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0" r:id="rId2"/>
    <p:sldId id="256" r:id="rId3"/>
    <p:sldId id="259" r:id="rId4"/>
    <p:sldId id="260" r:id="rId5"/>
    <p:sldId id="263" r:id="rId6"/>
    <p:sldId id="264" r:id="rId7"/>
    <p:sldId id="265" r:id="rId8"/>
    <p:sldId id="266" r:id="rId9"/>
    <p:sldId id="267" r:id="rId10"/>
    <p:sldId id="268" r:id="rId11"/>
    <p:sldId id="269" r:id="rId12"/>
    <p:sldId id="271"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115" d="100"/>
          <a:sy n="115" d="100"/>
        </p:scale>
        <p:origin x="43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B6F60D-B4D2-4A73-B5E6-11082D053C5A}" type="doc">
      <dgm:prSet loTypeId="urn:microsoft.com/office/officeart/2008/layout/LinedList" loCatId="list" qsTypeId="urn:microsoft.com/office/officeart/2005/8/quickstyle/simple4" qsCatId="simple" csTypeId="urn:microsoft.com/office/officeart/2005/8/colors/accent3_2" csCatId="accent3"/>
      <dgm:spPr/>
      <dgm:t>
        <a:bodyPr/>
        <a:lstStyle/>
        <a:p>
          <a:endParaRPr lang="en-US"/>
        </a:p>
      </dgm:t>
    </dgm:pt>
    <dgm:pt modelId="{E06C0ADA-A89D-497C-B50D-7531B81F89EE}">
      <dgm:prSet/>
      <dgm:spPr/>
      <dgm:t>
        <a:bodyPr/>
        <a:lstStyle/>
        <a:p>
          <a:r>
            <a:rPr lang="en-GB"/>
            <a:t>Professionally I have faced many challenges not least my own doubts when I entered the field. </a:t>
          </a:r>
          <a:endParaRPr lang="en-US"/>
        </a:p>
      </dgm:t>
    </dgm:pt>
    <dgm:pt modelId="{7853C9D3-AA38-4333-8C4F-D7F64111FBAA}" type="parTrans" cxnId="{5CE75626-2FC6-4CCF-BE55-6726794668C0}">
      <dgm:prSet/>
      <dgm:spPr/>
      <dgm:t>
        <a:bodyPr/>
        <a:lstStyle/>
        <a:p>
          <a:endParaRPr lang="en-US"/>
        </a:p>
      </dgm:t>
    </dgm:pt>
    <dgm:pt modelId="{FEC1B36D-7FB2-4411-9574-D0FBC464D556}" type="sibTrans" cxnId="{5CE75626-2FC6-4CCF-BE55-6726794668C0}">
      <dgm:prSet/>
      <dgm:spPr/>
      <dgm:t>
        <a:bodyPr/>
        <a:lstStyle/>
        <a:p>
          <a:endParaRPr lang="en-US"/>
        </a:p>
      </dgm:t>
    </dgm:pt>
    <dgm:pt modelId="{181A2CDF-3BBB-4D78-953F-120A4DDC0FD2}">
      <dgm:prSet/>
      <dgm:spPr/>
      <dgm:t>
        <a:bodyPr/>
        <a:lstStyle/>
        <a:p>
          <a:r>
            <a:rPr lang="en-GB"/>
            <a:t>I work in Learning Difficulties those in the field its affectionately known as LD </a:t>
          </a:r>
          <a:endParaRPr lang="en-US"/>
        </a:p>
      </dgm:t>
    </dgm:pt>
    <dgm:pt modelId="{3DF78433-DC0D-4D9C-925D-0BE3853B4411}" type="parTrans" cxnId="{F8C78F1D-A3AD-46EA-9895-F73CCE593A7D}">
      <dgm:prSet/>
      <dgm:spPr/>
      <dgm:t>
        <a:bodyPr/>
        <a:lstStyle/>
        <a:p>
          <a:endParaRPr lang="en-US"/>
        </a:p>
      </dgm:t>
    </dgm:pt>
    <dgm:pt modelId="{B9FEC7E6-BAD8-4D8B-B998-D64D96FB3DDD}" type="sibTrans" cxnId="{F8C78F1D-A3AD-46EA-9895-F73CCE593A7D}">
      <dgm:prSet/>
      <dgm:spPr/>
      <dgm:t>
        <a:bodyPr/>
        <a:lstStyle/>
        <a:p>
          <a:endParaRPr lang="en-US"/>
        </a:p>
      </dgm:t>
    </dgm:pt>
    <dgm:pt modelId="{3494B74E-5C54-4738-97B1-330B9282BF69}">
      <dgm:prSet/>
      <dgm:spPr/>
      <dgm:t>
        <a:bodyPr/>
        <a:lstStyle/>
        <a:p>
          <a:r>
            <a:rPr lang="en-GB"/>
            <a:t>No two days are the same </a:t>
          </a:r>
          <a:endParaRPr lang="en-US"/>
        </a:p>
      </dgm:t>
    </dgm:pt>
    <dgm:pt modelId="{50C3B81F-761E-455F-86F1-A9DC71F08795}" type="parTrans" cxnId="{A668DDF6-5DFE-43F7-B50B-80A70B6EC44C}">
      <dgm:prSet/>
      <dgm:spPr/>
      <dgm:t>
        <a:bodyPr/>
        <a:lstStyle/>
        <a:p>
          <a:endParaRPr lang="en-US"/>
        </a:p>
      </dgm:t>
    </dgm:pt>
    <dgm:pt modelId="{48FF5149-04DC-4917-BD62-AD4C9B7F46D8}" type="sibTrans" cxnId="{A668DDF6-5DFE-43F7-B50B-80A70B6EC44C}">
      <dgm:prSet/>
      <dgm:spPr/>
      <dgm:t>
        <a:bodyPr/>
        <a:lstStyle/>
        <a:p>
          <a:endParaRPr lang="en-US"/>
        </a:p>
      </dgm:t>
    </dgm:pt>
    <dgm:pt modelId="{57D71AAC-D632-4CE2-A72F-86F775E8AD5A}">
      <dgm:prSet/>
      <dgm:spPr/>
      <dgm:t>
        <a:bodyPr/>
        <a:lstStyle/>
        <a:p>
          <a:r>
            <a:rPr lang="en-GB"/>
            <a:t>No two clients are the same </a:t>
          </a:r>
          <a:endParaRPr lang="en-US"/>
        </a:p>
      </dgm:t>
    </dgm:pt>
    <dgm:pt modelId="{B3D63ABD-EB2D-4C1C-AFB1-F473889B6C4C}" type="parTrans" cxnId="{BDDFB0BA-93F0-4AC5-A8C1-1F6094F91915}">
      <dgm:prSet/>
      <dgm:spPr/>
      <dgm:t>
        <a:bodyPr/>
        <a:lstStyle/>
        <a:p>
          <a:endParaRPr lang="en-US"/>
        </a:p>
      </dgm:t>
    </dgm:pt>
    <dgm:pt modelId="{C0A9FD41-829C-4910-89EF-142084371B8C}" type="sibTrans" cxnId="{BDDFB0BA-93F0-4AC5-A8C1-1F6094F91915}">
      <dgm:prSet/>
      <dgm:spPr/>
      <dgm:t>
        <a:bodyPr/>
        <a:lstStyle/>
        <a:p>
          <a:endParaRPr lang="en-US"/>
        </a:p>
      </dgm:t>
    </dgm:pt>
    <dgm:pt modelId="{946B4DF8-5869-4F76-BB0F-2E7BF9F5AF26}" type="pres">
      <dgm:prSet presAssocID="{1FB6F60D-B4D2-4A73-B5E6-11082D053C5A}" presName="vert0" presStyleCnt="0">
        <dgm:presLayoutVars>
          <dgm:dir/>
          <dgm:animOne val="branch"/>
          <dgm:animLvl val="lvl"/>
        </dgm:presLayoutVars>
      </dgm:prSet>
      <dgm:spPr/>
      <dgm:t>
        <a:bodyPr/>
        <a:lstStyle/>
        <a:p>
          <a:endParaRPr lang="en-US"/>
        </a:p>
      </dgm:t>
    </dgm:pt>
    <dgm:pt modelId="{FAA8F913-26E8-4027-92D3-E0A00C3DC6BB}" type="pres">
      <dgm:prSet presAssocID="{E06C0ADA-A89D-497C-B50D-7531B81F89EE}" presName="thickLine" presStyleLbl="alignNode1" presStyleIdx="0" presStyleCnt="4"/>
      <dgm:spPr/>
    </dgm:pt>
    <dgm:pt modelId="{C50CA1A2-F41B-4966-A8A4-A86534851082}" type="pres">
      <dgm:prSet presAssocID="{E06C0ADA-A89D-497C-B50D-7531B81F89EE}" presName="horz1" presStyleCnt="0"/>
      <dgm:spPr/>
    </dgm:pt>
    <dgm:pt modelId="{E05EDF3E-8BFD-41C9-96BC-7430E5C3477B}" type="pres">
      <dgm:prSet presAssocID="{E06C0ADA-A89D-497C-B50D-7531B81F89EE}" presName="tx1" presStyleLbl="revTx" presStyleIdx="0" presStyleCnt="4"/>
      <dgm:spPr/>
      <dgm:t>
        <a:bodyPr/>
        <a:lstStyle/>
        <a:p>
          <a:endParaRPr lang="en-US"/>
        </a:p>
      </dgm:t>
    </dgm:pt>
    <dgm:pt modelId="{679FE5C2-738C-411B-85F6-EB450E8E8E4C}" type="pres">
      <dgm:prSet presAssocID="{E06C0ADA-A89D-497C-B50D-7531B81F89EE}" presName="vert1" presStyleCnt="0"/>
      <dgm:spPr/>
    </dgm:pt>
    <dgm:pt modelId="{7C3FE53C-ECC5-4BDD-9044-9E4ABB8897FE}" type="pres">
      <dgm:prSet presAssocID="{181A2CDF-3BBB-4D78-953F-120A4DDC0FD2}" presName="thickLine" presStyleLbl="alignNode1" presStyleIdx="1" presStyleCnt="4"/>
      <dgm:spPr/>
    </dgm:pt>
    <dgm:pt modelId="{4AF9C467-B00A-47EA-8D52-A21E8E7FECDE}" type="pres">
      <dgm:prSet presAssocID="{181A2CDF-3BBB-4D78-953F-120A4DDC0FD2}" presName="horz1" presStyleCnt="0"/>
      <dgm:spPr/>
    </dgm:pt>
    <dgm:pt modelId="{73D93876-57AB-470F-9A2C-0F67F9575047}" type="pres">
      <dgm:prSet presAssocID="{181A2CDF-3BBB-4D78-953F-120A4DDC0FD2}" presName="tx1" presStyleLbl="revTx" presStyleIdx="1" presStyleCnt="4"/>
      <dgm:spPr/>
      <dgm:t>
        <a:bodyPr/>
        <a:lstStyle/>
        <a:p>
          <a:endParaRPr lang="en-US"/>
        </a:p>
      </dgm:t>
    </dgm:pt>
    <dgm:pt modelId="{9A932DF3-5C72-4A7E-9A17-E423077C65DE}" type="pres">
      <dgm:prSet presAssocID="{181A2CDF-3BBB-4D78-953F-120A4DDC0FD2}" presName="vert1" presStyleCnt="0"/>
      <dgm:spPr/>
    </dgm:pt>
    <dgm:pt modelId="{8A946AA3-8095-4688-9740-AB9A43D6D0F1}" type="pres">
      <dgm:prSet presAssocID="{3494B74E-5C54-4738-97B1-330B9282BF69}" presName="thickLine" presStyleLbl="alignNode1" presStyleIdx="2" presStyleCnt="4"/>
      <dgm:spPr/>
    </dgm:pt>
    <dgm:pt modelId="{EF6793D7-E2F0-4059-874C-4E487E089BD7}" type="pres">
      <dgm:prSet presAssocID="{3494B74E-5C54-4738-97B1-330B9282BF69}" presName="horz1" presStyleCnt="0"/>
      <dgm:spPr/>
    </dgm:pt>
    <dgm:pt modelId="{7F7A3A75-40E7-441D-817B-F1481DD937F1}" type="pres">
      <dgm:prSet presAssocID="{3494B74E-5C54-4738-97B1-330B9282BF69}" presName="tx1" presStyleLbl="revTx" presStyleIdx="2" presStyleCnt="4"/>
      <dgm:spPr/>
      <dgm:t>
        <a:bodyPr/>
        <a:lstStyle/>
        <a:p>
          <a:endParaRPr lang="en-US"/>
        </a:p>
      </dgm:t>
    </dgm:pt>
    <dgm:pt modelId="{FB2B4F72-5DAF-474A-8BBD-421108771117}" type="pres">
      <dgm:prSet presAssocID="{3494B74E-5C54-4738-97B1-330B9282BF69}" presName="vert1" presStyleCnt="0"/>
      <dgm:spPr/>
    </dgm:pt>
    <dgm:pt modelId="{81E12EBD-E0F4-4B49-B847-4E5F59681799}" type="pres">
      <dgm:prSet presAssocID="{57D71AAC-D632-4CE2-A72F-86F775E8AD5A}" presName="thickLine" presStyleLbl="alignNode1" presStyleIdx="3" presStyleCnt="4"/>
      <dgm:spPr/>
    </dgm:pt>
    <dgm:pt modelId="{E83CE260-2C8A-4AE2-AFB1-91E2817F5BD7}" type="pres">
      <dgm:prSet presAssocID="{57D71AAC-D632-4CE2-A72F-86F775E8AD5A}" presName="horz1" presStyleCnt="0"/>
      <dgm:spPr/>
    </dgm:pt>
    <dgm:pt modelId="{B1E1E2E7-1FCA-4604-999F-21AEC7EFFE99}" type="pres">
      <dgm:prSet presAssocID="{57D71AAC-D632-4CE2-A72F-86F775E8AD5A}" presName="tx1" presStyleLbl="revTx" presStyleIdx="3" presStyleCnt="4"/>
      <dgm:spPr/>
      <dgm:t>
        <a:bodyPr/>
        <a:lstStyle/>
        <a:p>
          <a:endParaRPr lang="en-US"/>
        </a:p>
      </dgm:t>
    </dgm:pt>
    <dgm:pt modelId="{B2E49770-D876-47BF-B320-71377298459F}" type="pres">
      <dgm:prSet presAssocID="{57D71AAC-D632-4CE2-A72F-86F775E8AD5A}" presName="vert1" presStyleCnt="0"/>
      <dgm:spPr/>
    </dgm:pt>
  </dgm:ptLst>
  <dgm:cxnLst>
    <dgm:cxn modelId="{A668DDF6-5DFE-43F7-B50B-80A70B6EC44C}" srcId="{1FB6F60D-B4D2-4A73-B5E6-11082D053C5A}" destId="{3494B74E-5C54-4738-97B1-330B9282BF69}" srcOrd="2" destOrd="0" parTransId="{50C3B81F-761E-455F-86F1-A9DC71F08795}" sibTransId="{48FF5149-04DC-4917-BD62-AD4C9B7F46D8}"/>
    <dgm:cxn modelId="{5CE75626-2FC6-4CCF-BE55-6726794668C0}" srcId="{1FB6F60D-B4D2-4A73-B5E6-11082D053C5A}" destId="{E06C0ADA-A89D-497C-B50D-7531B81F89EE}" srcOrd="0" destOrd="0" parTransId="{7853C9D3-AA38-4333-8C4F-D7F64111FBAA}" sibTransId="{FEC1B36D-7FB2-4411-9574-D0FBC464D556}"/>
    <dgm:cxn modelId="{F8C78F1D-A3AD-46EA-9895-F73CCE593A7D}" srcId="{1FB6F60D-B4D2-4A73-B5E6-11082D053C5A}" destId="{181A2CDF-3BBB-4D78-953F-120A4DDC0FD2}" srcOrd="1" destOrd="0" parTransId="{3DF78433-DC0D-4D9C-925D-0BE3853B4411}" sibTransId="{B9FEC7E6-BAD8-4D8B-B998-D64D96FB3DDD}"/>
    <dgm:cxn modelId="{3ED56A59-89D1-446B-8214-3FD486576CCB}" type="presOf" srcId="{3494B74E-5C54-4738-97B1-330B9282BF69}" destId="{7F7A3A75-40E7-441D-817B-F1481DD937F1}" srcOrd="0" destOrd="0" presId="urn:microsoft.com/office/officeart/2008/layout/LinedList"/>
    <dgm:cxn modelId="{5AA12654-4096-4C99-8038-3AAD0E5ED816}" type="presOf" srcId="{57D71AAC-D632-4CE2-A72F-86F775E8AD5A}" destId="{B1E1E2E7-1FCA-4604-999F-21AEC7EFFE99}" srcOrd="0" destOrd="0" presId="urn:microsoft.com/office/officeart/2008/layout/LinedList"/>
    <dgm:cxn modelId="{E4D069BE-1EA7-4FA5-9F4F-4724446BBEF3}" type="presOf" srcId="{1FB6F60D-B4D2-4A73-B5E6-11082D053C5A}" destId="{946B4DF8-5869-4F76-BB0F-2E7BF9F5AF26}" srcOrd="0" destOrd="0" presId="urn:microsoft.com/office/officeart/2008/layout/LinedList"/>
    <dgm:cxn modelId="{7CB56E53-7B55-4763-AFB4-A7EB07130F11}" type="presOf" srcId="{181A2CDF-3BBB-4D78-953F-120A4DDC0FD2}" destId="{73D93876-57AB-470F-9A2C-0F67F9575047}" srcOrd="0" destOrd="0" presId="urn:microsoft.com/office/officeart/2008/layout/LinedList"/>
    <dgm:cxn modelId="{BDDFB0BA-93F0-4AC5-A8C1-1F6094F91915}" srcId="{1FB6F60D-B4D2-4A73-B5E6-11082D053C5A}" destId="{57D71AAC-D632-4CE2-A72F-86F775E8AD5A}" srcOrd="3" destOrd="0" parTransId="{B3D63ABD-EB2D-4C1C-AFB1-F473889B6C4C}" sibTransId="{C0A9FD41-829C-4910-89EF-142084371B8C}"/>
    <dgm:cxn modelId="{02B6A551-1483-45EC-A6AB-A0EB483BC769}" type="presOf" srcId="{E06C0ADA-A89D-497C-B50D-7531B81F89EE}" destId="{E05EDF3E-8BFD-41C9-96BC-7430E5C3477B}" srcOrd="0" destOrd="0" presId="urn:microsoft.com/office/officeart/2008/layout/LinedList"/>
    <dgm:cxn modelId="{47EEB890-4D7C-4417-B968-233D8C832C58}" type="presParOf" srcId="{946B4DF8-5869-4F76-BB0F-2E7BF9F5AF26}" destId="{FAA8F913-26E8-4027-92D3-E0A00C3DC6BB}" srcOrd="0" destOrd="0" presId="urn:microsoft.com/office/officeart/2008/layout/LinedList"/>
    <dgm:cxn modelId="{E7EC2825-5B0E-4E3C-BC34-092DFD17C262}" type="presParOf" srcId="{946B4DF8-5869-4F76-BB0F-2E7BF9F5AF26}" destId="{C50CA1A2-F41B-4966-A8A4-A86534851082}" srcOrd="1" destOrd="0" presId="urn:microsoft.com/office/officeart/2008/layout/LinedList"/>
    <dgm:cxn modelId="{C4A70457-D2BE-40EA-B1E5-F44B2D59B026}" type="presParOf" srcId="{C50CA1A2-F41B-4966-A8A4-A86534851082}" destId="{E05EDF3E-8BFD-41C9-96BC-7430E5C3477B}" srcOrd="0" destOrd="0" presId="urn:microsoft.com/office/officeart/2008/layout/LinedList"/>
    <dgm:cxn modelId="{28A76F47-1DF7-4CFE-80C1-A3363836DB5C}" type="presParOf" srcId="{C50CA1A2-F41B-4966-A8A4-A86534851082}" destId="{679FE5C2-738C-411B-85F6-EB450E8E8E4C}" srcOrd="1" destOrd="0" presId="urn:microsoft.com/office/officeart/2008/layout/LinedList"/>
    <dgm:cxn modelId="{5C0FF05B-910F-49B6-AD23-61111E2D3290}" type="presParOf" srcId="{946B4DF8-5869-4F76-BB0F-2E7BF9F5AF26}" destId="{7C3FE53C-ECC5-4BDD-9044-9E4ABB8897FE}" srcOrd="2" destOrd="0" presId="urn:microsoft.com/office/officeart/2008/layout/LinedList"/>
    <dgm:cxn modelId="{5810ECAC-0BF5-4D69-A5CB-B80BE9B14DD0}" type="presParOf" srcId="{946B4DF8-5869-4F76-BB0F-2E7BF9F5AF26}" destId="{4AF9C467-B00A-47EA-8D52-A21E8E7FECDE}" srcOrd="3" destOrd="0" presId="urn:microsoft.com/office/officeart/2008/layout/LinedList"/>
    <dgm:cxn modelId="{1DFAD723-89E7-49E2-8749-4A0807B8E2A0}" type="presParOf" srcId="{4AF9C467-B00A-47EA-8D52-A21E8E7FECDE}" destId="{73D93876-57AB-470F-9A2C-0F67F9575047}" srcOrd="0" destOrd="0" presId="urn:microsoft.com/office/officeart/2008/layout/LinedList"/>
    <dgm:cxn modelId="{DD2B3F83-5810-4D67-8983-19079D74044A}" type="presParOf" srcId="{4AF9C467-B00A-47EA-8D52-A21E8E7FECDE}" destId="{9A932DF3-5C72-4A7E-9A17-E423077C65DE}" srcOrd="1" destOrd="0" presId="urn:microsoft.com/office/officeart/2008/layout/LinedList"/>
    <dgm:cxn modelId="{E9BCE40E-DE46-4F5F-8A8B-D5924E07ED51}" type="presParOf" srcId="{946B4DF8-5869-4F76-BB0F-2E7BF9F5AF26}" destId="{8A946AA3-8095-4688-9740-AB9A43D6D0F1}" srcOrd="4" destOrd="0" presId="urn:microsoft.com/office/officeart/2008/layout/LinedList"/>
    <dgm:cxn modelId="{5037454D-32F0-4075-8522-3DAF00B6CA84}" type="presParOf" srcId="{946B4DF8-5869-4F76-BB0F-2E7BF9F5AF26}" destId="{EF6793D7-E2F0-4059-874C-4E487E089BD7}" srcOrd="5" destOrd="0" presId="urn:microsoft.com/office/officeart/2008/layout/LinedList"/>
    <dgm:cxn modelId="{5F20597B-D3DA-42E5-9F13-E8D550F2A08F}" type="presParOf" srcId="{EF6793D7-E2F0-4059-874C-4E487E089BD7}" destId="{7F7A3A75-40E7-441D-817B-F1481DD937F1}" srcOrd="0" destOrd="0" presId="urn:microsoft.com/office/officeart/2008/layout/LinedList"/>
    <dgm:cxn modelId="{C59EB92B-C53B-49A5-9A09-52C113CA6FFA}" type="presParOf" srcId="{EF6793D7-E2F0-4059-874C-4E487E089BD7}" destId="{FB2B4F72-5DAF-474A-8BBD-421108771117}" srcOrd="1" destOrd="0" presId="urn:microsoft.com/office/officeart/2008/layout/LinedList"/>
    <dgm:cxn modelId="{22FFA0C4-5F8F-4CCB-ACAA-18AB48432813}" type="presParOf" srcId="{946B4DF8-5869-4F76-BB0F-2E7BF9F5AF26}" destId="{81E12EBD-E0F4-4B49-B847-4E5F59681799}" srcOrd="6" destOrd="0" presId="urn:microsoft.com/office/officeart/2008/layout/LinedList"/>
    <dgm:cxn modelId="{95097CB4-3E30-41B5-A009-C48BF4E73C7C}" type="presParOf" srcId="{946B4DF8-5869-4F76-BB0F-2E7BF9F5AF26}" destId="{E83CE260-2C8A-4AE2-AFB1-91E2817F5BD7}" srcOrd="7" destOrd="0" presId="urn:microsoft.com/office/officeart/2008/layout/LinedList"/>
    <dgm:cxn modelId="{37668842-42C7-4DF5-8A57-28A7CCAFE03F}" type="presParOf" srcId="{E83CE260-2C8A-4AE2-AFB1-91E2817F5BD7}" destId="{B1E1E2E7-1FCA-4604-999F-21AEC7EFFE99}" srcOrd="0" destOrd="0" presId="urn:microsoft.com/office/officeart/2008/layout/LinedList"/>
    <dgm:cxn modelId="{2E1145C3-54B7-42F7-9AC3-0FCCE1445365}" type="presParOf" srcId="{E83CE260-2C8A-4AE2-AFB1-91E2817F5BD7}" destId="{B2E49770-D876-47BF-B320-71377298459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2975989-8263-4F20-8041-66B3DAE63ADA}" type="doc">
      <dgm:prSet loTypeId="urn:microsoft.com/office/officeart/2005/8/layout/hierarchy1" loCatId="hierarchy" qsTypeId="urn:microsoft.com/office/officeart/2005/8/quickstyle/simple3" qsCatId="simple" csTypeId="urn:microsoft.com/office/officeart/2005/8/colors/colorful2" csCatId="colorful"/>
      <dgm:spPr/>
      <dgm:t>
        <a:bodyPr/>
        <a:lstStyle/>
        <a:p>
          <a:endParaRPr lang="en-US"/>
        </a:p>
      </dgm:t>
    </dgm:pt>
    <dgm:pt modelId="{471A6371-9A95-4B6B-8BF3-A0EBF0BEB93C}">
      <dgm:prSet/>
      <dgm:spPr/>
      <dgm:t>
        <a:bodyPr/>
        <a:lstStyle/>
        <a:p>
          <a:r>
            <a:rPr lang="en-GB"/>
            <a:t>Difficult Task at times impossible </a:t>
          </a:r>
          <a:endParaRPr lang="en-US"/>
        </a:p>
      </dgm:t>
    </dgm:pt>
    <dgm:pt modelId="{A83BB6F8-BEA5-4E0F-9C60-C77A20BEA367}" type="parTrans" cxnId="{9A73A3AB-184D-4CBA-BF6C-951B8EB35915}">
      <dgm:prSet/>
      <dgm:spPr/>
      <dgm:t>
        <a:bodyPr/>
        <a:lstStyle/>
        <a:p>
          <a:endParaRPr lang="en-US"/>
        </a:p>
      </dgm:t>
    </dgm:pt>
    <dgm:pt modelId="{801585D0-FEAD-4108-967A-6FC0680FDFED}" type="sibTrans" cxnId="{9A73A3AB-184D-4CBA-BF6C-951B8EB35915}">
      <dgm:prSet/>
      <dgm:spPr/>
      <dgm:t>
        <a:bodyPr/>
        <a:lstStyle/>
        <a:p>
          <a:endParaRPr lang="en-US"/>
        </a:p>
      </dgm:t>
    </dgm:pt>
    <dgm:pt modelId="{6D3774F4-940D-41D2-BED4-80B6D3F15CCF}">
      <dgm:prSet/>
      <dgm:spPr/>
      <dgm:t>
        <a:bodyPr/>
        <a:lstStyle/>
        <a:p>
          <a:r>
            <a:rPr lang="en-GB"/>
            <a:t>The situation and opportunity to use embedded counselling </a:t>
          </a:r>
          <a:endParaRPr lang="en-US"/>
        </a:p>
      </dgm:t>
    </dgm:pt>
    <dgm:pt modelId="{277DD825-C9F3-446D-A3E3-BCD0A534B5E3}" type="parTrans" cxnId="{98812C09-CEBD-4C32-B039-DD79176593D1}">
      <dgm:prSet/>
      <dgm:spPr/>
      <dgm:t>
        <a:bodyPr/>
        <a:lstStyle/>
        <a:p>
          <a:endParaRPr lang="en-US"/>
        </a:p>
      </dgm:t>
    </dgm:pt>
    <dgm:pt modelId="{EC546031-4DD9-4B2B-89ED-C6F8167D35F5}" type="sibTrans" cxnId="{98812C09-CEBD-4C32-B039-DD79176593D1}">
      <dgm:prSet/>
      <dgm:spPr/>
      <dgm:t>
        <a:bodyPr/>
        <a:lstStyle/>
        <a:p>
          <a:endParaRPr lang="en-US"/>
        </a:p>
      </dgm:t>
    </dgm:pt>
    <dgm:pt modelId="{C2FA6BE6-2FA5-4045-9581-EF3B02348FA6}" type="pres">
      <dgm:prSet presAssocID="{C2975989-8263-4F20-8041-66B3DAE63ADA}" presName="hierChild1" presStyleCnt="0">
        <dgm:presLayoutVars>
          <dgm:chPref val="1"/>
          <dgm:dir/>
          <dgm:animOne val="branch"/>
          <dgm:animLvl val="lvl"/>
          <dgm:resizeHandles/>
        </dgm:presLayoutVars>
      </dgm:prSet>
      <dgm:spPr/>
      <dgm:t>
        <a:bodyPr/>
        <a:lstStyle/>
        <a:p>
          <a:endParaRPr lang="en-US"/>
        </a:p>
      </dgm:t>
    </dgm:pt>
    <dgm:pt modelId="{888CE860-1838-400B-AAC9-A873B620A9AD}" type="pres">
      <dgm:prSet presAssocID="{471A6371-9A95-4B6B-8BF3-A0EBF0BEB93C}" presName="hierRoot1" presStyleCnt="0"/>
      <dgm:spPr/>
    </dgm:pt>
    <dgm:pt modelId="{2FE1271E-B564-42DE-B37B-6AFBAD831907}" type="pres">
      <dgm:prSet presAssocID="{471A6371-9A95-4B6B-8BF3-A0EBF0BEB93C}" presName="composite" presStyleCnt="0"/>
      <dgm:spPr/>
    </dgm:pt>
    <dgm:pt modelId="{FD00B65C-E43A-441F-B40F-F4B63814EE54}" type="pres">
      <dgm:prSet presAssocID="{471A6371-9A95-4B6B-8BF3-A0EBF0BEB93C}" presName="background" presStyleLbl="node0" presStyleIdx="0" presStyleCnt="2"/>
      <dgm:spPr/>
    </dgm:pt>
    <dgm:pt modelId="{148C4E04-5AB5-4E39-8477-D7B0C58F8E79}" type="pres">
      <dgm:prSet presAssocID="{471A6371-9A95-4B6B-8BF3-A0EBF0BEB93C}" presName="text" presStyleLbl="fgAcc0" presStyleIdx="0" presStyleCnt="2">
        <dgm:presLayoutVars>
          <dgm:chPref val="3"/>
        </dgm:presLayoutVars>
      </dgm:prSet>
      <dgm:spPr/>
      <dgm:t>
        <a:bodyPr/>
        <a:lstStyle/>
        <a:p>
          <a:endParaRPr lang="en-US"/>
        </a:p>
      </dgm:t>
    </dgm:pt>
    <dgm:pt modelId="{D2B032B8-66DA-4462-973B-87ABDDE0C86A}" type="pres">
      <dgm:prSet presAssocID="{471A6371-9A95-4B6B-8BF3-A0EBF0BEB93C}" presName="hierChild2" presStyleCnt="0"/>
      <dgm:spPr/>
    </dgm:pt>
    <dgm:pt modelId="{3F68D7CB-D386-4903-9326-1BEAD470DCD3}" type="pres">
      <dgm:prSet presAssocID="{6D3774F4-940D-41D2-BED4-80B6D3F15CCF}" presName="hierRoot1" presStyleCnt="0"/>
      <dgm:spPr/>
    </dgm:pt>
    <dgm:pt modelId="{C58940D7-5A3D-41D8-A706-153E87701AF3}" type="pres">
      <dgm:prSet presAssocID="{6D3774F4-940D-41D2-BED4-80B6D3F15CCF}" presName="composite" presStyleCnt="0"/>
      <dgm:spPr/>
    </dgm:pt>
    <dgm:pt modelId="{B13A21A5-3C21-4B06-AEE5-9F6FB203E001}" type="pres">
      <dgm:prSet presAssocID="{6D3774F4-940D-41D2-BED4-80B6D3F15CCF}" presName="background" presStyleLbl="node0" presStyleIdx="1" presStyleCnt="2"/>
      <dgm:spPr/>
    </dgm:pt>
    <dgm:pt modelId="{A613CB3C-7F46-4FFC-A2FD-269FB813F46A}" type="pres">
      <dgm:prSet presAssocID="{6D3774F4-940D-41D2-BED4-80B6D3F15CCF}" presName="text" presStyleLbl="fgAcc0" presStyleIdx="1" presStyleCnt="2">
        <dgm:presLayoutVars>
          <dgm:chPref val="3"/>
        </dgm:presLayoutVars>
      </dgm:prSet>
      <dgm:spPr/>
      <dgm:t>
        <a:bodyPr/>
        <a:lstStyle/>
        <a:p>
          <a:endParaRPr lang="en-US"/>
        </a:p>
      </dgm:t>
    </dgm:pt>
    <dgm:pt modelId="{8D115160-F455-4264-BAE4-4C088979A3DF}" type="pres">
      <dgm:prSet presAssocID="{6D3774F4-940D-41D2-BED4-80B6D3F15CCF}" presName="hierChild2" presStyleCnt="0"/>
      <dgm:spPr/>
    </dgm:pt>
  </dgm:ptLst>
  <dgm:cxnLst>
    <dgm:cxn modelId="{A2B1B228-D0E8-422A-BE21-ADB7E63E0110}" type="presOf" srcId="{C2975989-8263-4F20-8041-66B3DAE63ADA}" destId="{C2FA6BE6-2FA5-4045-9581-EF3B02348FA6}" srcOrd="0" destOrd="0" presId="urn:microsoft.com/office/officeart/2005/8/layout/hierarchy1"/>
    <dgm:cxn modelId="{9A73A3AB-184D-4CBA-BF6C-951B8EB35915}" srcId="{C2975989-8263-4F20-8041-66B3DAE63ADA}" destId="{471A6371-9A95-4B6B-8BF3-A0EBF0BEB93C}" srcOrd="0" destOrd="0" parTransId="{A83BB6F8-BEA5-4E0F-9C60-C77A20BEA367}" sibTransId="{801585D0-FEAD-4108-967A-6FC0680FDFED}"/>
    <dgm:cxn modelId="{63657BF5-D925-48B7-9CF3-5544AE596582}" type="presOf" srcId="{471A6371-9A95-4B6B-8BF3-A0EBF0BEB93C}" destId="{148C4E04-5AB5-4E39-8477-D7B0C58F8E79}" srcOrd="0" destOrd="0" presId="urn:microsoft.com/office/officeart/2005/8/layout/hierarchy1"/>
    <dgm:cxn modelId="{98812C09-CEBD-4C32-B039-DD79176593D1}" srcId="{C2975989-8263-4F20-8041-66B3DAE63ADA}" destId="{6D3774F4-940D-41D2-BED4-80B6D3F15CCF}" srcOrd="1" destOrd="0" parTransId="{277DD825-C9F3-446D-A3E3-BCD0A534B5E3}" sibTransId="{EC546031-4DD9-4B2B-89ED-C6F8167D35F5}"/>
    <dgm:cxn modelId="{78A8E0E7-13C5-491F-81B7-7F212924A528}" type="presOf" srcId="{6D3774F4-940D-41D2-BED4-80B6D3F15CCF}" destId="{A613CB3C-7F46-4FFC-A2FD-269FB813F46A}" srcOrd="0" destOrd="0" presId="urn:microsoft.com/office/officeart/2005/8/layout/hierarchy1"/>
    <dgm:cxn modelId="{28D3F3BB-C03A-4F5B-9A53-EEF7DC95DA8B}" type="presParOf" srcId="{C2FA6BE6-2FA5-4045-9581-EF3B02348FA6}" destId="{888CE860-1838-400B-AAC9-A873B620A9AD}" srcOrd="0" destOrd="0" presId="urn:microsoft.com/office/officeart/2005/8/layout/hierarchy1"/>
    <dgm:cxn modelId="{DC284A0F-5029-454B-8AB6-70D87E83E7A2}" type="presParOf" srcId="{888CE860-1838-400B-AAC9-A873B620A9AD}" destId="{2FE1271E-B564-42DE-B37B-6AFBAD831907}" srcOrd="0" destOrd="0" presId="urn:microsoft.com/office/officeart/2005/8/layout/hierarchy1"/>
    <dgm:cxn modelId="{D4252689-63AC-49A3-87E4-A5C851D2489A}" type="presParOf" srcId="{2FE1271E-B564-42DE-B37B-6AFBAD831907}" destId="{FD00B65C-E43A-441F-B40F-F4B63814EE54}" srcOrd="0" destOrd="0" presId="urn:microsoft.com/office/officeart/2005/8/layout/hierarchy1"/>
    <dgm:cxn modelId="{12F4AF5B-53D7-4735-AA5C-E3AFA35FC9BB}" type="presParOf" srcId="{2FE1271E-B564-42DE-B37B-6AFBAD831907}" destId="{148C4E04-5AB5-4E39-8477-D7B0C58F8E79}" srcOrd="1" destOrd="0" presId="urn:microsoft.com/office/officeart/2005/8/layout/hierarchy1"/>
    <dgm:cxn modelId="{FDD7CF62-E46A-4E3E-9ED3-883C4A685066}" type="presParOf" srcId="{888CE860-1838-400B-AAC9-A873B620A9AD}" destId="{D2B032B8-66DA-4462-973B-87ABDDE0C86A}" srcOrd="1" destOrd="0" presId="urn:microsoft.com/office/officeart/2005/8/layout/hierarchy1"/>
    <dgm:cxn modelId="{023556FD-9091-4270-A0A3-DF9ABF18D19B}" type="presParOf" srcId="{C2FA6BE6-2FA5-4045-9581-EF3B02348FA6}" destId="{3F68D7CB-D386-4903-9326-1BEAD470DCD3}" srcOrd="1" destOrd="0" presId="urn:microsoft.com/office/officeart/2005/8/layout/hierarchy1"/>
    <dgm:cxn modelId="{1A35F589-3956-407B-9F3E-2E7FE753B53E}" type="presParOf" srcId="{3F68D7CB-D386-4903-9326-1BEAD470DCD3}" destId="{C58940D7-5A3D-41D8-A706-153E87701AF3}" srcOrd="0" destOrd="0" presId="urn:microsoft.com/office/officeart/2005/8/layout/hierarchy1"/>
    <dgm:cxn modelId="{445E401A-485F-49B2-9FBA-D796C6691423}" type="presParOf" srcId="{C58940D7-5A3D-41D8-A706-153E87701AF3}" destId="{B13A21A5-3C21-4B06-AEE5-9F6FB203E001}" srcOrd="0" destOrd="0" presId="urn:microsoft.com/office/officeart/2005/8/layout/hierarchy1"/>
    <dgm:cxn modelId="{D65BBA61-DA16-48FE-B77C-AF7CD4DFB0D8}" type="presParOf" srcId="{C58940D7-5A3D-41D8-A706-153E87701AF3}" destId="{A613CB3C-7F46-4FFC-A2FD-269FB813F46A}" srcOrd="1" destOrd="0" presId="urn:microsoft.com/office/officeart/2005/8/layout/hierarchy1"/>
    <dgm:cxn modelId="{B8B257F8-7401-4DE6-9AB0-13484F919AA5}" type="presParOf" srcId="{3F68D7CB-D386-4903-9326-1BEAD470DCD3}" destId="{8D115160-F455-4264-BAE4-4C088979A3D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3E56832-D7AF-4962-976D-784C32B9F142}" type="doc">
      <dgm:prSet loTypeId="urn:microsoft.com/office/officeart/2008/layout/LinedList" loCatId="list" qsTypeId="urn:microsoft.com/office/officeart/2005/8/quickstyle/simple3" qsCatId="simple" csTypeId="urn:microsoft.com/office/officeart/2005/8/colors/colorful2" csCatId="colorful"/>
      <dgm:spPr/>
      <dgm:t>
        <a:bodyPr/>
        <a:lstStyle/>
        <a:p>
          <a:endParaRPr lang="en-US"/>
        </a:p>
      </dgm:t>
    </dgm:pt>
    <dgm:pt modelId="{6B22F1B6-365B-497E-9DE4-373E0B5CF088}">
      <dgm:prSet/>
      <dgm:spPr/>
      <dgm:t>
        <a:bodyPr/>
        <a:lstStyle/>
        <a:p>
          <a:r>
            <a:rPr lang="en-GB"/>
            <a:t>A large number of the practical ones </a:t>
          </a:r>
          <a:endParaRPr lang="en-US"/>
        </a:p>
      </dgm:t>
    </dgm:pt>
    <dgm:pt modelId="{0732319A-3A10-479E-9C60-9A7E32E807F0}" type="parTrans" cxnId="{E2F67BC0-78A1-40AE-BADC-9F5D9B4710F4}">
      <dgm:prSet/>
      <dgm:spPr/>
      <dgm:t>
        <a:bodyPr/>
        <a:lstStyle/>
        <a:p>
          <a:endParaRPr lang="en-US"/>
        </a:p>
      </dgm:t>
    </dgm:pt>
    <dgm:pt modelId="{EE11D55A-2FB2-479F-AA02-825EF1D1A8A4}" type="sibTrans" cxnId="{E2F67BC0-78A1-40AE-BADC-9F5D9B4710F4}">
      <dgm:prSet/>
      <dgm:spPr/>
      <dgm:t>
        <a:bodyPr/>
        <a:lstStyle/>
        <a:p>
          <a:endParaRPr lang="en-US"/>
        </a:p>
      </dgm:t>
    </dgm:pt>
    <dgm:pt modelId="{0B143932-91DB-42DE-B61D-3ECCBCF0092E}">
      <dgm:prSet/>
      <dgm:spPr/>
      <dgm:t>
        <a:bodyPr/>
        <a:lstStyle/>
        <a:p>
          <a:r>
            <a:rPr lang="en-GB"/>
            <a:t>Attending </a:t>
          </a:r>
          <a:endParaRPr lang="en-US"/>
        </a:p>
      </dgm:t>
    </dgm:pt>
    <dgm:pt modelId="{37A56A70-38B6-46FB-8A6E-5120745E4374}" type="parTrans" cxnId="{6D73FEE3-AAD8-4A9B-BE67-3FD482D816CD}">
      <dgm:prSet/>
      <dgm:spPr/>
      <dgm:t>
        <a:bodyPr/>
        <a:lstStyle/>
        <a:p>
          <a:endParaRPr lang="en-US"/>
        </a:p>
      </dgm:t>
    </dgm:pt>
    <dgm:pt modelId="{60836BB8-F5F1-41F0-9DEE-1F0AD5182F59}" type="sibTrans" cxnId="{6D73FEE3-AAD8-4A9B-BE67-3FD482D816CD}">
      <dgm:prSet/>
      <dgm:spPr/>
      <dgm:t>
        <a:bodyPr/>
        <a:lstStyle/>
        <a:p>
          <a:endParaRPr lang="en-US"/>
        </a:p>
      </dgm:t>
    </dgm:pt>
    <dgm:pt modelId="{4BB6F6C0-CE2B-425F-98EC-B5779A9E72C9}">
      <dgm:prSet/>
      <dgm:spPr/>
      <dgm:t>
        <a:bodyPr/>
        <a:lstStyle/>
        <a:p>
          <a:r>
            <a:rPr lang="en-GB"/>
            <a:t>Active listening </a:t>
          </a:r>
          <a:endParaRPr lang="en-US"/>
        </a:p>
      </dgm:t>
    </dgm:pt>
    <dgm:pt modelId="{3FDFE5B4-BCC5-49D6-871A-30A53348B183}" type="parTrans" cxnId="{51B504A2-980B-4BB7-A6DF-684033F2FA7E}">
      <dgm:prSet/>
      <dgm:spPr/>
      <dgm:t>
        <a:bodyPr/>
        <a:lstStyle/>
        <a:p>
          <a:endParaRPr lang="en-US"/>
        </a:p>
      </dgm:t>
    </dgm:pt>
    <dgm:pt modelId="{AFA67B45-9775-419F-A072-DAEB31A39378}" type="sibTrans" cxnId="{51B504A2-980B-4BB7-A6DF-684033F2FA7E}">
      <dgm:prSet/>
      <dgm:spPr/>
      <dgm:t>
        <a:bodyPr/>
        <a:lstStyle/>
        <a:p>
          <a:endParaRPr lang="en-US"/>
        </a:p>
      </dgm:t>
    </dgm:pt>
    <dgm:pt modelId="{DA2DF257-5555-44CE-B221-4D7ADA73C446}">
      <dgm:prSet/>
      <dgm:spPr/>
      <dgm:t>
        <a:bodyPr/>
        <a:lstStyle/>
        <a:p>
          <a:r>
            <a:rPr lang="en-GB"/>
            <a:t>Problem Solving </a:t>
          </a:r>
          <a:endParaRPr lang="en-US"/>
        </a:p>
      </dgm:t>
    </dgm:pt>
    <dgm:pt modelId="{DEE55F68-5F43-4748-AC14-E0FF5DB2DC25}" type="parTrans" cxnId="{F34C2F19-CCF2-4142-A4DF-BBFCEABE5064}">
      <dgm:prSet/>
      <dgm:spPr/>
      <dgm:t>
        <a:bodyPr/>
        <a:lstStyle/>
        <a:p>
          <a:endParaRPr lang="en-US"/>
        </a:p>
      </dgm:t>
    </dgm:pt>
    <dgm:pt modelId="{04857195-22F8-4776-9AB7-FF2C32260825}" type="sibTrans" cxnId="{F34C2F19-CCF2-4142-A4DF-BBFCEABE5064}">
      <dgm:prSet/>
      <dgm:spPr/>
      <dgm:t>
        <a:bodyPr/>
        <a:lstStyle/>
        <a:p>
          <a:endParaRPr lang="en-US"/>
        </a:p>
      </dgm:t>
    </dgm:pt>
    <dgm:pt modelId="{C1D59B5D-C94E-42D8-9DCD-5EE28676AF60}" type="pres">
      <dgm:prSet presAssocID="{F3E56832-D7AF-4962-976D-784C32B9F142}" presName="vert0" presStyleCnt="0">
        <dgm:presLayoutVars>
          <dgm:dir/>
          <dgm:animOne val="branch"/>
          <dgm:animLvl val="lvl"/>
        </dgm:presLayoutVars>
      </dgm:prSet>
      <dgm:spPr/>
      <dgm:t>
        <a:bodyPr/>
        <a:lstStyle/>
        <a:p>
          <a:endParaRPr lang="en-US"/>
        </a:p>
      </dgm:t>
    </dgm:pt>
    <dgm:pt modelId="{355AC29F-A168-4C13-BA55-8FB683063DE6}" type="pres">
      <dgm:prSet presAssocID="{6B22F1B6-365B-497E-9DE4-373E0B5CF088}" presName="thickLine" presStyleLbl="alignNode1" presStyleIdx="0" presStyleCnt="4"/>
      <dgm:spPr/>
    </dgm:pt>
    <dgm:pt modelId="{E27052D9-E5A2-4A62-AC6C-EEAEAEBC4AEC}" type="pres">
      <dgm:prSet presAssocID="{6B22F1B6-365B-497E-9DE4-373E0B5CF088}" presName="horz1" presStyleCnt="0"/>
      <dgm:spPr/>
    </dgm:pt>
    <dgm:pt modelId="{E2EF0CA4-BDDB-4BE2-A238-BDC8D6105D5A}" type="pres">
      <dgm:prSet presAssocID="{6B22F1B6-365B-497E-9DE4-373E0B5CF088}" presName="tx1" presStyleLbl="revTx" presStyleIdx="0" presStyleCnt="4"/>
      <dgm:spPr/>
      <dgm:t>
        <a:bodyPr/>
        <a:lstStyle/>
        <a:p>
          <a:endParaRPr lang="en-US"/>
        </a:p>
      </dgm:t>
    </dgm:pt>
    <dgm:pt modelId="{DDB6ECB0-6292-4C43-A7F3-DBD22A5244C3}" type="pres">
      <dgm:prSet presAssocID="{6B22F1B6-365B-497E-9DE4-373E0B5CF088}" presName="vert1" presStyleCnt="0"/>
      <dgm:spPr/>
    </dgm:pt>
    <dgm:pt modelId="{A7185D25-1A1F-4143-B547-1384B80956AB}" type="pres">
      <dgm:prSet presAssocID="{0B143932-91DB-42DE-B61D-3ECCBCF0092E}" presName="thickLine" presStyleLbl="alignNode1" presStyleIdx="1" presStyleCnt="4"/>
      <dgm:spPr/>
    </dgm:pt>
    <dgm:pt modelId="{874281A2-EC4D-44FF-A019-8C2348FA8D12}" type="pres">
      <dgm:prSet presAssocID="{0B143932-91DB-42DE-B61D-3ECCBCF0092E}" presName="horz1" presStyleCnt="0"/>
      <dgm:spPr/>
    </dgm:pt>
    <dgm:pt modelId="{D32349EA-72BE-4109-AF3B-E79C42B06A78}" type="pres">
      <dgm:prSet presAssocID="{0B143932-91DB-42DE-B61D-3ECCBCF0092E}" presName="tx1" presStyleLbl="revTx" presStyleIdx="1" presStyleCnt="4"/>
      <dgm:spPr/>
      <dgm:t>
        <a:bodyPr/>
        <a:lstStyle/>
        <a:p>
          <a:endParaRPr lang="en-US"/>
        </a:p>
      </dgm:t>
    </dgm:pt>
    <dgm:pt modelId="{D35CB701-6A91-48E1-888F-76C704634D9F}" type="pres">
      <dgm:prSet presAssocID="{0B143932-91DB-42DE-B61D-3ECCBCF0092E}" presName="vert1" presStyleCnt="0"/>
      <dgm:spPr/>
    </dgm:pt>
    <dgm:pt modelId="{A807CEE3-6DEC-45A8-BB4B-731D08E7E358}" type="pres">
      <dgm:prSet presAssocID="{4BB6F6C0-CE2B-425F-98EC-B5779A9E72C9}" presName="thickLine" presStyleLbl="alignNode1" presStyleIdx="2" presStyleCnt="4"/>
      <dgm:spPr/>
    </dgm:pt>
    <dgm:pt modelId="{D014F1CE-5BE2-4E67-92FF-710663E50279}" type="pres">
      <dgm:prSet presAssocID="{4BB6F6C0-CE2B-425F-98EC-B5779A9E72C9}" presName="horz1" presStyleCnt="0"/>
      <dgm:spPr/>
    </dgm:pt>
    <dgm:pt modelId="{E00D95B2-0510-4AE5-AB34-82A319A0BA65}" type="pres">
      <dgm:prSet presAssocID="{4BB6F6C0-CE2B-425F-98EC-B5779A9E72C9}" presName="tx1" presStyleLbl="revTx" presStyleIdx="2" presStyleCnt="4"/>
      <dgm:spPr/>
      <dgm:t>
        <a:bodyPr/>
        <a:lstStyle/>
        <a:p>
          <a:endParaRPr lang="en-US"/>
        </a:p>
      </dgm:t>
    </dgm:pt>
    <dgm:pt modelId="{94C25AC9-325E-4BF9-AFF8-9D25D5326277}" type="pres">
      <dgm:prSet presAssocID="{4BB6F6C0-CE2B-425F-98EC-B5779A9E72C9}" presName="vert1" presStyleCnt="0"/>
      <dgm:spPr/>
    </dgm:pt>
    <dgm:pt modelId="{8C32E399-7A37-4174-8D2F-571426FCC74B}" type="pres">
      <dgm:prSet presAssocID="{DA2DF257-5555-44CE-B221-4D7ADA73C446}" presName="thickLine" presStyleLbl="alignNode1" presStyleIdx="3" presStyleCnt="4"/>
      <dgm:spPr/>
    </dgm:pt>
    <dgm:pt modelId="{6078BE25-CE69-490B-B71D-BC49AC07E8FD}" type="pres">
      <dgm:prSet presAssocID="{DA2DF257-5555-44CE-B221-4D7ADA73C446}" presName="horz1" presStyleCnt="0"/>
      <dgm:spPr/>
    </dgm:pt>
    <dgm:pt modelId="{6020FADE-22BE-4C39-8B31-11C236501331}" type="pres">
      <dgm:prSet presAssocID="{DA2DF257-5555-44CE-B221-4D7ADA73C446}" presName="tx1" presStyleLbl="revTx" presStyleIdx="3" presStyleCnt="4"/>
      <dgm:spPr/>
      <dgm:t>
        <a:bodyPr/>
        <a:lstStyle/>
        <a:p>
          <a:endParaRPr lang="en-US"/>
        </a:p>
      </dgm:t>
    </dgm:pt>
    <dgm:pt modelId="{1B06E6F2-F5AC-42E0-80AB-D5C15F034F76}" type="pres">
      <dgm:prSet presAssocID="{DA2DF257-5555-44CE-B221-4D7ADA73C446}" presName="vert1" presStyleCnt="0"/>
      <dgm:spPr/>
    </dgm:pt>
  </dgm:ptLst>
  <dgm:cxnLst>
    <dgm:cxn modelId="{CB38DC9F-DFF4-40C4-82FC-1988379AD05B}" type="presOf" srcId="{6B22F1B6-365B-497E-9DE4-373E0B5CF088}" destId="{E2EF0CA4-BDDB-4BE2-A238-BDC8D6105D5A}" srcOrd="0" destOrd="0" presId="urn:microsoft.com/office/officeart/2008/layout/LinedList"/>
    <dgm:cxn modelId="{A41A51CA-3E18-41E8-9320-6237F1D9DCC3}" type="presOf" srcId="{DA2DF257-5555-44CE-B221-4D7ADA73C446}" destId="{6020FADE-22BE-4C39-8B31-11C236501331}" srcOrd="0" destOrd="0" presId="urn:microsoft.com/office/officeart/2008/layout/LinedList"/>
    <dgm:cxn modelId="{E2F67BC0-78A1-40AE-BADC-9F5D9B4710F4}" srcId="{F3E56832-D7AF-4962-976D-784C32B9F142}" destId="{6B22F1B6-365B-497E-9DE4-373E0B5CF088}" srcOrd="0" destOrd="0" parTransId="{0732319A-3A10-479E-9C60-9A7E32E807F0}" sibTransId="{EE11D55A-2FB2-479F-AA02-825EF1D1A8A4}"/>
    <dgm:cxn modelId="{F34C2F19-CCF2-4142-A4DF-BBFCEABE5064}" srcId="{F3E56832-D7AF-4962-976D-784C32B9F142}" destId="{DA2DF257-5555-44CE-B221-4D7ADA73C446}" srcOrd="3" destOrd="0" parTransId="{DEE55F68-5F43-4748-AC14-E0FF5DB2DC25}" sibTransId="{04857195-22F8-4776-9AB7-FF2C32260825}"/>
    <dgm:cxn modelId="{CD382EB1-68C8-4F0E-97AB-2FB89F38EDB0}" type="presOf" srcId="{F3E56832-D7AF-4962-976D-784C32B9F142}" destId="{C1D59B5D-C94E-42D8-9DCD-5EE28676AF60}" srcOrd="0" destOrd="0" presId="urn:microsoft.com/office/officeart/2008/layout/LinedList"/>
    <dgm:cxn modelId="{C1B43EC0-099B-415C-BA22-4ECA740D7658}" type="presOf" srcId="{0B143932-91DB-42DE-B61D-3ECCBCF0092E}" destId="{D32349EA-72BE-4109-AF3B-E79C42B06A78}" srcOrd="0" destOrd="0" presId="urn:microsoft.com/office/officeart/2008/layout/LinedList"/>
    <dgm:cxn modelId="{6D73FEE3-AAD8-4A9B-BE67-3FD482D816CD}" srcId="{F3E56832-D7AF-4962-976D-784C32B9F142}" destId="{0B143932-91DB-42DE-B61D-3ECCBCF0092E}" srcOrd="1" destOrd="0" parTransId="{37A56A70-38B6-46FB-8A6E-5120745E4374}" sibTransId="{60836BB8-F5F1-41F0-9DEE-1F0AD5182F59}"/>
    <dgm:cxn modelId="{51B504A2-980B-4BB7-A6DF-684033F2FA7E}" srcId="{F3E56832-D7AF-4962-976D-784C32B9F142}" destId="{4BB6F6C0-CE2B-425F-98EC-B5779A9E72C9}" srcOrd="2" destOrd="0" parTransId="{3FDFE5B4-BCC5-49D6-871A-30A53348B183}" sibTransId="{AFA67B45-9775-419F-A072-DAEB31A39378}"/>
    <dgm:cxn modelId="{8025BCD2-3F41-40FE-9ADA-E5055B34274B}" type="presOf" srcId="{4BB6F6C0-CE2B-425F-98EC-B5779A9E72C9}" destId="{E00D95B2-0510-4AE5-AB34-82A319A0BA65}" srcOrd="0" destOrd="0" presId="urn:microsoft.com/office/officeart/2008/layout/LinedList"/>
    <dgm:cxn modelId="{6AAD249A-C810-4EE2-8213-49E0F29E900A}" type="presParOf" srcId="{C1D59B5D-C94E-42D8-9DCD-5EE28676AF60}" destId="{355AC29F-A168-4C13-BA55-8FB683063DE6}" srcOrd="0" destOrd="0" presId="urn:microsoft.com/office/officeart/2008/layout/LinedList"/>
    <dgm:cxn modelId="{AD2DB45B-BD49-44E7-A729-B58685D4F464}" type="presParOf" srcId="{C1D59B5D-C94E-42D8-9DCD-5EE28676AF60}" destId="{E27052D9-E5A2-4A62-AC6C-EEAEAEBC4AEC}" srcOrd="1" destOrd="0" presId="urn:microsoft.com/office/officeart/2008/layout/LinedList"/>
    <dgm:cxn modelId="{7BDE68C8-5A13-48C8-89D5-314D58B4E7C2}" type="presParOf" srcId="{E27052D9-E5A2-4A62-AC6C-EEAEAEBC4AEC}" destId="{E2EF0CA4-BDDB-4BE2-A238-BDC8D6105D5A}" srcOrd="0" destOrd="0" presId="urn:microsoft.com/office/officeart/2008/layout/LinedList"/>
    <dgm:cxn modelId="{CCD8A518-6719-4507-97A2-FD7E460407C1}" type="presParOf" srcId="{E27052D9-E5A2-4A62-AC6C-EEAEAEBC4AEC}" destId="{DDB6ECB0-6292-4C43-A7F3-DBD22A5244C3}" srcOrd="1" destOrd="0" presId="urn:microsoft.com/office/officeart/2008/layout/LinedList"/>
    <dgm:cxn modelId="{44B63CC7-280E-4227-A8A0-73D809CBCE36}" type="presParOf" srcId="{C1D59B5D-C94E-42D8-9DCD-5EE28676AF60}" destId="{A7185D25-1A1F-4143-B547-1384B80956AB}" srcOrd="2" destOrd="0" presId="urn:microsoft.com/office/officeart/2008/layout/LinedList"/>
    <dgm:cxn modelId="{D190AF59-9DF2-412B-8378-F224D40CA698}" type="presParOf" srcId="{C1D59B5D-C94E-42D8-9DCD-5EE28676AF60}" destId="{874281A2-EC4D-44FF-A019-8C2348FA8D12}" srcOrd="3" destOrd="0" presId="urn:microsoft.com/office/officeart/2008/layout/LinedList"/>
    <dgm:cxn modelId="{091CDFBB-0C20-432F-B142-548C5EB5AFBE}" type="presParOf" srcId="{874281A2-EC4D-44FF-A019-8C2348FA8D12}" destId="{D32349EA-72BE-4109-AF3B-E79C42B06A78}" srcOrd="0" destOrd="0" presId="urn:microsoft.com/office/officeart/2008/layout/LinedList"/>
    <dgm:cxn modelId="{590FE0EE-0E6D-4212-BC02-08B6AAF6F701}" type="presParOf" srcId="{874281A2-EC4D-44FF-A019-8C2348FA8D12}" destId="{D35CB701-6A91-48E1-888F-76C704634D9F}" srcOrd="1" destOrd="0" presId="urn:microsoft.com/office/officeart/2008/layout/LinedList"/>
    <dgm:cxn modelId="{44A32E77-E5A9-45A9-9B17-CEE3EFBA73AF}" type="presParOf" srcId="{C1D59B5D-C94E-42D8-9DCD-5EE28676AF60}" destId="{A807CEE3-6DEC-45A8-BB4B-731D08E7E358}" srcOrd="4" destOrd="0" presId="urn:microsoft.com/office/officeart/2008/layout/LinedList"/>
    <dgm:cxn modelId="{1D4201C3-F314-46C2-99D8-55FAC3141189}" type="presParOf" srcId="{C1D59B5D-C94E-42D8-9DCD-5EE28676AF60}" destId="{D014F1CE-5BE2-4E67-92FF-710663E50279}" srcOrd="5" destOrd="0" presId="urn:microsoft.com/office/officeart/2008/layout/LinedList"/>
    <dgm:cxn modelId="{37BF1B3E-D158-4A56-9A7D-078D02FDD951}" type="presParOf" srcId="{D014F1CE-5BE2-4E67-92FF-710663E50279}" destId="{E00D95B2-0510-4AE5-AB34-82A319A0BA65}" srcOrd="0" destOrd="0" presId="urn:microsoft.com/office/officeart/2008/layout/LinedList"/>
    <dgm:cxn modelId="{47958613-0851-4159-85B9-099D69E2D635}" type="presParOf" srcId="{D014F1CE-5BE2-4E67-92FF-710663E50279}" destId="{94C25AC9-325E-4BF9-AFF8-9D25D5326277}" srcOrd="1" destOrd="0" presId="urn:microsoft.com/office/officeart/2008/layout/LinedList"/>
    <dgm:cxn modelId="{5AD213D5-5B09-4D03-B747-0AB667EB9DA2}" type="presParOf" srcId="{C1D59B5D-C94E-42D8-9DCD-5EE28676AF60}" destId="{8C32E399-7A37-4174-8D2F-571426FCC74B}" srcOrd="6" destOrd="0" presId="urn:microsoft.com/office/officeart/2008/layout/LinedList"/>
    <dgm:cxn modelId="{35597773-18B0-48C3-BD02-79D1D21006CA}" type="presParOf" srcId="{C1D59B5D-C94E-42D8-9DCD-5EE28676AF60}" destId="{6078BE25-CE69-490B-B71D-BC49AC07E8FD}" srcOrd="7" destOrd="0" presId="urn:microsoft.com/office/officeart/2008/layout/LinedList"/>
    <dgm:cxn modelId="{9BA13B68-BB03-41F5-A15E-E3EC5FE504C1}" type="presParOf" srcId="{6078BE25-CE69-490B-B71D-BC49AC07E8FD}" destId="{6020FADE-22BE-4C39-8B31-11C236501331}" srcOrd="0" destOrd="0" presId="urn:microsoft.com/office/officeart/2008/layout/LinedList"/>
    <dgm:cxn modelId="{A6DFF1F0-16DC-4F21-8483-3BE0FE053792}" type="presParOf" srcId="{6078BE25-CE69-490B-B71D-BC49AC07E8FD}" destId="{1B06E6F2-F5AC-42E0-80AB-D5C15F034F7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A8F913-26E8-4027-92D3-E0A00C3DC6BB}">
      <dsp:nvSpPr>
        <dsp:cNvPr id="0" name=""/>
        <dsp:cNvSpPr/>
      </dsp:nvSpPr>
      <dsp:spPr>
        <a:xfrm>
          <a:off x="0" y="0"/>
          <a:ext cx="6269038"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05EDF3E-8BFD-41C9-96BC-7430E5C3477B}">
      <dsp:nvSpPr>
        <dsp:cNvPr id="0" name=""/>
        <dsp:cNvSpPr/>
      </dsp:nvSpPr>
      <dsp:spPr>
        <a:xfrm>
          <a:off x="0" y="0"/>
          <a:ext cx="6269038" cy="1393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lvl="0" algn="l" defTabSz="1244600">
            <a:lnSpc>
              <a:spcPct val="90000"/>
            </a:lnSpc>
            <a:spcBef>
              <a:spcPct val="0"/>
            </a:spcBef>
            <a:spcAft>
              <a:spcPct val="35000"/>
            </a:spcAft>
          </a:pPr>
          <a:r>
            <a:rPr lang="en-GB" sz="2800" kern="1200"/>
            <a:t>Professionally I have faced many challenges not least my own doubts when I entered the field. </a:t>
          </a:r>
          <a:endParaRPr lang="en-US" sz="2800" kern="1200"/>
        </a:p>
      </dsp:txBody>
      <dsp:txXfrm>
        <a:off x="0" y="0"/>
        <a:ext cx="6269038" cy="1393031"/>
      </dsp:txXfrm>
    </dsp:sp>
    <dsp:sp modelId="{7C3FE53C-ECC5-4BDD-9044-9E4ABB8897FE}">
      <dsp:nvSpPr>
        <dsp:cNvPr id="0" name=""/>
        <dsp:cNvSpPr/>
      </dsp:nvSpPr>
      <dsp:spPr>
        <a:xfrm>
          <a:off x="0" y="1393031"/>
          <a:ext cx="6269038"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3D93876-57AB-470F-9A2C-0F67F9575047}">
      <dsp:nvSpPr>
        <dsp:cNvPr id="0" name=""/>
        <dsp:cNvSpPr/>
      </dsp:nvSpPr>
      <dsp:spPr>
        <a:xfrm>
          <a:off x="0" y="1393031"/>
          <a:ext cx="6269038" cy="1393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lvl="0" algn="l" defTabSz="1244600">
            <a:lnSpc>
              <a:spcPct val="90000"/>
            </a:lnSpc>
            <a:spcBef>
              <a:spcPct val="0"/>
            </a:spcBef>
            <a:spcAft>
              <a:spcPct val="35000"/>
            </a:spcAft>
          </a:pPr>
          <a:r>
            <a:rPr lang="en-GB" sz="2800" kern="1200"/>
            <a:t>I work in Learning Difficulties those in the field its affectionately known as LD </a:t>
          </a:r>
          <a:endParaRPr lang="en-US" sz="2800" kern="1200"/>
        </a:p>
      </dsp:txBody>
      <dsp:txXfrm>
        <a:off x="0" y="1393031"/>
        <a:ext cx="6269038" cy="1393031"/>
      </dsp:txXfrm>
    </dsp:sp>
    <dsp:sp modelId="{8A946AA3-8095-4688-9740-AB9A43D6D0F1}">
      <dsp:nvSpPr>
        <dsp:cNvPr id="0" name=""/>
        <dsp:cNvSpPr/>
      </dsp:nvSpPr>
      <dsp:spPr>
        <a:xfrm>
          <a:off x="0" y="2786062"/>
          <a:ext cx="6269038"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F7A3A75-40E7-441D-817B-F1481DD937F1}">
      <dsp:nvSpPr>
        <dsp:cNvPr id="0" name=""/>
        <dsp:cNvSpPr/>
      </dsp:nvSpPr>
      <dsp:spPr>
        <a:xfrm>
          <a:off x="0" y="2786062"/>
          <a:ext cx="6269038" cy="1393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lvl="0" algn="l" defTabSz="1244600">
            <a:lnSpc>
              <a:spcPct val="90000"/>
            </a:lnSpc>
            <a:spcBef>
              <a:spcPct val="0"/>
            </a:spcBef>
            <a:spcAft>
              <a:spcPct val="35000"/>
            </a:spcAft>
          </a:pPr>
          <a:r>
            <a:rPr lang="en-GB" sz="2800" kern="1200"/>
            <a:t>No two days are the same </a:t>
          </a:r>
          <a:endParaRPr lang="en-US" sz="2800" kern="1200"/>
        </a:p>
      </dsp:txBody>
      <dsp:txXfrm>
        <a:off x="0" y="2786062"/>
        <a:ext cx="6269038" cy="1393031"/>
      </dsp:txXfrm>
    </dsp:sp>
    <dsp:sp modelId="{81E12EBD-E0F4-4B49-B847-4E5F59681799}">
      <dsp:nvSpPr>
        <dsp:cNvPr id="0" name=""/>
        <dsp:cNvSpPr/>
      </dsp:nvSpPr>
      <dsp:spPr>
        <a:xfrm>
          <a:off x="0" y="4179093"/>
          <a:ext cx="6269038"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1E1E2E7-1FCA-4604-999F-21AEC7EFFE99}">
      <dsp:nvSpPr>
        <dsp:cNvPr id="0" name=""/>
        <dsp:cNvSpPr/>
      </dsp:nvSpPr>
      <dsp:spPr>
        <a:xfrm>
          <a:off x="0" y="4179093"/>
          <a:ext cx="6269038" cy="1393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lvl="0" algn="l" defTabSz="1244600">
            <a:lnSpc>
              <a:spcPct val="90000"/>
            </a:lnSpc>
            <a:spcBef>
              <a:spcPct val="0"/>
            </a:spcBef>
            <a:spcAft>
              <a:spcPct val="35000"/>
            </a:spcAft>
          </a:pPr>
          <a:r>
            <a:rPr lang="en-GB" sz="2800" kern="1200"/>
            <a:t>No two clients are the same </a:t>
          </a:r>
          <a:endParaRPr lang="en-US" sz="2800" kern="1200"/>
        </a:p>
      </dsp:txBody>
      <dsp:txXfrm>
        <a:off x="0" y="4179093"/>
        <a:ext cx="6269038" cy="13930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00B65C-E43A-441F-B40F-F4B63814EE54}">
      <dsp:nvSpPr>
        <dsp:cNvPr id="0" name=""/>
        <dsp:cNvSpPr/>
      </dsp:nvSpPr>
      <dsp:spPr>
        <a:xfrm>
          <a:off x="1283" y="170017"/>
          <a:ext cx="4505585" cy="2861046"/>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148C4E04-5AB5-4E39-8477-D7B0C58F8E79}">
      <dsp:nvSpPr>
        <dsp:cNvPr id="0" name=""/>
        <dsp:cNvSpPr/>
      </dsp:nvSpPr>
      <dsp:spPr>
        <a:xfrm>
          <a:off x="501904" y="645606"/>
          <a:ext cx="4505585" cy="2861046"/>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60020" tIns="160020" rIns="160020" bIns="160020" numCol="1" spcCol="1270" anchor="ctr" anchorCtr="0">
          <a:noAutofit/>
        </a:bodyPr>
        <a:lstStyle/>
        <a:p>
          <a:pPr lvl="0" algn="ctr" defTabSz="1866900">
            <a:lnSpc>
              <a:spcPct val="90000"/>
            </a:lnSpc>
            <a:spcBef>
              <a:spcPct val="0"/>
            </a:spcBef>
            <a:spcAft>
              <a:spcPct val="35000"/>
            </a:spcAft>
          </a:pPr>
          <a:r>
            <a:rPr lang="en-GB" sz="4200" kern="1200"/>
            <a:t>Difficult Task at times impossible </a:t>
          </a:r>
          <a:endParaRPr lang="en-US" sz="4200" kern="1200"/>
        </a:p>
      </dsp:txBody>
      <dsp:txXfrm>
        <a:off x="585701" y="729403"/>
        <a:ext cx="4337991" cy="2693452"/>
      </dsp:txXfrm>
    </dsp:sp>
    <dsp:sp modelId="{B13A21A5-3C21-4B06-AEE5-9F6FB203E001}">
      <dsp:nvSpPr>
        <dsp:cNvPr id="0" name=""/>
        <dsp:cNvSpPr/>
      </dsp:nvSpPr>
      <dsp:spPr>
        <a:xfrm>
          <a:off x="5508110" y="170017"/>
          <a:ext cx="4505585" cy="2861046"/>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A613CB3C-7F46-4FFC-A2FD-269FB813F46A}">
      <dsp:nvSpPr>
        <dsp:cNvPr id="0" name=""/>
        <dsp:cNvSpPr/>
      </dsp:nvSpPr>
      <dsp:spPr>
        <a:xfrm>
          <a:off x="6008730" y="645606"/>
          <a:ext cx="4505585" cy="2861046"/>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60020" tIns="160020" rIns="160020" bIns="160020" numCol="1" spcCol="1270" anchor="ctr" anchorCtr="0">
          <a:noAutofit/>
        </a:bodyPr>
        <a:lstStyle/>
        <a:p>
          <a:pPr lvl="0" algn="ctr" defTabSz="1866900">
            <a:lnSpc>
              <a:spcPct val="90000"/>
            </a:lnSpc>
            <a:spcBef>
              <a:spcPct val="0"/>
            </a:spcBef>
            <a:spcAft>
              <a:spcPct val="35000"/>
            </a:spcAft>
          </a:pPr>
          <a:r>
            <a:rPr lang="en-GB" sz="4200" kern="1200"/>
            <a:t>The situation and opportunity to use embedded counselling </a:t>
          </a:r>
          <a:endParaRPr lang="en-US" sz="4200" kern="1200"/>
        </a:p>
      </dsp:txBody>
      <dsp:txXfrm>
        <a:off x="6092527" y="729403"/>
        <a:ext cx="4337991" cy="26934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5AC29F-A168-4C13-BA55-8FB683063DE6}">
      <dsp:nvSpPr>
        <dsp:cNvPr id="0" name=""/>
        <dsp:cNvSpPr/>
      </dsp:nvSpPr>
      <dsp:spPr>
        <a:xfrm>
          <a:off x="0" y="0"/>
          <a:ext cx="6089650" cy="0"/>
        </a:xfrm>
        <a:prstGeom prst="line">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E2EF0CA4-BDDB-4BE2-A238-BDC8D6105D5A}">
      <dsp:nvSpPr>
        <dsp:cNvPr id="0" name=""/>
        <dsp:cNvSpPr/>
      </dsp:nvSpPr>
      <dsp:spPr>
        <a:xfrm>
          <a:off x="0" y="0"/>
          <a:ext cx="6089650" cy="1393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lvl="0" algn="l" defTabSz="1733550">
            <a:lnSpc>
              <a:spcPct val="90000"/>
            </a:lnSpc>
            <a:spcBef>
              <a:spcPct val="0"/>
            </a:spcBef>
            <a:spcAft>
              <a:spcPct val="35000"/>
            </a:spcAft>
          </a:pPr>
          <a:r>
            <a:rPr lang="en-GB" sz="3900" kern="1200"/>
            <a:t>A large number of the practical ones </a:t>
          </a:r>
          <a:endParaRPr lang="en-US" sz="3900" kern="1200"/>
        </a:p>
      </dsp:txBody>
      <dsp:txXfrm>
        <a:off x="0" y="0"/>
        <a:ext cx="6089650" cy="1393031"/>
      </dsp:txXfrm>
    </dsp:sp>
    <dsp:sp modelId="{A7185D25-1A1F-4143-B547-1384B80956AB}">
      <dsp:nvSpPr>
        <dsp:cNvPr id="0" name=""/>
        <dsp:cNvSpPr/>
      </dsp:nvSpPr>
      <dsp:spPr>
        <a:xfrm>
          <a:off x="0" y="1393031"/>
          <a:ext cx="6089650" cy="0"/>
        </a:xfrm>
        <a:prstGeom prst="line">
          <a:avLst/>
        </a:prstGeom>
        <a:gradFill rotWithShape="0">
          <a:gsLst>
            <a:gs pos="0">
              <a:schemeClr val="accent2">
                <a:hueOff val="-485121"/>
                <a:satOff val="-27976"/>
                <a:lumOff val="2876"/>
                <a:alphaOff val="0"/>
                <a:lumMod val="110000"/>
                <a:satMod val="105000"/>
                <a:tint val="67000"/>
              </a:schemeClr>
            </a:gs>
            <a:gs pos="50000">
              <a:schemeClr val="accent2">
                <a:hueOff val="-485121"/>
                <a:satOff val="-27976"/>
                <a:lumOff val="2876"/>
                <a:alphaOff val="0"/>
                <a:lumMod val="105000"/>
                <a:satMod val="103000"/>
                <a:tint val="73000"/>
              </a:schemeClr>
            </a:gs>
            <a:gs pos="100000">
              <a:schemeClr val="accent2">
                <a:hueOff val="-485121"/>
                <a:satOff val="-27976"/>
                <a:lumOff val="2876"/>
                <a:alphaOff val="0"/>
                <a:lumMod val="105000"/>
                <a:satMod val="109000"/>
                <a:tint val="81000"/>
              </a:schemeClr>
            </a:gs>
          </a:gsLst>
          <a:lin ang="5400000" scaled="0"/>
        </a:gradFill>
        <a:ln w="6350" cap="flat" cmpd="sng" algn="ctr">
          <a:solidFill>
            <a:schemeClr val="accent2">
              <a:hueOff val="-485121"/>
              <a:satOff val="-27976"/>
              <a:lumOff val="2876"/>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D32349EA-72BE-4109-AF3B-E79C42B06A78}">
      <dsp:nvSpPr>
        <dsp:cNvPr id="0" name=""/>
        <dsp:cNvSpPr/>
      </dsp:nvSpPr>
      <dsp:spPr>
        <a:xfrm>
          <a:off x="0" y="1393031"/>
          <a:ext cx="6089650" cy="1393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lvl="0" algn="l" defTabSz="1733550">
            <a:lnSpc>
              <a:spcPct val="90000"/>
            </a:lnSpc>
            <a:spcBef>
              <a:spcPct val="0"/>
            </a:spcBef>
            <a:spcAft>
              <a:spcPct val="35000"/>
            </a:spcAft>
          </a:pPr>
          <a:r>
            <a:rPr lang="en-GB" sz="3900" kern="1200"/>
            <a:t>Attending </a:t>
          </a:r>
          <a:endParaRPr lang="en-US" sz="3900" kern="1200"/>
        </a:p>
      </dsp:txBody>
      <dsp:txXfrm>
        <a:off x="0" y="1393031"/>
        <a:ext cx="6089650" cy="1393031"/>
      </dsp:txXfrm>
    </dsp:sp>
    <dsp:sp modelId="{A807CEE3-6DEC-45A8-BB4B-731D08E7E358}">
      <dsp:nvSpPr>
        <dsp:cNvPr id="0" name=""/>
        <dsp:cNvSpPr/>
      </dsp:nvSpPr>
      <dsp:spPr>
        <a:xfrm>
          <a:off x="0" y="2786062"/>
          <a:ext cx="6089650" cy="0"/>
        </a:xfrm>
        <a:prstGeom prst="line">
          <a:avLst/>
        </a:prstGeom>
        <a:gradFill rotWithShape="0">
          <a:gsLst>
            <a:gs pos="0">
              <a:schemeClr val="accent2">
                <a:hueOff val="-970242"/>
                <a:satOff val="-55952"/>
                <a:lumOff val="5752"/>
                <a:alphaOff val="0"/>
                <a:lumMod val="110000"/>
                <a:satMod val="105000"/>
                <a:tint val="67000"/>
              </a:schemeClr>
            </a:gs>
            <a:gs pos="50000">
              <a:schemeClr val="accent2">
                <a:hueOff val="-970242"/>
                <a:satOff val="-55952"/>
                <a:lumOff val="5752"/>
                <a:alphaOff val="0"/>
                <a:lumMod val="105000"/>
                <a:satMod val="103000"/>
                <a:tint val="73000"/>
              </a:schemeClr>
            </a:gs>
            <a:gs pos="100000">
              <a:schemeClr val="accent2">
                <a:hueOff val="-970242"/>
                <a:satOff val="-55952"/>
                <a:lumOff val="5752"/>
                <a:alphaOff val="0"/>
                <a:lumMod val="105000"/>
                <a:satMod val="109000"/>
                <a:tint val="81000"/>
              </a:schemeClr>
            </a:gs>
          </a:gsLst>
          <a:lin ang="5400000" scaled="0"/>
        </a:gradFill>
        <a:ln w="6350" cap="flat" cmpd="sng" algn="ctr">
          <a:solidFill>
            <a:schemeClr val="accent2">
              <a:hueOff val="-970242"/>
              <a:satOff val="-55952"/>
              <a:lumOff val="5752"/>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E00D95B2-0510-4AE5-AB34-82A319A0BA65}">
      <dsp:nvSpPr>
        <dsp:cNvPr id="0" name=""/>
        <dsp:cNvSpPr/>
      </dsp:nvSpPr>
      <dsp:spPr>
        <a:xfrm>
          <a:off x="0" y="2786062"/>
          <a:ext cx="6089650" cy="1393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lvl="0" algn="l" defTabSz="1733550">
            <a:lnSpc>
              <a:spcPct val="90000"/>
            </a:lnSpc>
            <a:spcBef>
              <a:spcPct val="0"/>
            </a:spcBef>
            <a:spcAft>
              <a:spcPct val="35000"/>
            </a:spcAft>
          </a:pPr>
          <a:r>
            <a:rPr lang="en-GB" sz="3900" kern="1200"/>
            <a:t>Active listening </a:t>
          </a:r>
          <a:endParaRPr lang="en-US" sz="3900" kern="1200"/>
        </a:p>
      </dsp:txBody>
      <dsp:txXfrm>
        <a:off x="0" y="2786062"/>
        <a:ext cx="6089650" cy="1393031"/>
      </dsp:txXfrm>
    </dsp:sp>
    <dsp:sp modelId="{8C32E399-7A37-4174-8D2F-571426FCC74B}">
      <dsp:nvSpPr>
        <dsp:cNvPr id="0" name=""/>
        <dsp:cNvSpPr/>
      </dsp:nvSpPr>
      <dsp:spPr>
        <a:xfrm>
          <a:off x="0" y="4179093"/>
          <a:ext cx="6089650" cy="0"/>
        </a:xfrm>
        <a:prstGeom prst="line">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020FADE-22BE-4C39-8B31-11C236501331}">
      <dsp:nvSpPr>
        <dsp:cNvPr id="0" name=""/>
        <dsp:cNvSpPr/>
      </dsp:nvSpPr>
      <dsp:spPr>
        <a:xfrm>
          <a:off x="0" y="4179093"/>
          <a:ext cx="6089650" cy="1393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lvl="0" algn="l" defTabSz="1733550">
            <a:lnSpc>
              <a:spcPct val="90000"/>
            </a:lnSpc>
            <a:spcBef>
              <a:spcPct val="0"/>
            </a:spcBef>
            <a:spcAft>
              <a:spcPct val="35000"/>
            </a:spcAft>
          </a:pPr>
          <a:r>
            <a:rPr lang="en-GB" sz="3900" kern="1200"/>
            <a:t>Problem Solving </a:t>
          </a:r>
          <a:endParaRPr lang="en-US" sz="3900" kern="1200"/>
        </a:p>
      </dsp:txBody>
      <dsp:txXfrm>
        <a:off x="0" y="4179093"/>
        <a:ext cx="6089650" cy="139303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42020-2235-49D6-906F-C68D5674006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50D66BE-CF28-4275-AC94-769BD8C996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ED6D5DA-E765-4B42-97B7-F4F48EFF467C}"/>
              </a:ext>
            </a:extLst>
          </p:cNvPr>
          <p:cNvSpPr>
            <a:spLocks noGrp="1"/>
          </p:cNvSpPr>
          <p:nvPr>
            <p:ph type="dt" sz="half" idx="10"/>
          </p:nvPr>
        </p:nvSpPr>
        <p:spPr/>
        <p:txBody>
          <a:bodyPr/>
          <a:lstStyle/>
          <a:p>
            <a:fld id="{F8AE4BE4-589C-487E-B687-0DB7E534D4DA}" type="datetimeFigureOut">
              <a:rPr lang="en-GB" smtClean="0"/>
              <a:t>16/05/2018</a:t>
            </a:fld>
            <a:endParaRPr lang="en-GB"/>
          </a:p>
        </p:txBody>
      </p:sp>
      <p:sp>
        <p:nvSpPr>
          <p:cNvPr id="5" name="Footer Placeholder 4">
            <a:extLst>
              <a:ext uri="{FF2B5EF4-FFF2-40B4-BE49-F238E27FC236}">
                <a16:creationId xmlns:a16="http://schemas.microsoft.com/office/drawing/2014/main" id="{E11187F5-D85C-48E7-BC17-745C164054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E15583-7800-4853-A8F4-6407EE4C0324}"/>
              </a:ext>
            </a:extLst>
          </p:cNvPr>
          <p:cNvSpPr>
            <a:spLocks noGrp="1"/>
          </p:cNvSpPr>
          <p:nvPr>
            <p:ph type="sldNum" sz="quarter" idx="12"/>
          </p:nvPr>
        </p:nvSpPr>
        <p:spPr/>
        <p:txBody>
          <a:bodyPr/>
          <a:lstStyle/>
          <a:p>
            <a:fld id="{848B8E4B-9982-45F7-AEC3-DC6FE0B78526}" type="slidenum">
              <a:rPr lang="en-GB" smtClean="0"/>
              <a:t>‹#›</a:t>
            </a:fld>
            <a:endParaRPr lang="en-GB"/>
          </a:p>
        </p:txBody>
      </p:sp>
    </p:spTree>
    <p:extLst>
      <p:ext uri="{BB962C8B-B14F-4D97-AF65-F5344CB8AC3E}">
        <p14:creationId xmlns:p14="http://schemas.microsoft.com/office/powerpoint/2010/main" val="10837981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91E7D-B8E0-4934-96DF-5437B2541F8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472C87-173F-472D-8297-9BCC708FCE07}"/>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95E6AC-AFD2-40C0-9BAB-A7242FEA4F96}"/>
              </a:ext>
            </a:extLst>
          </p:cNvPr>
          <p:cNvSpPr>
            <a:spLocks noGrp="1"/>
          </p:cNvSpPr>
          <p:nvPr>
            <p:ph type="dt" sz="half" idx="10"/>
          </p:nvPr>
        </p:nvSpPr>
        <p:spPr/>
        <p:txBody>
          <a:bodyPr/>
          <a:lstStyle/>
          <a:p>
            <a:fld id="{F8AE4BE4-589C-487E-B687-0DB7E534D4DA}" type="datetimeFigureOut">
              <a:rPr lang="en-GB" smtClean="0"/>
              <a:t>16/05/2018</a:t>
            </a:fld>
            <a:endParaRPr lang="en-GB"/>
          </a:p>
        </p:txBody>
      </p:sp>
      <p:sp>
        <p:nvSpPr>
          <p:cNvPr id="5" name="Footer Placeholder 4">
            <a:extLst>
              <a:ext uri="{FF2B5EF4-FFF2-40B4-BE49-F238E27FC236}">
                <a16:creationId xmlns:a16="http://schemas.microsoft.com/office/drawing/2014/main" id="{B96E59ED-055D-45AC-A79B-25108A568B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54432C-4609-4C1C-8336-4E550C69ABC9}"/>
              </a:ext>
            </a:extLst>
          </p:cNvPr>
          <p:cNvSpPr>
            <a:spLocks noGrp="1"/>
          </p:cNvSpPr>
          <p:nvPr>
            <p:ph type="sldNum" sz="quarter" idx="12"/>
          </p:nvPr>
        </p:nvSpPr>
        <p:spPr/>
        <p:txBody>
          <a:bodyPr/>
          <a:lstStyle/>
          <a:p>
            <a:fld id="{848B8E4B-9982-45F7-AEC3-DC6FE0B78526}" type="slidenum">
              <a:rPr lang="en-GB" smtClean="0"/>
              <a:t>‹#›</a:t>
            </a:fld>
            <a:endParaRPr lang="en-GB"/>
          </a:p>
        </p:txBody>
      </p:sp>
    </p:spTree>
    <p:extLst>
      <p:ext uri="{BB962C8B-B14F-4D97-AF65-F5344CB8AC3E}">
        <p14:creationId xmlns:p14="http://schemas.microsoft.com/office/powerpoint/2010/main" val="15554395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1C6B4-ABCB-4AFC-A448-06595631BDF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6661790-1F43-44C2-835C-B10E5310FCA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51D736E-57A1-4A5E-85AB-12A7EE6FD32A}"/>
              </a:ext>
            </a:extLst>
          </p:cNvPr>
          <p:cNvSpPr>
            <a:spLocks noGrp="1"/>
          </p:cNvSpPr>
          <p:nvPr>
            <p:ph type="dt" sz="half" idx="10"/>
          </p:nvPr>
        </p:nvSpPr>
        <p:spPr/>
        <p:txBody>
          <a:bodyPr/>
          <a:lstStyle/>
          <a:p>
            <a:fld id="{F8AE4BE4-589C-487E-B687-0DB7E534D4DA}" type="datetimeFigureOut">
              <a:rPr lang="en-GB" smtClean="0"/>
              <a:t>16/05/2018</a:t>
            </a:fld>
            <a:endParaRPr lang="en-GB"/>
          </a:p>
        </p:txBody>
      </p:sp>
      <p:sp>
        <p:nvSpPr>
          <p:cNvPr id="5" name="Footer Placeholder 4">
            <a:extLst>
              <a:ext uri="{FF2B5EF4-FFF2-40B4-BE49-F238E27FC236}">
                <a16:creationId xmlns:a16="http://schemas.microsoft.com/office/drawing/2014/main" id="{54944F32-7F51-4C14-B57D-DAC88DC3BF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24B40B-104C-48E3-8C87-264EE34A227A}"/>
              </a:ext>
            </a:extLst>
          </p:cNvPr>
          <p:cNvSpPr>
            <a:spLocks noGrp="1"/>
          </p:cNvSpPr>
          <p:nvPr>
            <p:ph type="sldNum" sz="quarter" idx="12"/>
          </p:nvPr>
        </p:nvSpPr>
        <p:spPr/>
        <p:txBody>
          <a:bodyPr/>
          <a:lstStyle/>
          <a:p>
            <a:fld id="{848B8E4B-9982-45F7-AEC3-DC6FE0B78526}" type="slidenum">
              <a:rPr lang="en-GB" smtClean="0"/>
              <a:t>‹#›</a:t>
            </a:fld>
            <a:endParaRPr lang="en-GB"/>
          </a:p>
        </p:txBody>
      </p:sp>
    </p:spTree>
    <p:extLst>
      <p:ext uri="{BB962C8B-B14F-4D97-AF65-F5344CB8AC3E}">
        <p14:creationId xmlns:p14="http://schemas.microsoft.com/office/powerpoint/2010/main" val="11354658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CF93C-10EB-48B0-A326-3B14C436D5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482EA5-AD7B-411C-84E9-9F83D7B4066D}"/>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BA49B07-1584-47F6-A62C-AC8FD7945E9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A518560-243B-4A8D-9A65-5D4394466C1A}"/>
              </a:ext>
            </a:extLst>
          </p:cNvPr>
          <p:cNvSpPr>
            <a:spLocks noGrp="1"/>
          </p:cNvSpPr>
          <p:nvPr>
            <p:ph type="dt" sz="half" idx="10"/>
          </p:nvPr>
        </p:nvSpPr>
        <p:spPr/>
        <p:txBody>
          <a:bodyPr/>
          <a:lstStyle/>
          <a:p>
            <a:fld id="{F8AE4BE4-589C-487E-B687-0DB7E534D4DA}" type="datetimeFigureOut">
              <a:rPr lang="en-GB" smtClean="0"/>
              <a:t>16/05/2018</a:t>
            </a:fld>
            <a:endParaRPr lang="en-GB"/>
          </a:p>
        </p:txBody>
      </p:sp>
      <p:sp>
        <p:nvSpPr>
          <p:cNvPr id="6" name="Footer Placeholder 5">
            <a:extLst>
              <a:ext uri="{FF2B5EF4-FFF2-40B4-BE49-F238E27FC236}">
                <a16:creationId xmlns:a16="http://schemas.microsoft.com/office/drawing/2014/main" id="{9EEC9ED3-4504-4814-8302-462A07A897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055F9D-F9E7-4491-B8F8-B2D9B2F90363}"/>
              </a:ext>
            </a:extLst>
          </p:cNvPr>
          <p:cNvSpPr>
            <a:spLocks noGrp="1"/>
          </p:cNvSpPr>
          <p:nvPr>
            <p:ph type="sldNum" sz="quarter" idx="12"/>
          </p:nvPr>
        </p:nvSpPr>
        <p:spPr/>
        <p:txBody>
          <a:bodyPr/>
          <a:lstStyle/>
          <a:p>
            <a:fld id="{848B8E4B-9982-45F7-AEC3-DC6FE0B78526}" type="slidenum">
              <a:rPr lang="en-GB" smtClean="0"/>
              <a:t>‹#›</a:t>
            </a:fld>
            <a:endParaRPr lang="en-GB"/>
          </a:p>
        </p:txBody>
      </p:sp>
    </p:spTree>
    <p:extLst>
      <p:ext uri="{BB962C8B-B14F-4D97-AF65-F5344CB8AC3E}">
        <p14:creationId xmlns:p14="http://schemas.microsoft.com/office/powerpoint/2010/main" val="21284863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4216D-3323-40FA-A6CC-A1B404E7746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0CEC09A-2E88-4821-9AFA-45E21D0CC7E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7DCB443-F9C3-49E2-8C00-10E49170A0D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3089E67-1DF0-4773-8EF7-77892A2A3D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A9500696-D101-4385-B63A-DB32AAFC24DA}"/>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297869C-8AC5-4F85-8297-62CB278EADC7}"/>
              </a:ext>
            </a:extLst>
          </p:cNvPr>
          <p:cNvSpPr>
            <a:spLocks noGrp="1"/>
          </p:cNvSpPr>
          <p:nvPr>
            <p:ph type="dt" sz="half" idx="10"/>
          </p:nvPr>
        </p:nvSpPr>
        <p:spPr/>
        <p:txBody>
          <a:bodyPr/>
          <a:lstStyle/>
          <a:p>
            <a:fld id="{F8AE4BE4-589C-487E-B687-0DB7E534D4DA}" type="datetimeFigureOut">
              <a:rPr lang="en-GB" smtClean="0"/>
              <a:t>16/05/2018</a:t>
            </a:fld>
            <a:endParaRPr lang="en-GB"/>
          </a:p>
        </p:txBody>
      </p:sp>
      <p:sp>
        <p:nvSpPr>
          <p:cNvPr id="8" name="Footer Placeholder 7">
            <a:extLst>
              <a:ext uri="{FF2B5EF4-FFF2-40B4-BE49-F238E27FC236}">
                <a16:creationId xmlns:a16="http://schemas.microsoft.com/office/drawing/2014/main" id="{4CAB36B0-1482-47BE-BE71-525130FD322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87A399F-36D5-4ED4-9A78-9D892F134C0F}"/>
              </a:ext>
            </a:extLst>
          </p:cNvPr>
          <p:cNvSpPr>
            <a:spLocks noGrp="1"/>
          </p:cNvSpPr>
          <p:nvPr>
            <p:ph type="sldNum" sz="quarter" idx="12"/>
          </p:nvPr>
        </p:nvSpPr>
        <p:spPr/>
        <p:txBody>
          <a:bodyPr/>
          <a:lstStyle/>
          <a:p>
            <a:fld id="{848B8E4B-9982-45F7-AEC3-DC6FE0B78526}" type="slidenum">
              <a:rPr lang="en-GB" smtClean="0"/>
              <a:t>‹#›</a:t>
            </a:fld>
            <a:endParaRPr lang="en-GB"/>
          </a:p>
        </p:txBody>
      </p:sp>
    </p:spTree>
    <p:extLst>
      <p:ext uri="{BB962C8B-B14F-4D97-AF65-F5344CB8AC3E}">
        <p14:creationId xmlns:p14="http://schemas.microsoft.com/office/powerpoint/2010/main" val="12926910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4FC8C-6609-4140-A807-7625550D6F9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1D1609D-8157-47FB-B032-A36B54B47D7A}"/>
              </a:ext>
            </a:extLst>
          </p:cNvPr>
          <p:cNvSpPr>
            <a:spLocks noGrp="1"/>
          </p:cNvSpPr>
          <p:nvPr>
            <p:ph type="dt" sz="half" idx="10"/>
          </p:nvPr>
        </p:nvSpPr>
        <p:spPr/>
        <p:txBody>
          <a:bodyPr/>
          <a:lstStyle/>
          <a:p>
            <a:fld id="{F8AE4BE4-589C-487E-B687-0DB7E534D4DA}" type="datetimeFigureOut">
              <a:rPr lang="en-GB" smtClean="0"/>
              <a:t>16/05/2018</a:t>
            </a:fld>
            <a:endParaRPr lang="en-GB"/>
          </a:p>
        </p:txBody>
      </p:sp>
      <p:sp>
        <p:nvSpPr>
          <p:cNvPr id="4" name="Footer Placeholder 3">
            <a:extLst>
              <a:ext uri="{FF2B5EF4-FFF2-40B4-BE49-F238E27FC236}">
                <a16:creationId xmlns:a16="http://schemas.microsoft.com/office/drawing/2014/main" id="{9A9CD5DD-AA0E-45BD-8DB3-2D3810ACBC5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A550847-4C8B-40D7-895A-257B861D37D3}"/>
              </a:ext>
            </a:extLst>
          </p:cNvPr>
          <p:cNvSpPr>
            <a:spLocks noGrp="1"/>
          </p:cNvSpPr>
          <p:nvPr>
            <p:ph type="sldNum" sz="quarter" idx="12"/>
          </p:nvPr>
        </p:nvSpPr>
        <p:spPr/>
        <p:txBody>
          <a:bodyPr/>
          <a:lstStyle/>
          <a:p>
            <a:fld id="{848B8E4B-9982-45F7-AEC3-DC6FE0B78526}" type="slidenum">
              <a:rPr lang="en-GB" smtClean="0"/>
              <a:t>‹#›</a:t>
            </a:fld>
            <a:endParaRPr lang="en-GB"/>
          </a:p>
        </p:txBody>
      </p:sp>
    </p:spTree>
    <p:extLst>
      <p:ext uri="{BB962C8B-B14F-4D97-AF65-F5344CB8AC3E}">
        <p14:creationId xmlns:p14="http://schemas.microsoft.com/office/powerpoint/2010/main" val="1913032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4AD1C5D-5D72-4800-8B63-187DF5BE99D2}"/>
              </a:ext>
            </a:extLst>
          </p:cNvPr>
          <p:cNvSpPr>
            <a:spLocks noGrp="1"/>
          </p:cNvSpPr>
          <p:nvPr>
            <p:ph type="dt" sz="half" idx="10"/>
          </p:nvPr>
        </p:nvSpPr>
        <p:spPr/>
        <p:txBody>
          <a:bodyPr/>
          <a:lstStyle/>
          <a:p>
            <a:fld id="{F8AE4BE4-589C-487E-B687-0DB7E534D4DA}" type="datetimeFigureOut">
              <a:rPr lang="en-GB" smtClean="0"/>
              <a:t>16/05/2018</a:t>
            </a:fld>
            <a:endParaRPr lang="en-GB"/>
          </a:p>
        </p:txBody>
      </p:sp>
      <p:sp>
        <p:nvSpPr>
          <p:cNvPr id="3" name="Footer Placeholder 2">
            <a:extLst>
              <a:ext uri="{FF2B5EF4-FFF2-40B4-BE49-F238E27FC236}">
                <a16:creationId xmlns:a16="http://schemas.microsoft.com/office/drawing/2014/main" id="{4BA19314-4638-4A44-895E-A4D0AB849B4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7DD619C-6A86-49B5-9344-402009C3AF9F}"/>
              </a:ext>
            </a:extLst>
          </p:cNvPr>
          <p:cNvSpPr>
            <a:spLocks noGrp="1"/>
          </p:cNvSpPr>
          <p:nvPr>
            <p:ph type="sldNum" sz="quarter" idx="12"/>
          </p:nvPr>
        </p:nvSpPr>
        <p:spPr/>
        <p:txBody>
          <a:bodyPr/>
          <a:lstStyle/>
          <a:p>
            <a:fld id="{848B8E4B-9982-45F7-AEC3-DC6FE0B78526}" type="slidenum">
              <a:rPr lang="en-GB" smtClean="0"/>
              <a:t>‹#›</a:t>
            </a:fld>
            <a:endParaRPr lang="en-GB"/>
          </a:p>
        </p:txBody>
      </p:sp>
    </p:spTree>
    <p:extLst>
      <p:ext uri="{BB962C8B-B14F-4D97-AF65-F5344CB8AC3E}">
        <p14:creationId xmlns:p14="http://schemas.microsoft.com/office/powerpoint/2010/main" val="5876004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C772C-366D-4AF5-9313-62CC39BF1D9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D6DCC01-D274-4C19-A223-BF401875A09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B3802B1-54B0-4DBE-96CB-40CB7FF59C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A52D325-16C0-42A7-B64F-ABE0E8F6EBD2}"/>
              </a:ext>
            </a:extLst>
          </p:cNvPr>
          <p:cNvSpPr>
            <a:spLocks noGrp="1"/>
          </p:cNvSpPr>
          <p:nvPr>
            <p:ph type="dt" sz="half" idx="10"/>
          </p:nvPr>
        </p:nvSpPr>
        <p:spPr/>
        <p:txBody>
          <a:bodyPr/>
          <a:lstStyle/>
          <a:p>
            <a:fld id="{F8AE4BE4-589C-487E-B687-0DB7E534D4DA}" type="datetimeFigureOut">
              <a:rPr lang="en-GB" smtClean="0"/>
              <a:t>16/05/2018</a:t>
            </a:fld>
            <a:endParaRPr lang="en-GB"/>
          </a:p>
        </p:txBody>
      </p:sp>
      <p:sp>
        <p:nvSpPr>
          <p:cNvPr id="6" name="Footer Placeholder 5">
            <a:extLst>
              <a:ext uri="{FF2B5EF4-FFF2-40B4-BE49-F238E27FC236}">
                <a16:creationId xmlns:a16="http://schemas.microsoft.com/office/drawing/2014/main" id="{6D1E61AB-224E-4CC1-9CDA-A467984D55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6AC6E6-ED94-4840-9551-7487B6322179}"/>
              </a:ext>
            </a:extLst>
          </p:cNvPr>
          <p:cNvSpPr>
            <a:spLocks noGrp="1"/>
          </p:cNvSpPr>
          <p:nvPr>
            <p:ph type="sldNum" sz="quarter" idx="12"/>
          </p:nvPr>
        </p:nvSpPr>
        <p:spPr/>
        <p:txBody>
          <a:bodyPr/>
          <a:lstStyle/>
          <a:p>
            <a:fld id="{848B8E4B-9982-45F7-AEC3-DC6FE0B78526}" type="slidenum">
              <a:rPr lang="en-GB" smtClean="0"/>
              <a:t>‹#›</a:t>
            </a:fld>
            <a:endParaRPr lang="en-GB"/>
          </a:p>
        </p:txBody>
      </p:sp>
    </p:spTree>
    <p:extLst>
      <p:ext uri="{BB962C8B-B14F-4D97-AF65-F5344CB8AC3E}">
        <p14:creationId xmlns:p14="http://schemas.microsoft.com/office/powerpoint/2010/main" val="18981174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01DF9-4A8D-41D8-A37C-55DB7FCF709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EEF7714-DE95-4F4E-B5F8-DC8E68242D6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EAA2CB2-92DA-43E9-921C-E2C83FCBBC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126986D-1425-43C9-A98C-818C72A12ECF}"/>
              </a:ext>
            </a:extLst>
          </p:cNvPr>
          <p:cNvSpPr>
            <a:spLocks noGrp="1"/>
          </p:cNvSpPr>
          <p:nvPr>
            <p:ph type="dt" sz="half" idx="10"/>
          </p:nvPr>
        </p:nvSpPr>
        <p:spPr/>
        <p:txBody>
          <a:bodyPr/>
          <a:lstStyle/>
          <a:p>
            <a:fld id="{F8AE4BE4-589C-487E-B687-0DB7E534D4DA}" type="datetimeFigureOut">
              <a:rPr lang="en-GB" smtClean="0"/>
              <a:t>16/05/2018</a:t>
            </a:fld>
            <a:endParaRPr lang="en-GB"/>
          </a:p>
        </p:txBody>
      </p:sp>
      <p:sp>
        <p:nvSpPr>
          <p:cNvPr id="6" name="Footer Placeholder 5">
            <a:extLst>
              <a:ext uri="{FF2B5EF4-FFF2-40B4-BE49-F238E27FC236}">
                <a16:creationId xmlns:a16="http://schemas.microsoft.com/office/drawing/2014/main" id="{DA034632-AB04-4C74-A745-26DD8933A7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C3569B-E372-4A6E-93CF-09E3064B0D99}"/>
              </a:ext>
            </a:extLst>
          </p:cNvPr>
          <p:cNvSpPr>
            <a:spLocks noGrp="1"/>
          </p:cNvSpPr>
          <p:nvPr>
            <p:ph type="sldNum" sz="quarter" idx="12"/>
          </p:nvPr>
        </p:nvSpPr>
        <p:spPr/>
        <p:txBody>
          <a:bodyPr/>
          <a:lstStyle/>
          <a:p>
            <a:fld id="{848B8E4B-9982-45F7-AEC3-DC6FE0B78526}" type="slidenum">
              <a:rPr lang="en-GB" smtClean="0"/>
              <a:t>‹#›</a:t>
            </a:fld>
            <a:endParaRPr lang="en-GB"/>
          </a:p>
        </p:txBody>
      </p:sp>
    </p:spTree>
    <p:extLst>
      <p:ext uri="{BB962C8B-B14F-4D97-AF65-F5344CB8AC3E}">
        <p14:creationId xmlns:p14="http://schemas.microsoft.com/office/powerpoint/2010/main" val="42255952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E8A95-8BB7-49B1-80ED-D080C6CA266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E18794-2E4D-49F8-846C-44AA80900F71}"/>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F6F8F2-B3BD-4C4B-8107-399EBA9A88BC}"/>
              </a:ext>
            </a:extLst>
          </p:cNvPr>
          <p:cNvSpPr>
            <a:spLocks noGrp="1"/>
          </p:cNvSpPr>
          <p:nvPr>
            <p:ph type="dt" sz="half" idx="10"/>
          </p:nvPr>
        </p:nvSpPr>
        <p:spPr/>
        <p:txBody>
          <a:bodyPr/>
          <a:lstStyle/>
          <a:p>
            <a:fld id="{F8AE4BE4-589C-487E-B687-0DB7E534D4DA}" type="datetimeFigureOut">
              <a:rPr lang="en-GB" smtClean="0"/>
              <a:t>16/05/2018</a:t>
            </a:fld>
            <a:endParaRPr lang="en-GB"/>
          </a:p>
        </p:txBody>
      </p:sp>
      <p:sp>
        <p:nvSpPr>
          <p:cNvPr id="5" name="Footer Placeholder 4">
            <a:extLst>
              <a:ext uri="{FF2B5EF4-FFF2-40B4-BE49-F238E27FC236}">
                <a16:creationId xmlns:a16="http://schemas.microsoft.com/office/drawing/2014/main" id="{FE7296BF-E3D3-49E3-A7A1-CD05BEA713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D858D7-5161-4ADE-88E8-7EA328C6838F}"/>
              </a:ext>
            </a:extLst>
          </p:cNvPr>
          <p:cNvSpPr>
            <a:spLocks noGrp="1"/>
          </p:cNvSpPr>
          <p:nvPr>
            <p:ph type="sldNum" sz="quarter" idx="12"/>
          </p:nvPr>
        </p:nvSpPr>
        <p:spPr/>
        <p:txBody>
          <a:bodyPr/>
          <a:lstStyle/>
          <a:p>
            <a:fld id="{848B8E4B-9982-45F7-AEC3-DC6FE0B78526}" type="slidenum">
              <a:rPr lang="en-GB" smtClean="0"/>
              <a:t>‹#›</a:t>
            </a:fld>
            <a:endParaRPr lang="en-GB"/>
          </a:p>
        </p:txBody>
      </p:sp>
    </p:spTree>
    <p:extLst>
      <p:ext uri="{BB962C8B-B14F-4D97-AF65-F5344CB8AC3E}">
        <p14:creationId xmlns:p14="http://schemas.microsoft.com/office/powerpoint/2010/main" val="4062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E2B5F2-AB3E-489A-BB1E-133484DF0F6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FBE3FFA-37C9-4EE7-B646-1B3A4A33B4E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9081C1-5680-4ECB-B577-848D80A5345E}"/>
              </a:ext>
            </a:extLst>
          </p:cNvPr>
          <p:cNvSpPr>
            <a:spLocks noGrp="1"/>
          </p:cNvSpPr>
          <p:nvPr>
            <p:ph type="dt" sz="half" idx="10"/>
          </p:nvPr>
        </p:nvSpPr>
        <p:spPr/>
        <p:txBody>
          <a:bodyPr/>
          <a:lstStyle/>
          <a:p>
            <a:fld id="{F8AE4BE4-589C-487E-B687-0DB7E534D4DA}" type="datetimeFigureOut">
              <a:rPr lang="en-GB" smtClean="0"/>
              <a:t>16/05/2018</a:t>
            </a:fld>
            <a:endParaRPr lang="en-GB"/>
          </a:p>
        </p:txBody>
      </p:sp>
      <p:sp>
        <p:nvSpPr>
          <p:cNvPr id="5" name="Footer Placeholder 4">
            <a:extLst>
              <a:ext uri="{FF2B5EF4-FFF2-40B4-BE49-F238E27FC236}">
                <a16:creationId xmlns:a16="http://schemas.microsoft.com/office/drawing/2014/main" id="{6822F96A-F3E7-4BE5-863B-1336CE35AA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E1E9C3-4E5F-4A7E-93D6-E0A1FBA9F833}"/>
              </a:ext>
            </a:extLst>
          </p:cNvPr>
          <p:cNvSpPr>
            <a:spLocks noGrp="1"/>
          </p:cNvSpPr>
          <p:nvPr>
            <p:ph type="sldNum" sz="quarter" idx="12"/>
          </p:nvPr>
        </p:nvSpPr>
        <p:spPr/>
        <p:txBody>
          <a:bodyPr/>
          <a:lstStyle/>
          <a:p>
            <a:fld id="{848B8E4B-9982-45F7-AEC3-DC6FE0B78526}" type="slidenum">
              <a:rPr lang="en-GB" smtClean="0"/>
              <a:t>‹#›</a:t>
            </a:fld>
            <a:endParaRPr lang="en-GB"/>
          </a:p>
        </p:txBody>
      </p:sp>
    </p:spTree>
    <p:extLst>
      <p:ext uri="{BB962C8B-B14F-4D97-AF65-F5344CB8AC3E}">
        <p14:creationId xmlns:p14="http://schemas.microsoft.com/office/powerpoint/2010/main" val="4652381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B520E43-EA7C-4074-91AC-CBE8B3F513A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51407D5-A91C-42ED-B5AE-56BD93D93F6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FB0563-8C78-48A4-B51C-A606EB1C4A4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8AE4BE4-589C-487E-B687-0DB7E534D4DA}" type="datetimeFigureOut">
              <a:rPr lang="en-GB" smtClean="0"/>
              <a:t>16/05/2018</a:t>
            </a:fld>
            <a:endParaRPr lang="en-GB"/>
          </a:p>
        </p:txBody>
      </p:sp>
      <p:sp>
        <p:nvSpPr>
          <p:cNvPr id="5" name="Footer Placeholder 4">
            <a:extLst>
              <a:ext uri="{FF2B5EF4-FFF2-40B4-BE49-F238E27FC236}">
                <a16:creationId xmlns:a16="http://schemas.microsoft.com/office/drawing/2014/main" id="{9EABFB1D-DA61-4166-8CE0-BE2E7DAF9ED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819FC01-D2A6-4F9A-9D45-D174C78FF9E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8B8E4B-9982-45F7-AEC3-DC6FE0B78526}" type="slidenum">
              <a:rPr lang="en-GB" smtClean="0"/>
              <a:t>‹#›</a:t>
            </a:fld>
            <a:endParaRPr lang="en-GB"/>
          </a:p>
        </p:txBody>
      </p:sp>
    </p:spTree>
    <p:extLst>
      <p:ext uri="{BB962C8B-B14F-4D97-AF65-F5344CB8AC3E}">
        <p14:creationId xmlns:p14="http://schemas.microsoft.com/office/powerpoint/2010/main" val="30353302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TERESA LEWIN </a:t>
            </a:r>
            <a:br>
              <a:rPr lang="en-GB" dirty="0" smtClean="0"/>
            </a:br>
            <a:r>
              <a:rPr lang="en-GB" dirty="0" smtClean="0"/>
              <a:t>P146999</a:t>
            </a:r>
            <a:endParaRPr lang="en-GB" dirty="0"/>
          </a:p>
        </p:txBody>
      </p:sp>
      <p:sp>
        <p:nvSpPr>
          <p:cNvPr id="3" name="Subtitle 2"/>
          <p:cNvSpPr>
            <a:spLocks noGrp="1"/>
          </p:cNvSpPr>
          <p:nvPr>
            <p:ph type="subTitle" idx="1"/>
          </p:nvPr>
        </p:nvSpPr>
        <p:spPr/>
        <p:txBody>
          <a:bodyPr>
            <a:normAutofit/>
          </a:bodyPr>
          <a:lstStyle/>
          <a:p>
            <a:r>
              <a:rPr lang="en-GB" sz="4000" dirty="0" smtClean="0"/>
              <a:t>PAST PRESENT FUTURE </a:t>
            </a:r>
            <a:endParaRPr lang="en-GB" sz="4000" dirty="0"/>
          </a:p>
        </p:txBody>
      </p:sp>
    </p:spTree>
    <p:extLst>
      <p:ext uri="{BB962C8B-B14F-4D97-AF65-F5344CB8AC3E}">
        <p14:creationId xmlns:p14="http://schemas.microsoft.com/office/powerpoint/2010/main" val="2448433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46323-4FB2-4922-B459-189258DFCBC1}"/>
              </a:ext>
            </a:extLst>
          </p:cNvPr>
          <p:cNvSpPr>
            <a:spLocks noGrp="1"/>
          </p:cNvSpPr>
          <p:nvPr>
            <p:ph type="ctrTitle"/>
          </p:nvPr>
        </p:nvSpPr>
        <p:spPr/>
        <p:txBody>
          <a:bodyPr/>
          <a:lstStyle/>
          <a:p>
            <a:r>
              <a:rPr lang="en-GB" dirty="0"/>
              <a:t>Personal and Professional Development </a:t>
            </a:r>
          </a:p>
        </p:txBody>
      </p:sp>
      <p:sp>
        <p:nvSpPr>
          <p:cNvPr id="3" name="Subtitle 2">
            <a:extLst>
              <a:ext uri="{FF2B5EF4-FFF2-40B4-BE49-F238E27FC236}">
                <a16:creationId xmlns:a16="http://schemas.microsoft.com/office/drawing/2014/main" id="{237DB229-F9FB-47FB-B57A-4F7182CF3099}"/>
              </a:ext>
            </a:extLst>
          </p:cNvPr>
          <p:cNvSpPr>
            <a:spLocks noGrp="1"/>
          </p:cNvSpPr>
          <p:nvPr>
            <p:ph type="subTitle" idx="1"/>
          </p:nvPr>
        </p:nvSpPr>
        <p:spPr/>
        <p:txBody>
          <a:bodyPr/>
          <a:lstStyle/>
          <a:p>
            <a:pPr marL="342900" indent="-342900" algn="l">
              <a:buFont typeface="Wingdings" panose="05000000000000000000" pitchFamily="2" charset="2"/>
              <a:buChar char="Ø"/>
            </a:pPr>
            <a:r>
              <a:rPr lang="en-GB" dirty="0"/>
              <a:t> What are my aims for the present and the future </a:t>
            </a:r>
          </a:p>
          <a:p>
            <a:pPr marL="342900" indent="-342900" algn="l">
              <a:buFont typeface="Wingdings" panose="05000000000000000000" pitchFamily="2" charset="2"/>
              <a:buChar char="Ø"/>
            </a:pPr>
            <a:r>
              <a:rPr lang="en-GB" dirty="0"/>
              <a:t>How am I going to achieve them </a:t>
            </a:r>
          </a:p>
          <a:p>
            <a:pPr marL="342900" indent="-342900" algn="l">
              <a:buFont typeface="Wingdings" panose="05000000000000000000" pitchFamily="2" charset="2"/>
              <a:buChar char="Ø"/>
            </a:pPr>
            <a:r>
              <a:rPr lang="en-GB" dirty="0"/>
              <a:t>What is happening right now </a:t>
            </a:r>
          </a:p>
        </p:txBody>
      </p:sp>
      <p:sp>
        <p:nvSpPr>
          <p:cNvPr id="4" name="Rectangle 3"/>
          <p:cNvSpPr/>
          <p:nvPr/>
        </p:nvSpPr>
        <p:spPr>
          <a:xfrm>
            <a:off x="1995054" y="739832"/>
            <a:ext cx="914400" cy="9144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7156159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0" y="260350"/>
            <a:ext cx="12046226" cy="1081088"/>
          </a:xfrm>
        </p:spPr>
        <p:txBody>
          <a:bodyPr/>
          <a:lstStyle/>
          <a:p>
            <a:pPr algn="ctr"/>
            <a:r>
              <a:rPr lang="en-GB" b="1" u="sng" dirty="0">
                <a:solidFill>
                  <a:srgbClr val="FF0000"/>
                </a:solidFill>
              </a:rPr>
              <a:t>WHO AM I </a:t>
            </a:r>
          </a:p>
        </p:txBody>
      </p:sp>
      <p:sp>
        <p:nvSpPr>
          <p:cNvPr id="3" name="Subtitle 2"/>
          <p:cNvSpPr>
            <a:spLocks noGrp="1"/>
          </p:cNvSpPr>
          <p:nvPr>
            <p:ph type="subTitle" idx="4294967295"/>
          </p:nvPr>
        </p:nvSpPr>
        <p:spPr>
          <a:xfrm>
            <a:off x="-1" y="4611688"/>
            <a:ext cx="12046225" cy="2346325"/>
          </a:xfrm>
        </p:spPr>
        <p:txBody>
          <a:bodyPr/>
          <a:lstStyle/>
          <a:p>
            <a:pPr algn="ctr"/>
            <a:r>
              <a:rPr lang="en-GB" dirty="0">
                <a:solidFill>
                  <a:schemeClr val="tx1">
                    <a:lumMod val="95000"/>
                    <a:lumOff val="5000"/>
                  </a:schemeClr>
                </a:solidFill>
              </a:rPr>
              <a:t>The answer philosophically to this question is that I am the sum of all my parts.</a:t>
            </a:r>
          </a:p>
          <a:p>
            <a:pPr algn="ctr"/>
            <a:r>
              <a:rPr lang="en-GB" dirty="0">
                <a:solidFill>
                  <a:schemeClr val="tx1">
                    <a:lumMod val="95000"/>
                    <a:lumOff val="5000"/>
                  </a:schemeClr>
                </a:solidFill>
              </a:rPr>
              <a:t> I have asked myself questions </a:t>
            </a:r>
          </a:p>
          <a:p>
            <a:pPr algn="ctr"/>
            <a:r>
              <a:rPr lang="en-GB" dirty="0">
                <a:solidFill>
                  <a:schemeClr val="tx1">
                    <a:lumMod val="95000"/>
                    <a:lumOff val="5000"/>
                  </a:schemeClr>
                </a:solidFill>
              </a:rPr>
              <a:t>I have challenged and consequently changed </a:t>
            </a:r>
          </a:p>
          <a:p>
            <a:endParaRPr lang="en-GB" dirty="0">
              <a:solidFill>
                <a:schemeClr val="tx1">
                  <a:lumMod val="95000"/>
                  <a:lumOff val="5000"/>
                </a:schemeClr>
              </a:solidFill>
            </a:endParaRPr>
          </a:p>
        </p:txBody>
      </p:sp>
      <p:sp>
        <p:nvSpPr>
          <p:cNvPr id="12" name="Rectangle 11"/>
          <p:cNvSpPr/>
          <p:nvPr/>
        </p:nvSpPr>
        <p:spPr>
          <a:xfrm flipH="1" flipV="1">
            <a:off x="4989591" y="1484785"/>
            <a:ext cx="2906609" cy="18002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278638" y="1196752"/>
            <a:ext cx="4328512" cy="2689448"/>
          </a:xfrm>
          <a:prstGeom prst="rect">
            <a:avLst/>
          </a:prstGeom>
        </p:spPr>
      </p:pic>
    </p:spTree>
    <p:extLst>
      <p:ext uri="{BB962C8B-B14F-4D97-AF65-F5344CB8AC3E}">
        <p14:creationId xmlns:p14="http://schemas.microsoft.com/office/powerpoint/2010/main" val="78714241"/>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Horizont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541CBD8-8D3E-41DC-B0B2-B960EFA0E100}"/>
              </a:ext>
            </a:extLst>
          </p:cNvPr>
          <p:cNvSpPr/>
          <p:nvPr/>
        </p:nvSpPr>
        <p:spPr>
          <a:xfrm>
            <a:off x="1557130" y="795131"/>
            <a:ext cx="8772939" cy="923330"/>
          </a:xfrm>
          <a:prstGeom prst="rect">
            <a:avLst/>
          </a:prstGeom>
        </p:spPr>
        <p:txBody>
          <a:bodyPr wrap="square">
            <a:spAutoFit/>
          </a:bodyPr>
          <a:lstStyle/>
          <a:p>
            <a:r>
              <a:rPr lang="en-GB" b="0" i="0" dirty="0">
                <a:solidFill>
                  <a:srgbClr val="111111"/>
                </a:solidFill>
                <a:effectLst/>
                <a:latin typeface="Lato"/>
              </a:rPr>
              <a:t>“You may encounter many defeats, but you must not be defeated. In fact, it may be necessary to encounter the defeats, so you can know who you are, what you can rise from, how you can still come out of it.” – Maya Angelou</a:t>
            </a:r>
            <a:endParaRPr lang="en-GB" dirty="0"/>
          </a:p>
        </p:txBody>
      </p:sp>
      <p:sp>
        <p:nvSpPr>
          <p:cNvPr id="3" name="Rectangle 2">
            <a:extLst>
              <a:ext uri="{FF2B5EF4-FFF2-40B4-BE49-F238E27FC236}">
                <a16:creationId xmlns:a16="http://schemas.microsoft.com/office/drawing/2014/main" id="{873B81E7-4BFD-4A1A-954D-85279B8EC8CA}"/>
              </a:ext>
            </a:extLst>
          </p:cNvPr>
          <p:cNvSpPr/>
          <p:nvPr/>
        </p:nvSpPr>
        <p:spPr>
          <a:xfrm>
            <a:off x="503583" y="2358886"/>
            <a:ext cx="11184834" cy="420093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The woman I was yesterday, introduced me to the woman I am today: So I am very excited to meet the woman I will become tomorrow </a:t>
            </a:r>
          </a:p>
        </p:txBody>
      </p:sp>
      <p:sp>
        <p:nvSpPr>
          <p:cNvPr id="4" name="AutoShape 2" descr="Quotes about life">
            <a:extLst>
              <a:ext uri="{FF2B5EF4-FFF2-40B4-BE49-F238E27FC236}">
                <a16:creationId xmlns:a16="http://schemas.microsoft.com/office/drawing/2014/main" id="{866CDC50-57B9-477E-8B84-F4E78F0F838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6470506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An animal I would like to be can you guess why </a:t>
            </a:r>
          </a:p>
        </p:txBody>
      </p:sp>
      <p:pic>
        <p:nvPicPr>
          <p:cNvPr id="4" name="Content Placeholder 3" descr="snow-leopard_712_990x742.jpg"/>
          <p:cNvPicPr>
            <a:picLocks noGrp="1" noChangeAspect="1"/>
          </p:cNvPicPr>
          <p:nvPr>
            <p:ph idx="1"/>
          </p:nvPr>
        </p:nvPicPr>
        <p:blipFill>
          <a:blip r:embed="rId2" cstate="print"/>
          <a:stretch>
            <a:fillRect/>
          </a:stretch>
        </p:blipFill>
        <p:spPr>
          <a:xfrm>
            <a:off x="3080722" y="1600201"/>
            <a:ext cx="6030556" cy="4525963"/>
          </a:xfrm>
        </p:spPr>
      </p:pic>
    </p:spTree>
    <p:extLst>
      <p:ext uri="{BB962C8B-B14F-4D97-AF65-F5344CB8AC3E}">
        <p14:creationId xmlns:p14="http://schemas.microsoft.com/office/powerpoint/2010/main" val="2578315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adult, change, clown">
            <a:extLst>
              <a:ext uri="{FF2B5EF4-FFF2-40B4-BE49-F238E27FC236}">
                <a16:creationId xmlns:a16="http://schemas.microsoft.com/office/drawing/2014/main" id="{B4E851F0-BD91-437C-BA6C-AB03030D99C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354" r="6669" b="2"/>
          <a:stretch/>
        </p:blipFill>
        <p:spPr bwMode="auto">
          <a:xfrm>
            <a:off x="5120640" y="1904281"/>
            <a:ext cx="6233160" cy="427268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FB650AF-C085-4F1E-A6A6-5103C2EB950D}"/>
              </a:ext>
            </a:extLst>
          </p:cNvPr>
          <p:cNvSpPr>
            <a:spLocks noGrp="1"/>
          </p:cNvSpPr>
          <p:nvPr>
            <p:ph type="title"/>
          </p:nvPr>
        </p:nvSpPr>
        <p:spPr>
          <a:xfrm>
            <a:off x="838200" y="365125"/>
            <a:ext cx="10515600" cy="1325563"/>
          </a:xfrm>
        </p:spPr>
        <p:txBody>
          <a:bodyPr>
            <a:normAutofit/>
          </a:bodyPr>
          <a:lstStyle/>
          <a:p>
            <a:r>
              <a:rPr lang="en-GB"/>
              <a:t>Change </a:t>
            </a:r>
            <a:r>
              <a:rPr lang="en-GB" err="1"/>
              <a:t>Gonna</a:t>
            </a:r>
            <a:r>
              <a:rPr lang="en-GB"/>
              <a:t> Come </a:t>
            </a:r>
          </a:p>
        </p:txBody>
      </p:sp>
      <p:sp>
        <p:nvSpPr>
          <p:cNvPr id="3" name="Content Placeholder 2">
            <a:extLst>
              <a:ext uri="{FF2B5EF4-FFF2-40B4-BE49-F238E27FC236}">
                <a16:creationId xmlns:a16="http://schemas.microsoft.com/office/drawing/2014/main" id="{AD2323E7-0EF3-4159-A53E-93B7305D0A1C}"/>
              </a:ext>
            </a:extLst>
          </p:cNvPr>
          <p:cNvSpPr>
            <a:spLocks noGrp="1"/>
          </p:cNvSpPr>
          <p:nvPr>
            <p:ph idx="1"/>
          </p:nvPr>
        </p:nvSpPr>
        <p:spPr>
          <a:xfrm>
            <a:off x="838200" y="1825625"/>
            <a:ext cx="3797807" cy="4351338"/>
          </a:xfrm>
        </p:spPr>
        <p:txBody>
          <a:bodyPr>
            <a:normAutofit/>
          </a:bodyPr>
          <a:lstStyle/>
          <a:p>
            <a:r>
              <a:rPr lang="en-GB" sz="1600"/>
              <a:t>This year as been one of contrast I have learnt more tools to put in my fix it bag it gets fuller by the years </a:t>
            </a:r>
          </a:p>
          <a:p>
            <a:endParaRPr lang="en-GB" sz="1600"/>
          </a:p>
          <a:p>
            <a:r>
              <a:rPr lang="en-GB" sz="1600"/>
              <a:t> have had to deal with some personal tragedies and health issues, battles with authority figures yet time has ticked on </a:t>
            </a:r>
          </a:p>
          <a:p>
            <a:endParaRPr lang="en-GB" sz="1600"/>
          </a:p>
          <a:p>
            <a:r>
              <a:rPr lang="en-GB" sz="1600"/>
              <a:t>I have questioned why I find it easy to think and say but incredibly hard to write </a:t>
            </a:r>
          </a:p>
          <a:p>
            <a:endParaRPr lang="en-GB" sz="1600"/>
          </a:p>
          <a:p>
            <a:r>
              <a:rPr lang="en-GB" sz="1600"/>
              <a:t>One of the most life changing areas for me was suddenly after seventeen years I became we. </a:t>
            </a:r>
          </a:p>
        </p:txBody>
      </p:sp>
    </p:spTree>
    <p:extLst>
      <p:ext uri="{BB962C8B-B14F-4D97-AF65-F5344CB8AC3E}">
        <p14:creationId xmlns:p14="http://schemas.microsoft.com/office/powerpoint/2010/main" val="10154270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9">
            <a:extLst>
              <a:ext uri="{FF2B5EF4-FFF2-40B4-BE49-F238E27FC236}">
                <a16:creationId xmlns:a16="http://schemas.microsoft.com/office/drawing/2014/main" id="{08E89D5E-1885-4160-AC77-CC471DD1D0D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550D2BD1-98F9-412D-905B-3A843EF4078B}"/>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2971800"/>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A241C43-B7E4-41D0-AC80-F676CD8859DE}"/>
              </a:ext>
            </a:extLst>
          </p:cNvPr>
          <p:cNvSpPr>
            <a:spLocks noGrp="1"/>
          </p:cNvSpPr>
          <p:nvPr>
            <p:ph type="title"/>
          </p:nvPr>
        </p:nvSpPr>
        <p:spPr>
          <a:xfrm>
            <a:off x="943277" y="712269"/>
            <a:ext cx="3370998" cy="5502264"/>
          </a:xfrm>
        </p:spPr>
        <p:txBody>
          <a:bodyPr>
            <a:normAutofit/>
          </a:bodyPr>
          <a:lstStyle/>
          <a:p>
            <a:r>
              <a:rPr lang="en-GB">
                <a:solidFill>
                  <a:srgbClr val="FFFFFF"/>
                </a:solidFill>
              </a:rPr>
              <a:t>The more I journey the more I want to journey </a:t>
            </a:r>
          </a:p>
        </p:txBody>
      </p:sp>
      <p:graphicFrame>
        <p:nvGraphicFramePr>
          <p:cNvPr id="5" name="Content Placeholder 2">
            <a:extLst>
              <a:ext uri="{FF2B5EF4-FFF2-40B4-BE49-F238E27FC236}">
                <a16:creationId xmlns:a16="http://schemas.microsoft.com/office/drawing/2014/main" id="{3B86FC6D-7C47-4A53-8DA4-C395C960B6C1}"/>
              </a:ext>
            </a:extLst>
          </p:cNvPr>
          <p:cNvGraphicFramePr>
            <a:graphicFrameLocks noGrp="1"/>
          </p:cNvGraphicFramePr>
          <p:nvPr>
            <p:ph idx="1"/>
            <p:extLst>
              <p:ext uri="{D42A27DB-BD31-4B8C-83A1-F6EECF244321}">
                <p14:modId xmlns:p14="http://schemas.microsoft.com/office/powerpoint/2010/main" val="1498094798"/>
              </p:ext>
            </p:extLst>
          </p:nvPr>
        </p:nvGraphicFramePr>
        <p:xfrm>
          <a:off x="5280025" y="642938"/>
          <a:ext cx="6269038" cy="5572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03848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food&#10;&#10;Description generated with high confidence">
            <a:extLst>
              <a:ext uri="{FF2B5EF4-FFF2-40B4-BE49-F238E27FC236}">
                <a16:creationId xmlns:a16="http://schemas.microsoft.com/office/drawing/2014/main" id="{0F47DFC4-008E-4584-8DC7-A2A858C18018}"/>
              </a:ext>
            </a:extLst>
          </p:cNvPr>
          <p:cNvPicPr>
            <a:picLocks noChangeAspect="1"/>
          </p:cNvPicPr>
          <p:nvPr/>
        </p:nvPicPr>
        <p:blipFill rotWithShape="1">
          <a:blip r:embed="rId2">
            <a:extLst>
              <a:ext uri="{28A0092B-C50C-407E-A947-70E740481C1C}">
                <a14:useLocalDpi xmlns:a14="http://schemas.microsoft.com/office/drawing/2010/main" val="0"/>
              </a:ext>
            </a:extLst>
          </a:blip>
          <a:srcRect b="15730"/>
          <a:stretch/>
        </p:blipFill>
        <p:spPr>
          <a:xfrm>
            <a:off x="-1" y="10"/>
            <a:ext cx="12192000" cy="6857990"/>
          </a:xfrm>
          <a:prstGeom prst="rect">
            <a:avLst/>
          </a:prstGeom>
        </p:spPr>
      </p:pic>
      <p:sp>
        <p:nvSpPr>
          <p:cNvPr id="10" name="Freeform 5">
            <a:extLst>
              <a:ext uri="{FF2B5EF4-FFF2-40B4-BE49-F238E27FC236}">
                <a16:creationId xmlns:a16="http://schemas.microsoft.com/office/drawing/2014/main" id="{3CD9DF72-87A3-404E-A828-84CBF11A830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cxnSp>
        <p:nvCxnSpPr>
          <p:cNvPr id="12" name="Straight Connector 11">
            <a:extLst>
              <a:ext uri="{FF2B5EF4-FFF2-40B4-BE49-F238E27FC236}">
                <a16:creationId xmlns:a16="http://schemas.microsoft.com/office/drawing/2014/main" id="{20E3A342-4D61-4E3F-AF90-1AB42AEB96CC}"/>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CA3ED37-75C0-4638-883E-1F2A8474E4BA}"/>
              </a:ext>
            </a:extLst>
          </p:cNvPr>
          <p:cNvSpPr>
            <a:spLocks noGrp="1"/>
          </p:cNvSpPr>
          <p:nvPr>
            <p:ph type="title"/>
          </p:nvPr>
        </p:nvSpPr>
        <p:spPr>
          <a:xfrm>
            <a:off x="709448" y="1913950"/>
            <a:ext cx="4204137" cy="1342754"/>
          </a:xfrm>
        </p:spPr>
        <p:txBody>
          <a:bodyPr>
            <a:normAutofit/>
          </a:bodyPr>
          <a:lstStyle/>
          <a:p>
            <a:pPr algn="ctr"/>
            <a:r>
              <a:rPr lang="en-GB" sz="3600" b="1" dirty="0"/>
              <a:t>What is Learning Difficulties </a:t>
            </a:r>
          </a:p>
        </p:txBody>
      </p:sp>
      <p:sp>
        <p:nvSpPr>
          <p:cNvPr id="3" name="Content Placeholder 2">
            <a:extLst>
              <a:ext uri="{FF2B5EF4-FFF2-40B4-BE49-F238E27FC236}">
                <a16:creationId xmlns:a16="http://schemas.microsoft.com/office/drawing/2014/main" id="{C7A0A561-18C7-4DB0-84E7-AFD39EB70714}"/>
              </a:ext>
            </a:extLst>
          </p:cNvPr>
          <p:cNvSpPr>
            <a:spLocks noGrp="1"/>
          </p:cNvSpPr>
          <p:nvPr>
            <p:ph idx="1"/>
          </p:nvPr>
        </p:nvSpPr>
        <p:spPr>
          <a:xfrm>
            <a:off x="525516" y="3417573"/>
            <a:ext cx="4593021" cy="2619839"/>
          </a:xfrm>
        </p:spPr>
        <p:txBody>
          <a:bodyPr anchor="ctr">
            <a:normAutofit/>
          </a:bodyPr>
          <a:lstStyle/>
          <a:p>
            <a:endParaRPr lang="en-GB" sz="1800" dirty="0"/>
          </a:p>
          <a:p>
            <a:r>
              <a:rPr lang="en-GB" sz="1800" dirty="0"/>
              <a:t>It’s a spectrum </a:t>
            </a:r>
            <a:endParaRPr lang="en-GB" sz="2000" dirty="0"/>
          </a:p>
          <a:p>
            <a:endParaRPr lang="en-GB" sz="1800" dirty="0"/>
          </a:p>
          <a:p>
            <a:r>
              <a:rPr lang="en-GB" sz="1800" dirty="0"/>
              <a:t>It covers from mild to severe</a:t>
            </a:r>
          </a:p>
          <a:p>
            <a:endParaRPr lang="en-GB" sz="1800" dirty="0"/>
          </a:p>
          <a:p>
            <a:r>
              <a:rPr lang="en-GB" sz="1800" dirty="0"/>
              <a:t>From Autism to </a:t>
            </a:r>
            <a:r>
              <a:rPr lang="en-GB" sz="1800" dirty="0" err="1"/>
              <a:t>Dsylexia</a:t>
            </a:r>
            <a:r>
              <a:rPr lang="en-GB" sz="1800" dirty="0"/>
              <a:t> and loads </a:t>
            </a:r>
            <a:r>
              <a:rPr lang="en-GB" sz="1800" dirty="0" err="1"/>
              <a:t>inbetween</a:t>
            </a:r>
            <a:r>
              <a:rPr lang="en-GB" sz="1800" dirty="0"/>
              <a:t> </a:t>
            </a:r>
          </a:p>
          <a:p>
            <a:endParaRPr lang="en-GB" sz="1800" dirty="0"/>
          </a:p>
        </p:txBody>
      </p:sp>
    </p:spTree>
    <p:extLst>
      <p:ext uri="{BB962C8B-B14F-4D97-AF65-F5344CB8AC3E}">
        <p14:creationId xmlns:p14="http://schemas.microsoft.com/office/powerpoint/2010/main" val="13804079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5724071-AC7B-4A67-934B-CD7F9074580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573"/>
            <a:ext cx="12192000" cy="185587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728085-74B5-4957-A99E-90065A355393}"/>
              </a:ext>
            </a:extLst>
          </p:cNvPr>
          <p:cNvSpPr>
            <a:spLocks noGrp="1"/>
          </p:cNvSpPr>
          <p:nvPr>
            <p:ph type="title"/>
          </p:nvPr>
        </p:nvSpPr>
        <p:spPr>
          <a:xfrm>
            <a:off x="838200" y="365125"/>
            <a:ext cx="10515600" cy="1325563"/>
          </a:xfrm>
        </p:spPr>
        <p:txBody>
          <a:bodyPr>
            <a:normAutofit/>
          </a:bodyPr>
          <a:lstStyle/>
          <a:p>
            <a:r>
              <a:rPr lang="en-GB">
                <a:solidFill>
                  <a:schemeClr val="bg1"/>
                </a:solidFill>
              </a:rPr>
              <a:t>Marrying What I am Learning and How I am Working </a:t>
            </a:r>
          </a:p>
        </p:txBody>
      </p:sp>
      <p:graphicFrame>
        <p:nvGraphicFramePr>
          <p:cNvPr id="5" name="Content Placeholder 2">
            <a:extLst>
              <a:ext uri="{FF2B5EF4-FFF2-40B4-BE49-F238E27FC236}">
                <a16:creationId xmlns:a16="http://schemas.microsoft.com/office/drawing/2014/main" id="{19E9D5C2-27E9-4535-A631-8D690091E9D6}"/>
              </a:ext>
            </a:extLst>
          </p:cNvPr>
          <p:cNvGraphicFramePr>
            <a:graphicFrameLocks noGrp="1"/>
          </p:cNvGraphicFramePr>
          <p:nvPr>
            <p:ph idx="1"/>
            <p:extLst>
              <p:ext uri="{D42A27DB-BD31-4B8C-83A1-F6EECF244321}">
                <p14:modId xmlns:p14="http://schemas.microsoft.com/office/powerpoint/2010/main" val="1222831037"/>
              </p:ext>
            </p:extLst>
          </p:nvPr>
        </p:nvGraphicFramePr>
        <p:xfrm>
          <a:off x="838200" y="2500291"/>
          <a:ext cx="10515600" cy="36766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99931475"/>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E95D989-81FA-4BAD-9AD5-E46CEDA91B3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3"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156189E5-8A3E-4CFD-B71B-CCD0F8495E5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3" y="0"/>
            <a:ext cx="142074"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1BC647B-6E4C-4C8F-B83D-2565A0D038F5}"/>
              </a:ext>
            </a:extLst>
          </p:cNvPr>
          <p:cNvSpPr>
            <a:spLocks noGrp="1"/>
          </p:cNvSpPr>
          <p:nvPr>
            <p:ph type="title"/>
          </p:nvPr>
        </p:nvSpPr>
        <p:spPr>
          <a:xfrm>
            <a:off x="838200" y="811161"/>
            <a:ext cx="3335594" cy="5403370"/>
          </a:xfrm>
        </p:spPr>
        <p:txBody>
          <a:bodyPr>
            <a:normAutofit/>
          </a:bodyPr>
          <a:lstStyle/>
          <a:p>
            <a:r>
              <a:rPr lang="en-GB">
                <a:solidFill>
                  <a:schemeClr val="bg1"/>
                </a:solidFill>
              </a:rPr>
              <a:t>Which Skills have I used </a:t>
            </a:r>
          </a:p>
        </p:txBody>
      </p:sp>
      <p:graphicFrame>
        <p:nvGraphicFramePr>
          <p:cNvPr id="5" name="Content Placeholder 2">
            <a:extLst>
              <a:ext uri="{FF2B5EF4-FFF2-40B4-BE49-F238E27FC236}">
                <a16:creationId xmlns:a16="http://schemas.microsoft.com/office/drawing/2014/main" id="{765CCFFC-B73D-44C6-9F29-8DABCE25A1A8}"/>
              </a:ext>
            </a:extLst>
          </p:cNvPr>
          <p:cNvGraphicFramePr>
            <a:graphicFrameLocks noGrp="1"/>
          </p:cNvGraphicFramePr>
          <p:nvPr>
            <p:ph idx="1"/>
            <p:extLst>
              <p:ext uri="{D42A27DB-BD31-4B8C-83A1-F6EECF244321}">
                <p14:modId xmlns:p14="http://schemas.microsoft.com/office/powerpoint/2010/main" val="3347234065"/>
              </p:ext>
            </p:extLst>
          </p:nvPr>
        </p:nvGraphicFramePr>
        <p:xfrm>
          <a:off x="5459413" y="642938"/>
          <a:ext cx="6089650" cy="5572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426717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BB0EC-C570-4B8B-AF2F-B33C1772BE7A}"/>
              </a:ext>
            </a:extLst>
          </p:cNvPr>
          <p:cNvSpPr>
            <a:spLocks noGrp="1"/>
          </p:cNvSpPr>
          <p:nvPr>
            <p:ph type="title"/>
          </p:nvPr>
        </p:nvSpPr>
        <p:spPr/>
        <p:txBody>
          <a:bodyPr/>
          <a:lstStyle/>
          <a:p>
            <a:r>
              <a:rPr lang="en-GB" dirty="0" err="1"/>
              <a:t>Difficuties</a:t>
            </a:r>
            <a:r>
              <a:rPr lang="en-GB" dirty="0"/>
              <a:t> and Rules and Regulations </a:t>
            </a:r>
          </a:p>
        </p:txBody>
      </p:sp>
      <p:sp>
        <p:nvSpPr>
          <p:cNvPr id="3" name="Content Placeholder 2">
            <a:extLst>
              <a:ext uri="{FF2B5EF4-FFF2-40B4-BE49-F238E27FC236}">
                <a16:creationId xmlns:a16="http://schemas.microsoft.com/office/drawing/2014/main" id="{EA85B0E6-D217-477F-A8AE-8BCC50D4BB62}"/>
              </a:ext>
            </a:extLst>
          </p:cNvPr>
          <p:cNvSpPr>
            <a:spLocks noGrp="1"/>
          </p:cNvSpPr>
          <p:nvPr>
            <p:ph idx="1"/>
          </p:nvPr>
        </p:nvSpPr>
        <p:spPr/>
        <p:txBody>
          <a:bodyPr>
            <a:normAutofit fontScale="85000" lnSpcReduction="20000"/>
          </a:bodyPr>
          <a:lstStyle/>
          <a:p>
            <a:r>
              <a:rPr lang="en-GB" dirty="0"/>
              <a:t>Learning Difficulties is an area with regulation </a:t>
            </a:r>
          </a:p>
          <a:p>
            <a:endParaRPr lang="en-GB" dirty="0" smtClean="0"/>
          </a:p>
          <a:p>
            <a:r>
              <a:rPr lang="en-GB" dirty="0" smtClean="0"/>
              <a:t>These </a:t>
            </a:r>
            <a:r>
              <a:rPr lang="en-GB" dirty="0"/>
              <a:t>included: DOLs ( Deprivation of Liberty Orders)</a:t>
            </a:r>
          </a:p>
          <a:p>
            <a:endParaRPr lang="en-GB" dirty="0" smtClean="0"/>
          </a:p>
          <a:p>
            <a:r>
              <a:rPr lang="en-GB" dirty="0" smtClean="0"/>
              <a:t>Best </a:t>
            </a:r>
            <a:r>
              <a:rPr lang="en-GB" dirty="0"/>
              <a:t>Interest Meetings </a:t>
            </a:r>
          </a:p>
          <a:p>
            <a:endParaRPr lang="en-GB" dirty="0" smtClean="0"/>
          </a:p>
          <a:p>
            <a:r>
              <a:rPr lang="en-GB" dirty="0" smtClean="0"/>
              <a:t>Judging </a:t>
            </a:r>
            <a:r>
              <a:rPr lang="en-GB" dirty="0"/>
              <a:t>another's competency</a:t>
            </a:r>
          </a:p>
          <a:p>
            <a:endParaRPr lang="en-GB" dirty="0" smtClean="0"/>
          </a:p>
          <a:p>
            <a:r>
              <a:rPr lang="en-GB" dirty="0" smtClean="0"/>
              <a:t>Safe </a:t>
            </a:r>
            <a:r>
              <a:rPr lang="en-GB" dirty="0"/>
              <a:t>Guarding </a:t>
            </a:r>
          </a:p>
          <a:p>
            <a:endParaRPr lang="en-GB" dirty="0" smtClean="0"/>
          </a:p>
          <a:p>
            <a:r>
              <a:rPr lang="en-GB" dirty="0" smtClean="0"/>
              <a:t> Responsibilities </a:t>
            </a:r>
            <a:endParaRPr lang="en-GB" dirty="0"/>
          </a:p>
        </p:txBody>
      </p:sp>
    </p:spTree>
    <p:extLst>
      <p:ext uri="{BB962C8B-B14F-4D97-AF65-F5344CB8AC3E}">
        <p14:creationId xmlns:p14="http://schemas.microsoft.com/office/powerpoint/2010/main" val="30586375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Fast Forward the Future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Question: Ask them seek the answers</a:t>
            </a:r>
          </a:p>
          <a:p>
            <a:endParaRPr lang="en-GB" dirty="0" smtClean="0"/>
          </a:p>
          <a:p>
            <a:r>
              <a:rPr lang="en-GB" dirty="0" smtClean="0"/>
              <a:t>Working practices: Continue to challenge but also to prize and to value what I do </a:t>
            </a:r>
          </a:p>
          <a:p>
            <a:endParaRPr lang="en-GB" dirty="0" smtClean="0"/>
          </a:p>
          <a:p>
            <a:r>
              <a:rPr lang="en-GB" dirty="0" smtClean="0"/>
              <a:t>Continue to use all the skills gained, implement theories </a:t>
            </a:r>
          </a:p>
          <a:p>
            <a:endParaRPr lang="en-GB" dirty="0" smtClean="0"/>
          </a:p>
          <a:p>
            <a:r>
              <a:rPr lang="en-GB" dirty="0" smtClean="0"/>
              <a:t>Finally research areas where there appear to be gaps</a:t>
            </a:r>
          </a:p>
          <a:p>
            <a:endParaRPr lang="en-GB" smtClean="0"/>
          </a:p>
          <a:p>
            <a:r>
              <a:rPr lang="en-GB" smtClean="0"/>
              <a:t>Challenge </a:t>
            </a:r>
            <a:r>
              <a:rPr lang="en-GB" dirty="0" smtClean="0"/>
              <a:t>to achieve change </a:t>
            </a:r>
            <a:endParaRPr lang="en-GB" dirty="0"/>
          </a:p>
        </p:txBody>
      </p:sp>
    </p:spTree>
    <p:extLst>
      <p:ext uri="{BB962C8B-B14F-4D97-AF65-F5344CB8AC3E}">
        <p14:creationId xmlns:p14="http://schemas.microsoft.com/office/powerpoint/2010/main" val="9859161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98</TotalTime>
  <Words>435</Words>
  <Application>Microsoft Office PowerPoint</Application>
  <PresentationFormat>Widescreen</PresentationFormat>
  <Paragraphs>63</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Calibri Light</vt:lpstr>
      <vt:lpstr>Lato</vt:lpstr>
      <vt:lpstr>Wingdings</vt:lpstr>
      <vt:lpstr>Office Theme</vt:lpstr>
      <vt:lpstr>TERESA LEWIN  P146999</vt:lpstr>
      <vt:lpstr>Personal and Professional Development </vt:lpstr>
      <vt:lpstr>WHO AM I </vt:lpstr>
      <vt:lpstr>PowerPoint Presentation</vt:lpstr>
      <vt:lpstr>An animal I would like to be can you guess why </vt:lpstr>
      <vt:lpstr>Change Gonna Come </vt:lpstr>
      <vt:lpstr>The more I journey the more I want to journey </vt:lpstr>
      <vt:lpstr>What is Learning Difficulties </vt:lpstr>
      <vt:lpstr>Marrying What I am Learning and How I am Working </vt:lpstr>
      <vt:lpstr>Which Skills have I used </vt:lpstr>
      <vt:lpstr>Difficuties and Rules and Regulations </vt:lpstr>
      <vt:lpstr>Fast Forward the Future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and Professional Development</dc:title>
  <dc:creator>teresa</dc:creator>
  <cp:lastModifiedBy>Teresa Lewin (P146999)</cp:lastModifiedBy>
  <cp:revision>12</cp:revision>
  <dcterms:created xsi:type="dcterms:W3CDTF">2018-05-15T21:28:22Z</dcterms:created>
  <dcterms:modified xsi:type="dcterms:W3CDTF">2018-05-16T09:50:16Z</dcterms:modified>
</cp:coreProperties>
</file>