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0" r:id="rId1"/>
  </p:sldMasterIdLst>
  <p:notesMasterIdLst>
    <p:notesMasterId r:id="rId3"/>
  </p:notesMasterIdLst>
  <p:sldIdLst>
    <p:sldId id="256" r:id="rId2"/>
  </p:sldIdLst>
  <p:sldSz cx="10691813"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EDFF70-9344-3242-98EF-6236B4E978A4}" v="111" dt="2024-12-15T16:39:26.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p:cViewPr>
        <p:scale>
          <a:sx n="120" d="100"/>
          <a:sy n="120" d="100"/>
        </p:scale>
        <p:origin x="816" y="-6000"/>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619C6-2858-844F-B424-1DBD415AB6BE}" type="datetimeFigureOut">
              <a:rPr lang="en-US" smtClean="0"/>
              <a:t>12/11/24</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0DF55E-AEBE-584F-BDE0-DB605B8B23A1}" type="slidenum">
              <a:rPr lang="en-US" smtClean="0"/>
              <a:t>‹#›</a:t>
            </a:fld>
            <a:endParaRPr lang="en-US"/>
          </a:p>
        </p:txBody>
      </p:sp>
    </p:spTree>
    <p:extLst>
      <p:ext uri="{BB962C8B-B14F-4D97-AF65-F5344CB8AC3E}">
        <p14:creationId xmlns:p14="http://schemas.microsoft.com/office/powerpoint/2010/main" val="3643306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0DF55E-AEBE-584F-BDE0-DB605B8B23A1}" type="slidenum">
              <a:rPr lang="en-US" smtClean="0"/>
              <a:t>1</a:t>
            </a:fld>
            <a:endParaRPr lang="en-US"/>
          </a:p>
        </p:txBody>
      </p:sp>
    </p:spTree>
    <p:extLst>
      <p:ext uri="{BB962C8B-B14F-4D97-AF65-F5344CB8AC3E}">
        <p14:creationId xmlns:p14="http://schemas.microsoft.com/office/powerpoint/2010/main" val="1095179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1679929"/>
            <a:ext cx="8016771" cy="117594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129587" y="1679929"/>
            <a:ext cx="2565367" cy="11759497"/>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938206" y="2862597"/>
            <a:ext cx="6415088" cy="7176651"/>
          </a:xfrm>
        </p:spPr>
        <p:txBody>
          <a:bodyPr anchor="b">
            <a:normAutofit/>
          </a:bodyPr>
          <a:lstStyle>
            <a:lvl1pPr algn="l">
              <a:defRPr sz="6314" spc="-117"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964661" y="10296163"/>
            <a:ext cx="6415088" cy="2015913"/>
          </a:xfrm>
        </p:spPr>
        <p:txBody>
          <a:bodyPr anchor="t">
            <a:normAutofit/>
          </a:bodyPr>
          <a:lstStyle>
            <a:lvl1pPr marL="0" indent="0" algn="l">
              <a:buNone/>
              <a:defRPr sz="2339" cap="none" spc="0" baseline="0">
                <a:solidFill>
                  <a:schemeClr val="accent1">
                    <a:lumMod val="20000"/>
                    <a:lumOff val="80000"/>
                  </a:schemeClr>
                </a:solidFill>
              </a:defRPr>
            </a:lvl1pPr>
            <a:lvl2pPr marL="534604" indent="0" algn="ctr">
              <a:buNone/>
              <a:defRPr sz="2339"/>
            </a:lvl2pPr>
            <a:lvl3pPr marL="1069208" indent="0" algn="ctr">
              <a:buNone/>
              <a:defRPr sz="2339"/>
            </a:lvl3pPr>
            <a:lvl4pPr marL="1603812" indent="0" algn="ctr">
              <a:buNone/>
              <a:defRPr sz="2339"/>
            </a:lvl4pPr>
            <a:lvl5pPr marL="2138416" indent="0" algn="ctr">
              <a:buNone/>
              <a:defRPr sz="2339"/>
            </a:lvl5pPr>
            <a:lvl6pPr marL="2673020" indent="0" algn="ctr">
              <a:buNone/>
              <a:defRPr sz="2339"/>
            </a:lvl6pPr>
            <a:lvl7pPr marL="3207624" indent="0" algn="ctr">
              <a:buNone/>
              <a:defRPr sz="2339"/>
            </a:lvl7pPr>
            <a:lvl8pPr marL="3742228" indent="0" algn="ctr">
              <a:buNone/>
              <a:defRPr sz="2339"/>
            </a:lvl8pPr>
            <a:lvl9pPr marL="4276832" indent="0" algn="ctr">
              <a:buNone/>
              <a:defRPr sz="2339"/>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D71AA11-1F8C-4C41-AF14-D5DF29B4D9D7}" type="datetimeFigureOut">
              <a:rPr lang="en-US" smtClean="0"/>
              <a:t>12/9/24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2140890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D71AA11-1F8C-4C41-AF14-D5DF29B4D9D7}" type="datetimeFigureOut">
              <a:rPr lang="en-US" smtClean="0"/>
              <a:t>12/9/24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393459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391978" y="2862597"/>
            <a:ext cx="6415088" cy="7176651"/>
          </a:xfrm>
        </p:spPr>
        <p:txBody>
          <a:bodyPr anchor="b">
            <a:normAutofit/>
          </a:bodyPr>
          <a:lstStyle>
            <a:lvl1pPr>
              <a:defRPr sz="6314" b="0" spc="-117"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408015" y="10301317"/>
            <a:ext cx="6415088" cy="2015913"/>
          </a:xfrm>
        </p:spPr>
        <p:txBody>
          <a:bodyPr anchor="t">
            <a:normAutofit/>
          </a:bodyPr>
          <a:lstStyle>
            <a:lvl1pPr marL="0" indent="0">
              <a:buNone/>
              <a:defRPr sz="2339" cap="none" spc="0" baseline="0">
                <a:solidFill>
                  <a:schemeClr val="tx1">
                    <a:lumMod val="65000"/>
                    <a:lumOff val="35000"/>
                  </a:schemeClr>
                </a:solidFill>
              </a:defRPr>
            </a:lvl1pPr>
            <a:lvl2pPr marL="534604" indent="0">
              <a:buNone/>
              <a:defRPr sz="2105">
                <a:solidFill>
                  <a:schemeClr val="tx1">
                    <a:tint val="75000"/>
                  </a:schemeClr>
                </a:solidFill>
              </a:defRPr>
            </a:lvl2pPr>
            <a:lvl3pPr marL="1069208" indent="0">
              <a:buNone/>
              <a:defRPr sz="1871">
                <a:solidFill>
                  <a:schemeClr val="tx1">
                    <a:tint val="75000"/>
                  </a:schemeClr>
                </a:solidFill>
              </a:defRPr>
            </a:lvl3pPr>
            <a:lvl4pPr marL="1603812" indent="0">
              <a:buNone/>
              <a:defRPr sz="1637">
                <a:solidFill>
                  <a:schemeClr val="tx1">
                    <a:tint val="75000"/>
                  </a:schemeClr>
                </a:solidFill>
              </a:defRPr>
            </a:lvl4pPr>
            <a:lvl5pPr marL="2138416" indent="0">
              <a:buNone/>
              <a:defRPr sz="1637">
                <a:solidFill>
                  <a:schemeClr val="tx1">
                    <a:tint val="75000"/>
                  </a:schemeClr>
                </a:solidFill>
              </a:defRPr>
            </a:lvl5pPr>
            <a:lvl6pPr marL="2673020" indent="0">
              <a:buNone/>
              <a:defRPr sz="1637">
                <a:solidFill>
                  <a:schemeClr val="tx1">
                    <a:tint val="75000"/>
                  </a:schemeClr>
                </a:solidFill>
              </a:defRPr>
            </a:lvl6pPr>
            <a:lvl7pPr marL="3207624" indent="0">
              <a:buNone/>
              <a:defRPr sz="1637">
                <a:solidFill>
                  <a:schemeClr val="tx1">
                    <a:tint val="75000"/>
                  </a:schemeClr>
                </a:solidFill>
              </a:defRPr>
            </a:lvl7pPr>
            <a:lvl8pPr marL="3742228" indent="0">
              <a:buNone/>
              <a:defRPr sz="1637">
                <a:solidFill>
                  <a:schemeClr val="tx1">
                    <a:tint val="75000"/>
                  </a:schemeClr>
                </a:solidFill>
              </a:defRPr>
            </a:lvl8pPr>
            <a:lvl9pPr marL="4276832" indent="0">
              <a:buNone/>
              <a:defRPr sz="163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71AA11-1F8C-4C41-AF14-D5DF29B4D9D7}" type="datetimeFigureOut">
              <a:rPr lang="en-US" smtClean="0"/>
              <a:t>12/9/24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1646545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391978" y="1915118"/>
            <a:ext cx="3047167" cy="11289115"/>
          </a:xfrm>
        </p:spPr>
        <p:txBody>
          <a:bodyPr/>
          <a:lstStyle>
            <a:lvl1pPr>
              <a:defRPr sz="2222"/>
            </a:lvl1pPr>
            <a:lvl2pPr>
              <a:defRPr sz="1988"/>
            </a:lvl2pPr>
            <a:lvl3pPr>
              <a:defRPr sz="1754"/>
            </a:lvl3pPr>
            <a:lvl4pPr>
              <a:defRPr sz="1520"/>
            </a:lvl4pPr>
            <a:lvl5pPr>
              <a:defRPr sz="1520"/>
            </a:lvl5pPr>
            <a:lvl6pPr>
              <a:defRPr sz="1520"/>
            </a:lvl6pPr>
            <a:lvl7pPr>
              <a:defRPr sz="1520"/>
            </a:lvl7pPr>
            <a:lvl8pPr>
              <a:defRPr sz="1520"/>
            </a:lvl8pPr>
            <a:lvl9pPr>
              <a:defRPr sz="15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856125" y="1915118"/>
            <a:ext cx="3047167" cy="11289115"/>
          </a:xfrm>
        </p:spPr>
        <p:txBody>
          <a:bodyPr/>
          <a:lstStyle>
            <a:lvl1pPr>
              <a:defRPr sz="2222"/>
            </a:lvl1pPr>
            <a:lvl2pPr>
              <a:defRPr sz="1988"/>
            </a:lvl2pPr>
            <a:lvl3pPr>
              <a:defRPr sz="1754"/>
            </a:lvl3pPr>
            <a:lvl4pPr>
              <a:defRPr sz="1520"/>
            </a:lvl4pPr>
            <a:lvl5pPr>
              <a:defRPr sz="1520"/>
            </a:lvl5pPr>
            <a:lvl6pPr>
              <a:defRPr sz="1520"/>
            </a:lvl6pPr>
            <a:lvl7pPr>
              <a:defRPr sz="1520"/>
            </a:lvl7pPr>
            <a:lvl8pPr>
              <a:defRPr sz="1520"/>
            </a:lvl8pPr>
            <a:lvl9pPr>
              <a:defRPr sz="15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2D71AA11-1F8C-4C41-AF14-D5DF29B4D9D7}" type="datetimeFigureOut">
              <a:rPr lang="en-US" smtClean="0"/>
              <a:t>12/9/24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1229021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391978" y="2256628"/>
            <a:ext cx="3047167" cy="1780723"/>
          </a:xfrm>
        </p:spPr>
        <p:txBody>
          <a:bodyPr anchor="b">
            <a:normAutofit/>
          </a:bodyPr>
          <a:lstStyle>
            <a:lvl1pPr marL="0" indent="0">
              <a:spcBef>
                <a:spcPts val="0"/>
              </a:spcBef>
              <a:buNone/>
              <a:defRPr sz="2222" b="1">
                <a:solidFill>
                  <a:schemeClr val="tx1">
                    <a:lumMod val="65000"/>
                    <a:lumOff val="35000"/>
                  </a:schemeClr>
                </a:solidFill>
              </a:defRPr>
            </a:lvl1pPr>
            <a:lvl2pPr marL="534604" indent="0">
              <a:buNone/>
              <a:defRPr sz="2222"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GB"/>
              <a:t>Click to edit Master text styles</a:t>
            </a:r>
          </a:p>
        </p:txBody>
      </p:sp>
      <p:sp>
        <p:nvSpPr>
          <p:cNvPr id="4" name="Content Placeholder 3"/>
          <p:cNvSpPr>
            <a:spLocks noGrp="1"/>
          </p:cNvSpPr>
          <p:nvPr>
            <p:ph sz="half" idx="2"/>
          </p:nvPr>
        </p:nvSpPr>
        <p:spPr>
          <a:xfrm>
            <a:off x="3391978" y="4256999"/>
            <a:ext cx="3047167" cy="8870019"/>
          </a:xfrm>
        </p:spPr>
        <p:txBody>
          <a:bodyPr/>
          <a:lstStyle>
            <a:lvl1pPr>
              <a:defRPr sz="2222"/>
            </a:lvl1pPr>
            <a:lvl2pPr>
              <a:defRPr sz="1988"/>
            </a:lvl2pPr>
            <a:lvl3pPr>
              <a:defRPr sz="1754"/>
            </a:lvl3pPr>
            <a:lvl4pPr>
              <a:defRPr sz="1520"/>
            </a:lvl4pPr>
            <a:lvl5pPr>
              <a:defRPr sz="1520"/>
            </a:lvl5pPr>
            <a:lvl6pPr>
              <a:defRPr sz="1520"/>
            </a:lvl6pPr>
            <a:lvl7pPr>
              <a:defRPr sz="1520"/>
            </a:lvl7pPr>
            <a:lvl8pPr>
              <a:defRPr sz="1520"/>
            </a:lvl8pPr>
            <a:lvl9pPr>
              <a:defRPr sz="15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56425" y="2256631"/>
            <a:ext cx="3047167" cy="1792741"/>
          </a:xfrm>
        </p:spPr>
        <p:txBody>
          <a:bodyPr anchor="b">
            <a:normAutofit/>
          </a:bodyPr>
          <a:lstStyle>
            <a:lvl1pPr marL="0" indent="0">
              <a:spcBef>
                <a:spcPts val="0"/>
              </a:spcBef>
              <a:buNone/>
              <a:defRPr sz="2222" b="1">
                <a:solidFill>
                  <a:schemeClr val="tx1">
                    <a:lumMod val="65000"/>
                    <a:lumOff val="35000"/>
                  </a:schemeClr>
                </a:solidFill>
              </a:defRPr>
            </a:lvl1pPr>
            <a:lvl2pPr marL="534604" indent="0">
              <a:buNone/>
              <a:defRPr sz="2222"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GB"/>
              <a:t>Click to edit Master text styles</a:t>
            </a:r>
          </a:p>
        </p:txBody>
      </p:sp>
      <p:sp>
        <p:nvSpPr>
          <p:cNvPr id="6" name="Content Placeholder 5"/>
          <p:cNvSpPr>
            <a:spLocks noGrp="1"/>
          </p:cNvSpPr>
          <p:nvPr>
            <p:ph sz="quarter" idx="4"/>
          </p:nvPr>
        </p:nvSpPr>
        <p:spPr>
          <a:xfrm>
            <a:off x="6856425" y="4256999"/>
            <a:ext cx="3047167" cy="8870019"/>
          </a:xfrm>
        </p:spPr>
        <p:txBody>
          <a:bodyPr/>
          <a:lstStyle>
            <a:lvl1pPr>
              <a:defRPr sz="2222"/>
            </a:lvl1pPr>
            <a:lvl2pPr>
              <a:defRPr sz="1988"/>
            </a:lvl2pPr>
            <a:lvl3pPr>
              <a:defRPr sz="1754"/>
            </a:lvl3pPr>
            <a:lvl4pPr>
              <a:defRPr sz="1520"/>
            </a:lvl4pPr>
            <a:lvl5pPr>
              <a:defRPr sz="1520"/>
            </a:lvl5pPr>
            <a:lvl6pPr>
              <a:defRPr sz="1520"/>
            </a:lvl6pPr>
            <a:lvl7pPr>
              <a:defRPr sz="1520"/>
            </a:lvl7pPr>
            <a:lvl8pPr>
              <a:defRPr sz="1520"/>
            </a:lvl8pPr>
            <a:lvl9pPr>
              <a:defRPr sz="15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2D71AA11-1F8C-4C41-AF14-D5DF29B4D9D7}" type="datetimeFigureOut">
              <a:rPr lang="en-US" smtClean="0"/>
              <a:t>12/9/24</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3864181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2D71AA11-1F8C-4C41-AF14-D5DF29B4D9D7}" type="datetimeFigureOut">
              <a:rPr lang="en-US" smtClean="0"/>
              <a:t>12/9/24</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58273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D71AA11-1F8C-4C41-AF14-D5DF29B4D9D7}" type="datetimeFigureOut">
              <a:rPr lang="en-US" smtClean="0"/>
              <a:t>12/9/24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8562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4528" y="2519892"/>
            <a:ext cx="2485847" cy="4838192"/>
          </a:xfrm>
        </p:spPr>
        <p:txBody>
          <a:bodyPr anchor="b">
            <a:normAutofit/>
          </a:bodyPr>
          <a:lstStyle>
            <a:lvl1pPr>
              <a:defRPr sz="3274" b="0" baseline="0"/>
            </a:lvl1pPr>
          </a:lstStyle>
          <a:p>
            <a:r>
              <a:rPr lang="en-GB"/>
              <a:t>Click to edit Master title style</a:t>
            </a:r>
            <a:endParaRPr lang="en-US" dirty="0"/>
          </a:p>
        </p:txBody>
      </p:sp>
      <p:sp>
        <p:nvSpPr>
          <p:cNvPr id="3" name="Content Placeholder 2"/>
          <p:cNvSpPr>
            <a:spLocks noGrp="1"/>
          </p:cNvSpPr>
          <p:nvPr>
            <p:ph idx="1"/>
          </p:nvPr>
        </p:nvSpPr>
        <p:spPr>
          <a:xfrm>
            <a:off x="3391978" y="1915118"/>
            <a:ext cx="6415088" cy="11289115"/>
          </a:xfrm>
        </p:spPr>
        <p:txBody>
          <a:bodyPr/>
          <a:lstStyle>
            <a:lvl1pPr>
              <a:defRPr sz="2339"/>
            </a:lvl1pPr>
            <a:lvl2pPr>
              <a:defRPr sz="2105"/>
            </a:lvl2pPr>
            <a:lvl3pPr>
              <a:defRPr sz="1871"/>
            </a:lvl3pPr>
            <a:lvl4pPr>
              <a:defRPr sz="1637"/>
            </a:lvl4pPr>
            <a:lvl5pPr>
              <a:defRPr sz="1637"/>
            </a:lvl5pPr>
            <a:lvl6pPr>
              <a:defRPr sz="1637"/>
            </a:lvl6pPr>
            <a:lvl7pPr>
              <a:defRPr sz="1637"/>
            </a:lvl7pPr>
            <a:lvl8pPr>
              <a:defRPr sz="1637"/>
            </a:lvl8pPr>
            <a:lvl9pPr>
              <a:defRPr sz="163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24528" y="7358084"/>
            <a:ext cx="2485847" cy="5644557"/>
          </a:xfrm>
        </p:spPr>
        <p:txBody>
          <a:bodyPr anchor="t">
            <a:normAutofit/>
          </a:bodyPr>
          <a:lstStyle>
            <a:lvl1pPr marL="0" indent="0">
              <a:lnSpc>
                <a:spcPct val="100000"/>
              </a:lnSpc>
              <a:spcBef>
                <a:spcPts val="935"/>
              </a:spcBef>
              <a:buNone/>
              <a:defRPr sz="1462">
                <a:solidFill>
                  <a:srgbClr val="FFFFFF"/>
                </a:solidFill>
              </a:defRPr>
            </a:lvl1pPr>
            <a:lvl2pPr marL="534604" indent="0">
              <a:buNone/>
              <a:defRPr sz="1403"/>
            </a:lvl2pPr>
            <a:lvl3pPr marL="1069208" indent="0">
              <a:buNone/>
              <a:defRPr sz="1169"/>
            </a:lvl3pPr>
            <a:lvl4pPr marL="1603812" indent="0">
              <a:buNone/>
              <a:defRPr sz="1052"/>
            </a:lvl4pPr>
            <a:lvl5pPr marL="2138416" indent="0">
              <a:buNone/>
              <a:defRPr sz="1052"/>
            </a:lvl5pPr>
            <a:lvl6pPr marL="2673020" indent="0">
              <a:buNone/>
              <a:defRPr sz="1052"/>
            </a:lvl6pPr>
            <a:lvl7pPr marL="3207624" indent="0">
              <a:buNone/>
              <a:defRPr sz="1052"/>
            </a:lvl7pPr>
            <a:lvl8pPr marL="3742228" indent="0">
              <a:buNone/>
              <a:defRPr sz="1052"/>
            </a:lvl8pPr>
            <a:lvl9pPr marL="4276832" indent="0">
              <a:buNone/>
              <a:defRPr sz="1052"/>
            </a:lvl9pPr>
          </a:lstStyle>
          <a:p>
            <a:pPr lvl="0"/>
            <a:r>
              <a:rPr lang="en-GB"/>
              <a:t>Click to edit Master text styles</a:t>
            </a:r>
          </a:p>
        </p:txBody>
      </p:sp>
      <p:sp>
        <p:nvSpPr>
          <p:cNvPr id="8" name="Date Placeholder 7"/>
          <p:cNvSpPr>
            <a:spLocks noGrp="1"/>
          </p:cNvSpPr>
          <p:nvPr>
            <p:ph type="dt" sz="half" idx="10"/>
          </p:nvPr>
        </p:nvSpPr>
        <p:spPr/>
        <p:txBody>
          <a:bodyPr/>
          <a:lstStyle/>
          <a:p>
            <a:fld id="{2D71AA11-1F8C-4C41-AF14-D5DF29B4D9D7}" type="datetimeFigureOut">
              <a:rPr lang="en-US" smtClean="0"/>
              <a:t>12/9/24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4170802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4528" y="2519892"/>
            <a:ext cx="2485847" cy="4838192"/>
          </a:xfrm>
        </p:spPr>
        <p:txBody>
          <a:bodyPr anchor="b">
            <a:normAutofit/>
          </a:bodyPr>
          <a:lstStyle>
            <a:lvl1pPr>
              <a:defRPr sz="3274"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131288" y="1691875"/>
            <a:ext cx="7116677" cy="11752775"/>
          </a:xfrm>
          <a:solidFill>
            <a:schemeClr val="bg2">
              <a:lumMod val="60000"/>
              <a:lumOff val="40000"/>
            </a:schemeClr>
          </a:solidFill>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en-GB"/>
              <a:t>Click icon to add picture</a:t>
            </a:r>
            <a:endParaRPr lang="en-US" dirty="0"/>
          </a:p>
        </p:txBody>
      </p:sp>
      <p:sp>
        <p:nvSpPr>
          <p:cNvPr id="4" name="Text Placeholder 3"/>
          <p:cNvSpPr>
            <a:spLocks noGrp="1"/>
          </p:cNvSpPr>
          <p:nvPr>
            <p:ph type="body" sz="half" idx="2"/>
          </p:nvPr>
        </p:nvSpPr>
        <p:spPr>
          <a:xfrm>
            <a:off x="224528" y="7364790"/>
            <a:ext cx="2485847" cy="5644557"/>
          </a:xfrm>
        </p:spPr>
        <p:txBody>
          <a:bodyPr anchor="t">
            <a:normAutofit/>
          </a:bodyPr>
          <a:lstStyle>
            <a:lvl1pPr marL="0" indent="0">
              <a:lnSpc>
                <a:spcPct val="100000"/>
              </a:lnSpc>
              <a:spcBef>
                <a:spcPts val="935"/>
              </a:spcBef>
              <a:buNone/>
              <a:defRPr sz="1462">
                <a:solidFill>
                  <a:srgbClr val="FFFFFF"/>
                </a:solidFill>
              </a:defRPr>
            </a:lvl1pPr>
            <a:lvl2pPr marL="534604" indent="0">
              <a:buNone/>
              <a:defRPr sz="1403"/>
            </a:lvl2pPr>
            <a:lvl3pPr marL="1069208" indent="0">
              <a:buNone/>
              <a:defRPr sz="1169"/>
            </a:lvl3pPr>
            <a:lvl4pPr marL="1603812" indent="0">
              <a:buNone/>
              <a:defRPr sz="1052"/>
            </a:lvl4pPr>
            <a:lvl5pPr marL="2138416" indent="0">
              <a:buNone/>
              <a:defRPr sz="1052"/>
            </a:lvl5pPr>
            <a:lvl6pPr marL="2673020" indent="0">
              <a:buNone/>
              <a:defRPr sz="1052"/>
            </a:lvl6pPr>
            <a:lvl7pPr marL="3207624" indent="0">
              <a:buNone/>
              <a:defRPr sz="1052"/>
            </a:lvl7pPr>
            <a:lvl8pPr marL="3742228" indent="0">
              <a:buNone/>
              <a:defRPr sz="1052"/>
            </a:lvl8pPr>
            <a:lvl9pPr marL="4276832" indent="0">
              <a:buNone/>
              <a:defRPr sz="1052"/>
            </a:lvl9pPr>
          </a:lstStyle>
          <a:p>
            <a:pPr lvl="0"/>
            <a:r>
              <a:rPr lang="en-GB"/>
              <a:t>Click to edit Master text styles</a:t>
            </a:r>
          </a:p>
        </p:txBody>
      </p:sp>
      <p:sp>
        <p:nvSpPr>
          <p:cNvPr id="8" name="Date Placeholder 7"/>
          <p:cNvSpPr>
            <a:spLocks noGrp="1"/>
          </p:cNvSpPr>
          <p:nvPr>
            <p:ph type="dt" sz="half" idx="10"/>
          </p:nvPr>
        </p:nvSpPr>
        <p:spPr/>
        <p:txBody>
          <a:bodyPr/>
          <a:lstStyle/>
          <a:p>
            <a:fld id="{2D71AA11-1F8C-4C41-AF14-D5DF29B4D9D7}" type="datetimeFigureOut">
              <a:rPr lang="en-US" smtClean="0"/>
              <a:t>12/9/24</a:t>
            </a:fld>
            <a:endParaRPr lang="en-US"/>
          </a:p>
        </p:txBody>
      </p:sp>
      <p:sp>
        <p:nvSpPr>
          <p:cNvPr id="9" name="Footer Placeholder 8"/>
          <p:cNvSpPr>
            <a:spLocks noGrp="1"/>
          </p:cNvSpPr>
          <p:nvPr>
            <p:ph type="ftr" sz="quarter" idx="11"/>
          </p:nvPr>
        </p:nvSpPr>
        <p:spPr>
          <a:xfrm>
            <a:off x="3068548" y="14013401"/>
            <a:ext cx="5184124" cy="804965"/>
          </a:xfrm>
        </p:spPr>
        <p:txBody>
          <a:bodyPr/>
          <a:lstStyle/>
          <a:p>
            <a:endParaRPr lang="en-US"/>
          </a:p>
        </p:txBody>
      </p:sp>
      <p:sp>
        <p:nvSpPr>
          <p:cNvPr id="10" name="Slide Number Placeholder 9"/>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1995200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D71AA11-1F8C-4C41-AF14-D5DF29B4D9D7}" type="datetimeFigureOut">
              <a:rPr lang="en-US" smtClean="0"/>
              <a:t>12/9/24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4151755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34119" y="2183906"/>
            <a:ext cx="2472482" cy="1091953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391978" y="1915118"/>
            <a:ext cx="6415088" cy="1128911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D71AA11-1F8C-4C41-AF14-D5DF29B4D9D7}" type="datetimeFigureOut">
              <a:rPr lang="en-US" smtClean="0"/>
              <a:t>12/9/24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E9BD3CA-6294-8445-A89E-BD23929401ED}" type="slidenum">
              <a:rPr lang="en-US" smtClean="0"/>
              <a:t>‹#›</a:t>
            </a:fld>
            <a:endParaRPr lang="en-US"/>
          </a:p>
        </p:txBody>
      </p:sp>
    </p:spTree>
    <p:extLst>
      <p:ext uri="{BB962C8B-B14F-4D97-AF65-F5344CB8AC3E}">
        <p14:creationId xmlns:p14="http://schemas.microsoft.com/office/powerpoint/2010/main" val="4031544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 y="1673208"/>
            <a:ext cx="3019868" cy="117527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21798" y="2477648"/>
            <a:ext cx="2584804" cy="1014390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0361959" y="1673208"/>
            <a:ext cx="336792" cy="11752775"/>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393167" y="1905038"/>
            <a:ext cx="6415088" cy="11289115"/>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30170" y="14013401"/>
            <a:ext cx="2405658" cy="804965"/>
          </a:xfrm>
          <a:prstGeom prst="rect">
            <a:avLst/>
          </a:prstGeom>
        </p:spPr>
        <p:txBody>
          <a:bodyPr vert="horz" lIns="91440" tIns="45720" rIns="91440" bIns="45720" rtlCol="0" anchor="ctr"/>
          <a:lstStyle>
            <a:lvl1pPr algn="l">
              <a:defRPr sz="1169">
                <a:solidFill>
                  <a:schemeClr val="tx1">
                    <a:lumMod val="50000"/>
                    <a:lumOff val="50000"/>
                  </a:schemeClr>
                </a:solidFill>
              </a:defRPr>
            </a:lvl1pPr>
          </a:lstStyle>
          <a:p>
            <a:fld id="{2D71AA11-1F8C-4C41-AF14-D5DF29B4D9D7}" type="datetimeFigureOut">
              <a:rPr lang="en-US" smtClean="0"/>
              <a:t>12/9/24</a:t>
            </a:fld>
            <a:endParaRPr lang="en-US"/>
          </a:p>
        </p:txBody>
      </p:sp>
      <p:sp>
        <p:nvSpPr>
          <p:cNvPr id="5" name="Footer Placeholder 4"/>
          <p:cNvSpPr>
            <a:spLocks noGrp="1"/>
          </p:cNvSpPr>
          <p:nvPr>
            <p:ph type="ftr" sz="quarter" idx="3"/>
          </p:nvPr>
        </p:nvSpPr>
        <p:spPr>
          <a:xfrm>
            <a:off x="3393167" y="14013401"/>
            <a:ext cx="5184124" cy="804965"/>
          </a:xfrm>
          <a:prstGeom prst="rect">
            <a:avLst/>
          </a:prstGeom>
        </p:spPr>
        <p:txBody>
          <a:bodyPr vert="horz" lIns="91440" tIns="45720" rIns="91440" bIns="45720" rtlCol="0" anchor="ctr"/>
          <a:lstStyle>
            <a:lvl1pPr algn="l">
              <a:defRPr sz="1169">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9325640" y="14013401"/>
            <a:ext cx="1342551" cy="804965"/>
          </a:xfrm>
          <a:prstGeom prst="rect">
            <a:avLst/>
          </a:prstGeom>
        </p:spPr>
        <p:txBody>
          <a:bodyPr vert="horz" lIns="91440" tIns="45720" rIns="91440" bIns="45720" rtlCol="0" anchor="ctr"/>
          <a:lstStyle>
            <a:lvl1pPr algn="r">
              <a:defRPr sz="1286" b="1">
                <a:solidFill>
                  <a:schemeClr val="accent1"/>
                </a:solidFill>
              </a:defRPr>
            </a:lvl1pPr>
          </a:lstStyle>
          <a:p>
            <a:fld id="{EE9BD3CA-6294-8445-A89E-BD23929401ED}" type="slidenum">
              <a:rPr lang="en-US" smtClean="0"/>
              <a:t>‹#›</a:t>
            </a:fld>
            <a:endParaRPr lang="en-US"/>
          </a:p>
        </p:txBody>
      </p:sp>
    </p:spTree>
    <p:extLst>
      <p:ext uri="{BB962C8B-B14F-4D97-AF65-F5344CB8AC3E}">
        <p14:creationId xmlns:p14="http://schemas.microsoft.com/office/powerpoint/2010/main" val="2794613832"/>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1069208" rtl="0" eaLnBrk="1" latinLnBrk="0" hangingPunct="1">
        <a:lnSpc>
          <a:spcPct val="90000"/>
        </a:lnSpc>
        <a:spcBef>
          <a:spcPct val="0"/>
        </a:spcBef>
        <a:buNone/>
        <a:defRPr sz="3508" kern="1200" spc="-70" baseline="0">
          <a:solidFill>
            <a:srgbClr val="FFFFFF"/>
          </a:solidFill>
          <a:latin typeface="+mj-lt"/>
          <a:ea typeface="+mj-ea"/>
          <a:cs typeface="+mj-cs"/>
        </a:defRPr>
      </a:lvl1pPr>
    </p:titleStyle>
    <p:bodyStyle>
      <a:lvl1pPr marL="213842" indent="-213842" algn="l" defTabSz="1069208" rtl="0" eaLnBrk="1" latinLnBrk="0" hangingPunct="1">
        <a:lnSpc>
          <a:spcPct val="90000"/>
        </a:lnSpc>
        <a:spcBef>
          <a:spcPts val="1403"/>
        </a:spcBef>
        <a:buClr>
          <a:schemeClr val="accent1"/>
        </a:buClr>
        <a:buFont typeface="Wingdings 2" pitchFamily="18" charset="2"/>
        <a:buChar char=""/>
        <a:defRPr sz="2222" kern="1200">
          <a:solidFill>
            <a:schemeClr val="tx1">
              <a:lumMod val="65000"/>
              <a:lumOff val="35000"/>
            </a:schemeClr>
          </a:solidFill>
          <a:latin typeface="+mn-lt"/>
          <a:ea typeface="+mn-ea"/>
          <a:cs typeface="+mn-cs"/>
        </a:defRPr>
      </a:lvl1pPr>
      <a:lvl2pPr marL="801906" indent="-213842" algn="l" defTabSz="1069208" rtl="0" eaLnBrk="1" latinLnBrk="0" hangingPunct="1">
        <a:lnSpc>
          <a:spcPct val="90000"/>
        </a:lnSpc>
        <a:spcBef>
          <a:spcPts val="292"/>
        </a:spcBef>
        <a:spcAft>
          <a:spcPts val="292"/>
        </a:spcAft>
        <a:buClr>
          <a:schemeClr val="accent1"/>
        </a:buClr>
        <a:buFont typeface="Wingdings 2" pitchFamily="18" charset="2"/>
        <a:buChar char=""/>
        <a:defRPr sz="1988" kern="1200">
          <a:solidFill>
            <a:schemeClr val="tx1">
              <a:lumMod val="65000"/>
              <a:lumOff val="35000"/>
            </a:schemeClr>
          </a:solidFill>
          <a:latin typeface="+mn-lt"/>
          <a:ea typeface="+mn-ea"/>
          <a:cs typeface="+mn-cs"/>
        </a:defRPr>
      </a:lvl2pPr>
      <a:lvl3pPr marL="1336510" indent="-213842" algn="l" defTabSz="1069208" rtl="0" eaLnBrk="1" latinLnBrk="0" hangingPunct="1">
        <a:lnSpc>
          <a:spcPct val="90000"/>
        </a:lnSpc>
        <a:spcBef>
          <a:spcPts val="292"/>
        </a:spcBef>
        <a:spcAft>
          <a:spcPts val="292"/>
        </a:spcAft>
        <a:buClr>
          <a:schemeClr val="accent1"/>
        </a:buClr>
        <a:buFont typeface="Wingdings 2" pitchFamily="18" charset="2"/>
        <a:buChar char=""/>
        <a:defRPr sz="1754" kern="1200">
          <a:solidFill>
            <a:schemeClr val="tx1">
              <a:lumMod val="65000"/>
              <a:lumOff val="35000"/>
            </a:schemeClr>
          </a:solidFill>
          <a:latin typeface="+mn-lt"/>
          <a:ea typeface="+mn-ea"/>
          <a:cs typeface="+mn-cs"/>
        </a:defRPr>
      </a:lvl3pPr>
      <a:lvl4pPr marL="1871114" indent="-213842" algn="l" defTabSz="1069208" rtl="0" eaLnBrk="1" latinLnBrk="0" hangingPunct="1">
        <a:lnSpc>
          <a:spcPct val="90000"/>
        </a:lnSpc>
        <a:spcBef>
          <a:spcPts val="292"/>
        </a:spcBef>
        <a:spcAft>
          <a:spcPts val="292"/>
        </a:spcAft>
        <a:buClr>
          <a:schemeClr val="accent1"/>
        </a:buClr>
        <a:buFont typeface="Wingdings 2" pitchFamily="18" charset="2"/>
        <a:buChar char=""/>
        <a:defRPr sz="1520" kern="1200">
          <a:solidFill>
            <a:schemeClr val="tx1">
              <a:lumMod val="65000"/>
              <a:lumOff val="35000"/>
            </a:schemeClr>
          </a:solidFill>
          <a:latin typeface="+mn-lt"/>
          <a:ea typeface="+mn-ea"/>
          <a:cs typeface="+mn-cs"/>
        </a:defRPr>
      </a:lvl4pPr>
      <a:lvl5pPr marL="2405718" indent="-213842" algn="l" defTabSz="1069208" rtl="0" eaLnBrk="1" latinLnBrk="0" hangingPunct="1">
        <a:lnSpc>
          <a:spcPct val="90000"/>
        </a:lnSpc>
        <a:spcBef>
          <a:spcPts val="292"/>
        </a:spcBef>
        <a:spcAft>
          <a:spcPts val="292"/>
        </a:spcAft>
        <a:buClr>
          <a:schemeClr val="accent1"/>
        </a:buClr>
        <a:buFont typeface="Wingdings 2" pitchFamily="18" charset="2"/>
        <a:buChar char=""/>
        <a:defRPr sz="1520" kern="1200">
          <a:solidFill>
            <a:schemeClr val="tx1">
              <a:lumMod val="65000"/>
              <a:lumOff val="35000"/>
            </a:schemeClr>
          </a:solidFill>
          <a:latin typeface="+mn-lt"/>
          <a:ea typeface="+mn-ea"/>
          <a:cs typeface="+mn-cs"/>
        </a:defRPr>
      </a:lvl5pPr>
      <a:lvl6pPr marL="2940322" indent="-267302" algn="l" defTabSz="1069208" rtl="0" eaLnBrk="1" latinLnBrk="0" hangingPunct="1">
        <a:lnSpc>
          <a:spcPct val="90000"/>
        </a:lnSpc>
        <a:spcBef>
          <a:spcPts val="292"/>
        </a:spcBef>
        <a:spcAft>
          <a:spcPts val="292"/>
        </a:spcAft>
        <a:buClr>
          <a:schemeClr val="accent1"/>
        </a:buClr>
        <a:buFont typeface="Wingdings 2" pitchFamily="18" charset="2"/>
        <a:buChar char=""/>
        <a:defRPr sz="1520" kern="1200">
          <a:solidFill>
            <a:schemeClr val="tx1">
              <a:lumMod val="65000"/>
              <a:lumOff val="35000"/>
            </a:schemeClr>
          </a:solidFill>
          <a:latin typeface="+mn-lt"/>
          <a:ea typeface="+mn-ea"/>
          <a:cs typeface="+mn-cs"/>
        </a:defRPr>
      </a:lvl6pPr>
      <a:lvl7pPr marL="3474926" indent="-267302" algn="l" defTabSz="1069208" rtl="0" eaLnBrk="1" latinLnBrk="0" hangingPunct="1">
        <a:lnSpc>
          <a:spcPct val="90000"/>
        </a:lnSpc>
        <a:spcBef>
          <a:spcPts val="292"/>
        </a:spcBef>
        <a:spcAft>
          <a:spcPts val="292"/>
        </a:spcAft>
        <a:buClr>
          <a:schemeClr val="accent1"/>
        </a:buClr>
        <a:buFont typeface="Wingdings 2" pitchFamily="18" charset="2"/>
        <a:buChar char=""/>
        <a:defRPr sz="1520" kern="1200">
          <a:solidFill>
            <a:schemeClr val="tx1">
              <a:lumMod val="65000"/>
              <a:lumOff val="35000"/>
            </a:schemeClr>
          </a:solidFill>
          <a:latin typeface="+mn-lt"/>
          <a:ea typeface="+mn-ea"/>
          <a:cs typeface="+mn-cs"/>
        </a:defRPr>
      </a:lvl7pPr>
      <a:lvl8pPr marL="4009530" indent="-267302" algn="l" defTabSz="1069208" rtl="0" eaLnBrk="1" latinLnBrk="0" hangingPunct="1">
        <a:lnSpc>
          <a:spcPct val="90000"/>
        </a:lnSpc>
        <a:spcBef>
          <a:spcPts val="292"/>
        </a:spcBef>
        <a:spcAft>
          <a:spcPts val="292"/>
        </a:spcAft>
        <a:buClr>
          <a:schemeClr val="accent1"/>
        </a:buClr>
        <a:buFont typeface="Wingdings 2" pitchFamily="18" charset="2"/>
        <a:buChar char=""/>
        <a:defRPr sz="1520" kern="1200">
          <a:solidFill>
            <a:schemeClr val="tx1">
              <a:lumMod val="65000"/>
              <a:lumOff val="35000"/>
            </a:schemeClr>
          </a:solidFill>
          <a:latin typeface="+mn-lt"/>
          <a:ea typeface="+mn-ea"/>
          <a:cs typeface="+mn-cs"/>
        </a:defRPr>
      </a:lvl8pPr>
      <a:lvl9pPr marL="4544134" indent="-267302" algn="l" defTabSz="1069208" rtl="0" eaLnBrk="1" latinLnBrk="0" hangingPunct="1">
        <a:lnSpc>
          <a:spcPct val="90000"/>
        </a:lnSpc>
        <a:spcBef>
          <a:spcPts val="292"/>
        </a:spcBef>
        <a:spcAft>
          <a:spcPts val="292"/>
        </a:spcAft>
        <a:buClr>
          <a:schemeClr val="accent1"/>
        </a:buClr>
        <a:buFont typeface="Wingdings 2" pitchFamily="18" charset="2"/>
        <a:buChar char=""/>
        <a:defRPr sz="1520" kern="1200">
          <a:solidFill>
            <a:schemeClr val="tx1">
              <a:lumMod val="65000"/>
              <a:lumOff val="35000"/>
            </a:schemeClr>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thecollector.com/magnus-maximus-welsh-legend/" TargetMode="External"/><Relationship Id="rId13" Type="http://schemas.openxmlformats.org/officeDocument/2006/relationships/hyperlink" Target="https://www.wired.com/story/ask-men-about-roman-empire-tiktok-twitter-pop-culture/" TargetMode="External"/><Relationship Id="rId18" Type="http://schemas.openxmlformats.org/officeDocument/2006/relationships/image" Target="../media/image5.png"/><Relationship Id="rId3" Type="http://schemas.openxmlformats.org/officeDocument/2006/relationships/image" Target="../media/image1.jpeg"/><Relationship Id="rId7" Type="http://schemas.openxmlformats.org/officeDocument/2006/relationships/hyperlink" Target="http://www.oceanlight.com/spotlight.php?img=06731" TargetMode="External"/><Relationship Id="rId12" Type="http://schemas.openxmlformats.org/officeDocument/2006/relationships/hyperlink" Target="https://www.thecollector.com/when-did-roman-britain-end/" TargetMode="External"/><Relationship Id="rId17" Type="http://schemas.openxmlformats.org/officeDocument/2006/relationships/image" Target="../media/image4.jpeg"/><Relationship Id="rId2" Type="http://schemas.openxmlformats.org/officeDocument/2006/relationships/notesSlide" Target="../notesSlides/notesSlide1.xml"/><Relationship Id="rId16" Type="http://schemas.openxmlformats.org/officeDocument/2006/relationships/hyperlink" Target="https://www.britannica.com/place/Milan-Italy" TargetMode="External"/><Relationship Id="rId1" Type="http://schemas.openxmlformats.org/officeDocument/2006/relationships/slideLayout" Target="../slideLayouts/slideLayout1.xml"/><Relationship Id="rId6" Type="http://schemas.openxmlformats.org/officeDocument/2006/relationships/hyperlink" Target="https://www.worldhistory.org/article/776/tacitus-account-of-the-battle-of-mons-graupius/" TargetMode="External"/><Relationship Id="rId11" Type="http://schemas.openxmlformats.org/officeDocument/2006/relationships/hyperlink" Target="https://saxonhistory.co.uk/127_ptolemy.php" TargetMode="External"/><Relationship Id="rId5" Type="http://schemas.openxmlformats.org/officeDocument/2006/relationships/hyperlink" Target="https://www.english-heritage.org.uk/learn/story-of-england/romans/invasion/" TargetMode="External"/><Relationship Id="rId15" Type="http://schemas.openxmlformats.org/officeDocument/2006/relationships/image" Target="../media/image3.jpeg"/><Relationship Id="rId10" Type="http://schemas.openxmlformats.org/officeDocument/2006/relationships/hyperlink" Target="https://www.britannica.com/biography/Flavius-Stilicho" TargetMode="External"/><Relationship Id="rId4" Type="http://schemas.openxmlformats.org/officeDocument/2006/relationships/hyperlink" Target="https://labelledamesanssouci.wordpress.com/2013/01/22/the-fall-of-roman-britain-and-the-myth-of-the-anglo-saxon-conquest/" TargetMode="External"/><Relationship Id="rId9" Type="http://schemas.openxmlformats.org/officeDocument/2006/relationships/hyperlink" Target="https://ludwigheinrichdyck.wordpress.com/2018/03/24/barbarians-at-the-gate-the-410-sack-of-rome/" TargetMode="External"/><Relationship Id="rId1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A958141-134B-DC4F-CD25-D961E23BF5AD}"/>
              </a:ext>
            </a:extLst>
          </p:cNvPr>
          <p:cNvSpPr txBox="1"/>
          <p:nvPr/>
        </p:nvSpPr>
        <p:spPr>
          <a:xfrm>
            <a:off x="218321" y="324091"/>
            <a:ext cx="10255169" cy="923330"/>
          </a:xfrm>
          <a:prstGeom prst="rect">
            <a:avLst/>
          </a:prstGeom>
          <a:noFill/>
        </p:spPr>
        <p:txBody>
          <a:bodyPr wrap="square" rtlCol="0">
            <a:spAutoFit/>
          </a:bodyPr>
          <a:lstStyle/>
          <a:p>
            <a:r>
              <a:rPr lang="en-US" sz="5400" dirty="0"/>
              <a:t>Why did the Romans Leave Britain?</a:t>
            </a:r>
          </a:p>
        </p:txBody>
      </p:sp>
      <p:pic>
        <p:nvPicPr>
          <p:cNvPr id="1026" name="Picture 2" descr="The Fall of Roman Britain and the myth of the Anglo-Saxon Conquest |  Carole's Stuff and Occasional Nonsense">
            <a:extLst>
              <a:ext uri="{FF2B5EF4-FFF2-40B4-BE49-F238E27FC236}">
                <a16:creationId xmlns:a16="http://schemas.microsoft.com/office/drawing/2014/main" id="{5B19F351-B08A-87BA-F00E-80C680B4A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178" y="1902249"/>
            <a:ext cx="1622653" cy="229460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BF4F404-FCEE-3C23-5A34-14400E284544}"/>
              </a:ext>
            </a:extLst>
          </p:cNvPr>
          <p:cNvSpPr txBox="1"/>
          <p:nvPr/>
        </p:nvSpPr>
        <p:spPr>
          <a:xfrm>
            <a:off x="-1" y="4272255"/>
            <a:ext cx="1622653" cy="276999"/>
          </a:xfrm>
          <a:prstGeom prst="rect">
            <a:avLst/>
          </a:prstGeom>
          <a:noFill/>
        </p:spPr>
        <p:txBody>
          <a:bodyPr wrap="square" rtlCol="0">
            <a:spAutoFit/>
          </a:bodyPr>
          <a:lstStyle/>
          <a:p>
            <a:r>
              <a:rPr lang="en-US" sz="1200" dirty="0"/>
              <a:t>Carole Bristol, 2013</a:t>
            </a:r>
          </a:p>
        </p:txBody>
      </p:sp>
      <p:sp>
        <p:nvSpPr>
          <p:cNvPr id="12" name="TextBox 11">
            <a:extLst>
              <a:ext uri="{FF2B5EF4-FFF2-40B4-BE49-F238E27FC236}">
                <a16:creationId xmlns:a16="http://schemas.microsoft.com/office/drawing/2014/main" id="{976385AB-83F2-E8BA-142A-7EA237C8F551}"/>
              </a:ext>
            </a:extLst>
          </p:cNvPr>
          <p:cNvSpPr txBox="1"/>
          <p:nvPr/>
        </p:nvSpPr>
        <p:spPr>
          <a:xfrm>
            <a:off x="-1" y="1589906"/>
            <a:ext cx="2974693" cy="338554"/>
          </a:xfrm>
          <a:prstGeom prst="rect">
            <a:avLst/>
          </a:prstGeom>
          <a:noFill/>
        </p:spPr>
        <p:txBody>
          <a:bodyPr wrap="square" rtlCol="0">
            <a:spAutoFit/>
          </a:bodyPr>
          <a:lstStyle/>
          <a:p>
            <a:r>
              <a:rPr lang="en-US" sz="1600" dirty="0"/>
              <a:t>Roman Rule in Britain</a:t>
            </a:r>
          </a:p>
        </p:txBody>
      </p:sp>
      <p:sp>
        <p:nvSpPr>
          <p:cNvPr id="15" name="TextBox 14">
            <a:extLst>
              <a:ext uri="{FF2B5EF4-FFF2-40B4-BE49-F238E27FC236}">
                <a16:creationId xmlns:a16="http://schemas.microsoft.com/office/drawing/2014/main" id="{F8AB2568-6EAB-388A-5016-16B82EEA8404}"/>
              </a:ext>
            </a:extLst>
          </p:cNvPr>
          <p:cNvSpPr txBox="1"/>
          <p:nvPr/>
        </p:nvSpPr>
        <p:spPr>
          <a:xfrm>
            <a:off x="0" y="13396662"/>
            <a:ext cx="10692015" cy="1723549"/>
          </a:xfrm>
          <a:prstGeom prst="rect">
            <a:avLst/>
          </a:prstGeom>
          <a:noFill/>
        </p:spPr>
        <p:txBody>
          <a:bodyPr wrap="square" rtlCol="0">
            <a:spAutoFit/>
          </a:bodyPr>
          <a:lstStyle/>
          <a:p>
            <a:r>
              <a:rPr lang="en-US" dirty="0"/>
              <a:t>Bibliography </a:t>
            </a:r>
          </a:p>
          <a:p>
            <a:r>
              <a:rPr lang="en-US" sz="800" dirty="0"/>
              <a:t>Carole Bristol (2013), </a:t>
            </a:r>
            <a:r>
              <a:rPr lang="en-GB" sz="800" u="none" strike="noStrike" dirty="0">
                <a:effectLst/>
              </a:rPr>
              <a:t>The Fall of Roman Britain and the myth of the Anglo-Saxon Conquest, available at </a:t>
            </a:r>
            <a:r>
              <a:rPr lang="en-GB" sz="800" u="none" strike="noStrike" dirty="0">
                <a:effectLst/>
                <a:hlinkClick r:id="rId4"/>
              </a:rPr>
              <a:t>https://labelledamesanssouci.wordpress.com/2013/01/22/the-fall-of-roman-britain-and-the-myth-of-the-anglo-saxon-conquest/</a:t>
            </a:r>
            <a:r>
              <a:rPr lang="en-GB" sz="800" u="none" strike="noStrike" dirty="0">
                <a:effectLst/>
              </a:rPr>
              <a:t> </a:t>
            </a:r>
          </a:p>
          <a:p>
            <a:r>
              <a:rPr lang="en-US" sz="800" dirty="0"/>
              <a:t>Paul Pattison  (no year), </a:t>
            </a:r>
            <a:r>
              <a:rPr lang="en-GB" sz="800" b="0" i="0" u="none" strike="noStrike" cap="all" dirty="0">
                <a:solidFill>
                  <a:srgbClr val="FFFFFF"/>
                </a:solidFill>
                <a:effectLst/>
              </a:rPr>
              <a:t>THE ROMAN INVASION OF BRITAIN: THE EARLIEST CAMPAIGNS, AD 43–7,  available at </a:t>
            </a:r>
            <a:r>
              <a:rPr lang="en-GB" sz="800" b="0" i="0" u="none" strike="noStrike" cap="all" dirty="0">
                <a:solidFill>
                  <a:srgbClr val="FFFFFF"/>
                </a:solidFill>
                <a:effectLst/>
                <a:hlinkClick r:id="rId5"/>
              </a:rPr>
              <a:t>https://www.english-heritage.org.uk/learn/story-of-england/romans/invasion/</a:t>
            </a:r>
            <a:r>
              <a:rPr lang="en-GB" sz="800" b="0" i="0" u="none" strike="noStrike" cap="all" dirty="0">
                <a:solidFill>
                  <a:srgbClr val="FFFFFF"/>
                </a:solidFill>
                <a:effectLst/>
              </a:rPr>
              <a:t> </a:t>
            </a:r>
          </a:p>
          <a:p>
            <a:r>
              <a:rPr lang="en-GB" sz="800" dirty="0"/>
              <a:t>Joshua J Mark (2015), </a:t>
            </a:r>
            <a:r>
              <a:rPr lang="en-GB" sz="800" b="0" i="0" u="none" strike="noStrike" dirty="0">
                <a:effectLst/>
              </a:rPr>
              <a:t>Tacitus' Account of The Battle of Mons </a:t>
            </a:r>
            <a:r>
              <a:rPr lang="en-GB" sz="800" b="0" i="0" u="none" strike="noStrike" dirty="0" err="1">
                <a:effectLst/>
              </a:rPr>
              <a:t>Graupius</a:t>
            </a:r>
            <a:r>
              <a:rPr lang="en-GB" sz="800" b="0" i="0" u="none" strike="noStrike" dirty="0">
                <a:effectLst/>
              </a:rPr>
              <a:t>, available at </a:t>
            </a:r>
            <a:r>
              <a:rPr lang="en-GB" sz="800" b="0" i="0" u="none" strike="noStrike" dirty="0">
                <a:effectLst/>
                <a:hlinkClick r:id="rId6"/>
              </a:rPr>
              <a:t>https://www.worldhistory.org/article/776/tacitus-account-of-the-battle-of-mons-graupius/</a:t>
            </a:r>
            <a:r>
              <a:rPr lang="en-GB" sz="800" b="0" i="0" u="none" strike="noStrike" dirty="0">
                <a:effectLst/>
              </a:rPr>
              <a:t> </a:t>
            </a:r>
          </a:p>
          <a:p>
            <a:r>
              <a:rPr lang="en-GB" sz="800" dirty="0"/>
              <a:t>Phillip Colla (no year), </a:t>
            </a:r>
            <a:r>
              <a:rPr lang="en-GB" sz="800" i="0" u="none" strike="noStrike" dirty="0">
                <a:effectLst/>
              </a:rPr>
              <a:t>Roman emperor Magnus Maximus (383-388 A, Image #06731, available at </a:t>
            </a:r>
            <a:r>
              <a:rPr lang="en-GB" sz="800" i="0" u="none" strike="noStrike" dirty="0">
                <a:effectLst/>
                <a:hlinkClick r:id="rId7"/>
              </a:rPr>
              <a:t>http://www.oceanlight.com/spotlight.php?img=06731</a:t>
            </a:r>
            <a:r>
              <a:rPr lang="en-GB" sz="800" i="0" u="none" strike="noStrike" dirty="0">
                <a:effectLst/>
              </a:rPr>
              <a:t> </a:t>
            </a:r>
          </a:p>
          <a:p>
            <a:r>
              <a:rPr lang="en-GB" sz="800" dirty="0"/>
              <a:t>Caleb </a:t>
            </a:r>
            <a:r>
              <a:rPr lang="en-GB" sz="800" dirty="0" err="1"/>
              <a:t>Howels</a:t>
            </a:r>
            <a:r>
              <a:rPr lang="en-GB" sz="800" dirty="0"/>
              <a:t> (2023), </a:t>
            </a:r>
            <a:r>
              <a:rPr lang="en-GB" sz="800" b="0" i="0" u="none" strike="noStrike" dirty="0">
                <a:solidFill>
                  <a:srgbClr val="FFFFFF"/>
                </a:solidFill>
                <a:effectLst/>
                <a:latin typeface="__Amiri_6cbf73"/>
              </a:rPr>
              <a:t>How Usurper Emperor Magnus Maximus Became a Figure of Welsh Legend, available at </a:t>
            </a:r>
            <a:r>
              <a:rPr lang="en-GB" sz="800" b="0" i="0" u="none" strike="noStrike" dirty="0">
                <a:solidFill>
                  <a:srgbClr val="FFFFFF"/>
                </a:solidFill>
                <a:effectLst/>
                <a:latin typeface="__Amiri_6cbf73"/>
                <a:hlinkClick r:id="rId8"/>
              </a:rPr>
              <a:t>https://www.thecollector.com/magnus-maximus-welsh-legend/</a:t>
            </a:r>
            <a:r>
              <a:rPr lang="en-GB" sz="800" b="0" i="0" u="none" strike="noStrike" dirty="0">
                <a:solidFill>
                  <a:srgbClr val="FFFFFF"/>
                </a:solidFill>
                <a:effectLst/>
                <a:latin typeface="__Amiri_6cbf73"/>
              </a:rPr>
              <a:t> </a:t>
            </a:r>
          </a:p>
          <a:p>
            <a:r>
              <a:rPr lang="en-US" sz="800" dirty="0"/>
              <a:t>Ludwig Heinrich Dyke (2018), </a:t>
            </a:r>
            <a:r>
              <a:rPr lang="en-GB" sz="800" i="0" u="none" strike="noStrike" dirty="0">
                <a:effectLst/>
              </a:rPr>
              <a:t>Barbarians at the Gate: The 410 Sack of Rome, available at </a:t>
            </a:r>
            <a:r>
              <a:rPr lang="en-US" sz="800" dirty="0">
                <a:hlinkClick r:id="rId9"/>
              </a:rPr>
              <a:t>https://ludwigheinrichdyck.wordpress.com/2018/03/24/barbarians-at-the-gate-the-410-sack-of-rome/</a:t>
            </a:r>
            <a:r>
              <a:rPr lang="en-US" sz="800" dirty="0"/>
              <a:t> </a:t>
            </a:r>
          </a:p>
          <a:p>
            <a:r>
              <a:rPr lang="en-GB" sz="800" dirty="0"/>
              <a:t>E A Thomas (no year), Flavius Stilicho, available at </a:t>
            </a:r>
            <a:r>
              <a:rPr lang="en-GB" sz="800" dirty="0">
                <a:hlinkClick r:id="rId10"/>
              </a:rPr>
              <a:t>https://www.britannica.com/biography/Flavius-Stilicho</a:t>
            </a:r>
            <a:r>
              <a:rPr lang="en-GB" sz="800" dirty="0"/>
              <a:t> </a:t>
            </a:r>
            <a:br>
              <a:rPr lang="en-GB" sz="800" dirty="0"/>
            </a:br>
            <a:r>
              <a:rPr lang="en-GB" sz="800" dirty="0"/>
              <a:t>Simon M  (2017)</a:t>
            </a:r>
            <a:r>
              <a:rPr lang="en-GB" sz="800" b="0" i="0" u="none" strike="noStrike" dirty="0">
                <a:effectLst/>
              </a:rPr>
              <a:t> Modern interpretation of the Celtic tribes of Britain and their approximate locations around 140AD, available at </a:t>
            </a:r>
            <a:r>
              <a:rPr lang="en-GB" sz="800" b="0" i="0" u="none" strike="noStrike" dirty="0">
                <a:effectLst/>
                <a:hlinkClick r:id="rId11"/>
              </a:rPr>
              <a:t>https://saxonhistory.co.uk/127_ptolemy.php</a:t>
            </a:r>
            <a:r>
              <a:rPr lang="en-GB" sz="800" b="0" i="0" u="none" strike="noStrike" dirty="0">
                <a:effectLst/>
              </a:rPr>
              <a:t> </a:t>
            </a:r>
          </a:p>
          <a:p>
            <a:r>
              <a:rPr lang="en-US" sz="800" dirty="0"/>
              <a:t>Cameron Hughes (2023),When and why did Roman Britain end, available at </a:t>
            </a:r>
            <a:r>
              <a:rPr lang="en-US" sz="800" dirty="0">
                <a:hlinkClick r:id="rId12"/>
              </a:rPr>
              <a:t>https://www.thecollector.com/when-did-roman-britain-end/</a:t>
            </a:r>
            <a:r>
              <a:rPr lang="en-US" sz="800" dirty="0"/>
              <a:t> </a:t>
            </a:r>
          </a:p>
          <a:p>
            <a:r>
              <a:rPr lang="en-US" sz="800" dirty="0"/>
              <a:t>Angela </a:t>
            </a:r>
            <a:r>
              <a:rPr lang="en-US" sz="800" dirty="0" err="1"/>
              <a:t>Watercutter</a:t>
            </a:r>
            <a:r>
              <a:rPr lang="en-US" sz="800" dirty="0"/>
              <a:t> (2023), </a:t>
            </a:r>
            <a:r>
              <a:rPr lang="en-GB" sz="800" i="0" u="none" strike="noStrike" dirty="0">
                <a:effectLst/>
              </a:rPr>
              <a:t>Why Is Everyone Asking Men About the Roman Empire?, Available at </a:t>
            </a:r>
            <a:r>
              <a:rPr lang="en-GB" sz="800" i="0" u="none" strike="noStrike" dirty="0">
                <a:effectLst/>
                <a:hlinkClick r:id="rId13"/>
              </a:rPr>
              <a:t>https://www.wired.com/story/ask-men-about-roman-empire-tiktok-twitter-pop-culture/</a:t>
            </a:r>
            <a:r>
              <a:rPr lang="en-GB" sz="800" i="0" u="none" strike="noStrike" dirty="0">
                <a:effectLst/>
              </a:rPr>
              <a:t> </a:t>
            </a:r>
          </a:p>
          <a:p>
            <a:endParaRPr lang="en-US" sz="800" dirty="0"/>
          </a:p>
        </p:txBody>
      </p:sp>
      <p:sp>
        <p:nvSpPr>
          <p:cNvPr id="16" name="TextBox 15">
            <a:extLst>
              <a:ext uri="{FF2B5EF4-FFF2-40B4-BE49-F238E27FC236}">
                <a16:creationId xmlns:a16="http://schemas.microsoft.com/office/drawing/2014/main" id="{36CDA9E6-87FA-6A5F-EA1C-6F527BB552EE}"/>
              </a:ext>
            </a:extLst>
          </p:cNvPr>
          <p:cNvSpPr txBox="1"/>
          <p:nvPr/>
        </p:nvSpPr>
        <p:spPr>
          <a:xfrm flipH="1">
            <a:off x="1840971" y="1977652"/>
            <a:ext cx="7893337" cy="1938992"/>
          </a:xfrm>
          <a:prstGeom prst="rect">
            <a:avLst/>
          </a:prstGeom>
          <a:noFill/>
        </p:spPr>
        <p:txBody>
          <a:bodyPr wrap="square" rtlCol="0">
            <a:spAutoFit/>
          </a:bodyPr>
          <a:lstStyle/>
          <a:p>
            <a:pPr marL="285750" indent="-285750" algn="just">
              <a:buFont typeface="Arial" panose="020B0604020202020204" pitchFamily="34" charset="0"/>
              <a:buChar char="•"/>
            </a:pPr>
            <a:r>
              <a:rPr lang="en-GB" sz="1200" b="0" i="0" u="none" strike="noStrike" dirty="0">
                <a:solidFill>
                  <a:srgbClr val="FFFFFF"/>
                </a:solidFill>
                <a:effectLst/>
                <a:cs typeface="Gill Sans Light" panose="020B0302020104020203" pitchFamily="34" charset="-79"/>
              </a:rPr>
              <a:t>In AD 43, the Roman emperor Claudius launched an invasion of Britain, and over the next 45 years the Roman army gradually extended its control over much of present-day England and Wales and ventured into territory now in Scotland. (Paul Pattison, no year)</a:t>
            </a:r>
          </a:p>
          <a:p>
            <a:pPr marL="285750" indent="-285750" algn="just">
              <a:buFont typeface="Arial" panose="020B0604020202020204" pitchFamily="34" charset="0"/>
              <a:buChar char="•"/>
            </a:pPr>
            <a:r>
              <a:rPr lang="en-GB" sz="1200" dirty="0" err="1">
                <a:solidFill>
                  <a:srgbClr val="FFFFFF"/>
                </a:solidFill>
                <a:cs typeface="Gill Sans Light" panose="020B0302020104020203" pitchFamily="34" charset="-79"/>
              </a:rPr>
              <a:t>Gnaeus</a:t>
            </a:r>
            <a:r>
              <a:rPr lang="en-GB" sz="1200" dirty="0">
                <a:solidFill>
                  <a:srgbClr val="FFFFFF"/>
                </a:solidFill>
                <a:cs typeface="Gill Sans Light" panose="020B0302020104020203" pitchFamily="34" charset="-79"/>
              </a:rPr>
              <a:t> Julius Agricola continued the expansion throughout Britian between 77 and 84AD up to Caledonia, finishing with the battle of Mons </a:t>
            </a:r>
            <a:r>
              <a:rPr lang="en-GB" sz="1200" dirty="0" err="1">
                <a:solidFill>
                  <a:srgbClr val="FFFFFF"/>
                </a:solidFill>
                <a:cs typeface="Gill Sans Light" panose="020B0302020104020203" pitchFamily="34" charset="-79"/>
              </a:rPr>
              <a:t>Graupius</a:t>
            </a:r>
            <a:r>
              <a:rPr lang="en-GB" sz="1200" dirty="0">
                <a:solidFill>
                  <a:srgbClr val="FFFFFF"/>
                </a:solidFill>
                <a:cs typeface="Gill Sans Light" panose="020B0302020104020203" pitchFamily="34" charset="-79"/>
              </a:rPr>
              <a:t> against the Picts. </a:t>
            </a:r>
            <a:r>
              <a:rPr lang="en-GB" sz="1200" b="0" i="0" u="none" strike="noStrike" dirty="0">
                <a:effectLst/>
              </a:rPr>
              <a:t>Tacitus claims that 10,000 Picts were killed in the battle, while the Romans lost only 360 men. (Joshua J Mark, 2015) </a:t>
            </a:r>
          </a:p>
          <a:p>
            <a:pPr marL="285750" indent="-285750" algn="just">
              <a:buFont typeface="Arial" panose="020B0604020202020204" pitchFamily="34" charset="0"/>
              <a:buChar char="•"/>
            </a:pPr>
            <a:r>
              <a:rPr lang="en-GB" sz="1200" dirty="0"/>
              <a:t>In the second Century two walls were erected at the northern most extremities of Roman rule by Hadrian and </a:t>
            </a:r>
            <a:r>
              <a:rPr lang="en-GB" sz="1200" dirty="0" err="1"/>
              <a:t>Antoninus</a:t>
            </a:r>
            <a:r>
              <a:rPr lang="en-GB" sz="1200" dirty="0"/>
              <a:t> Pius to protect their territory from those outside of it. </a:t>
            </a:r>
          </a:p>
          <a:p>
            <a:pPr marL="285750" indent="-285750" algn="just">
              <a:buFont typeface="Arial" panose="020B0604020202020204" pitchFamily="34" charset="0"/>
              <a:buChar char="•"/>
            </a:pPr>
            <a:r>
              <a:rPr lang="en-GB" sz="1200" dirty="0"/>
              <a:t>In the early fourth century Britian was divided into four sections by a vicarious and a fifth one was added towards the end of the century.</a:t>
            </a:r>
            <a:endParaRPr lang="en-US" sz="1200" dirty="0"/>
          </a:p>
        </p:txBody>
      </p:sp>
      <p:pic>
        <p:nvPicPr>
          <p:cNvPr id="1028" name="Picture 4" descr="Roman emperor Magnus Maximus (383-388 A.D.), depicted on ancient Roman coin (bronze, denom/type: AE2)., natural history stock photograph, photo id 06731">
            <a:extLst>
              <a:ext uri="{FF2B5EF4-FFF2-40B4-BE49-F238E27FC236}">
                <a16:creationId xmlns:a16="http://schemas.microsoft.com/office/drawing/2014/main" id="{20367EDD-EA51-6764-F79E-081BC81DF21D}"/>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17257" r="17923"/>
          <a:stretch/>
        </p:blipFill>
        <p:spPr bwMode="auto">
          <a:xfrm>
            <a:off x="8543538" y="4235896"/>
            <a:ext cx="1769328" cy="1815316"/>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76B720D1-9B3C-34C2-3837-A8B5168529A4}"/>
              </a:ext>
            </a:extLst>
          </p:cNvPr>
          <p:cNvSpPr txBox="1"/>
          <p:nvPr/>
        </p:nvSpPr>
        <p:spPr>
          <a:xfrm>
            <a:off x="8513978" y="3915956"/>
            <a:ext cx="2440660" cy="338554"/>
          </a:xfrm>
          <a:prstGeom prst="rect">
            <a:avLst/>
          </a:prstGeom>
          <a:noFill/>
        </p:spPr>
        <p:txBody>
          <a:bodyPr wrap="square" rtlCol="0">
            <a:spAutoFit/>
          </a:bodyPr>
          <a:lstStyle/>
          <a:p>
            <a:r>
              <a:rPr lang="en-US" sz="1600" dirty="0"/>
              <a:t>Magnus Maximus</a:t>
            </a:r>
          </a:p>
        </p:txBody>
      </p:sp>
      <p:sp>
        <p:nvSpPr>
          <p:cNvPr id="18" name="TextBox 17">
            <a:extLst>
              <a:ext uri="{FF2B5EF4-FFF2-40B4-BE49-F238E27FC236}">
                <a16:creationId xmlns:a16="http://schemas.microsoft.com/office/drawing/2014/main" id="{E8CA9E8D-E39A-F86C-1080-32109B4DE7EF}"/>
              </a:ext>
            </a:extLst>
          </p:cNvPr>
          <p:cNvSpPr txBox="1"/>
          <p:nvPr/>
        </p:nvSpPr>
        <p:spPr>
          <a:xfrm>
            <a:off x="8490079" y="6076236"/>
            <a:ext cx="2258121" cy="276999"/>
          </a:xfrm>
          <a:prstGeom prst="rect">
            <a:avLst/>
          </a:prstGeom>
          <a:noFill/>
        </p:spPr>
        <p:txBody>
          <a:bodyPr wrap="square" rtlCol="0">
            <a:spAutoFit/>
          </a:bodyPr>
          <a:lstStyle/>
          <a:p>
            <a:r>
              <a:rPr lang="en-US" sz="1200" dirty="0"/>
              <a:t>Phillip Colla, no year</a:t>
            </a:r>
          </a:p>
        </p:txBody>
      </p:sp>
      <p:sp>
        <p:nvSpPr>
          <p:cNvPr id="19" name="TextBox 18">
            <a:extLst>
              <a:ext uri="{FF2B5EF4-FFF2-40B4-BE49-F238E27FC236}">
                <a16:creationId xmlns:a16="http://schemas.microsoft.com/office/drawing/2014/main" id="{EE1433E7-0ED7-6169-4A65-BA477E588DC1}"/>
              </a:ext>
            </a:extLst>
          </p:cNvPr>
          <p:cNvSpPr txBox="1"/>
          <p:nvPr/>
        </p:nvSpPr>
        <p:spPr>
          <a:xfrm>
            <a:off x="-2" y="4620571"/>
            <a:ext cx="8339160" cy="1200329"/>
          </a:xfrm>
          <a:prstGeom prst="rect">
            <a:avLst/>
          </a:prstGeom>
          <a:noFill/>
        </p:spPr>
        <p:txBody>
          <a:bodyPr wrap="square" rtlCol="0">
            <a:spAutoFit/>
          </a:bodyPr>
          <a:lstStyle/>
          <a:p>
            <a:pPr marL="285750" indent="-285750" algn="just">
              <a:buFont typeface="Arial" panose="020B0604020202020204" pitchFamily="34" charset="0"/>
              <a:buChar char="•"/>
            </a:pPr>
            <a:r>
              <a:rPr lang="en-GB" sz="1200" b="0" i="0" u="none" strike="noStrike" dirty="0">
                <a:solidFill>
                  <a:srgbClr val="FFFFFF"/>
                </a:solidFill>
                <a:effectLst/>
              </a:rPr>
              <a:t>In the year 383, Magnus Maximus, who was serving in Britain, was proclaimed emperor by his troops. (Caleb </a:t>
            </a:r>
            <a:r>
              <a:rPr lang="en-GB" sz="1200" b="0" i="0" u="none" strike="noStrike" dirty="0" err="1">
                <a:solidFill>
                  <a:srgbClr val="FFFFFF"/>
                </a:solidFill>
                <a:effectLst/>
              </a:rPr>
              <a:t>Howels</a:t>
            </a:r>
            <a:r>
              <a:rPr lang="en-GB" sz="1200" b="0" i="0" u="none" strike="noStrike" dirty="0">
                <a:solidFill>
                  <a:srgbClr val="FFFFFF"/>
                </a:solidFill>
                <a:effectLst/>
              </a:rPr>
              <a:t>, 2023)</a:t>
            </a:r>
          </a:p>
          <a:p>
            <a:pPr marL="285750" indent="-285750" algn="just">
              <a:buFont typeface="Arial" panose="020B0604020202020204" pitchFamily="34" charset="0"/>
              <a:buChar char="•"/>
            </a:pPr>
            <a:r>
              <a:rPr lang="en-GB" sz="1200" dirty="0">
                <a:solidFill>
                  <a:srgbClr val="FFFFFF"/>
                </a:solidFill>
              </a:rPr>
              <a:t>Maximus then crossed the channel with all of his troops to defeat the emperor Gratian and continued to rule both Gaul and Britian. </a:t>
            </a:r>
          </a:p>
          <a:p>
            <a:pPr marL="285750" indent="-285750" algn="just">
              <a:buFont typeface="Arial" panose="020B0604020202020204" pitchFamily="34" charset="0"/>
              <a:buChar char="•"/>
            </a:pPr>
            <a:r>
              <a:rPr lang="en-GB" sz="1200" dirty="0">
                <a:solidFill>
                  <a:srgbClr val="FFFFFF"/>
                </a:solidFill>
              </a:rPr>
              <a:t>In this time the raids from the Picts, Saxons and </a:t>
            </a:r>
            <a:r>
              <a:rPr lang="en-GB" sz="1200" dirty="0" err="1">
                <a:solidFill>
                  <a:srgbClr val="FFFFFF"/>
                </a:solidFill>
              </a:rPr>
              <a:t>Scoti</a:t>
            </a:r>
            <a:r>
              <a:rPr lang="en-GB" sz="1200" dirty="0">
                <a:solidFill>
                  <a:srgbClr val="FFFFFF"/>
                </a:solidFill>
              </a:rPr>
              <a:t> increased with major Irish Settlements being formed in Wales. </a:t>
            </a:r>
          </a:p>
          <a:p>
            <a:pPr marL="285750" indent="-285750" algn="just">
              <a:buFont typeface="Arial" panose="020B0604020202020204" pitchFamily="34" charset="0"/>
              <a:buChar char="•"/>
            </a:pPr>
            <a:r>
              <a:rPr lang="en-GB" sz="1200" dirty="0">
                <a:solidFill>
                  <a:srgbClr val="FFFFFF"/>
                </a:solidFill>
              </a:rPr>
              <a:t>In 388 Maximus attempted to usurp the emperor Theodosius by taking his troops across the alps, however he then lost at both the Battle of the Save and the Battle of Poetovio before being later executed.</a:t>
            </a:r>
          </a:p>
        </p:txBody>
      </p:sp>
      <p:pic>
        <p:nvPicPr>
          <p:cNvPr id="1030" name="Picture 6" descr="Stilicho | Ludwig H. Dyck's Historical Writings">
            <a:extLst>
              <a:ext uri="{FF2B5EF4-FFF2-40B4-BE49-F238E27FC236}">
                <a16:creationId xmlns:a16="http://schemas.microsoft.com/office/drawing/2014/main" id="{8C0FD67A-9876-834A-F098-85DAA3A80B26}"/>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98524" y="6183382"/>
            <a:ext cx="895813" cy="1830444"/>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7A845A9A-E563-8FFF-DD84-0AA81C37A1E7}"/>
              </a:ext>
            </a:extLst>
          </p:cNvPr>
          <p:cNvSpPr txBox="1"/>
          <p:nvPr/>
        </p:nvSpPr>
        <p:spPr>
          <a:xfrm>
            <a:off x="198524" y="5879107"/>
            <a:ext cx="1404331" cy="338554"/>
          </a:xfrm>
          <a:prstGeom prst="rect">
            <a:avLst/>
          </a:prstGeom>
          <a:noFill/>
        </p:spPr>
        <p:txBody>
          <a:bodyPr wrap="square" rtlCol="0">
            <a:spAutoFit/>
          </a:bodyPr>
          <a:lstStyle/>
          <a:p>
            <a:r>
              <a:rPr lang="en-US" sz="1600" dirty="0"/>
              <a:t>Stilicho</a:t>
            </a:r>
          </a:p>
        </p:txBody>
      </p:sp>
      <p:sp>
        <p:nvSpPr>
          <p:cNvPr id="21" name="TextBox 20">
            <a:extLst>
              <a:ext uri="{FF2B5EF4-FFF2-40B4-BE49-F238E27FC236}">
                <a16:creationId xmlns:a16="http://schemas.microsoft.com/office/drawing/2014/main" id="{92CFAC0F-6BCB-623F-6A3B-9F0C57104988}"/>
              </a:ext>
            </a:extLst>
          </p:cNvPr>
          <p:cNvSpPr txBox="1"/>
          <p:nvPr/>
        </p:nvSpPr>
        <p:spPr>
          <a:xfrm>
            <a:off x="-3" y="7968767"/>
            <a:ext cx="2411827" cy="276999"/>
          </a:xfrm>
          <a:prstGeom prst="rect">
            <a:avLst/>
          </a:prstGeom>
          <a:noFill/>
        </p:spPr>
        <p:txBody>
          <a:bodyPr wrap="square" rtlCol="0">
            <a:spAutoFit/>
          </a:bodyPr>
          <a:lstStyle/>
          <a:p>
            <a:r>
              <a:rPr lang="en-US" sz="1200" dirty="0"/>
              <a:t>Ludwig Heinrich Dyke, 2018</a:t>
            </a:r>
          </a:p>
        </p:txBody>
      </p:sp>
      <p:sp>
        <p:nvSpPr>
          <p:cNvPr id="22" name="TextBox 21">
            <a:extLst>
              <a:ext uri="{FF2B5EF4-FFF2-40B4-BE49-F238E27FC236}">
                <a16:creationId xmlns:a16="http://schemas.microsoft.com/office/drawing/2014/main" id="{557731FA-D662-C151-5872-0D3A41C44C78}"/>
              </a:ext>
            </a:extLst>
          </p:cNvPr>
          <p:cNvSpPr txBox="1"/>
          <p:nvPr/>
        </p:nvSpPr>
        <p:spPr>
          <a:xfrm>
            <a:off x="1205911" y="6397732"/>
            <a:ext cx="8839470" cy="1200329"/>
          </a:xfrm>
          <a:prstGeom prst="rect">
            <a:avLst/>
          </a:prstGeom>
          <a:noFill/>
        </p:spPr>
        <p:txBody>
          <a:bodyPr wrap="square" rtlCol="0">
            <a:spAutoFit/>
          </a:bodyPr>
          <a:lstStyle/>
          <a:p>
            <a:pPr marL="285750" indent="-285750" algn="just">
              <a:buFont typeface="Arial" panose="020B0604020202020204" pitchFamily="34" charset="0"/>
              <a:buChar char="•"/>
            </a:pPr>
            <a:r>
              <a:rPr lang="en-US" sz="1200" dirty="0"/>
              <a:t>In 394 Theodosius died  and was replaced by his 10 year son, Honorius. Although Honorius was emperor the true control came from his father-in -law  Stilicho. </a:t>
            </a:r>
          </a:p>
          <a:p>
            <a:pPr marL="285750" indent="-285750" algn="just">
              <a:buFont typeface="Arial" panose="020B0604020202020204" pitchFamily="34" charset="0"/>
              <a:buChar char="•"/>
            </a:pPr>
            <a:r>
              <a:rPr lang="en-US" sz="1200" dirty="0"/>
              <a:t>Between 396 and 398 Stilicho lead the final recorded campaign in Britain against the </a:t>
            </a:r>
            <a:r>
              <a:rPr lang="en-US" sz="1200" dirty="0" err="1"/>
              <a:t>Scoti</a:t>
            </a:r>
            <a:r>
              <a:rPr lang="en-US" sz="1200" dirty="0"/>
              <a:t>, Picts and Saxons.</a:t>
            </a:r>
          </a:p>
          <a:p>
            <a:pPr marL="285750" indent="-285750" algn="just">
              <a:buFont typeface="Arial" panose="020B0604020202020204" pitchFamily="34" charset="0"/>
              <a:buChar char="•"/>
            </a:pPr>
            <a:r>
              <a:rPr lang="en-GB" sz="1200" b="0" i="0" u="none" strike="noStrike" dirty="0">
                <a:effectLst/>
              </a:rPr>
              <a:t>In 401 when Alaric and the Visigoths invaded Italy and threatened </a:t>
            </a:r>
            <a:r>
              <a:rPr lang="en-GB" sz="1200" b="0" i="0" u="sng" dirty="0">
                <a:effectLst/>
                <a:hlinkClick r:id="rId16">
                  <a:extLst>
                    <a:ext uri="{A12FA001-AC4F-418D-AE19-62706E023703}">
                      <ahyp:hlinkClr xmlns:ahyp="http://schemas.microsoft.com/office/drawing/2018/hyperlinkcolor" val="tx"/>
                    </a:ext>
                  </a:extLst>
                </a:hlinkClick>
              </a:rPr>
              <a:t>Milan</a:t>
            </a:r>
            <a:r>
              <a:rPr lang="en-GB" sz="1200" b="0" i="0" u="none" strike="noStrike" dirty="0">
                <a:effectLst/>
              </a:rPr>
              <a:t>, where Honorius was living, Stilicho summoned troops from the Rhine frontier and from Britain to strengthen his army, and in 402 he engaged the Goths at </a:t>
            </a:r>
            <a:r>
              <a:rPr lang="en-GB" sz="1200" b="0" i="0" u="none" strike="noStrike" dirty="0" err="1">
                <a:effectLst/>
              </a:rPr>
              <a:t>Pollentia</a:t>
            </a:r>
            <a:r>
              <a:rPr lang="en-GB" sz="1200" b="0" i="0" u="none" strike="noStrike" dirty="0">
                <a:effectLst/>
              </a:rPr>
              <a:t> (</a:t>
            </a:r>
            <a:r>
              <a:rPr lang="en-GB" sz="1200" b="0" i="0" u="none" strike="noStrike" dirty="0" err="1">
                <a:effectLst/>
              </a:rPr>
              <a:t>Pollenzo</a:t>
            </a:r>
            <a:r>
              <a:rPr lang="en-GB" sz="1200" b="0" i="0" u="none" strike="noStrike" dirty="0">
                <a:effectLst/>
              </a:rPr>
              <a:t>, near modern Bra). (E A Thomas, no year)</a:t>
            </a:r>
            <a:endParaRPr lang="en-US" sz="1200" dirty="0"/>
          </a:p>
        </p:txBody>
      </p:sp>
      <p:pic>
        <p:nvPicPr>
          <p:cNvPr id="1032" name="Picture 8" descr="First known world map was Ptolemy Geographica">
            <a:extLst>
              <a:ext uri="{FF2B5EF4-FFF2-40B4-BE49-F238E27FC236}">
                <a16:creationId xmlns:a16="http://schemas.microsoft.com/office/drawing/2014/main" id="{B1C82E0E-710F-5368-3F2C-053BC0816500}"/>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8490077" y="8297204"/>
            <a:ext cx="1962807" cy="2314631"/>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DDF38E11-2E47-A3B2-5EAA-8F8934222909}"/>
              </a:ext>
            </a:extLst>
          </p:cNvPr>
          <p:cNvSpPr txBox="1"/>
          <p:nvPr/>
        </p:nvSpPr>
        <p:spPr>
          <a:xfrm>
            <a:off x="8596696" y="7907212"/>
            <a:ext cx="1917106" cy="338554"/>
          </a:xfrm>
          <a:prstGeom prst="rect">
            <a:avLst/>
          </a:prstGeom>
          <a:noFill/>
        </p:spPr>
        <p:txBody>
          <a:bodyPr wrap="square" rtlCol="0">
            <a:spAutoFit/>
          </a:bodyPr>
          <a:lstStyle/>
          <a:p>
            <a:r>
              <a:rPr lang="en-US" sz="1600" dirty="0"/>
              <a:t>Constantine III</a:t>
            </a:r>
          </a:p>
        </p:txBody>
      </p:sp>
      <p:sp>
        <p:nvSpPr>
          <p:cNvPr id="24" name="TextBox 23">
            <a:extLst>
              <a:ext uri="{FF2B5EF4-FFF2-40B4-BE49-F238E27FC236}">
                <a16:creationId xmlns:a16="http://schemas.microsoft.com/office/drawing/2014/main" id="{2B0F3705-8050-B1E6-6E18-16ED4CF1D602}"/>
              </a:ext>
            </a:extLst>
          </p:cNvPr>
          <p:cNvSpPr txBox="1"/>
          <p:nvPr/>
        </p:nvSpPr>
        <p:spPr>
          <a:xfrm>
            <a:off x="8519098" y="10685892"/>
            <a:ext cx="1682769" cy="276999"/>
          </a:xfrm>
          <a:prstGeom prst="rect">
            <a:avLst/>
          </a:prstGeom>
          <a:noFill/>
        </p:spPr>
        <p:txBody>
          <a:bodyPr wrap="square" rtlCol="0">
            <a:spAutoFit/>
          </a:bodyPr>
          <a:lstStyle/>
          <a:p>
            <a:r>
              <a:rPr lang="en-US" sz="1200" dirty="0"/>
              <a:t>Simon M, 2017</a:t>
            </a:r>
          </a:p>
        </p:txBody>
      </p:sp>
      <p:sp>
        <p:nvSpPr>
          <p:cNvPr id="26" name="TextBox 25">
            <a:extLst>
              <a:ext uri="{FF2B5EF4-FFF2-40B4-BE49-F238E27FC236}">
                <a16:creationId xmlns:a16="http://schemas.microsoft.com/office/drawing/2014/main" id="{E039F89E-CF03-01EF-B731-0449E2D4D33D}"/>
              </a:ext>
            </a:extLst>
          </p:cNvPr>
          <p:cNvSpPr txBox="1"/>
          <p:nvPr/>
        </p:nvSpPr>
        <p:spPr>
          <a:xfrm>
            <a:off x="428525" y="8289563"/>
            <a:ext cx="8061552" cy="2492990"/>
          </a:xfrm>
          <a:prstGeom prst="rect">
            <a:avLst/>
          </a:prstGeom>
          <a:noFill/>
        </p:spPr>
        <p:txBody>
          <a:bodyPr wrap="square" rtlCol="0">
            <a:spAutoFit/>
          </a:bodyPr>
          <a:lstStyle/>
          <a:p>
            <a:pPr marL="285750" indent="-285750" algn="just">
              <a:buFont typeface="Arial" panose="020B0604020202020204" pitchFamily="34" charset="0"/>
              <a:buChar char="•"/>
            </a:pPr>
            <a:r>
              <a:rPr lang="en-US" sz="1200" dirty="0"/>
              <a:t>In 407 the Vandals, Suebi and Alans crossed the Rhine and caused mayhem throughout Gaul. This worried the remaining soldiers in Britain as they believed they may have crossed the channel. </a:t>
            </a:r>
          </a:p>
          <a:p>
            <a:pPr marL="285750" indent="-285750" algn="just">
              <a:buFont typeface="Arial" panose="020B0604020202020204" pitchFamily="34" charset="0"/>
              <a:buChar char="•"/>
            </a:pPr>
            <a:r>
              <a:rPr lang="en-US" sz="1200" dirty="0"/>
              <a:t>The soldiers decided to elect a leader, initially they had two choices of Marcus and Gratian however this did work out and Constantine III was selected. </a:t>
            </a:r>
          </a:p>
          <a:p>
            <a:pPr marL="285750" indent="-285750" algn="just">
              <a:buFont typeface="Arial" panose="020B0604020202020204" pitchFamily="34" charset="0"/>
              <a:buChar char="•"/>
            </a:pPr>
            <a:r>
              <a:rPr lang="en-US" sz="1200" dirty="0"/>
              <a:t>Constantine promptly took his troops, who had not been paid for a while, across the channel and decided to initiate his attempt at becoming an emperor. </a:t>
            </a:r>
          </a:p>
          <a:p>
            <a:pPr marL="285750" indent="-285750" algn="just">
              <a:buFont typeface="Arial" panose="020B0604020202020204" pitchFamily="34" charset="0"/>
              <a:buChar char="•"/>
            </a:pPr>
            <a:r>
              <a:rPr lang="en-US" sz="1200" dirty="0"/>
              <a:t>By 409 Constantine's empire began to crumble with his troops stretched out throughout Gaul and Hispania.</a:t>
            </a:r>
          </a:p>
          <a:p>
            <a:pPr marL="285750" indent="-285750" algn="just">
              <a:buFont typeface="Arial" panose="020B0604020202020204" pitchFamily="34" charset="0"/>
              <a:buChar char="•"/>
            </a:pPr>
            <a:r>
              <a:rPr lang="en-GB" sz="1200" b="0" i="0" u="none" strike="noStrike" dirty="0">
                <a:solidFill>
                  <a:srgbClr val="FFFFFF"/>
                </a:solidFill>
                <a:effectLst/>
              </a:rPr>
              <a:t>By now Britain had nothing in the way of defence. The Scots and Picts returned in force unopposed to ravage what they could of Roman Britain. </a:t>
            </a:r>
            <a:r>
              <a:rPr lang="en-GB" sz="1200" b="0" i="0" u="none" strike="noStrike" dirty="0" err="1">
                <a:solidFill>
                  <a:srgbClr val="FFFFFF"/>
                </a:solidFill>
                <a:effectLst/>
              </a:rPr>
              <a:t>Gildas</a:t>
            </a:r>
            <a:r>
              <a:rPr lang="en-GB" sz="1200" b="0" i="0" u="none" strike="noStrike" dirty="0">
                <a:solidFill>
                  <a:srgbClr val="FFFFFF"/>
                </a:solidFill>
                <a:effectLst/>
              </a:rPr>
              <a:t> talks of repeated pleas for assistance which were left unanswered before a sort of governing council decided to employ Saxon mercenaries to defend themselves. Zosimus in his Historia Nova (177)</a:t>
            </a:r>
            <a:r>
              <a:rPr lang="en-GB" sz="1200" b="0" i="0" strike="noStrike" dirty="0">
                <a:effectLst/>
              </a:rPr>
              <a:t> </a:t>
            </a:r>
            <a:r>
              <a:rPr lang="en-GB" sz="1200" b="0" i="0" u="none" strike="noStrike" dirty="0">
                <a:solidFill>
                  <a:srgbClr val="FFFFFF"/>
                </a:solidFill>
                <a:effectLst/>
              </a:rPr>
              <a:t>tells how after the revolt of Constantine, Honorius wrote to the Britons instructing them to look to their own </a:t>
            </a:r>
            <a:r>
              <a:rPr lang="en-GB" sz="1200" b="0" i="0" u="none" strike="noStrike" dirty="0" err="1">
                <a:solidFill>
                  <a:srgbClr val="FFFFFF"/>
                </a:solidFill>
                <a:effectLst/>
              </a:rPr>
              <a:t>defense</a:t>
            </a:r>
            <a:r>
              <a:rPr lang="en-GB" sz="1200" b="0" i="0" u="none" strike="noStrike" dirty="0">
                <a:solidFill>
                  <a:srgbClr val="FFFFFF"/>
                </a:solidFill>
                <a:effectLst/>
              </a:rPr>
              <a:t>. (Cameron Hughes, 2023) </a:t>
            </a:r>
          </a:p>
          <a:p>
            <a:pPr marL="285750" indent="-285750" algn="just">
              <a:buFont typeface="Arial" panose="020B0604020202020204" pitchFamily="34" charset="0"/>
              <a:buChar char="•"/>
            </a:pPr>
            <a:r>
              <a:rPr lang="en-GB" sz="1200" dirty="0">
                <a:solidFill>
                  <a:srgbClr val="FFFFFF"/>
                </a:solidFill>
              </a:rPr>
              <a:t>After this both Britain and Gaul dropped Roman law and returned once more to how they were previously.</a:t>
            </a:r>
            <a:endParaRPr lang="en-US" sz="1200" dirty="0"/>
          </a:p>
        </p:txBody>
      </p:sp>
      <p:pic>
        <p:nvPicPr>
          <p:cNvPr id="1034" name="Picture 10" descr="Why Is Everyone Asking Men About the Roman Empire? | WIRED">
            <a:extLst>
              <a:ext uri="{FF2B5EF4-FFF2-40B4-BE49-F238E27FC236}">
                <a16:creationId xmlns:a16="http://schemas.microsoft.com/office/drawing/2014/main" id="{7312E55A-DABF-7017-09DD-3A0F3CFD85B0}"/>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l="8619" r="15593"/>
          <a:stretch/>
        </p:blipFill>
        <p:spPr bwMode="auto">
          <a:xfrm>
            <a:off x="146178" y="11123964"/>
            <a:ext cx="1917106" cy="1897104"/>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3AD49734-B0ED-5DFD-4ACB-0CD21F58A6B5}"/>
              </a:ext>
            </a:extLst>
          </p:cNvPr>
          <p:cNvSpPr txBox="1"/>
          <p:nvPr/>
        </p:nvSpPr>
        <p:spPr>
          <a:xfrm>
            <a:off x="218321" y="10832052"/>
            <a:ext cx="1682768" cy="338554"/>
          </a:xfrm>
          <a:prstGeom prst="rect">
            <a:avLst/>
          </a:prstGeom>
          <a:noFill/>
        </p:spPr>
        <p:txBody>
          <a:bodyPr wrap="square" rtlCol="0">
            <a:spAutoFit/>
          </a:bodyPr>
          <a:lstStyle/>
          <a:p>
            <a:r>
              <a:rPr lang="en-US" sz="1600" dirty="0"/>
              <a:t>Who was at fault?</a:t>
            </a:r>
          </a:p>
        </p:txBody>
      </p:sp>
      <p:sp>
        <p:nvSpPr>
          <p:cNvPr id="28" name="TextBox 27">
            <a:extLst>
              <a:ext uri="{FF2B5EF4-FFF2-40B4-BE49-F238E27FC236}">
                <a16:creationId xmlns:a16="http://schemas.microsoft.com/office/drawing/2014/main" id="{613CF82D-8284-E190-3D13-3A044BB73525}"/>
              </a:ext>
            </a:extLst>
          </p:cNvPr>
          <p:cNvSpPr txBox="1"/>
          <p:nvPr/>
        </p:nvSpPr>
        <p:spPr>
          <a:xfrm>
            <a:off x="127325" y="12956660"/>
            <a:ext cx="1864760" cy="276999"/>
          </a:xfrm>
          <a:prstGeom prst="rect">
            <a:avLst/>
          </a:prstGeom>
          <a:noFill/>
        </p:spPr>
        <p:txBody>
          <a:bodyPr wrap="square" rtlCol="0">
            <a:spAutoFit/>
          </a:bodyPr>
          <a:lstStyle/>
          <a:p>
            <a:r>
              <a:rPr lang="en-US" sz="1200" dirty="0"/>
              <a:t>Angela </a:t>
            </a:r>
            <a:r>
              <a:rPr lang="en-US" sz="1200" dirty="0" err="1"/>
              <a:t>Watercutter</a:t>
            </a:r>
            <a:r>
              <a:rPr lang="en-US" sz="1200" dirty="0"/>
              <a:t>, 2023</a:t>
            </a:r>
          </a:p>
        </p:txBody>
      </p:sp>
      <p:sp>
        <p:nvSpPr>
          <p:cNvPr id="29" name="TextBox 28">
            <a:extLst>
              <a:ext uri="{FF2B5EF4-FFF2-40B4-BE49-F238E27FC236}">
                <a16:creationId xmlns:a16="http://schemas.microsoft.com/office/drawing/2014/main" id="{70009E1D-FDBC-9996-D5A1-5AE2FB406081}"/>
              </a:ext>
            </a:extLst>
          </p:cNvPr>
          <p:cNvSpPr txBox="1"/>
          <p:nvPr/>
        </p:nvSpPr>
        <p:spPr>
          <a:xfrm>
            <a:off x="2179674" y="11323640"/>
            <a:ext cx="8022193" cy="1200329"/>
          </a:xfrm>
          <a:prstGeom prst="rect">
            <a:avLst/>
          </a:prstGeom>
          <a:noFill/>
        </p:spPr>
        <p:txBody>
          <a:bodyPr wrap="square" rtlCol="0">
            <a:spAutoFit/>
          </a:bodyPr>
          <a:lstStyle/>
          <a:p>
            <a:pPr marL="285750" indent="-285750" algn="just">
              <a:buFont typeface="Arial" panose="020B0604020202020204" pitchFamily="34" charset="0"/>
              <a:buChar char="•"/>
            </a:pPr>
            <a:r>
              <a:rPr lang="en-US" sz="1200" dirty="0"/>
              <a:t>The topic of who was to blame is one that has been heavily debated by historians with some claiming that it was the fault of the Romans and others that it was in fact the people of Britain. </a:t>
            </a:r>
          </a:p>
          <a:p>
            <a:pPr marL="285750" indent="-285750" algn="just">
              <a:buFont typeface="Arial" panose="020B0604020202020204" pitchFamily="34" charset="0"/>
              <a:buChar char="•"/>
            </a:pPr>
            <a:r>
              <a:rPr lang="en-US" sz="1200" dirty="0"/>
              <a:t>Historians such as Theodor Mommsen tell us that it was Rome that abandoned Britain due to having far larger priorities throughout the empire. </a:t>
            </a:r>
          </a:p>
          <a:p>
            <a:pPr marL="285750" indent="-285750" algn="just">
              <a:buFont typeface="Arial" panose="020B0604020202020204" pitchFamily="34" charset="0"/>
              <a:buChar char="•"/>
            </a:pPr>
            <a:r>
              <a:rPr lang="en-US" sz="1200" dirty="0"/>
              <a:t>Michael Jones is one such historian who supports the idea that Britain forced the Romans out with their revolts in his book </a:t>
            </a:r>
            <a:r>
              <a:rPr lang="en-US" sz="1200" i="1" dirty="0"/>
              <a:t>The End of Roman Britain</a:t>
            </a:r>
            <a:r>
              <a:rPr lang="en-US" sz="1200" dirty="0"/>
              <a:t>. </a:t>
            </a:r>
          </a:p>
        </p:txBody>
      </p:sp>
    </p:spTree>
    <p:extLst>
      <p:ext uri="{BB962C8B-B14F-4D97-AF65-F5344CB8AC3E}">
        <p14:creationId xmlns:p14="http://schemas.microsoft.com/office/powerpoint/2010/main" val="3585387782"/>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A3F38"/>
      </a:dk2>
      <a:lt2>
        <a:srgbClr val="EEEDCB"/>
      </a:lt2>
      <a:accent1>
        <a:srgbClr val="818E9F"/>
      </a:accent1>
      <a:accent2>
        <a:srgbClr val="D26400"/>
      </a:accent2>
      <a:accent3>
        <a:srgbClr val="C3BA45"/>
      </a:accent3>
      <a:accent4>
        <a:srgbClr val="8A8552"/>
      </a:accent4>
      <a:accent5>
        <a:srgbClr val="F3B843"/>
      </a:accent5>
      <a:accent6>
        <a:srgbClr val="786C71"/>
      </a:accent6>
      <a:hlink>
        <a:srgbClr val="46A7CA"/>
      </a:hlink>
      <a:folHlink>
        <a:srgbClr val="B2B2B2"/>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9935E573-C197-41A8-BCA1-5D5F62C560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8720</TotalTime>
  <Words>1042</Words>
  <Application>Microsoft Macintosh PowerPoint</Application>
  <PresentationFormat>Custom</PresentationFormat>
  <Paragraphs>42</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__Amiri_6cbf73</vt:lpstr>
      <vt:lpstr>Aptos</vt:lpstr>
      <vt:lpstr>Arial</vt:lpstr>
      <vt:lpstr>Corbel</vt:lpstr>
      <vt:lpstr>Gill Sans Light</vt:lpstr>
      <vt:lpstr>Wingdings 2</vt:lpstr>
      <vt:lpstr>Frame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Alistair Meiring (2306262)</dc:creator>
  <cp:lastModifiedBy>Alistair Meiring (2306262)</cp:lastModifiedBy>
  <cp:revision>2</cp:revision>
  <dcterms:created xsi:type="dcterms:W3CDTF">2024-12-09T15:33:43Z</dcterms:created>
  <dcterms:modified xsi:type="dcterms:W3CDTF">2024-12-15T16:54:09Z</dcterms:modified>
</cp:coreProperties>
</file>