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7" r:id="rId4"/>
  </p:sldMasterIdLst>
  <p:sldIdLst>
    <p:sldId id="256" r:id="rId5"/>
    <p:sldId id="259" r:id="rId6"/>
    <p:sldId id="257" r:id="rId7"/>
    <p:sldId id="258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34762-90BE-4AB9-8370-0A128304E0BB}" v="3" dt="2023-10-05T09:54:33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02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45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02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7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801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594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90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6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50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609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324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35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17470BA-6A97-43D5-9513-5D6F285C259E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7528DEE-EE2C-4850-B7CD-9757F61DA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13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8FF4C8-A235-B1DE-B536-95C33DC95D83}"/>
              </a:ext>
            </a:extLst>
          </p:cNvPr>
          <p:cNvSpPr txBox="1"/>
          <p:nvPr/>
        </p:nvSpPr>
        <p:spPr>
          <a:xfrm>
            <a:off x="508001" y="191911"/>
            <a:ext cx="2822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HGGothicE" panose="020B0400000000000000" pitchFamily="49" charset="-128"/>
                <a:ea typeface="HGGothicE" panose="020B0400000000000000" pitchFamily="49" charset="-128"/>
              </a:rPr>
              <a:t>Turning 19</a:t>
            </a:r>
          </a:p>
        </p:txBody>
      </p:sp>
    </p:spTree>
    <p:extLst>
      <p:ext uri="{BB962C8B-B14F-4D97-AF65-F5344CB8AC3E}">
        <p14:creationId xmlns:p14="http://schemas.microsoft.com/office/powerpoint/2010/main" val="173684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umber 19 Clipart Images | Free Download | PNG Transparent Background -  Pngtree">
            <a:extLst>
              <a:ext uri="{FF2B5EF4-FFF2-40B4-BE49-F238E27FC236}">
                <a16:creationId xmlns:a16="http://schemas.microsoft.com/office/drawing/2014/main" id="{CA2A6E01-1B66-2D86-C6EA-601AE609D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1712" y="1124712"/>
            <a:ext cx="4608576" cy="460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8977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6E06AE2-4F85-0BFC-028D-C39B4D310F92}"/>
              </a:ext>
            </a:extLst>
          </p:cNvPr>
          <p:cNvSpPr txBox="1"/>
          <p:nvPr/>
        </p:nvSpPr>
        <p:spPr>
          <a:xfrm>
            <a:off x="1468192" y="759854"/>
            <a:ext cx="1017430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/>
              <a:t>Turning 19 was scary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05566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D082-6218-2A5E-6A42-97D2E9910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B0A6-7C8B-7AF1-00B8-0E3EE5B81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had to make this more than 20 words sorry it wasn’t a lot I'm not good on computers</a:t>
            </a:r>
          </a:p>
        </p:txBody>
      </p:sp>
    </p:spTree>
    <p:extLst>
      <p:ext uri="{BB962C8B-B14F-4D97-AF65-F5344CB8AC3E}">
        <p14:creationId xmlns:p14="http://schemas.microsoft.com/office/powerpoint/2010/main" val="335535776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4" ma:contentTypeDescription="Create a new document." ma:contentTypeScope="" ma:versionID="6f1dbe9b39b115e53be04c7bda29045a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0431ce1ba27e631e38e5d54bef8e9e54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40FA9C1-ACD4-48D7-9DF3-1241C3AB57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ACF654F-26C1-41D5-925F-D290D0D4911A}">
  <ds:schemaRefs>
    <ds:schemaRef ds:uri="http://schemas.microsoft.com/office/infopath/2007/PartnerControls"/>
    <ds:schemaRef ds:uri="bd2b2a82-bc2e-4fcc-b8ad-fd63686c78d2"/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ad7316b1-23f1-480c-8fa6-cbf037f4db9c"/>
  </ds:schemaRefs>
</ds:datastoreItem>
</file>

<file path=customXml/itemProps3.xml><?xml version="1.0" encoding="utf-8"?>
<ds:datastoreItem xmlns:ds="http://schemas.openxmlformats.org/officeDocument/2006/customXml" ds:itemID="{413C4552-D230-473A-A43C-B7BF50B551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15</TotalTime>
  <Words>26</Words>
  <Application>Microsoft Office PowerPoint</Application>
  <PresentationFormat>Widescreen</PresentationFormat>
  <Paragraphs>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HGGothicE</vt:lpstr>
      <vt:lpstr>Arial</vt:lpstr>
      <vt:lpstr>Gill Sans MT</vt:lpstr>
      <vt:lpstr>Parcel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Djalo (2312522)</dc:creator>
  <cp:lastModifiedBy>Mohamed Djalo (2312522)</cp:lastModifiedBy>
  <cp:revision>3</cp:revision>
  <dcterms:created xsi:type="dcterms:W3CDTF">2023-10-05T09:40:54Z</dcterms:created>
  <dcterms:modified xsi:type="dcterms:W3CDTF">2023-10-05T09:56:20Z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