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3" r:id="rId4"/>
    <p:sldId id="264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5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98" y="7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6BB1A-6681-4AAE-924D-CF1E3D616B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C20A8E-C929-496A-AFE1-46DBEA6836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60EC9-383B-443D-98D1-8DB4A342C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89609-72C5-45FE-BFA9-C30CA12EC4C1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077BDB-0AA6-48D9-A464-61FDDE080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DA4F4E-D78C-4615-A615-E63EC7039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3F8B-68A5-43DA-9C25-399BA7AF6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1C045-BD30-4B85-99FF-7942ADF8A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89BE9-476C-409F-B353-3CE77F3A1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2F930E-94E3-4DF7-A044-45CCCFB95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89609-72C5-45FE-BFA9-C30CA12EC4C1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3E5FEE-C455-45B3-9376-EC1EA0F17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6476A-448C-4897-976B-9B6E11DA1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3F8B-68A5-43DA-9C25-399BA7AF6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317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C264B-32BE-4F82-BCB9-359D59EF9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F4705-D912-4060-B2D1-A45D2CD71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56949-2066-414C-9F6F-729C6895C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89609-72C5-45FE-BFA9-C30CA12EC4C1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FFC143-53FF-4179-B135-67A106DE8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C8BC6-1F86-46EB-8FCD-AF3BFC80E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3F8B-68A5-43DA-9C25-399BA7AF6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468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E5A7C-1E7B-41E1-B4DE-CD5B4885C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8DAAB-CDED-4D1F-A506-0B6C78160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EAB6D5-D68D-4CE6-8CE8-B96E207564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8ADFB8-3C46-4DD9-8098-3F27CE79C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89609-72C5-45FE-BFA9-C30CA12EC4C1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031E6E-59F7-41C8-877B-17985F29A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C9BF43-E90B-44B7-B50C-D4044D946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3F8B-68A5-43DA-9C25-399BA7AF6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254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161BF-45A1-4B21-8732-AAA3251C8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7DBE9B-7BBF-43C0-9431-4C2DF39C7D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AB7AB-A96B-4951-BBA3-D3F974E813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4DB0B7-22C5-43BD-9F69-075F3F7F93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D77BF8-680D-45AC-8EDF-4852726605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AC5EA5-286A-4133-AE73-D72043995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89609-72C5-45FE-BFA9-C30CA12EC4C1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79B3C9-2BEB-4260-99A9-F5F17793C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0DEE88-8270-444A-92DC-EB13BA23B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3F8B-68A5-43DA-9C25-399BA7AF6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879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4640E-0D9E-40CA-A8D2-A6A73BC40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3BB58-1C38-4C37-94CF-3D38E62DE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89609-72C5-45FE-BFA9-C30CA12EC4C1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6C9E5B-6C5B-41AF-A4D5-D1670A2C3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344274-0345-44C1-A985-B99BA3759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3F8B-68A5-43DA-9C25-399BA7AF6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215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59E4B9-F5E7-4664-AA97-302511AFB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89609-72C5-45FE-BFA9-C30CA12EC4C1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A8A725-D1B9-4D3A-9E00-1E9756C4E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4465B0-1D52-4F3C-8547-4D0B22D84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3F8B-68A5-43DA-9C25-399BA7AF6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135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A721B-A1C0-4B6D-A3F9-C2DD6EDBF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817B3-9FA8-48A3-BF6E-1382A8924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928BBA-0115-46CC-B24A-ABA648B63C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74118B-A7B3-4914-B6A4-FDB846119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89609-72C5-45FE-BFA9-C30CA12EC4C1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2C9B36-DB97-4CDD-B092-8864E153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C81ECC-60B2-4C72-8B9E-40F23E40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3F8B-68A5-43DA-9C25-399BA7AF6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956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F8F50-127E-4110-9382-BDE3626AC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48492C-D367-43A3-AB88-5F48379779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E7A655-FA3D-4FF4-9C27-AFAECDADC2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DD0511-C8C3-4555-945B-D755554DF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89609-72C5-45FE-BFA9-C30CA12EC4C1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62B6C5-5DC2-479F-A431-28D3EAE84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ACA725-D8C2-4B21-B298-8DE78C22A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3F8B-68A5-43DA-9C25-399BA7AF6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921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1FCE0-CFCF-4441-B39E-2114EEAC5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E0FE4B-4C28-4CCE-BB2F-2FE3DFAF99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86DD4-6AEE-44ED-9C74-3F4AFD1F5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89609-72C5-45FE-BFA9-C30CA12EC4C1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E21FC-CD17-4041-871A-B01914DD7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A721AA-5FF1-40F5-9D8A-BA0377917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3F8B-68A5-43DA-9C25-399BA7AF6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020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81C4CB-44EA-46F4-93D8-F9CED453EB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46855B-F721-4F48-9FA8-F5A88D6545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0D7A4-07BD-40B8-8D1C-A2BE62B79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89609-72C5-45FE-BFA9-C30CA12EC4C1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9D10C-E143-4B7F-B904-ACE96F671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BD101F-6C27-437E-B768-9DA73DFB3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3F8B-68A5-43DA-9C25-399BA7AF6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19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D13DCC-A202-4136-A25E-33E1B066E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DC8FB7-EE32-4374-8290-485BE6967C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F4126-35A5-4552-866F-7376F4D3BD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789609-72C5-45FE-BFA9-C30CA12EC4C1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E3AE5-8794-42D0-98F3-2BD9B2F770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9199F2-79F5-4362-9FD2-3F1C16AD35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673F8B-68A5-43DA-9C25-399BA7AF6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035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vvnoNAUPS0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46571-79EA-4338-8C87-CB60C2ABD2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8699D7-8F78-471B-9FC4-2E3256CC18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Resources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https://www.youtube.com/watch?v=EvvnoNAUPS0</a:t>
            </a:r>
            <a:endParaRPr lang="en-GB" dirty="0"/>
          </a:p>
          <a:p>
            <a:r>
              <a:rPr lang="en-GB" dirty="0"/>
              <a:t>Michael Porter </a:t>
            </a:r>
          </a:p>
        </p:txBody>
      </p:sp>
    </p:spTree>
    <p:extLst>
      <p:ext uri="{BB962C8B-B14F-4D97-AF65-F5344CB8AC3E}">
        <p14:creationId xmlns:p14="http://schemas.microsoft.com/office/powerpoint/2010/main" val="3462515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DB896ED-F339-4CD5-82A0-0014324ADB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92" t="13918" r="6338" b="4084"/>
          <a:stretch/>
        </p:blipFill>
        <p:spPr>
          <a:xfrm>
            <a:off x="1179443" y="1265928"/>
            <a:ext cx="10174357" cy="54062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492A66-795E-4FE8-84A7-E5AED0C77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/>
              <a:t>Value chain – generic / specific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900549B-3697-442A-944F-DEDD92430E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0584190"/>
              </p:ext>
            </p:extLst>
          </p:nvPr>
        </p:nvGraphicFramePr>
        <p:xfrm>
          <a:off x="2266123" y="4099877"/>
          <a:ext cx="6453806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0373">
                  <a:extLst>
                    <a:ext uri="{9D8B030D-6E8A-4147-A177-3AD203B41FA5}">
                      <a16:colId xmlns:a16="http://schemas.microsoft.com/office/drawing/2014/main" val="3891028015"/>
                    </a:ext>
                  </a:extLst>
                </a:gridCol>
                <a:gridCol w="1235011">
                  <a:extLst>
                    <a:ext uri="{9D8B030D-6E8A-4147-A177-3AD203B41FA5}">
                      <a16:colId xmlns:a16="http://schemas.microsoft.com/office/drawing/2014/main" val="3308198708"/>
                    </a:ext>
                  </a:extLst>
                </a:gridCol>
                <a:gridCol w="1374736">
                  <a:extLst>
                    <a:ext uri="{9D8B030D-6E8A-4147-A177-3AD203B41FA5}">
                      <a16:colId xmlns:a16="http://schemas.microsoft.com/office/drawing/2014/main" val="3913529869"/>
                    </a:ext>
                  </a:extLst>
                </a:gridCol>
                <a:gridCol w="1285461">
                  <a:extLst>
                    <a:ext uri="{9D8B030D-6E8A-4147-A177-3AD203B41FA5}">
                      <a16:colId xmlns:a16="http://schemas.microsoft.com/office/drawing/2014/main" val="228199527"/>
                    </a:ext>
                  </a:extLst>
                </a:gridCol>
                <a:gridCol w="1378225">
                  <a:extLst>
                    <a:ext uri="{9D8B030D-6E8A-4147-A177-3AD203B41FA5}">
                      <a16:colId xmlns:a16="http://schemas.microsoft.com/office/drawing/2014/main" val="36890545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/>
                      <a:r>
                        <a:rPr lang="en-GB" sz="2000" dirty="0"/>
                        <a:t>Device coverage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Network operators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Pricing and order Processing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Marketing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Aftersales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7628602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C4B05423-9E6F-439A-9242-66E6BE25CF3A}"/>
              </a:ext>
            </a:extLst>
          </p:cNvPr>
          <p:cNvSpPr txBox="1">
            <a:spLocks/>
          </p:cNvSpPr>
          <p:nvPr/>
        </p:nvSpPr>
        <p:spPr>
          <a:xfrm>
            <a:off x="0" y="403773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Telecoms</a:t>
            </a:r>
          </a:p>
        </p:txBody>
      </p:sp>
    </p:spTree>
    <p:extLst>
      <p:ext uri="{BB962C8B-B14F-4D97-AF65-F5344CB8AC3E}">
        <p14:creationId xmlns:p14="http://schemas.microsoft.com/office/powerpoint/2010/main" val="3251926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9B3676C-ACF2-49EF-8B93-22B433E60A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399" y="725189"/>
            <a:ext cx="10181202" cy="54076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75F28B-5354-40D9-B99B-FF5130FF8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/>
              <a:t>Automotive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97FCFAD-B327-42C5-B421-C085E7DC1F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8758880"/>
              </p:ext>
            </p:extLst>
          </p:nvPr>
        </p:nvGraphicFramePr>
        <p:xfrm>
          <a:off x="1977655" y="3104707"/>
          <a:ext cx="7570382" cy="21477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293">
                  <a:extLst>
                    <a:ext uri="{9D8B030D-6E8A-4147-A177-3AD203B41FA5}">
                      <a16:colId xmlns:a16="http://schemas.microsoft.com/office/drawing/2014/main" val="2358592372"/>
                    </a:ext>
                  </a:extLst>
                </a:gridCol>
                <a:gridCol w="1428293">
                  <a:extLst>
                    <a:ext uri="{9D8B030D-6E8A-4147-A177-3AD203B41FA5}">
                      <a16:colId xmlns:a16="http://schemas.microsoft.com/office/drawing/2014/main" val="2705409571"/>
                    </a:ext>
                  </a:extLst>
                </a:gridCol>
                <a:gridCol w="1454028">
                  <a:extLst>
                    <a:ext uri="{9D8B030D-6E8A-4147-A177-3AD203B41FA5}">
                      <a16:colId xmlns:a16="http://schemas.microsoft.com/office/drawing/2014/main" val="2880178070"/>
                    </a:ext>
                  </a:extLst>
                </a:gridCol>
                <a:gridCol w="1544101">
                  <a:extLst>
                    <a:ext uri="{9D8B030D-6E8A-4147-A177-3AD203B41FA5}">
                      <a16:colId xmlns:a16="http://schemas.microsoft.com/office/drawing/2014/main" val="3803377325"/>
                    </a:ext>
                  </a:extLst>
                </a:gridCol>
                <a:gridCol w="1715667">
                  <a:extLst>
                    <a:ext uri="{9D8B030D-6E8A-4147-A177-3AD203B41FA5}">
                      <a16:colId xmlns:a16="http://schemas.microsoft.com/office/drawing/2014/main" val="2609081933"/>
                    </a:ext>
                  </a:extLst>
                </a:gridCol>
              </a:tblGrid>
              <a:tr h="2147777">
                <a:tc>
                  <a:txBody>
                    <a:bodyPr/>
                    <a:lstStyle/>
                    <a:p>
                      <a:r>
                        <a:rPr lang="en-GB" sz="3200" dirty="0"/>
                        <a:t>Extract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Fabricate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Assembly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Wholesale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84271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9904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5EE982B-4652-4423-AFF2-6FAF3F4B2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399" y="725189"/>
            <a:ext cx="10181202" cy="54076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C51315-EB8D-47F2-8174-0005AEA57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/>
              <a:t>Consulting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45AF3DD-8787-42D2-803A-6623099FA5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20185" y="2998381"/>
            <a:ext cx="6294475" cy="253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921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31</Words>
  <Application>Microsoft Office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Strategy</vt:lpstr>
      <vt:lpstr>Value chain – generic / specific</vt:lpstr>
      <vt:lpstr>Automotive</vt:lpstr>
      <vt:lpstr>Consulting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Strategy</dc:title>
  <dc:creator>Allison Wylde</dc:creator>
  <cp:lastModifiedBy>Allison Wylde</cp:lastModifiedBy>
  <cp:revision>14</cp:revision>
  <dcterms:created xsi:type="dcterms:W3CDTF">2018-07-17T16:46:33Z</dcterms:created>
  <dcterms:modified xsi:type="dcterms:W3CDTF">2018-07-19T09:03:19Z</dcterms:modified>
</cp:coreProperties>
</file>