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6" r:id="rId9"/>
    <p:sldId id="267" r:id="rId10"/>
    <p:sldId id="268" r:id="rId11"/>
    <p:sldId id="263" r:id="rId12"/>
    <p:sldId id="264" r:id="rId13"/>
    <p:sldId id="265"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2EB28A-C6D6-4A4E-99B9-EA4A37492B57}" v="20" dt="2026-03-18T20:04:24.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673"/>
  </p:normalViewPr>
  <p:slideViewPr>
    <p:cSldViewPr snapToGrid="0">
      <p:cViewPr varScale="1">
        <p:scale>
          <a:sx n="115" d="100"/>
          <a:sy n="115" d="100"/>
        </p:scale>
        <p:origin x="37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sey Bowen (2304253)" userId="229c8807-a882-4496-b95b-680466a2b4a8" providerId="ADAL" clId="{872A6596-878D-5FBD-801A-5C441C7FFB92}"/>
    <pc:docChg chg="undo custSel addSld modSld">
      <pc:chgData name="Casey Bowen (2304253)" userId="229c8807-a882-4496-b95b-680466a2b4a8" providerId="ADAL" clId="{872A6596-878D-5FBD-801A-5C441C7FFB92}" dt="2026-03-18T20:04:24.443" v="2568" actId="1076"/>
      <pc:docMkLst>
        <pc:docMk/>
      </pc:docMkLst>
      <pc:sldChg chg="addSp delSp modSp mod">
        <pc:chgData name="Casey Bowen (2304253)" userId="229c8807-a882-4496-b95b-680466a2b4a8" providerId="ADAL" clId="{872A6596-878D-5FBD-801A-5C441C7FFB92}" dt="2026-03-18T20:04:24.443" v="2568" actId="1076"/>
        <pc:sldMkLst>
          <pc:docMk/>
          <pc:sldMk cId="6922401" sldId="256"/>
        </pc:sldMkLst>
        <pc:spChg chg="del mod">
          <ac:chgData name="Casey Bowen (2304253)" userId="229c8807-a882-4496-b95b-680466a2b4a8" providerId="ADAL" clId="{872A6596-878D-5FBD-801A-5C441C7FFB92}" dt="2026-03-18T19:41:03.689" v="1732" actId="478"/>
          <ac:spMkLst>
            <pc:docMk/>
            <pc:sldMk cId="6922401" sldId="256"/>
            <ac:spMk id="2" creationId="{FAA6CDEA-9824-7C12-5FB7-9E226AD960E4}"/>
          </ac:spMkLst>
        </pc:spChg>
        <pc:spChg chg="del mod">
          <ac:chgData name="Casey Bowen (2304253)" userId="229c8807-a882-4496-b95b-680466a2b4a8" providerId="ADAL" clId="{872A6596-878D-5FBD-801A-5C441C7FFB92}" dt="2026-03-18T19:41:24.372" v="1735" actId="478"/>
          <ac:spMkLst>
            <pc:docMk/>
            <pc:sldMk cId="6922401" sldId="256"/>
            <ac:spMk id="3" creationId="{109A75DF-8AA6-F6AD-4BB6-443556A5682A}"/>
          </ac:spMkLst>
        </pc:spChg>
        <pc:spChg chg="add del mod">
          <ac:chgData name="Casey Bowen (2304253)" userId="229c8807-a882-4496-b95b-680466a2b4a8" providerId="ADAL" clId="{872A6596-878D-5FBD-801A-5C441C7FFB92}" dt="2026-03-18T19:41:03.689" v="1732" actId="478"/>
          <ac:spMkLst>
            <pc:docMk/>
            <pc:sldMk cId="6922401" sldId="256"/>
            <ac:spMk id="4" creationId="{9CB9C4BA-F106-7137-5BA0-CAB3CAB0C8E3}"/>
          </ac:spMkLst>
        </pc:spChg>
        <pc:spChg chg="add mod">
          <ac:chgData name="Casey Bowen (2304253)" userId="229c8807-a882-4496-b95b-680466a2b4a8" providerId="ADAL" clId="{872A6596-878D-5FBD-801A-5C441C7FFB92}" dt="2026-03-18T20:04:20.177" v="2567" actId="1076"/>
          <ac:spMkLst>
            <pc:docMk/>
            <pc:sldMk cId="6922401" sldId="256"/>
            <ac:spMk id="5" creationId="{F2FBA063-A0C0-C05D-42D8-C06AC9E27E7E}"/>
          </ac:spMkLst>
        </pc:spChg>
        <pc:spChg chg="add mod">
          <ac:chgData name="Casey Bowen (2304253)" userId="229c8807-a882-4496-b95b-680466a2b4a8" providerId="ADAL" clId="{872A6596-878D-5FBD-801A-5C441C7FFB92}" dt="2026-03-18T19:41:51.884" v="1741" actId="1076"/>
          <ac:spMkLst>
            <pc:docMk/>
            <pc:sldMk cId="6922401" sldId="256"/>
            <ac:spMk id="6" creationId="{E1911C27-7308-0495-1E36-6D9E63AE8605}"/>
          </ac:spMkLst>
        </pc:spChg>
        <pc:picChg chg="add del mod">
          <ac:chgData name="Casey Bowen (2304253)" userId="229c8807-a882-4496-b95b-680466a2b4a8" providerId="ADAL" clId="{872A6596-878D-5FBD-801A-5C441C7FFB92}" dt="2026-03-18T19:41:03.689" v="1732" actId="478"/>
          <ac:picMkLst>
            <pc:docMk/>
            <pc:sldMk cId="6922401" sldId="256"/>
            <ac:picMk id="2049" creationId="{E181D93F-D28D-11AF-8F01-F336DD1AC394}"/>
          </ac:picMkLst>
        </pc:picChg>
        <pc:picChg chg="add mod">
          <ac:chgData name="Casey Bowen (2304253)" userId="229c8807-a882-4496-b95b-680466a2b4a8" providerId="ADAL" clId="{872A6596-878D-5FBD-801A-5C441C7FFB92}" dt="2026-03-18T20:04:24.443" v="2568" actId="1076"/>
          <ac:picMkLst>
            <pc:docMk/>
            <pc:sldMk cId="6922401" sldId="256"/>
            <ac:picMk id="2051" creationId="{2505E6FA-A12F-534F-3B08-47ACBCAA0F3F}"/>
          </ac:picMkLst>
        </pc:picChg>
      </pc:sldChg>
      <pc:sldChg chg="addSp delSp modSp mod setBg">
        <pc:chgData name="Casey Bowen (2304253)" userId="229c8807-a882-4496-b95b-680466a2b4a8" providerId="ADAL" clId="{872A6596-878D-5FBD-801A-5C441C7FFB92}" dt="2026-03-18T19:07:55.747" v="958" actId="1076"/>
        <pc:sldMkLst>
          <pc:docMk/>
          <pc:sldMk cId="894056393" sldId="260"/>
        </pc:sldMkLst>
        <pc:spChg chg="mod">
          <ac:chgData name="Casey Bowen (2304253)" userId="229c8807-a882-4496-b95b-680466a2b4a8" providerId="ADAL" clId="{872A6596-878D-5FBD-801A-5C441C7FFB92}" dt="2026-03-18T19:03:31.201" v="662" actId="26606"/>
          <ac:spMkLst>
            <pc:docMk/>
            <pc:sldMk cId="894056393" sldId="260"/>
            <ac:spMk id="2" creationId="{57C06A95-A8E5-EC55-C809-BF8E667F1BE1}"/>
          </ac:spMkLst>
        </pc:spChg>
        <pc:spChg chg="mod">
          <ac:chgData name="Casey Bowen (2304253)" userId="229c8807-a882-4496-b95b-680466a2b4a8" providerId="ADAL" clId="{872A6596-878D-5FBD-801A-5C441C7FFB92}" dt="2026-03-18T19:07:55.747" v="958" actId="1076"/>
          <ac:spMkLst>
            <pc:docMk/>
            <pc:sldMk cId="894056393" sldId="260"/>
            <ac:spMk id="3" creationId="{42F028BA-8C91-F31C-6984-94A3509F3B63}"/>
          </ac:spMkLst>
        </pc:spChg>
        <pc:spChg chg="add del mod">
          <ac:chgData name="Casey Bowen (2304253)" userId="229c8807-a882-4496-b95b-680466a2b4a8" providerId="ADAL" clId="{872A6596-878D-5FBD-801A-5C441C7FFB92}" dt="2026-03-18T18:46:25.023" v="285"/>
          <ac:spMkLst>
            <pc:docMk/>
            <pc:sldMk cId="894056393" sldId="260"/>
            <ac:spMk id="4" creationId="{445B198B-69D8-D848-513D-7D962311C053}"/>
          </ac:spMkLst>
        </pc:spChg>
        <pc:spChg chg="add">
          <ac:chgData name="Casey Bowen (2304253)" userId="229c8807-a882-4496-b95b-680466a2b4a8" providerId="ADAL" clId="{872A6596-878D-5FBD-801A-5C441C7FFB92}" dt="2026-03-18T19:03:31.201" v="662" actId="26606"/>
          <ac:spMkLst>
            <pc:docMk/>
            <pc:sldMk cId="894056393" sldId="260"/>
            <ac:spMk id="8" creationId="{A2679492-7988-4050-9056-542444452411}"/>
          </ac:spMkLst>
        </pc:spChg>
        <pc:spChg chg="add">
          <ac:chgData name="Casey Bowen (2304253)" userId="229c8807-a882-4496-b95b-680466a2b4a8" providerId="ADAL" clId="{872A6596-878D-5FBD-801A-5C441C7FFB92}" dt="2026-03-18T19:03:31.201" v="662" actId="26606"/>
          <ac:spMkLst>
            <pc:docMk/>
            <pc:sldMk cId="894056393" sldId="260"/>
            <ac:spMk id="10" creationId="{B091B163-7D61-4891-ABCF-5C13D9C418D0}"/>
          </ac:spMkLst>
        </pc:spChg>
        <pc:grpChg chg="add">
          <ac:chgData name="Casey Bowen (2304253)" userId="229c8807-a882-4496-b95b-680466a2b4a8" providerId="ADAL" clId="{872A6596-878D-5FBD-801A-5C441C7FFB92}" dt="2026-03-18T19:03:31.201" v="662" actId="26606"/>
          <ac:grpSpMkLst>
            <pc:docMk/>
            <pc:sldMk cId="894056393" sldId="260"/>
            <ac:grpSpMk id="12" creationId="{0474DF76-993E-44DE-AFB0-C416182ACECF}"/>
          </ac:grpSpMkLst>
        </pc:grpChg>
        <pc:cxnChg chg="add">
          <ac:chgData name="Casey Bowen (2304253)" userId="229c8807-a882-4496-b95b-680466a2b4a8" providerId="ADAL" clId="{872A6596-878D-5FBD-801A-5C441C7FFB92}" dt="2026-03-18T19:03:31.201" v="662" actId="26606"/>
          <ac:cxnSpMkLst>
            <pc:docMk/>
            <pc:sldMk cId="894056393" sldId="260"/>
            <ac:cxnSpMk id="17" creationId="{C49DA8F6-BCC1-4447-B54C-57856834B94B}"/>
          </ac:cxnSpMkLst>
        </pc:cxnChg>
      </pc:sldChg>
      <pc:sldChg chg="addSp delSp modSp mod setBg">
        <pc:chgData name="Casey Bowen (2304253)" userId="229c8807-a882-4496-b95b-680466a2b4a8" providerId="ADAL" clId="{872A6596-878D-5FBD-801A-5C441C7FFB92}" dt="2026-03-18T19:32:18.158" v="1213" actId="26606"/>
        <pc:sldMkLst>
          <pc:docMk/>
          <pc:sldMk cId="1867793349" sldId="261"/>
        </pc:sldMkLst>
        <pc:spChg chg="mod">
          <ac:chgData name="Casey Bowen (2304253)" userId="229c8807-a882-4496-b95b-680466a2b4a8" providerId="ADAL" clId="{872A6596-878D-5FBD-801A-5C441C7FFB92}" dt="2026-03-18T19:32:18.158" v="1213" actId="26606"/>
          <ac:spMkLst>
            <pc:docMk/>
            <pc:sldMk cId="1867793349" sldId="261"/>
            <ac:spMk id="2" creationId="{9935A9EC-5D08-EA06-5DCC-6869EBCC9B0D}"/>
          </ac:spMkLst>
        </pc:spChg>
        <pc:spChg chg="del mod">
          <ac:chgData name="Casey Bowen (2304253)" userId="229c8807-a882-4496-b95b-680466a2b4a8" providerId="ADAL" clId="{872A6596-878D-5FBD-801A-5C441C7FFB92}" dt="2026-03-18T19:32:18.158" v="1213" actId="26606"/>
          <ac:spMkLst>
            <pc:docMk/>
            <pc:sldMk cId="1867793349" sldId="261"/>
            <ac:spMk id="3" creationId="{7CD74444-00D8-182C-2144-AAE217209C42}"/>
          </ac:spMkLst>
        </pc:spChg>
        <pc:spChg chg="add">
          <ac:chgData name="Casey Bowen (2304253)" userId="229c8807-a882-4496-b95b-680466a2b4a8" providerId="ADAL" clId="{872A6596-878D-5FBD-801A-5C441C7FFB92}" dt="2026-03-18T19:32:18.158" v="1213" actId="26606"/>
          <ac:spMkLst>
            <pc:docMk/>
            <pc:sldMk cId="1867793349" sldId="261"/>
            <ac:spMk id="9" creationId="{5C8908E2-EE49-44D2-9428-A28D2312A8D5}"/>
          </ac:spMkLst>
        </pc:spChg>
        <pc:spChg chg="add">
          <ac:chgData name="Casey Bowen (2304253)" userId="229c8807-a882-4496-b95b-680466a2b4a8" providerId="ADAL" clId="{872A6596-878D-5FBD-801A-5C441C7FFB92}" dt="2026-03-18T19:32:18.158" v="1213" actId="26606"/>
          <ac:spMkLst>
            <pc:docMk/>
            <pc:sldMk cId="1867793349" sldId="261"/>
            <ac:spMk id="15" creationId="{7449A6C7-D15F-4AA5-BFA5-71A404B47016}"/>
          </ac:spMkLst>
        </pc:spChg>
        <pc:spChg chg="add">
          <ac:chgData name="Casey Bowen (2304253)" userId="229c8807-a882-4496-b95b-680466a2b4a8" providerId="ADAL" clId="{872A6596-878D-5FBD-801A-5C441C7FFB92}" dt="2026-03-18T19:32:18.158" v="1213" actId="26606"/>
          <ac:spMkLst>
            <pc:docMk/>
            <pc:sldMk cId="1867793349" sldId="261"/>
            <ac:spMk id="17" creationId="{ED888B23-07FA-482A-96DF-47E31AF1A603}"/>
          </ac:spMkLst>
        </pc:spChg>
        <pc:grpChg chg="add">
          <ac:chgData name="Casey Bowen (2304253)" userId="229c8807-a882-4496-b95b-680466a2b4a8" providerId="ADAL" clId="{872A6596-878D-5FBD-801A-5C441C7FFB92}" dt="2026-03-18T19:32:18.158" v="1213" actId="26606"/>
          <ac:grpSpMkLst>
            <pc:docMk/>
            <pc:sldMk cId="1867793349" sldId="261"/>
            <ac:grpSpMk id="11" creationId="{05314994-6337-4875-8CF5-652CAFE8342C}"/>
          </ac:grpSpMkLst>
        </pc:grpChg>
        <pc:graphicFrameChg chg="add">
          <ac:chgData name="Casey Bowen (2304253)" userId="229c8807-a882-4496-b95b-680466a2b4a8" providerId="ADAL" clId="{872A6596-878D-5FBD-801A-5C441C7FFB92}" dt="2026-03-18T19:32:18.158" v="1213" actId="26606"/>
          <ac:graphicFrameMkLst>
            <pc:docMk/>
            <pc:sldMk cId="1867793349" sldId="261"/>
            <ac:graphicFrameMk id="5" creationId="{1581202E-89F7-89DA-A4B4-B3304BCADA20}"/>
          </ac:graphicFrameMkLst>
        </pc:graphicFrameChg>
      </pc:sldChg>
      <pc:sldChg chg="addSp delSp modSp mod setBg">
        <pc:chgData name="Casey Bowen (2304253)" userId="229c8807-a882-4496-b95b-680466a2b4a8" providerId="ADAL" clId="{872A6596-878D-5FBD-801A-5C441C7FFB92}" dt="2026-03-18T19:58:42.425" v="2531" actId="26606"/>
        <pc:sldMkLst>
          <pc:docMk/>
          <pc:sldMk cId="3027120954" sldId="262"/>
        </pc:sldMkLst>
        <pc:spChg chg="mod">
          <ac:chgData name="Casey Bowen (2304253)" userId="229c8807-a882-4496-b95b-680466a2b4a8" providerId="ADAL" clId="{872A6596-878D-5FBD-801A-5C441C7FFB92}" dt="2026-03-18T19:58:42.425" v="2531" actId="26606"/>
          <ac:spMkLst>
            <pc:docMk/>
            <pc:sldMk cId="3027120954" sldId="262"/>
            <ac:spMk id="2" creationId="{A75BE446-058C-A33C-8B65-498762FFD71A}"/>
          </ac:spMkLst>
        </pc:spChg>
        <pc:spChg chg="del mod">
          <ac:chgData name="Casey Bowen (2304253)" userId="229c8807-a882-4496-b95b-680466a2b4a8" providerId="ADAL" clId="{872A6596-878D-5FBD-801A-5C441C7FFB92}" dt="2026-03-18T19:58:42.425" v="2531" actId="26606"/>
          <ac:spMkLst>
            <pc:docMk/>
            <pc:sldMk cId="3027120954" sldId="262"/>
            <ac:spMk id="3" creationId="{85BE6A85-6C03-5E93-1F6E-48D216C0DD9C}"/>
          </ac:spMkLst>
        </pc:spChg>
        <pc:spChg chg="add">
          <ac:chgData name="Casey Bowen (2304253)" userId="229c8807-a882-4496-b95b-680466a2b4a8" providerId="ADAL" clId="{872A6596-878D-5FBD-801A-5C441C7FFB92}" dt="2026-03-18T19:58:42.425" v="2531" actId="26606"/>
          <ac:spMkLst>
            <pc:docMk/>
            <pc:sldMk cId="3027120954" sldId="262"/>
            <ac:spMk id="9" creationId="{BACC6370-2D7E-4714-9D71-7542949D7D5D}"/>
          </ac:spMkLst>
        </pc:spChg>
        <pc:spChg chg="add">
          <ac:chgData name="Casey Bowen (2304253)" userId="229c8807-a882-4496-b95b-680466a2b4a8" providerId="ADAL" clId="{872A6596-878D-5FBD-801A-5C441C7FFB92}" dt="2026-03-18T19:58:42.425" v="2531" actId="26606"/>
          <ac:spMkLst>
            <pc:docMk/>
            <pc:sldMk cId="3027120954" sldId="262"/>
            <ac:spMk id="11" creationId="{256B2C21-A230-48C0-8DF1-C46611373C44}"/>
          </ac:spMkLst>
        </pc:spChg>
        <pc:spChg chg="add">
          <ac:chgData name="Casey Bowen (2304253)" userId="229c8807-a882-4496-b95b-680466a2b4a8" providerId="ADAL" clId="{872A6596-878D-5FBD-801A-5C441C7FFB92}" dt="2026-03-18T19:58:42.425" v="2531" actId="26606"/>
          <ac:spMkLst>
            <pc:docMk/>
            <pc:sldMk cId="3027120954" sldId="262"/>
            <ac:spMk id="13" creationId="{3847E18C-932D-4C95-AABA-FEC7C9499AD7}"/>
          </ac:spMkLst>
        </pc:spChg>
        <pc:spChg chg="add">
          <ac:chgData name="Casey Bowen (2304253)" userId="229c8807-a882-4496-b95b-680466a2b4a8" providerId="ADAL" clId="{872A6596-878D-5FBD-801A-5C441C7FFB92}" dt="2026-03-18T19:58:42.425" v="2531" actId="26606"/>
          <ac:spMkLst>
            <pc:docMk/>
            <pc:sldMk cId="3027120954" sldId="262"/>
            <ac:spMk id="15" creationId="{3150CB11-0C61-439E-910F-5787759E72A0}"/>
          </ac:spMkLst>
        </pc:spChg>
        <pc:spChg chg="add">
          <ac:chgData name="Casey Bowen (2304253)" userId="229c8807-a882-4496-b95b-680466a2b4a8" providerId="ADAL" clId="{872A6596-878D-5FBD-801A-5C441C7FFB92}" dt="2026-03-18T19:58:42.425" v="2531" actId="26606"/>
          <ac:spMkLst>
            <pc:docMk/>
            <pc:sldMk cId="3027120954" sldId="262"/>
            <ac:spMk id="17" creationId="{43F8A58B-5155-44CE-A5FF-7647B47D0A7A}"/>
          </ac:spMkLst>
        </pc:spChg>
        <pc:spChg chg="add">
          <ac:chgData name="Casey Bowen (2304253)" userId="229c8807-a882-4496-b95b-680466a2b4a8" providerId="ADAL" clId="{872A6596-878D-5FBD-801A-5C441C7FFB92}" dt="2026-03-18T19:58:42.425" v="2531" actId="26606"/>
          <ac:spMkLst>
            <pc:docMk/>
            <pc:sldMk cId="3027120954" sldId="262"/>
            <ac:spMk id="19" creationId="{443F2ACA-E6D6-4028-82DD-F03C262D5DE6}"/>
          </ac:spMkLst>
        </pc:spChg>
        <pc:graphicFrameChg chg="add">
          <ac:chgData name="Casey Bowen (2304253)" userId="229c8807-a882-4496-b95b-680466a2b4a8" providerId="ADAL" clId="{872A6596-878D-5FBD-801A-5C441C7FFB92}" dt="2026-03-18T19:58:42.425" v="2531" actId="26606"/>
          <ac:graphicFrameMkLst>
            <pc:docMk/>
            <pc:sldMk cId="3027120954" sldId="262"/>
            <ac:graphicFrameMk id="5" creationId="{D315846C-CE75-0D86-D253-B5C5EBBABA46}"/>
          </ac:graphicFrameMkLst>
        </pc:graphicFrameChg>
      </pc:sldChg>
      <pc:sldChg chg="addSp delSp modSp mod setBg">
        <pc:chgData name="Casey Bowen (2304253)" userId="229c8807-a882-4496-b95b-680466a2b4a8" providerId="ADAL" clId="{872A6596-878D-5FBD-801A-5C441C7FFB92}" dt="2026-03-18T20:00:38.324" v="2541" actId="26606"/>
        <pc:sldMkLst>
          <pc:docMk/>
          <pc:sldMk cId="4023858052" sldId="263"/>
        </pc:sldMkLst>
        <pc:spChg chg="mod">
          <ac:chgData name="Casey Bowen (2304253)" userId="229c8807-a882-4496-b95b-680466a2b4a8" providerId="ADAL" clId="{872A6596-878D-5FBD-801A-5C441C7FFB92}" dt="2026-03-18T20:00:38.324" v="2541" actId="26606"/>
          <ac:spMkLst>
            <pc:docMk/>
            <pc:sldMk cId="4023858052" sldId="263"/>
            <ac:spMk id="2" creationId="{AF6B5D70-EF42-8213-1332-104519DFE59D}"/>
          </ac:spMkLst>
        </pc:spChg>
        <pc:spChg chg="mod">
          <ac:chgData name="Casey Bowen (2304253)" userId="229c8807-a882-4496-b95b-680466a2b4a8" providerId="ADAL" clId="{872A6596-878D-5FBD-801A-5C441C7FFB92}" dt="2026-03-18T20:00:38.324" v="2541" actId="26606"/>
          <ac:spMkLst>
            <pc:docMk/>
            <pc:sldMk cId="4023858052" sldId="263"/>
            <ac:spMk id="3" creationId="{B8277080-4334-CB46-1856-F8762C9C7F88}"/>
          </ac:spMkLst>
        </pc:spChg>
        <pc:spChg chg="add del">
          <ac:chgData name="Casey Bowen (2304253)" userId="229c8807-a882-4496-b95b-680466a2b4a8" providerId="ADAL" clId="{872A6596-878D-5FBD-801A-5C441C7FFB92}" dt="2026-03-18T20:00:38.324" v="2541" actId="26606"/>
          <ac:spMkLst>
            <pc:docMk/>
            <pc:sldMk cId="4023858052" sldId="263"/>
            <ac:spMk id="10" creationId="{6F4C891B-62D0-4250-AEB7-0F42BAD78D7D}"/>
          </ac:spMkLst>
        </pc:spChg>
        <pc:spChg chg="add">
          <ac:chgData name="Casey Bowen (2304253)" userId="229c8807-a882-4496-b95b-680466a2b4a8" providerId="ADAL" clId="{872A6596-878D-5FBD-801A-5C441C7FFB92}" dt="2026-03-18T20:00:38.324" v="2541" actId="26606"/>
          <ac:spMkLst>
            <pc:docMk/>
            <pc:sldMk cId="4023858052" sldId="263"/>
            <ac:spMk id="15" creationId="{1CD81A2A-6ED4-4EF4-A14C-912D31E14800}"/>
          </ac:spMkLst>
        </pc:spChg>
        <pc:spChg chg="add">
          <ac:chgData name="Casey Bowen (2304253)" userId="229c8807-a882-4496-b95b-680466a2b4a8" providerId="ADAL" clId="{872A6596-878D-5FBD-801A-5C441C7FFB92}" dt="2026-03-18T20:00:38.324" v="2541" actId="26606"/>
          <ac:spMkLst>
            <pc:docMk/>
            <pc:sldMk cId="4023858052" sldId="263"/>
            <ac:spMk id="17" creationId="{1661932C-CA15-4E17-B115-FAE7CBEE4789}"/>
          </ac:spMkLst>
        </pc:spChg>
        <pc:spChg chg="add">
          <ac:chgData name="Casey Bowen (2304253)" userId="229c8807-a882-4496-b95b-680466a2b4a8" providerId="ADAL" clId="{872A6596-878D-5FBD-801A-5C441C7FFB92}" dt="2026-03-18T20:00:38.324" v="2541" actId="26606"/>
          <ac:spMkLst>
            <pc:docMk/>
            <pc:sldMk cId="4023858052" sldId="263"/>
            <ac:spMk id="19" creationId="{8590ADD5-9383-4D3D-9047-3DA2593CCB5D}"/>
          </ac:spMkLst>
        </pc:spChg>
        <pc:spChg chg="add">
          <ac:chgData name="Casey Bowen (2304253)" userId="229c8807-a882-4496-b95b-680466a2b4a8" providerId="ADAL" clId="{872A6596-878D-5FBD-801A-5C441C7FFB92}" dt="2026-03-18T20:00:38.324" v="2541" actId="26606"/>
          <ac:spMkLst>
            <pc:docMk/>
            <pc:sldMk cId="4023858052" sldId="263"/>
            <ac:spMk id="21" creationId="{DABE3E45-88CF-45D8-8D40-C773324D93F6}"/>
          </ac:spMkLst>
        </pc:spChg>
        <pc:spChg chg="add">
          <ac:chgData name="Casey Bowen (2304253)" userId="229c8807-a882-4496-b95b-680466a2b4a8" providerId="ADAL" clId="{872A6596-878D-5FBD-801A-5C441C7FFB92}" dt="2026-03-18T20:00:38.324" v="2541" actId="26606"/>
          <ac:spMkLst>
            <pc:docMk/>
            <pc:sldMk cId="4023858052" sldId="263"/>
            <ac:spMk id="25" creationId="{B91ECDA9-56DC-4270-8F33-01C5637B8CEB}"/>
          </ac:spMkLst>
        </pc:spChg>
        <pc:spChg chg="add">
          <ac:chgData name="Casey Bowen (2304253)" userId="229c8807-a882-4496-b95b-680466a2b4a8" providerId="ADAL" clId="{872A6596-878D-5FBD-801A-5C441C7FFB92}" dt="2026-03-18T20:00:38.324" v="2541" actId="26606"/>
          <ac:spMkLst>
            <pc:docMk/>
            <pc:sldMk cId="4023858052" sldId="263"/>
            <ac:spMk id="27" creationId="{75F47824-961D-465D-84F9-EAE11BC6173B}"/>
          </ac:spMkLst>
        </pc:spChg>
        <pc:spChg chg="add">
          <ac:chgData name="Casey Bowen (2304253)" userId="229c8807-a882-4496-b95b-680466a2b4a8" providerId="ADAL" clId="{872A6596-878D-5FBD-801A-5C441C7FFB92}" dt="2026-03-18T20:00:38.324" v="2541" actId="26606"/>
          <ac:spMkLst>
            <pc:docMk/>
            <pc:sldMk cId="4023858052" sldId="263"/>
            <ac:spMk id="29" creationId="{FEC9DA3E-C1D7-472D-B7C0-F71AE41FBA23}"/>
          </ac:spMkLst>
        </pc:spChg>
        <pc:picChg chg="add">
          <ac:chgData name="Casey Bowen (2304253)" userId="229c8807-a882-4496-b95b-680466a2b4a8" providerId="ADAL" clId="{872A6596-878D-5FBD-801A-5C441C7FFB92}" dt="2026-03-18T20:00:18.366" v="2539" actId="26606"/>
          <ac:picMkLst>
            <pc:docMk/>
            <pc:sldMk cId="4023858052" sldId="263"/>
            <ac:picMk id="7" creationId="{9CC4059D-38AC-22A6-4311-E7711BE45362}"/>
          </ac:picMkLst>
        </pc:picChg>
      </pc:sldChg>
      <pc:sldChg chg="addSp delSp modSp mod setBg">
        <pc:chgData name="Casey Bowen (2304253)" userId="229c8807-a882-4496-b95b-680466a2b4a8" providerId="ADAL" clId="{872A6596-878D-5FBD-801A-5C441C7FFB92}" dt="2026-03-18T20:00:28.073" v="2540" actId="26606"/>
        <pc:sldMkLst>
          <pc:docMk/>
          <pc:sldMk cId="1640545681" sldId="264"/>
        </pc:sldMkLst>
        <pc:spChg chg="mod">
          <ac:chgData name="Casey Bowen (2304253)" userId="229c8807-a882-4496-b95b-680466a2b4a8" providerId="ADAL" clId="{872A6596-878D-5FBD-801A-5C441C7FFB92}" dt="2026-03-18T20:00:28.073" v="2540" actId="26606"/>
          <ac:spMkLst>
            <pc:docMk/>
            <pc:sldMk cId="1640545681" sldId="264"/>
            <ac:spMk id="2" creationId="{A60981FA-43B5-5586-89BA-8CBFEE09C70D}"/>
          </ac:spMkLst>
        </pc:spChg>
        <pc:spChg chg="del mod">
          <ac:chgData name="Casey Bowen (2304253)" userId="229c8807-a882-4496-b95b-680466a2b4a8" providerId="ADAL" clId="{872A6596-878D-5FBD-801A-5C441C7FFB92}" dt="2026-03-18T20:00:28.073" v="2540" actId="26606"/>
          <ac:spMkLst>
            <pc:docMk/>
            <pc:sldMk cId="1640545681" sldId="264"/>
            <ac:spMk id="3" creationId="{21C295D3-7FE3-DB98-FECD-797F09A366A8}"/>
          </ac:spMkLst>
        </pc:spChg>
        <pc:spChg chg="add">
          <ac:chgData name="Casey Bowen (2304253)" userId="229c8807-a882-4496-b95b-680466a2b4a8" providerId="ADAL" clId="{872A6596-878D-5FBD-801A-5C441C7FFB92}" dt="2026-03-18T20:00:28.073" v="2540" actId="26606"/>
          <ac:spMkLst>
            <pc:docMk/>
            <pc:sldMk cId="1640545681" sldId="264"/>
            <ac:spMk id="9" creationId="{BACC6370-2D7E-4714-9D71-7542949D7D5D}"/>
          </ac:spMkLst>
        </pc:spChg>
        <pc:spChg chg="add">
          <ac:chgData name="Casey Bowen (2304253)" userId="229c8807-a882-4496-b95b-680466a2b4a8" providerId="ADAL" clId="{872A6596-878D-5FBD-801A-5C441C7FFB92}" dt="2026-03-18T20:00:28.073" v="2540" actId="26606"/>
          <ac:spMkLst>
            <pc:docMk/>
            <pc:sldMk cId="1640545681" sldId="264"/>
            <ac:spMk id="11" creationId="{256B2C21-A230-48C0-8DF1-C46611373C44}"/>
          </ac:spMkLst>
        </pc:spChg>
        <pc:spChg chg="add">
          <ac:chgData name="Casey Bowen (2304253)" userId="229c8807-a882-4496-b95b-680466a2b4a8" providerId="ADAL" clId="{872A6596-878D-5FBD-801A-5C441C7FFB92}" dt="2026-03-18T20:00:28.073" v="2540" actId="26606"/>
          <ac:spMkLst>
            <pc:docMk/>
            <pc:sldMk cId="1640545681" sldId="264"/>
            <ac:spMk id="13" creationId="{3847E18C-932D-4C95-AABA-FEC7C9499AD7}"/>
          </ac:spMkLst>
        </pc:spChg>
        <pc:spChg chg="add">
          <ac:chgData name="Casey Bowen (2304253)" userId="229c8807-a882-4496-b95b-680466a2b4a8" providerId="ADAL" clId="{872A6596-878D-5FBD-801A-5C441C7FFB92}" dt="2026-03-18T20:00:28.073" v="2540" actId="26606"/>
          <ac:spMkLst>
            <pc:docMk/>
            <pc:sldMk cId="1640545681" sldId="264"/>
            <ac:spMk id="15" creationId="{3150CB11-0C61-439E-910F-5787759E72A0}"/>
          </ac:spMkLst>
        </pc:spChg>
        <pc:spChg chg="add">
          <ac:chgData name="Casey Bowen (2304253)" userId="229c8807-a882-4496-b95b-680466a2b4a8" providerId="ADAL" clId="{872A6596-878D-5FBD-801A-5C441C7FFB92}" dt="2026-03-18T20:00:28.073" v="2540" actId="26606"/>
          <ac:spMkLst>
            <pc:docMk/>
            <pc:sldMk cId="1640545681" sldId="264"/>
            <ac:spMk id="17" creationId="{43F8A58B-5155-44CE-A5FF-7647B47D0A7A}"/>
          </ac:spMkLst>
        </pc:spChg>
        <pc:spChg chg="add">
          <ac:chgData name="Casey Bowen (2304253)" userId="229c8807-a882-4496-b95b-680466a2b4a8" providerId="ADAL" clId="{872A6596-878D-5FBD-801A-5C441C7FFB92}" dt="2026-03-18T20:00:28.073" v="2540" actId="26606"/>
          <ac:spMkLst>
            <pc:docMk/>
            <pc:sldMk cId="1640545681" sldId="264"/>
            <ac:spMk id="19" creationId="{443F2ACA-E6D6-4028-82DD-F03C262D5DE6}"/>
          </ac:spMkLst>
        </pc:spChg>
        <pc:graphicFrameChg chg="add">
          <ac:chgData name="Casey Bowen (2304253)" userId="229c8807-a882-4496-b95b-680466a2b4a8" providerId="ADAL" clId="{872A6596-878D-5FBD-801A-5C441C7FFB92}" dt="2026-03-18T20:00:28.073" v="2540" actId="26606"/>
          <ac:graphicFrameMkLst>
            <pc:docMk/>
            <pc:sldMk cId="1640545681" sldId="264"/>
            <ac:graphicFrameMk id="5" creationId="{99C88DB7-F4C0-786A-7E07-EA5368B9C1BE}"/>
          </ac:graphicFrameMkLst>
        </pc:graphicFrameChg>
      </pc:sldChg>
      <pc:sldChg chg="addSp delSp modSp mod setBg">
        <pc:chgData name="Casey Bowen (2304253)" userId="229c8807-a882-4496-b95b-680466a2b4a8" providerId="ADAL" clId="{872A6596-878D-5FBD-801A-5C441C7FFB92}" dt="2026-03-18T18:17:25.131" v="56" actId="26606"/>
        <pc:sldMkLst>
          <pc:docMk/>
          <pc:sldMk cId="1727340483" sldId="265"/>
        </pc:sldMkLst>
        <pc:spChg chg="mod">
          <ac:chgData name="Casey Bowen (2304253)" userId="229c8807-a882-4496-b95b-680466a2b4a8" providerId="ADAL" clId="{872A6596-878D-5FBD-801A-5C441C7FFB92}" dt="2026-03-18T18:17:25.131" v="56" actId="26606"/>
          <ac:spMkLst>
            <pc:docMk/>
            <pc:sldMk cId="1727340483" sldId="265"/>
            <ac:spMk id="2" creationId="{B5761845-9D01-8F7D-1CFD-F0E16A6C2DAB}"/>
          </ac:spMkLst>
        </pc:spChg>
        <pc:spChg chg="add del mod">
          <ac:chgData name="Casey Bowen (2304253)" userId="229c8807-a882-4496-b95b-680466a2b4a8" providerId="ADAL" clId="{872A6596-878D-5FBD-801A-5C441C7FFB92}" dt="2026-03-18T18:17:25.131" v="56" actId="26606"/>
          <ac:spMkLst>
            <pc:docMk/>
            <pc:sldMk cId="1727340483" sldId="265"/>
            <ac:spMk id="3" creationId="{BC9E1837-ED13-21AA-3D5A-942397505E89}"/>
          </ac:spMkLst>
        </pc:spChg>
        <pc:spChg chg="add del">
          <ac:chgData name="Casey Bowen (2304253)" userId="229c8807-a882-4496-b95b-680466a2b4a8" providerId="ADAL" clId="{872A6596-878D-5FBD-801A-5C441C7FFB92}" dt="2026-03-18T18:17:21.662" v="53" actId="26606"/>
          <ac:spMkLst>
            <pc:docMk/>
            <pc:sldMk cId="1727340483" sldId="265"/>
            <ac:spMk id="9" creationId="{BACC6370-2D7E-4714-9D71-7542949D7D5D}"/>
          </ac:spMkLst>
        </pc:spChg>
        <pc:spChg chg="add del">
          <ac:chgData name="Casey Bowen (2304253)" userId="229c8807-a882-4496-b95b-680466a2b4a8" providerId="ADAL" clId="{872A6596-878D-5FBD-801A-5C441C7FFB92}" dt="2026-03-18T18:17:21.662" v="53" actId="26606"/>
          <ac:spMkLst>
            <pc:docMk/>
            <pc:sldMk cId="1727340483" sldId="265"/>
            <ac:spMk id="11" creationId="{F68B3F68-107C-434F-AA38-110D5EA91B85}"/>
          </ac:spMkLst>
        </pc:spChg>
        <pc:spChg chg="add del">
          <ac:chgData name="Casey Bowen (2304253)" userId="229c8807-a882-4496-b95b-680466a2b4a8" providerId="ADAL" clId="{872A6596-878D-5FBD-801A-5C441C7FFB92}" dt="2026-03-18T18:17:21.662" v="53" actId="26606"/>
          <ac:spMkLst>
            <pc:docMk/>
            <pc:sldMk cId="1727340483" sldId="265"/>
            <ac:spMk id="13" creationId="{AAD0DBB9-1A4B-4391-81D4-CB19F9AB918A}"/>
          </ac:spMkLst>
        </pc:spChg>
        <pc:spChg chg="add del">
          <ac:chgData name="Casey Bowen (2304253)" userId="229c8807-a882-4496-b95b-680466a2b4a8" providerId="ADAL" clId="{872A6596-878D-5FBD-801A-5C441C7FFB92}" dt="2026-03-18T18:17:21.662" v="53" actId="26606"/>
          <ac:spMkLst>
            <pc:docMk/>
            <pc:sldMk cId="1727340483" sldId="265"/>
            <ac:spMk id="15" creationId="{063BBA22-50EA-4C4D-BE05-F1CE4E63AA56}"/>
          </ac:spMkLst>
        </pc:spChg>
        <pc:spChg chg="add del">
          <ac:chgData name="Casey Bowen (2304253)" userId="229c8807-a882-4496-b95b-680466a2b4a8" providerId="ADAL" clId="{872A6596-878D-5FBD-801A-5C441C7FFB92}" dt="2026-03-18T18:17:25.112" v="55" actId="26606"/>
          <ac:spMkLst>
            <pc:docMk/>
            <pc:sldMk cId="1727340483" sldId="265"/>
            <ac:spMk id="17" creationId="{43F8A58B-5155-44CE-A5FF-7647B47D0A7A}"/>
          </ac:spMkLst>
        </pc:spChg>
        <pc:spChg chg="add del">
          <ac:chgData name="Casey Bowen (2304253)" userId="229c8807-a882-4496-b95b-680466a2b4a8" providerId="ADAL" clId="{872A6596-878D-5FBD-801A-5C441C7FFB92}" dt="2026-03-18T18:17:25.112" v="55" actId="26606"/>
          <ac:spMkLst>
            <pc:docMk/>
            <pc:sldMk cId="1727340483" sldId="265"/>
            <ac:spMk id="18" creationId="{BACC6370-2D7E-4714-9D71-7542949D7D5D}"/>
          </ac:spMkLst>
        </pc:spChg>
        <pc:spChg chg="add del">
          <ac:chgData name="Casey Bowen (2304253)" userId="229c8807-a882-4496-b95b-680466a2b4a8" providerId="ADAL" clId="{872A6596-878D-5FBD-801A-5C441C7FFB92}" dt="2026-03-18T18:17:25.112" v="55" actId="26606"/>
          <ac:spMkLst>
            <pc:docMk/>
            <pc:sldMk cId="1727340483" sldId="265"/>
            <ac:spMk id="19" creationId="{443F2ACA-E6D6-4028-82DD-F03C262D5DE6}"/>
          </ac:spMkLst>
        </pc:spChg>
        <pc:spChg chg="add del">
          <ac:chgData name="Casey Bowen (2304253)" userId="229c8807-a882-4496-b95b-680466a2b4a8" providerId="ADAL" clId="{872A6596-878D-5FBD-801A-5C441C7FFB92}" dt="2026-03-18T18:17:25.112" v="55" actId="26606"/>
          <ac:spMkLst>
            <pc:docMk/>
            <pc:sldMk cId="1727340483" sldId="265"/>
            <ac:spMk id="20" creationId="{256B2C21-A230-48C0-8DF1-C46611373C44}"/>
          </ac:spMkLst>
        </pc:spChg>
        <pc:spChg chg="add del">
          <ac:chgData name="Casey Bowen (2304253)" userId="229c8807-a882-4496-b95b-680466a2b4a8" providerId="ADAL" clId="{872A6596-878D-5FBD-801A-5C441C7FFB92}" dt="2026-03-18T18:17:25.112" v="55" actId="26606"/>
          <ac:spMkLst>
            <pc:docMk/>
            <pc:sldMk cId="1727340483" sldId="265"/>
            <ac:spMk id="21" creationId="{3847E18C-932D-4C95-AABA-FEC7C9499AD7}"/>
          </ac:spMkLst>
        </pc:spChg>
        <pc:spChg chg="add del">
          <ac:chgData name="Casey Bowen (2304253)" userId="229c8807-a882-4496-b95b-680466a2b4a8" providerId="ADAL" clId="{872A6596-878D-5FBD-801A-5C441C7FFB92}" dt="2026-03-18T18:17:25.112" v="55" actId="26606"/>
          <ac:spMkLst>
            <pc:docMk/>
            <pc:sldMk cId="1727340483" sldId="265"/>
            <ac:spMk id="22" creationId="{3150CB11-0C61-439E-910F-5787759E72A0}"/>
          </ac:spMkLst>
        </pc:spChg>
        <pc:spChg chg="add">
          <ac:chgData name="Casey Bowen (2304253)" userId="229c8807-a882-4496-b95b-680466a2b4a8" providerId="ADAL" clId="{872A6596-878D-5FBD-801A-5C441C7FFB92}" dt="2026-03-18T18:17:25.131" v="56" actId="26606"/>
          <ac:spMkLst>
            <pc:docMk/>
            <pc:sldMk cId="1727340483" sldId="265"/>
            <ac:spMk id="25" creationId="{BACC6370-2D7E-4714-9D71-7542949D7D5D}"/>
          </ac:spMkLst>
        </pc:spChg>
        <pc:spChg chg="add">
          <ac:chgData name="Casey Bowen (2304253)" userId="229c8807-a882-4496-b95b-680466a2b4a8" providerId="ADAL" clId="{872A6596-878D-5FBD-801A-5C441C7FFB92}" dt="2026-03-18T18:17:25.131" v="56" actId="26606"/>
          <ac:spMkLst>
            <pc:docMk/>
            <pc:sldMk cId="1727340483" sldId="265"/>
            <ac:spMk id="26" creationId="{256B2C21-A230-48C0-8DF1-C46611373C44}"/>
          </ac:spMkLst>
        </pc:spChg>
        <pc:spChg chg="add">
          <ac:chgData name="Casey Bowen (2304253)" userId="229c8807-a882-4496-b95b-680466a2b4a8" providerId="ADAL" clId="{872A6596-878D-5FBD-801A-5C441C7FFB92}" dt="2026-03-18T18:17:25.131" v="56" actId="26606"/>
          <ac:spMkLst>
            <pc:docMk/>
            <pc:sldMk cId="1727340483" sldId="265"/>
            <ac:spMk id="27" creationId="{3847E18C-932D-4C95-AABA-FEC7C9499AD7}"/>
          </ac:spMkLst>
        </pc:spChg>
        <pc:spChg chg="add">
          <ac:chgData name="Casey Bowen (2304253)" userId="229c8807-a882-4496-b95b-680466a2b4a8" providerId="ADAL" clId="{872A6596-878D-5FBD-801A-5C441C7FFB92}" dt="2026-03-18T18:17:25.131" v="56" actId="26606"/>
          <ac:spMkLst>
            <pc:docMk/>
            <pc:sldMk cId="1727340483" sldId="265"/>
            <ac:spMk id="28" creationId="{3150CB11-0C61-439E-910F-5787759E72A0}"/>
          </ac:spMkLst>
        </pc:spChg>
        <pc:spChg chg="add">
          <ac:chgData name="Casey Bowen (2304253)" userId="229c8807-a882-4496-b95b-680466a2b4a8" providerId="ADAL" clId="{872A6596-878D-5FBD-801A-5C441C7FFB92}" dt="2026-03-18T18:17:25.131" v="56" actId="26606"/>
          <ac:spMkLst>
            <pc:docMk/>
            <pc:sldMk cId="1727340483" sldId="265"/>
            <ac:spMk id="29" creationId="{43F8A58B-5155-44CE-A5FF-7647B47D0A7A}"/>
          </ac:spMkLst>
        </pc:spChg>
        <pc:spChg chg="add">
          <ac:chgData name="Casey Bowen (2304253)" userId="229c8807-a882-4496-b95b-680466a2b4a8" providerId="ADAL" clId="{872A6596-878D-5FBD-801A-5C441C7FFB92}" dt="2026-03-18T18:17:25.131" v="56" actId="26606"/>
          <ac:spMkLst>
            <pc:docMk/>
            <pc:sldMk cId="1727340483" sldId="265"/>
            <ac:spMk id="30" creationId="{443F2ACA-E6D6-4028-82DD-F03C262D5DE6}"/>
          </ac:spMkLst>
        </pc:spChg>
        <pc:graphicFrameChg chg="add del">
          <ac:chgData name="Casey Bowen (2304253)" userId="229c8807-a882-4496-b95b-680466a2b4a8" providerId="ADAL" clId="{872A6596-878D-5FBD-801A-5C441C7FFB92}" dt="2026-03-18T18:17:21.662" v="53" actId="26606"/>
          <ac:graphicFrameMkLst>
            <pc:docMk/>
            <pc:sldMk cId="1727340483" sldId="265"/>
            <ac:graphicFrameMk id="5" creationId="{CD327B7E-71D6-21D8-8868-8001B4A975CB}"/>
          </ac:graphicFrameMkLst>
        </pc:graphicFrameChg>
        <pc:graphicFrameChg chg="add del">
          <ac:chgData name="Casey Bowen (2304253)" userId="229c8807-a882-4496-b95b-680466a2b4a8" providerId="ADAL" clId="{872A6596-878D-5FBD-801A-5C441C7FFB92}" dt="2026-03-18T18:17:25.112" v="55" actId="26606"/>
          <ac:graphicFrameMkLst>
            <pc:docMk/>
            <pc:sldMk cId="1727340483" sldId="265"/>
            <ac:graphicFrameMk id="23" creationId="{8C66366E-E1DB-106A-E649-3901784AEFE3}"/>
          </ac:graphicFrameMkLst>
        </pc:graphicFrameChg>
        <pc:graphicFrameChg chg="add">
          <ac:chgData name="Casey Bowen (2304253)" userId="229c8807-a882-4496-b95b-680466a2b4a8" providerId="ADAL" clId="{872A6596-878D-5FBD-801A-5C441C7FFB92}" dt="2026-03-18T18:17:25.131" v="56" actId="26606"/>
          <ac:graphicFrameMkLst>
            <pc:docMk/>
            <pc:sldMk cId="1727340483" sldId="265"/>
            <ac:graphicFrameMk id="31" creationId="{0151CE2C-471C-2F3C-A6DD-CC29D56D20DD}"/>
          </ac:graphicFrameMkLst>
        </pc:graphicFrameChg>
      </pc:sldChg>
      <pc:sldChg chg="addSp delSp modSp new mod setBg">
        <pc:chgData name="Casey Bowen (2304253)" userId="229c8807-a882-4496-b95b-680466a2b4a8" providerId="ADAL" clId="{872A6596-878D-5FBD-801A-5C441C7FFB92}" dt="2026-03-18T19:59:22.453" v="2532" actId="26606"/>
        <pc:sldMkLst>
          <pc:docMk/>
          <pc:sldMk cId="2521132654" sldId="266"/>
        </pc:sldMkLst>
        <pc:spChg chg="mod">
          <ac:chgData name="Casey Bowen (2304253)" userId="229c8807-a882-4496-b95b-680466a2b4a8" providerId="ADAL" clId="{872A6596-878D-5FBD-801A-5C441C7FFB92}" dt="2026-03-18T19:59:22.453" v="2532" actId="26606"/>
          <ac:spMkLst>
            <pc:docMk/>
            <pc:sldMk cId="2521132654" sldId="266"/>
            <ac:spMk id="2" creationId="{ACEF25F3-ABB8-73F2-31DE-6A0E971DD508}"/>
          </ac:spMkLst>
        </pc:spChg>
        <pc:spChg chg="del mod">
          <ac:chgData name="Casey Bowen (2304253)" userId="229c8807-a882-4496-b95b-680466a2b4a8" providerId="ADAL" clId="{872A6596-878D-5FBD-801A-5C441C7FFB92}" dt="2026-03-18T19:59:22.453" v="2532" actId="26606"/>
          <ac:spMkLst>
            <pc:docMk/>
            <pc:sldMk cId="2521132654" sldId="266"/>
            <ac:spMk id="3" creationId="{AE0B6E1B-45F2-A9A3-DA65-3874B35809B6}"/>
          </ac:spMkLst>
        </pc:spChg>
        <pc:spChg chg="add">
          <ac:chgData name="Casey Bowen (2304253)" userId="229c8807-a882-4496-b95b-680466a2b4a8" providerId="ADAL" clId="{872A6596-878D-5FBD-801A-5C441C7FFB92}" dt="2026-03-18T19:59:22.453" v="2532" actId="26606"/>
          <ac:spMkLst>
            <pc:docMk/>
            <pc:sldMk cId="2521132654" sldId="266"/>
            <ac:spMk id="9" creationId="{5C8908E2-EE49-44D2-9428-A28D2312A8D5}"/>
          </ac:spMkLst>
        </pc:spChg>
        <pc:spChg chg="add">
          <ac:chgData name="Casey Bowen (2304253)" userId="229c8807-a882-4496-b95b-680466a2b4a8" providerId="ADAL" clId="{872A6596-878D-5FBD-801A-5C441C7FFB92}" dt="2026-03-18T19:59:22.453" v="2532" actId="26606"/>
          <ac:spMkLst>
            <pc:docMk/>
            <pc:sldMk cId="2521132654" sldId="266"/>
            <ac:spMk id="15" creationId="{7449A6C7-D15F-4AA5-BFA5-71A404B47016}"/>
          </ac:spMkLst>
        </pc:spChg>
        <pc:spChg chg="add">
          <ac:chgData name="Casey Bowen (2304253)" userId="229c8807-a882-4496-b95b-680466a2b4a8" providerId="ADAL" clId="{872A6596-878D-5FBD-801A-5C441C7FFB92}" dt="2026-03-18T19:59:22.453" v="2532" actId="26606"/>
          <ac:spMkLst>
            <pc:docMk/>
            <pc:sldMk cId="2521132654" sldId="266"/>
            <ac:spMk id="17" creationId="{ED888B23-07FA-482A-96DF-47E31AF1A603}"/>
          </ac:spMkLst>
        </pc:spChg>
        <pc:grpChg chg="add">
          <ac:chgData name="Casey Bowen (2304253)" userId="229c8807-a882-4496-b95b-680466a2b4a8" providerId="ADAL" clId="{872A6596-878D-5FBD-801A-5C441C7FFB92}" dt="2026-03-18T19:59:22.453" v="2532" actId="26606"/>
          <ac:grpSpMkLst>
            <pc:docMk/>
            <pc:sldMk cId="2521132654" sldId="266"/>
            <ac:grpSpMk id="11" creationId="{05314994-6337-4875-8CF5-652CAFE8342C}"/>
          </ac:grpSpMkLst>
        </pc:grpChg>
        <pc:graphicFrameChg chg="add">
          <ac:chgData name="Casey Bowen (2304253)" userId="229c8807-a882-4496-b95b-680466a2b4a8" providerId="ADAL" clId="{872A6596-878D-5FBD-801A-5C441C7FFB92}" dt="2026-03-18T19:59:22.453" v="2532" actId="26606"/>
          <ac:graphicFrameMkLst>
            <pc:docMk/>
            <pc:sldMk cId="2521132654" sldId="266"/>
            <ac:graphicFrameMk id="5" creationId="{67C9F885-DE2E-1D47-1D0F-D9BDD037A8DD}"/>
          </ac:graphicFrameMkLst>
        </pc:graphicFrameChg>
      </pc:sldChg>
      <pc:sldChg chg="addSp delSp modSp new mod setBg">
        <pc:chgData name="Casey Bowen (2304253)" userId="229c8807-a882-4496-b95b-680466a2b4a8" providerId="ADAL" clId="{872A6596-878D-5FBD-801A-5C441C7FFB92}" dt="2026-03-18T19:59:56.228" v="2537" actId="26606"/>
        <pc:sldMkLst>
          <pc:docMk/>
          <pc:sldMk cId="841766982" sldId="267"/>
        </pc:sldMkLst>
        <pc:spChg chg="mod">
          <ac:chgData name="Casey Bowen (2304253)" userId="229c8807-a882-4496-b95b-680466a2b4a8" providerId="ADAL" clId="{872A6596-878D-5FBD-801A-5C441C7FFB92}" dt="2026-03-18T19:59:56.228" v="2537" actId="26606"/>
          <ac:spMkLst>
            <pc:docMk/>
            <pc:sldMk cId="841766982" sldId="267"/>
            <ac:spMk id="2" creationId="{5A4DC39B-D4DA-B7D5-E361-B52DCC29D200}"/>
          </ac:spMkLst>
        </pc:spChg>
        <pc:spChg chg="add del mod">
          <ac:chgData name="Casey Bowen (2304253)" userId="229c8807-a882-4496-b95b-680466a2b4a8" providerId="ADAL" clId="{872A6596-878D-5FBD-801A-5C441C7FFB92}" dt="2026-03-18T19:59:56.228" v="2537" actId="26606"/>
          <ac:spMkLst>
            <pc:docMk/>
            <pc:sldMk cId="841766982" sldId="267"/>
            <ac:spMk id="3" creationId="{A8003ED2-CFEE-AB4D-EE60-F7A37DBB19B3}"/>
          </ac:spMkLst>
        </pc:spChg>
        <pc:spChg chg="add del">
          <ac:chgData name="Casey Bowen (2304253)" userId="229c8807-a882-4496-b95b-680466a2b4a8" providerId="ADAL" clId="{872A6596-878D-5FBD-801A-5C441C7FFB92}" dt="2026-03-18T19:59:54.223" v="2534" actId="26606"/>
          <ac:spMkLst>
            <pc:docMk/>
            <pc:sldMk cId="841766982" sldId="267"/>
            <ac:spMk id="9" creationId="{5C8908E2-EE49-44D2-9428-A28D2312A8D5}"/>
          </ac:spMkLst>
        </pc:spChg>
        <pc:spChg chg="add">
          <ac:chgData name="Casey Bowen (2304253)" userId="229c8807-a882-4496-b95b-680466a2b4a8" providerId="ADAL" clId="{872A6596-878D-5FBD-801A-5C441C7FFB92}" dt="2026-03-18T19:59:56.228" v="2537" actId="26606"/>
          <ac:spMkLst>
            <pc:docMk/>
            <pc:sldMk cId="841766982" sldId="267"/>
            <ac:spMk id="13" creationId="{3847E18C-932D-4C95-AABA-FEC7C9499AD7}"/>
          </ac:spMkLst>
        </pc:spChg>
        <pc:spChg chg="add del">
          <ac:chgData name="Casey Bowen (2304253)" userId="229c8807-a882-4496-b95b-680466a2b4a8" providerId="ADAL" clId="{872A6596-878D-5FBD-801A-5C441C7FFB92}" dt="2026-03-18T19:59:54.223" v="2534" actId="26606"/>
          <ac:spMkLst>
            <pc:docMk/>
            <pc:sldMk cId="841766982" sldId="267"/>
            <ac:spMk id="15" creationId="{7449A6C7-D15F-4AA5-BFA5-71A404B47016}"/>
          </ac:spMkLst>
        </pc:spChg>
        <pc:spChg chg="add del">
          <ac:chgData name="Casey Bowen (2304253)" userId="229c8807-a882-4496-b95b-680466a2b4a8" providerId="ADAL" clId="{872A6596-878D-5FBD-801A-5C441C7FFB92}" dt="2026-03-18T19:59:54.223" v="2534" actId="26606"/>
          <ac:spMkLst>
            <pc:docMk/>
            <pc:sldMk cId="841766982" sldId="267"/>
            <ac:spMk id="17" creationId="{ED888B23-07FA-482A-96DF-47E31AF1A603}"/>
          </ac:spMkLst>
        </pc:spChg>
        <pc:spChg chg="add del">
          <ac:chgData name="Casey Bowen (2304253)" userId="229c8807-a882-4496-b95b-680466a2b4a8" providerId="ADAL" clId="{872A6596-878D-5FBD-801A-5C441C7FFB92}" dt="2026-03-18T19:59:56.207" v="2536" actId="26606"/>
          <ac:spMkLst>
            <pc:docMk/>
            <pc:sldMk cId="841766982" sldId="267"/>
            <ac:spMk id="19" creationId="{BACC6370-2D7E-4714-9D71-7542949D7D5D}"/>
          </ac:spMkLst>
        </pc:spChg>
        <pc:spChg chg="add del">
          <ac:chgData name="Casey Bowen (2304253)" userId="229c8807-a882-4496-b95b-680466a2b4a8" providerId="ADAL" clId="{872A6596-878D-5FBD-801A-5C441C7FFB92}" dt="2026-03-18T19:59:56.207" v="2536" actId="26606"/>
          <ac:spMkLst>
            <pc:docMk/>
            <pc:sldMk cId="841766982" sldId="267"/>
            <ac:spMk id="20" creationId="{F68B3F68-107C-434F-AA38-110D5EA91B85}"/>
          </ac:spMkLst>
        </pc:spChg>
        <pc:spChg chg="add del">
          <ac:chgData name="Casey Bowen (2304253)" userId="229c8807-a882-4496-b95b-680466a2b4a8" providerId="ADAL" clId="{872A6596-878D-5FBD-801A-5C441C7FFB92}" dt="2026-03-18T19:59:56.207" v="2536" actId="26606"/>
          <ac:spMkLst>
            <pc:docMk/>
            <pc:sldMk cId="841766982" sldId="267"/>
            <ac:spMk id="21" creationId="{AAD0DBB9-1A4B-4391-81D4-CB19F9AB918A}"/>
          </ac:spMkLst>
        </pc:spChg>
        <pc:spChg chg="add del">
          <ac:chgData name="Casey Bowen (2304253)" userId="229c8807-a882-4496-b95b-680466a2b4a8" providerId="ADAL" clId="{872A6596-878D-5FBD-801A-5C441C7FFB92}" dt="2026-03-18T19:59:56.207" v="2536" actId="26606"/>
          <ac:spMkLst>
            <pc:docMk/>
            <pc:sldMk cId="841766982" sldId="267"/>
            <ac:spMk id="22" creationId="{063BBA22-50EA-4C4D-BE05-F1CE4E63AA56}"/>
          </ac:spMkLst>
        </pc:spChg>
        <pc:spChg chg="add">
          <ac:chgData name="Casey Bowen (2304253)" userId="229c8807-a882-4496-b95b-680466a2b4a8" providerId="ADAL" clId="{872A6596-878D-5FBD-801A-5C441C7FFB92}" dt="2026-03-18T19:59:56.228" v="2537" actId="26606"/>
          <ac:spMkLst>
            <pc:docMk/>
            <pc:sldMk cId="841766982" sldId="267"/>
            <ac:spMk id="25" creationId="{BACC6370-2D7E-4714-9D71-7542949D7D5D}"/>
          </ac:spMkLst>
        </pc:spChg>
        <pc:spChg chg="add">
          <ac:chgData name="Casey Bowen (2304253)" userId="229c8807-a882-4496-b95b-680466a2b4a8" providerId="ADAL" clId="{872A6596-878D-5FBD-801A-5C441C7FFB92}" dt="2026-03-18T19:59:56.228" v="2537" actId="26606"/>
          <ac:spMkLst>
            <pc:docMk/>
            <pc:sldMk cId="841766982" sldId="267"/>
            <ac:spMk id="26" creationId="{256B2C21-A230-48C0-8DF1-C46611373C44}"/>
          </ac:spMkLst>
        </pc:spChg>
        <pc:spChg chg="add">
          <ac:chgData name="Casey Bowen (2304253)" userId="229c8807-a882-4496-b95b-680466a2b4a8" providerId="ADAL" clId="{872A6596-878D-5FBD-801A-5C441C7FFB92}" dt="2026-03-18T19:59:56.228" v="2537" actId="26606"/>
          <ac:spMkLst>
            <pc:docMk/>
            <pc:sldMk cId="841766982" sldId="267"/>
            <ac:spMk id="27" creationId="{3150CB11-0C61-439E-910F-5787759E72A0}"/>
          </ac:spMkLst>
        </pc:spChg>
        <pc:spChg chg="add">
          <ac:chgData name="Casey Bowen (2304253)" userId="229c8807-a882-4496-b95b-680466a2b4a8" providerId="ADAL" clId="{872A6596-878D-5FBD-801A-5C441C7FFB92}" dt="2026-03-18T19:59:56.228" v="2537" actId="26606"/>
          <ac:spMkLst>
            <pc:docMk/>
            <pc:sldMk cId="841766982" sldId="267"/>
            <ac:spMk id="28" creationId="{43F8A58B-5155-44CE-A5FF-7647B47D0A7A}"/>
          </ac:spMkLst>
        </pc:spChg>
        <pc:spChg chg="add">
          <ac:chgData name="Casey Bowen (2304253)" userId="229c8807-a882-4496-b95b-680466a2b4a8" providerId="ADAL" clId="{872A6596-878D-5FBD-801A-5C441C7FFB92}" dt="2026-03-18T19:59:56.228" v="2537" actId="26606"/>
          <ac:spMkLst>
            <pc:docMk/>
            <pc:sldMk cId="841766982" sldId="267"/>
            <ac:spMk id="29" creationId="{443F2ACA-E6D6-4028-82DD-F03C262D5DE6}"/>
          </ac:spMkLst>
        </pc:spChg>
        <pc:grpChg chg="add del">
          <ac:chgData name="Casey Bowen (2304253)" userId="229c8807-a882-4496-b95b-680466a2b4a8" providerId="ADAL" clId="{872A6596-878D-5FBD-801A-5C441C7FFB92}" dt="2026-03-18T19:59:54.223" v="2534" actId="26606"/>
          <ac:grpSpMkLst>
            <pc:docMk/>
            <pc:sldMk cId="841766982" sldId="267"/>
            <ac:grpSpMk id="11" creationId="{05314994-6337-4875-8CF5-652CAFE8342C}"/>
          </ac:grpSpMkLst>
        </pc:grpChg>
        <pc:graphicFrameChg chg="add del">
          <ac:chgData name="Casey Bowen (2304253)" userId="229c8807-a882-4496-b95b-680466a2b4a8" providerId="ADAL" clId="{872A6596-878D-5FBD-801A-5C441C7FFB92}" dt="2026-03-18T19:59:54.223" v="2534" actId="26606"/>
          <ac:graphicFrameMkLst>
            <pc:docMk/>
            <pc:sldMk cId="841766982" sldId="267"/>
            <ac:graphicFrameMk id="5" creationId="{FEB28AED-54E4-0F75-F64D-AB2B864F0F28}"/>
          </ac:graphicFrameMkLst>
        </pc:graphicFrameChg>
        <pc:graphicFrameChg chg="add del">
          <ac:chgData name="Casey Bowen (2304253)" userId="229c8807-a882-4496-b95b-680466a2b4a8" providerId="ADAL" clId="{872A6596-878D-5FBD-801A-5C441C7FFB92}" dt="2026-03-18T19:59:56.207" v="2536" actId="26606"/>
          <ac:graphicFrameMkLst>
            <pc:docMk/>
            <pc:sldMk cId="841766982" sldId="267"/>
            <ac:graphicFrameMk id="23" creationId="{A7A4E7D2-0FEC-2DB3-4D96-D5EA7381DFF9}"/>
          </ac:graphicFrameMkLst>
        </pc:graphicFrameChg>
        <pc:graphicFrameChg chg="add">
          <ac:chgData name="Casey Bowen (2304253)" userId="229c8807-a882-4496-b95b-680466a2b4a8" providerId="ADAL" clId="{872A6596-878D-5FBD-801A-5C441C7FFB92}" dt="2026-03-18T19:59:56.228" v="2537" actId="26606"/>
          <ac:graphicFrameMkLst>
            <pc:docMk/>
            <pc:sldMk cId="841766982" sldId="267"/>
            <ac:graphicFrameMk id="30" creationId="{18907E65-3A17-FA0A-76A7-C54FF2916A76}"/>
          </ac:graphicFrameMkLst>
        </pc:graphicFrameChg>
      </pc:sldChg>
      <pc:sldChg chg="addSp delSp modSp new mod setBg">
        <pc:chgData name="Casey Bowen (2304253)" userId="229c8807-a882-4496-b95b-680466a2b4a8" providerId="ADAL" clId="{872A6596-878D-5FBD-801A-5C441C7FFB92}" dt="2026-03-18T20:00:05.963" v="2538" actId="26606"/>
        <pc:sldMkLst>
          <pc:docMk/>
          <pc:sldMk cId="3826389606" sldId="268"/>
        </pc:sldMkLst>
        <pc:spChg chg="mod">
          <ac:chgData name="Casey Bowen (2304253)" userId="229c8807-a882-4496-b95b-680466a2b4a8" providerId="ADAL" clId="{872A6596-878D-5FBD-801A-5C441C7FFB92}" dt="2026-03-18T20:00:05.963" v="2538" actId="26606"/>
          <ac:spMkLst>
            <pc:docMk/>
            <pc:sldMk cId="3826389606" sldId="268"/>
            <ac:spMk id="2" creationId="{3513AF72-5F80-D404-9689-37896F67545E}"/>
          </ac:spMkLst>
        </pc:spChg>
        <pc:spChg chg="del mod">
          <ac:chgData name="Casey Bowen (2304253)" userId="229c8807-a882-4496-b95b-680466a2b4a8" providerId="ADAL" clId="{872A6596-878D-5FBD-801A-5C441C7FFB92}" dt="2026-03-18T20:00:05.963" v="2538" actId="26606"/>
          <ac:spMkLst>
            <pc:docMk/>
            <pc:sldMk cId="3826389606" sldId="268"/>
            <ac:spMk id="3" creationId="{D9DB9C2C-62DB-DED2-06B2-A7DA66C3FEEB}"/>
          </ac:spMkLst>
        </pc:spChg>
        <pc:spChg chg="add">
          <ac:chgData name="Casey Bowen (2304253)" userId="229c8807-a882-4496-b95b-680466a2b4a8" providerId="ADAL" clId="{872A6596-878D-5FBD-801A-5C441C7FFB92}" dt="2026-03-18T20:00:05.963" v="2538" actId="26606"/>
          <ac:spMkLst>
            <pc:docMk/>
            <pc:sldMk cId="3826389606" sldId="268"/>
            <ac:spMk id="9" creationId="{BACC6370-2D7E-4714-9D71-7542949D7D5D}"/>
          </ac:spMkLst>
        </pc:spChg>
        <pc:spChg chg="add">
          <ac:chgData name="Casey Bowen (2304253)" userId="229c8807-a882-4496-b95b-680466a2b4a8" providerId="ADAL" clId="{872A6596-878D-5FBD-801A-5C441C7FFB92}" dt="2026-03-18T20:00:05.963" v="2538" actId="26606"/>
          <ac:spMkLst>
            <pc:docMk/>
            <pc:sldMk cId="3826389606" sldId="268"/>
            <ac:spMk id="11" creationId="{256B2C21-A230-48C0-8DF1-C46611373C44}"/>
          </ac:spMkLst>
        </pc:spChg>
        <pc:spChg chg="add">
          <ac:chgData name="Casey Bowen (2304253)" userId="229c8807-a882-4496-b95b-680466a2b4a8" providerId="ADAL" clId="{872A6596-878D-5FBD-801A-5C441C7FFB92}" dt="2026-03-18T20:00:05.963" v="2538" actId="26606"/>
          <ac:spMkLst>
            <pc:docMk/>
            <pc:sldMk cId="3826389606" sldId="268"/>
            <ac:spMk id="13" creationId="{3847E18C-932D-4C95-AABA-FEC7C9499AD7}"/>
          </ac:spMkLst>
        </pc:spChg>
        <pc:spChg chg="add">
          <ac:chgData name="Casey Bowen (2304253)" userId="229c8807-a882-4496-b95b-680466a2b4a8" providerId="ADAL" clId="{872A6596-878D-5FBD-801A-5C441C7FFB92}" dt="2026-03-18T20:00:05.963" v="2538" actId="26606"/>
          <ac:spMkLst>
            <pc:docMk/>
            <pc:sldMk cId="3826389606" sldId="268"/>
            <ac:spMk id="15" creationId="{3150CB11-0C61-439E-910F-5787759E72A0}"/>
          </ac:spMkLst>
        </pc:spChg>
        <pc:spChg chg="add">
          <ac:chgData name="Casey Bowen (2304253)" userId="229c8807-a882-4496-b95b-680466a2b4a8" providerId="ADAL" clId="{872A6596-878D-5FBD-801A-5C441C7FFB92}" dt="2026-03-18T20:00:05.963" v="2538" actId="26606"/>
          <ac:spMkLst>
            <pc:docMk/>
            <pc:sldMk cId="3826389606" sldId="268"/>
            <ac:spMk id="17" creationId="{43F8A58B-5155-44CE-A5FF-7647B47D0A7A}"/>
          </ac:spMkLst>
        </pc:spChg>
        <pc:spChg chg="add">
          <ac:chgData name="Casey Bowen (2304253)" userId="229c8807-a882-4496-b95b-680466a2b4a8" providerId="ADAL" clId="{872A6596-878D-5FBD-801A-5C441C7FFB92}" dt="2026-03-18T20:00:05.963" v="2538" actId="26606"/>
          <ac:spMkLst>
            <pc:docMk/>
            <pc:sldMk cId="3826389606" sldId="268"/>
            <ac:spMk id="19" creationId="{443F2ACA-E6D6-4028-82DD-F03C262D5DE6}"/>
          </ac:spMkLst>
        </pc:spChg>
        <pc:graphicFrameChg chg="add">
          <ac:chgData name="Casey Bowen (2304253)" userId="229c8807-a882-4496-b95b-680466a2b4a8" providerId="ADAL" clId="{872A6596-878D-5FBD-801A-5C441C7FFB92}" dt="2026-03-18T20:00:05.963" v="2538" actId="26606"/>
          <ac:graphicFrameMkLst>
            <pc:docMk/>
            <pc:sldMk cId="3826389606" sldId="268"/>
            <ac:graphicFrameMk id="5" creationId="{09A8D73E-AFD0-C976-C0FE-8F1C3A19B55A}"/>
          </ac:graphicFrameMkLst>
        </pc:graphicFrameChg>
      </pc:sldChg>
      <pc:sldChg chg="addSp delSp modSp new mod setBg">
        <pc:chgData name="Casey Bowen (2304253)" userId="229c8807-a882-4496-b95b-680466a2b4a8" providerId="ADAL" clId="{872A6596-878D-5FBD-801A-5C441C7FFB92}" dt="2026-03-18T20:03:09.092" v="2566" actId="26606"/>
        <pc:sldMkLst>
          <pc:docMk/>
          <pc:sldMk cId="998033188" sldId="269"/>
        </pc:sldMkLst>
        <pc:spChg chg="mod">
          <ac:chgData name="Casey Bowen (2304253)" userId="229c8807-a882-4496-b95b-680466a2b4a8" providerId="ADAL" clId="{872A6596-878D-5FBD-801A-5C441C7FFB92}" dt="2026-03-18T20:03:09.092" v="2566" actId="26606"/>
          <ac:spMkLst>
            <pc:docMk/>
            <pc:sldMk cId="998033188" sldId="269"/>
            <ac:spMk id="2" creationId="{B5E18C1D-7C68-5D31-B666-524231235A2E}"/>
          </ac:spMkLst>
        </pc:spChg>
        <pc:spChg chg="add del mod">
          <ac:chgData name="Casey Bowen (2304253)" userId="229c8807-a882-4496-b95b-680466a2b4a8" providerId="ADAL" clId="{872A6596-878D-5FBD-801A-5C441C7FFB92}" dt="2026-03-18T20:03:09.092" v="2566" actId="26606"/>
          <ac:spMkLst>
            <pc:docMk/>
            <pc:sldMk cId="998033188" sldId="269"/>
            <ac:spMk id="3" creationId="{383D6CBD-ABB8-FC78-4E45-067062DE1F5B}"/>
          </ac:spMkLst>
        </pc:spChg>
        <pc:spChg chg="add del">
          <ac:chgData name="Casey Bowen (2304253)" userId="229c8807-a882-4496-b95b-680466a2b4a8" providerId="ADAL" clId="{872A6596-878D-5FBD-801A-5C441C7FFB92}" dt="2026-03-18T20:03:09.076" v="2565" actId="26606"/>
          <ac:spMkLst>
            <pc:docMk/>
            <pc:sldMk cId="998033188" sldId="269"/>
            <ac:spMk id="9" creationId="{BACC6370-2D7E-4714-9D71-7542949D7D5D}"/>
          </ac:spMkLst>
        </pc:spChg>
        <pc:spChg chg="add">
          <ac:chgData name="Casey Bowen (2304253)" userId="229c8807-a882-4496-b95b-680466a2b4a8" providerId="ADAL" clId="{872A6596-878D-5FBD-801A-5C441C7FFB92}" dt="2026-03-18T20:03:09.092" v="2566" actId="26606"/>
          <ac:spMkLst>
            <pc:docMk/>
            <pc:sldMk cId="998033188" sldId="269"/>
            <ac:spMk id="10" creationId="{1CD81A2A-6ED4-4EF4-A14C-912D31E14800}"/>
          </ac:spMkLst>
        </pc:spChg>
        <pc:spChg chg="add del">
          <ac:chgData name="Casey Bowen (2304253)" userId="229c8807-a882-4496-b95b-680466a2b4a8" providerId="ADAL" clId="{872A6596-878D-5FBD-801A-5C441C7FFB92}" dt="2026-03-18T20:03:09.076" v="2565" actId="26606"/>
          <ac:spMkLst>
            <pc:docMk/>
            <pc:sldMk cId="998033188" sldId="269"/>
            <ac:spMk id="11" creationId="{256B2C21-A230-48C0-8DF1-C46611373C44}"/>
          </ac:spMkLst>
        </pc:spChg>
        <pc:spChg chg="add">
          <ac:chgData name="Casey Bowen (2304253)" userId="229c8807-a882-4496-b95b-680466a2b4a8" providerId="ADAL" clId="{872A6596-878D-5FBD-801A-5C441C7FFB92}" dt="2026-03-18T20:03:09.092" v="2566" actId="26606"/>
          <ac:spMkLst>
            <pc:docMk/>
            <pc:sldMk cId="998033188" sldId="269"/>
            <ac:spMk id="12" creationId="{1661932C-CA15-4E17-B115-FAE7CBEE4789}"/>
          </ac:spMkLst>
        </pc:spChg>
        <pc:spChg chg="add del">
          <ac:chgData name="Casey Bowen (2304253)" userId="229c8807-a882-4496-b95b-680466a2b4a8" providerId="ADAL" clId="{872A6596-878D-5FBD-801A-5C441C7FFB92}" dt="2026-03-18T20:03:09.076" v="2565" actId="26606"/>
          <ac:spMkLst>
            <pc:docMk/>
            <pc:sldMk cId="998033188" sldId="269"/>
            <ac:spMk id="13" creationId="{3847E18C-932D-4C95-AABA-FEC7C9499AD7}"/>
          </ac:spMkLst>
        </pc:spChg>
        <pc:spChg chg="add">
          <ac:chgData name="Casey Bowen (2304253)" userId="229c8807-a882-4496-b95b-680466a2b4a8" providerId="ADAL" clId="{872A6596-878D-5FBD-801A-5C441C7FFB92}" dt="2026-03-18T20:03:09.092" v="2566" actId="26606"/>
          <ac:spMkLst>
            <pc:docMk/>
            <pc:sldMk cId="998033188" sldId="269"/>
            <ac:spMk id="14" creationId="{8590ADD5-9383-4D3D-9047-3DA2593CCB5D}"/>
          </ac:spMkLst>
        </pc:spChg>
        <pc:spChg chg="add del">
          <ac:chgData name="Casey Bowen (2304253)" userId="229c8807-a882-4496-b95b-680466a2b4a8" providerId="ADAL" clId="{872A6596-878D-5FBD-801A-5C441C7FFB92}" dt="2026-03-18T20:03:09.076" v="2565" actId="26606"/>
          <ac:spMkLst>
            <pc:docMk/>
            <pc:sldMk cId="998033188" sldId="269"/>
            <ac:spMk id="15" creationId="{3150CB11-0C61-439E-910F-5787759E72A0}"/>
          </ac:spMkLst>
        </pc:spChg>
        <pc:spChg chg="add">
          <ac:chgData name="Casey Bowen (2304253)" userId="229c8807-a882-4496-b95b-680466a2b4a8" providerId="ADAL" clId="{872A6596-878D-5FBD-801A-5C441C7FFB92}" dt="2026-03-18T20:03:09.092" v="2566" actId="26606"/>
          <ac:spMkLst>
            <pc:docMk/>
            <pc:sldMk cId="998033188" sldId="269"/>
            <ac:spMk id="16" creationId="{DABE3E45-88CF-45D8-8D40-C773324D93F6}"/>
          </ac:spMkLst>
        </pc:spChg>
        <pc:spChg chg="add del">
          <ac:chgData name="Casey Bowen (2304253)" userId="229c8807-a882-4496-b95b-680466a2b4a8" providerId="ADAL" clId="{872A6596-878D-5FBD-801A-5C441C7FFB92}" dt="2026-03-18T20:03:09.076" v="2565" actId="26606"/>
          <ac:spMkLst>
            <pc:docMk/>
            <pc:sldMk cId="998033188" sldId="269"/>
            <ac:spMk id="17" creationId="{43F8A58B-5155-44CE-A5FF-7647B47D0A7A}"/>
          </ac:spMkLst>
        </pc:spChg>
        <pc:spChg chg="add del">
          <ac:chgData name="Casey Bowen (2304253)" userId="229c8807-a882-4496-b95b-680466a2b4a8" providerId="ADAL" clId="{872A6596-878D-5FBD-801A-5C441C7FFB92}" dt="2026-03-18T20:03:09.076" v="2565" actId="26606"/>
          <ac:spMkLst>
            <pc:docMk/>
            <pc:sldMk cId="998033188" sldId="269"/>
            <ac:spMk id="19" creationId="{443F2ACA-E6D6-4028-82DD-F03C262D5DE6}"/>
          </ac:spMkLst>
        </pc:spChg>
        <pc:spChg chg="add">
          <ac:chgData name="Casey Bowen (2304253)" userId="229c8807-a882-4496-b95b-680466a2b4a8" providerId="ADAL" clId="{872A6596-878D-5FBD-801A-5C441C7FFB92}" dt="2026-03-18T20:03:09.092" v="2566" actId="26606"/>
          <ac:spMkLst>
            <pc:docMk/>
            <pc:sldMk cId="998033188" sldId="269"/>
            <ac:spMk id="20" creationId="{B91ECDA9-56DC-4270-8F33-01C5637B8CEB}"/>
          </ac:spMkLst>
        </pc:spChg>
        <pc:spChg chg="add">
          <ac:chgData name="Casey Bowen (2304253)" userId="229c8807-a882-4496-b95b-680466a2b4a8" providerId="ADAL" clId="{872A6596-878D-5FBD-801A-5C441C7FFB92}" dt="2026-03-18T20:03:09.092" v="2566" actId="26606"/>
          <ac:spMkLst>
            <pc:docMk/>
            <pc:sldMk cId="998033188" sldId="269"/>
            <ac:spMk id="21" creationId="{383D6CBD-ABB8-FC78-4E45-067062DE1F5B}"/>
          </ac:spMkLst>
        </pc:spChg>
        <pc:spChg chg="add">
          <ac:chgData name="Casey Bowen (2304253)" userId="229c8807-a882-4496-b95b-680466a2b4a8" providerId="ADAL" clId="{872A6596-878D-5FBD-801A-5C441C7FFB92}" dt="2026-03-18T20:03:09.092" v="2566" actId="26606"/>
          <ac:spMkLst>
            <pc:docMk/>
            <pc:sldMk cId="998033188" sldId="269"/>
            <ac:spMk id="22" creationId="{75F47824-961D-465D-84F9-EAE11BC6173B}"/>
          </ac:spMkLst>
        </pc:spChg>
        <pc:spChg chg="add">
          <ac:chgData name="Casey Bowen (2304253)" userId="229c8807-a882-4496-b95b-680466a2b4a8" providerId="ADAL" clId="{872A6596-878D-5FBD-801A-5C441C7FFB92}" dt="2026-03-18T20:03:09.092" v="2566" actId="26606"/>
          <ac:spMkLst>
            <pc:docMk/>
            <pc:sldMk cId="998033188" sldId="269"/>
            <ac:spMk id="24" creationId="{FEC9DA3E-C1D7-472D-B7C0-F71AE41FBA23}"/>
          </ac:spMkLst>
        </pc:spChg>
        <pc:graphicFrameChg chg="add del">
          <ac:chgData name="Casey Bowen (2304253)" userId="229c8807-a882-4496-b95b-680466a2b4a8" providerId="ADAL" clId="{872A6596-878D-5FBD-801A-5C441C7FFB92}" dt="2026-03-18T20:03:09.076" v="2565" actId="26606"/>
          <ac:graphicFrameMkLst>
            <pc:docMk/>
            <pc:sldMk cId="998033188" sldId="269"/>
            <ac:graphicFrameMk id="5" creationId="{C5BF9534-46C3-9661-80E1-B29699A6BB16}"/>
          </ac:graphicFrameMkLst>
        </pc:graphicFrameChg>
      </pc:sldChg>
    </pc:docChg>
  </pc:docChgLst>
</pc:chgInfo>
</file>

<file path=ppt/diagrams/_rels/data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DCCFED-4587-4C12-B75F-982E768C17B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A2D35CB-84EA-4AE2-A8F9-1AA6426B7C17}">
      <dgm:prSet/>
      <dgm:spPr/>
      <dgm:t>
        <a:bodyPr/>
        <a:lstStyle/>
        <a:p>
          <a:pPr>
            <a:defRPr cap="all"/>
          </a:pPr>
          <a:r>
            <a:rPr lang="en-US"/>
            <a:t>Better understanding</a:t>
          </a:r>
        </a:p>
      </dgm:t>
    </dgm:pt>
    <dgm:pt modelId="{E9B69BD2-35B5-40FB-BCFA-A81A247C0599}" type="parTrans" cxnId="{C217FAA8-1DD7-4135-9444-F74D94115500}">
      <dgm:prSet/>
      <dgm:spPr/>
      <dgm:t>
        <a:bodyPr/>
        <a:lstStyle/>
        <a:p>
          <a:endParaRPr lang="en-US"/>
        </a:p>
      </dgm:t>
    </dgm:pt>
    <dgm:pt modelId="{B40503C1-459A-4B71-8AAA-E835A84F257F}" type="sibTrans" cxnId="{C217FAA8-1DD7-4135-9444-F74D94115500}">
      <dgm:prSet/>
      <dgm:spPr/>
      <dgm:t>
        <a:bodyPr/>
        <a:lstStyle/>
        <a:p>
          <a:endParaRPr lang="en-US"/>
        </a:p>
      </dgm:t>
    </dgm:pt>
    <dgm:pt modelId="{6C58E491-2FD4-47F9-82D1-6C2839645064}">
      <dgm:prSet/>
      <dgm:spPr/>
      <dgm:t>
        <a:bodyPr/>
        <a:lstStyle/>
        <a:p>
          <a:pPr>
            <a:defRPr cap="all"/>
          </a:pPr>
          <a:r>
            <a:rPr lang="en-US"/>
            <a:t>Learning</a:t>
          </a:r>
        </a:p>
      </dgm:t>
    </dgm:pt>
    <dgm:pt modelId="{7CF535F5-D1FA-4CE8-803D-645E33AE1146}" type="parTrans" cxnId="{45C3B1F0-22D5-4DD8-88CC-D32B5EB6AFB0}">
      <dgm:prSet/>
      <dgm:spPr/>
      <dgm:t>
        <a:bodyPr/>
        <a:lstStyle/>
        <a:p>
          <a:endParaRPr lang="en-US"/>
        </a:p>
      </dgm:t>
    </dgm:pt>
    <dgm:pt modelId="{D74B0FC3-0983-4A3D-A5FF-EA608C6BAD3A}" type="sibTrans" cxnId="{45C3B1F0-22D5-4DD8-88CC-D32B5EB6AFB0}">
      <dgm:prSet/>
      <dgm:spPr/>
      <dgm:t>
        <a:bodyPr/>
        <a:lstStyle/>
        <a:p>
          <a:endParaRPr lang="en-US"/>
        </a:p>
      </dgm:t>
    </dgm:pt>
    <dgm:pt modelId="{64038B24-1A90-4D79-8207-16D7CA561628}">
      <dgm:prSet/>
      <dgm:spPr/>
      <dgm:t>
        <a:bodyPr/>
        <a:lstStyle/>
        <a:p>
          <a:pPr>
            <a:defRPr cap="all"/>
          </a:pPr>
          <a:r>
            <a:rPr lang="en-US"/>
            <a:t>Wellbeing </a:t>
          </a:r>
        </a:p>
      </dgm:t>
    </dgm:pt>
    <dgm:pt modelId="{D31A8C4D-9C70-4E96-9F08-851C38411D31}" type="parTrans" cxnId="{A0D60241-C2D2-4FCD-ABC7-6D5262D53EE7}">
      <dgm:prSet/>
      <dgm:spPr/>
      <dgm:t>
        <a:bodyPr/>
        <a:lstStyle/>
        <a:p>
          <a:endParaRPr lang="en-US"/>
        </a:p>
      </dgm:t>
    </dgm:pt>
    <dgm:pt modelId="{DE7AE416-BD22-4850-B8B1-BB243EA19666}" type="sibTrans" cxnId="{A0D60241-C2D2-4FCD-ABC7-6D5262D53EE7}">
      <dgm:prSet/>
      <dgm:spPr/>
      <dgm:t>
        <a:bodyPr/>
        <a:lstStyle/>
        <a:p>
          <a:endParaRPr lang="en-US"/>
        </a:p>
      </dgm:t>
    </dgm:pt>
    <dgm:pt modelId="{3EED69FC-775F-4A9E-BE32-D8435E8DAD4E}">
      <dgm:prSet/>
      <dgm:spPr/>
      <dgm:t>
        <a:bodyPr/>
        <a:lstStyle/>
        <a:p>
          <a:pPr>
            <a:defRPr cap="all"/>
          </a:pPr>
          <a:r>
            <a:rPr lang="en-US"/>
            <a:t>Belonging</a:t>
          </a:r>
        </a:p>
      </dgm:t>
    </dgm:pt>
    <dgm:pt modelId="{18239A49-6A1F-4E1B-83B9-035D551CEE52}" type="parTrans" cxnId="{464A883C-8E24-4083-A4D5-F8FAC2BDE108}">
      <dgm:prSet/>
      <dgm:spPr/>
      <dgm:t>
        <a:bodyPr/>
        <a:lstStyle/>
        <a:p>
          <a:endParaRPr lang="en-US"/>
        </a:p>
      </dgm:t>
    </dgm:pt>
    <dgm:pt modelId="{40E897DF-31C1-475E-8928-4B353BF6F05F}" type="sibTrans" cxnId="{464A883C-8E24-4083-A4D5-F8FAC2BDE108}">
      <dgm:prSet/>
      <dgm:spPr/>
      <dgm:t>
        <a:bodyPr/>
        <a:lstStyle/>
        <a:p>
          <a:endParaRPr lang="en-US"/>
        </a:p>
      </dgm:t>
    </dgm:pt>
    <dgm:pt modelId="{58707A24-6265-3E48-BD59-49B9C7C1EC43}" type="pres">
      <dgm:prSet presAssocID="{0EDCCFED-4587-4C12-B75F-982E768C17B6}" presName="linear" presStyleCnt="0">
        <dgm:presLayoutVars>
          <dgm:animLvl val="lvl"/>
          <dgm:resizeHandles val="exact"/>
        </dgm:presLayoutVars>
      </dgm:prSet>
      <dgm:spPr/>
    </dgm:pt>
    <dgm:pt modelId="{59542AE3-C3F0-1D4C-9F3C-3B8A595EEDFF}" type="pres">
      <dgm:prSet presAssocID="{FA2D35CB-84EA-4AE2-A8F9-1AA6426B7C17}" presName="parentText" presStyleLbl="node1" presStyleIdx="0" presStyleCnt="4">
        <dgm:presLayoutVars>
          <dgm:chMax val="0"/>
          <dgm:bulletEnabled val="1"/>
        </dgm:presLayoutVars>
      </dgm:prSet>
      <dgm:spPr/>
    </dgm:pt>
    <dgm:pt modelId="{9D48B176-358D-D04E-9DB4-174A9422D58B}" type="pres">
      <dgm:prSet presAssocID="{B40503C1-459A-4B71-8AAA-E835A84F257F}" presName="spacer" presStyleCnt="0"/>
      <dgm:spPr/>
    </dgm:pt>
    <dgm:pt modelId="{C7BD610C-1F2D-1545-A016-65DC0C54CD22}" type="pres">
      <dgm:prSet presAssocID="{6C58E491-2FD4-47F9-82D1-6C2839645064}" presName="parentText" presStyleLbl="node1" presStyleIdx="1" presStyleCnt="4">
        <dgm:presLayoutVars>
          <dgm:chMax val="0"/>
          <dgm:bulletEnabled val="1"/>
        </dgm:presLayoutVars>
      </dgm:prSet>
      <dgm:spPr/>
    </dgm:pt>
    <dgm:pt modelId="{74D89D63-272A-CA4A-9561-BDB4EA7E7E6A}" type="pres">
      <dgm:prSet presAssocID="{D74B0FC3-0983-4A3D-A5FF-EA608C6BAD3A}" presName="spacer" presStyleCnt="0"/>
      <dgm:spPr/>
    </dgm:pt>
    <dgm:pt modelId="{AD353DAF-4F93-4D49-B8D7-85A0EA29AE06}" type="pres">
      <dgm:prSet presAssocID="{64038B24-1A90-4D79-8207-16D7CA561628}" presName="parentText" presStyleLbl="node1" presStyleIdx="2" presStyleCnt="4">
        <dgm:presLayoutVars>
          <dgm:chMax val="0"/>
          <dgm:bulletEnabled val="1"/>
        </dgm:presLayoutVars>
      </dgm:prSet>
      <dgm:spPr/>
    </dgm:pt>
    <dgm:pt modelId="{F4D24282-BAB6-F840-9BBB-595118E51216}" type="pres">
      <dgm:prSet presAssocID="{DE7AE416-BD22-4850-B8B1-BB243EA19666}" presName="spacer" presStyleCnt="0"/>
      <dgm:spPr/>
    </dgm:pt>
    <dgm:pt modelId="{4A18F0D4-3F50-D640-8B2D-8A809BDE0D21}" type="pres">
      <dgm:prSet presAssocID="{3EED69FC-775F-4A9E-BE32-D8435E8DAD4E}" presName="parentText" presStyleLbl="node1" presStyleIdx="3" presStyleCnt="4">
        <dgm:presLayoutVars>
          <dgm:chMax val="0"/>
          <dgm:bulletEnabled val="1"/>
        </dgm:presLayoutVars>
      </dgm:prSet>
      <dgm:spPr/>
    </dgm:pt>
  </dgm:ptLst>
  <dgm:cxnLst>
    <dgm:cxn modelId="{53D2170B-416B-4E44-88FD-D96A5E799561}" type="presOf" srcId="{FA2D35CB-84EA-4AE2-A8F9-1AA6426B7C17}" destId="{59542AE3-C3F0-1D4C-9F3C-3B8A595EEDFF}" srcOrd="0" destOrd="0" presId="urn:microsoft.com/office/officeart/2005/8/layout/vList2"/>
    <dgm:cxn modelId="{F38A3A19-D9EA-A94E-AA17-ACAEC67DB35D}" type="presOf" srcId="{0EDCCFED-4587-4C12-B75F-982E768C17B6}" destId="{58707A24-6265-3E48-BD59-49B9C7C1EC43}" srcOrd="0" destOrd="0" presId="urn:microsoft.com/office/officeart/2005/8/layout/vList2"/>
    <dgm:cxn modelId="{464A883C-8E24-4083-A4D5-F8FAC2BDE108}" srcId="{0EDCCFED-4587-4C12-B75F-982E768C17B6}" destId="{3EED69FC-775F-4A9E-BE32-D8435E8DAD4E}" srcOrd="3" destOrd="0" parTransId="{18239A49-6A1F-4E1B-83B9-035D551CEE52}" sibTransId="{40E897DF-31C1-475E-8928-4B353BF6F05F}"/>
    <dgm:cxn modelId="{0079903D-F16E-EE48-97B2-3417FCCB6876}" type="presOf" srcId="{3EED69FC-775F-4A9E-BE32-D8435E8DAD4E}" destId="{4A18F0D4-3F50-D640-8B2D-8A809BDE0D21}" srcOrd="0" destOrd="0" presId="urn:microsoft.com/office/officeart/2005/8/layout/vList2"/>
    <dgm:cxn modelId="{A0D60241-C2D2-4FCD-ABC7-6D5262D53EE7}" srcId="{0EDCCFED-4587-4C12-B75F-982E768C17B6}" destId="{64038B24-1A90-4D79-8207-16D7CA561628}" srcOrd="2" destOrd="0" parTransId="{D31A8C4D-9C70-4E96-9F08-851C38411D31}" sibTransId="{DE7AE416-BD22-4850-B8B1-BB243EA19666}"/>
    <dgm:cxn modelId="{D7740551-0EAD-0D45-AD53-694C88FDACCD}" type="presOf" srcId="{6C58E491-2FD4-47F9-82D1-6C2839645064}" destId="{C7BD610C-1F2D-1545-A016-65DC0C54CD22}" srcOrd="0" destOrd="0" presId="urn:microsoft.com/office/officeart/2005/8/layout/vList2"/>
    <dgm:cxn modelId="{06275B93-0C9E-5C42-88DA-0682B3BCBF86}" type="presOf" srcId="{64038B24-1A90-4D79-8207-16D7CA561628}" destId="{AD353DAF-4F93-4D49-B8D7-85A0EA29AE06}" srcOrd="0" destOrd="0" presId="urn:microsoft.com/office/officeart/2005/8/layout/vList2"/>
    <dgm:cxn modelId="{C217FAA8-1DD7-4135-9444-F74D94115500}" srcId="{0EDCCFED-4587-4C12-B75F-982E768C17B6}" destId="{FA2D35CB-84EA-4AE2-A8F9-1AA6426B7C17}" srcOrd="0" destOrd="0" parTransId="{E9B69BD2-35B5-40FB-BCFA-A81A247C0599}" sibTransId="{B40503C1-459A-4B71-8AAA-E835A84F257F}"/>
    <dgm:cxn modelId="{45C3B1F0-22D5-4DD8-88CC-D32B5EB6AFB0}" srcId="{0EDCCFED-4587-4C12-B75F-982E768C17B6}" destId="{6C58E491-2FD4-47F9-82D1-6C2839645064}" srcOrd="1" destOrd="0" parTransId="{7CF535F5-D1FA-4CE8-803D-645E33AE1146}" sibTransId="{D74B0FC3-0983-4A3D-A5FF-EA608C6BAD3A}"/>
    <dgm:cxn modelId="{044014AC-EF68-254D-B97E-F42871B175D3}" type="presParOf" srcId="{58707A24-6265-3E48-BD59-49B9C7C1EC43}" destId="{59542AE3-C3F0-1D4C-9F3C-3B8A595EEDFF}" srcOrd="0" destOrd="0" presId="urn:microsoft.com/office/officeart/2005/8/layout/vList2"/>
    <dgm:cxn modelId="{F983673A-CDDD-9044-A786-00ED5A18B3BA}" type="presParOf" srcId="{58707A24-6265-3E48-BD59-49B9C7C1EC43}" destId="{9D48B176-358D-D04E-9DB4-174A9422D58B}" srcOrd="1" destOrd="0" presId="urn:microsoft.com/office/officeart/2005/8/layout/vList2"/>
    <dgm:cxn modelId="{6BFD870E-73B7-D741-A004-A02796623671}" type="presParOf" srcId="{58707A24-6265-3E48-BD59-49B9C7C1EC43}" destId="{C7BD610C-1F2D-1545-A016-65DC0C54CD22}" srcOrd="2" destOrd="0" presId="urn:microsoft.com/office/officeart/2005/8/layout/vList2"/>
    <dgm:cxn modelId="{FF36FD66-FC51-7B4D-ACB4-D950852C864D}" type="presParOf" srcId="{58707A24-6265-3E48-BD59-49B9C7C1EC43}" destId="{74D89D63-272A-CA4A-9561-BDB4EA7E7E6A}" srcOrd="3" destOrd="0" presId="urn:microsoft.com/office/officeart/2005/8/layout/vList2"/>
    <dgm:cxn modelId="{98E8A424-A878-8143-8EDF-FE61F4E1859B}" type="presParOf" srcId="{58707A24-6265-3E48-BD59-49B9C7C1EC43}" destId="{AD353DAF-4F93-4D49-B8D7-85A0EA29AE06}" srcOrd="4" destOrd="0" presId="urn:microsoft.com/office/officeart/2005/8/layout/vList2"/>
    <dgm:cxn modelId="{FFB9EE47-8A3F-4D4F-B1A4-FDBE00E007DC}" type="presParOf" srcId="{58707A24-6265-3E48-BD59-49B9C7C1EC43}" destId="{F4D24282-BAB6-F840-9BBB-595118E51216}" srcOrd="5" destOrd="0" presId="urn:microsoft.com/office/officeart/2005/8/layout/vList2"/>
    <dgm:cxn modelId="{AC879598-2BA3-2E4E-9031-16302690D349}" type="presParOf" srcId="{58707A24-6265-3E48-BD59-49B9C7C1EC43}" destId="{4A18F0D4-3F50-D640-8B2D-8A809BDE0D2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6C5CDA-1CFB-40E1-8A24-DFDF4FB98571}"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3BD4B974-3A3D-4940-9287-AD79B9FE93E8}">
      <dgm:prSet/>
      <dgm:spPr/>
      <dgm:t>
        <a:bodyPr/>
        <a:lstStyle/>
        <a:p>
          <a:r>
            <a:rPr lang="en-US" dirty="0"/>
            <a:t>This topic is important because although neurodiversity is becoming more </a:t>
          </a:r>
          <a:r>
            <a:rPr lang="en-US" dirty="0" err="1"/>
            <a:t>recognised</a:t>
          </a:r>
          <a:r>
            <a:rPr lang="en-US" dirty="0"/>
            <a:t> in higher education there’s still very limited research exploring experiences within studio-based practices such as dance.</a:t>
          </a:r>
        </a:p>
      </dgm:t>
    </dgm:pt>
    <dgm:pt modelId="{588164B7-D1A9-4B2C-92F3-A2830FF72778}" type="parTrans" cxnId="{A04E882A-33FB-4B58-A7F9-DFBF2DCAFBB7}">
      <dgm:prSet/>
      <dgm:spPr/>
      <dgm:t>
        <a:bodyPr/>
        <a:lstStyle/>
        <a:p>
          <a:endParaRPr lang="en-US"/>
        </a:p>
      </dgm:t>
    </dgm:pt>
    <dgm:pt modelId="{D2557533-2127-44BF-9B7B-762DD4DD0FA9}" type="sibTrans" cxnId="{A04E882A-33FB-4B58-A7F9-DFBF2DCAFBB7}">
      <dgm:prSet/>
      <dgm:spPr/>
      <dgm:t>
        <a:bodyPr/>
        <a:lstStyle/>
        <a:p>
          <a:endParaRPr lang="en-US"/>
        </a:p>
      </dgm:t>
    </dgm:pt>
    <dgm:pt modelId="{67EDA57B-548C-468F-B8C4-5DA4F359C795}">
      <dgm:prSet/>
      <dgm:spPr/>
      <dgm:t>
        <a:bodyPr/>
        <a:lstStyle/>
        <a:p>
          <a:r>
            <a:rPr lang="en-US"/>
            <a:t>ADHD</a:t>
          </a:r>
        </a:p>
      </dgm:t>
    </dgm:pt>
    <dgm:pt modelId="{DA76AA00-E29B-4E08-A85D-16A03E43BE9E}" type="parTrans" cxnId="{D35080A4-33AF-42AE-8E37-7F18639B9178}">
      <dgm:prSet/>
      <dgm:spPr/>
      <dgm:t>
        <a:bodyPr/>
        <a:lstStyle/>
        <a:p>
          <a:endParaRPr lang="en-US"/>
        </a:p>
      </dgm:t>
    </dgm:pt>
    <dgm:pt modelId="{5387F389-0EB5-4355-B460-CE6283663329}" type="sibTrans" cxnId="{D35080A4-33AF-42AE-8E37-7F18639B9178}">
      <dgm:prSet/>
      <dgm:spPr/>
      <dgm:t>
        <a:bodyPr/>
        <a:lstStyle/>
        <a:p>
          <a:endParaRPr lang="en-US"/>
        </a:p>
      </dgm:t>
    </dgm:pt>
    <dgm:pt modelId="{A0310904-D668-44AF-A28E-26253B855EBD}">
      <dgm:prSet/>
      <dgm:spPr/>
      <dgm:t>
        <a:bodyPr/>
        <a:lstStyle/>
        <a:p>
          <a:r>
            <a:rPr lang="en-US"/>
            <a:t>Autism</a:t>
          </a:r>
        </a:p>
      </dgm:t>
    </dgm:pt>
    <dgm:pt modelId="{2CA8B10B-2462-4D49-896D-49338ED9165A}" type="parTrans" cxnId="{C887A3A0-662F-4589-95B1-6142DEB97067}">
      <dgm:prSet/>
      <dgm:spPr/>
      <dgm:t>
        <a:bodyPr/>
        <a:lstStyle/>
        <a:p>
          <a:endParaRPr lang="en-US"/>
        </a:p>
      </dgm:t>
    </dgm:pt>
    <dgm:pt modelId="{1E45F458-CBD7-4644-B691-129F3E5226D8}" type="sibTrans" cxnId="{C887A3A0-662F-4589-95B1-6142DEB97067}">
      <dgm:prSet/>
      <dgm:spPr/>
      <dgm:t>
        <a:bodyPr/>
        <a:lstStyle/>
        <a:p>
          <a:endParaRPr lang="en-US"/>
        </a:p>
      </dgm:t>
    </dgm:pt>
    <dgm:pt modelId="{2A5827EC-8729-4C72-A4F4-224C6EAABBB7}">
      <dgm:prSet/>
      <dgm:spPr/>
      <dgm:t>
        <a:bodyPr/>
        <a:lstStyle/>
        <a:p>
          <a:r>
            <a:rPr lang="en-US"/>
            <a:t>Dyslexia</a:t>
          </a:r>
        </a:p>
      </dgm:t>
    </dgm:pt>
    <dgm:pt modelId="{5F27B567-679A-4F04-A6C4-5B92E8937CBD}" type="parTrans" cxnId="{F31393D8-49AE-4CD1-9A56-0CBF0BEC23C0}">
      <dgm:prSet/>
      <dgm:spPr/>
      <dgm:t>
        <a:bodyPr/>
        <a:lstStyle/>
        <a:p>
          <a:endParaRPr lang="en-US"/>
        </a:p>
      </dgm:t>
    </dgm:pt>
    <dgm:pt modelId="{A6AB00EE-8D31-437F-9FAD-0C4314D95762}" type="sibTrans" cxnId="{F31393D8-49AE-4CD1-9A56-0CBF0BEC23C0}">
      <dgm:prSet/>
      <dgm:spPr/>
      <dgm:t>
        <a:bodyPr/>
        <a:lstStyle/>
        <a:p>
          <a:endParaRPr lang="en-US"/>
        </a:p>
      </dgm:t>
    </dgm:pt>
    <dgm:pt modelId="{898FC4FD-B798-447E-B7F4-630C484E00FB}">
      <dgm:prSet/>
      <dgm:spPr/>
      <dgm:t>
        <a:bodyPr/>
        <a:lstStyle/>
        <a:p>
          <a:r>
            <a:rPr lang="en-US"/>
            <a:t>Dyspraxia </a:t>
          </a:r>
        </a:p>
      </dgm:t>
    </dgm:pt>
    <dgm:pt modelId="{80B5D23F-DCF6-41D8-9DCD-A80212388DFD}" type="parTrans" cxnId="{20B439BC-0E5A-4972-AEC4-D16344AD00BE}">
      <dgm:prSet/>
      <dgm:spPr/>
      <dgm:t>
        <a:bodyPr/>
        <a:lstStyle/>
        <a:p>
          <a:endParaRPr lang="en-US"/>
        </a:p>
      </dgm:t>
    </dgm:pt>
    <dgm:pt modelId="{4A9370F9-DBAE-43C2-852A-46B299D83C96}" type="sibTrans" cxnId="{20B439BC-0E5A-4972-AEC4-D16344AD00BE}">
      <dgm:prSet/>
      <dgm:spPr/>
      <dgm:t>
        <a:bodyPr/>
        <a:lstStyle/>
        <a:p>
          <a:endParaRPr lang="en-US"/>
        </a:p>
      </dgm:t>
    </dgm:pt>
    <dgm:pt modelId="{54384301-1708-264A-B234-550070A792E6}" type="pres">
      <dgm:prSet presAssocID="{326C5CDA-1CFB-40E1-8A24-DFDF4FB98571}" presName="linear" presStyleCnt="0">
        <dgm:presLayoutVars>
          <dgm:animLvl val="lvl"/>
          <dgm:resizeHandles val="exact"/>
        </dgm:presLayoutVars>
      </dgm:prSet>
      <dgm:spPr/>
    </dgm:pt>
    <dgm:pt modelId="{99DBE176-CC57-7D4A-B9D6-ED4219BA1409}" type="pres">
      <dgm:prSet presAssocID="{3BD4B974-3A3D-4940-9287-AD79B9FE93E8}" presName="parentText" presStyleLbl="node1" presStyleIdx="0" presStyleCnt="5">
        <dgm:presLayoutVars>
          <dgm:chMax val="0"/>
          <dgm:bulletEnabled val="1"/>
        </dgm:presLayoutVars>
      </dgm:prSet>
      <dgm:spPr/>
    </dgm:pt>
    <dgm:pt modelId="{AEDFD7E8-ED38-B549-8B8D-D1A726B11AA4}" type="pres">
      <dgm:prSet presAssocID="{D2557533-2127-44BF-9B7B-762DD4DD0FA9}" presName="spacer" presStyleCnt="0"/>
      <dgm:spPr/>
    </dgm:pt>
    <dgm:pt modelId="{7C0212F7-69A7-F543-82E1-B5BDCA5F3DE9}" type="pres">
      <dgm:prSet presAssocID="{67EDA57B-548C-468F-B8C4-5DA4F359C795}" presName="parentText" presStyleLbl="node1" presStyleIdx="1" presStyleCnt="5">
        <dgm:presLayoutVars>
          <dgm:chMax val="0"/>
          <dgm:bulletEnabled val="1"/>
        </dgm:presLayoutVars>
      </dgm:prSet>
      <dgm:spPr/>
    </dgm:pt>
    <dgm:pt modelId="{36215E36-5F93-D645-B1AF-F79DF0F504E4}" type="pres">
      <dgm:prSet presAssocID="{5387F389-0EB5-4355-B460-CE6283663329}" presName="spacer" presStyleCnt="0"/>
      <dgm:spPr/>
    </dgm:pt>
    <dgm:pt modelId="{4F720109-5D11-3A43-9D13-516B57711932}" type="pres">
      <dgm:prSet presAssocID="{A0310904-D668-44AF-A28E-26253B855EBD}" presName="parentText" presStyleLbl="node1" presStyleIdx="2" presStyleCnt="5">
        <dgm:presLayoutVars>
          <dgm:chMax val="0"/>
          <dgm:bulletEnabled val="1"/>
        </dgm:presLayoutVars>
      </dgm:prSet>
      <dgm:spPr/>
    </dgm:pt>
    <dgm:pt modelId="{8E6144CC-DA40-C84B-8D9D-50E07B595B23}" type="pres">
      <dgm:prSet presAssocID="{1E45F458-CBD7-4644-B691-129F3E5226D8}" presName="spacer" presStyleCnt="0"/>
      <dgm:spPr/>
    </dgm:pt>
    <dgm:pt modelId="{EDA0D76D-6965-4747-9C1D-1D87454FABE1}" type="pres">
      <dgm:prSet presAssocID="{2A5827EC-8729-4C72-A4F4-224C6EAABBB7}" presName="parentText" presStyleLbl="node1" presStyleIdx="3" presStyleCnt="5">
        <dgm:presLayoutVars>
          <dgm:chMax val="0"/>
          <dgm:bulletEnabled val="1"/>
        </dgm:presLayoutVars>
      </dgm:prSet>
      <dgm:spPr/>
    </dgm:pt>
    <dgm:pt modelId="{66076E5A-75C2-DE4E-BCBE-27367805A9F2}" type="pres">
      <dgm:prSet presAssocID="{A6AB00EE-8D31-437F-9FAD-0C4314D95762}" presName="spacer" presStyleCnt="0"/>
      <dgm:spPr/>
    </dgm:pt>
    <dgm:pt modelId="{F48B4AF3-33D7-B442-9B45-AF5BED74025D}" type="pres">
      <dgm:prSet presAssocID="{898FC4FD-B798-447E-B7F4-630C484E00FB}" presName="parentText" presStyleLbl="node1" presStyleIdx="4" presStyleCnt="5">
        <dgm:presLayoutVars>
          <dgm:chMax val="0"/>
          <dgm:bulletEnabled val="1"/>
        </dgm:presLayoutVars>
      </dgm:prSet>
      <dgm:spPr/>
    </dgm:pt>
  </dgm:ptLst>
  <dgm:cxnLst>
    <dgm:cxn modelId="{2D574E05-D659-FE4C-874E-748DF8A4ED75}" type="presOf" srcId="{67EDA57B-548C-468F-B8C4-5DA4F359C795}" destId="{7C0212F7-69A7-F543-82E1-B5BDCA5F3DE9}" srcOrd="0" destOrd="0" presId="urn:microsoft.com/office/officeart/2005/8/layout/vList2"/>
    <dgm:cxn modelId="{E506361C-1D80-0D4E-9375-5486F93004C8}" type="presOf" srcId="{326C5CDA-1CFB-40E1-8A24-DFDF4FB98571}" destId="{54384301-1708-264A-B234-550070A792E6}" srcOrd="0" destOrd="0" presId="urn:microsoft.com/office/officeart/2005/8/layout/vList2"/>
    <dgm:cxn modelId="{01FFB81F-B6AD-7B43-91C7-C527DB602EF4}" type="presOf" srcId="{3BD4B974-3A3D-4940-9287-AD79B9FE93E8}" destId="{99DBE176-CC57-7D4A-B9D6-ED4219BA1409}" srcOrd="0" destOrd="0" presId="urn:microsoft.com/office/officeart/2005/8/layout/vList2"/>
    <dgm:cxn modelId="{A04E882A-33FB-4B58-A7F9-DFBF2DCAFBB7}" srcId="{326C5CDA-1CFB-40E1-8A24-DFDF4FB98571}" destId="{3BD4B974-3A3D-4940-9287-AD79B9FE93E8}" srcOrd="0" destOrd="0" parTransId="{588164B7-D1A9-4B2C-92F3-A2830FF72778}" sibTransId="{D2557533-2127-44BF-9B7B-762DD4DD0FA9}"/>
    <dgm:cxn modelId="{E195A55A-C185-F841-AE05-2881D643B71B}" type="presOf" srcId="{A0310904-D668-44AF-A28E-26253B855EBD}" destId="{4F720109-5D11-3A43-9D13-516B57711932}" srcOrd="0" destOrd="0" presId="urn:microsoft.com/office/officeart/2005/8/layout/vList2"/>
    <dgm:cxn modelId="{C77A8F81-A4A3-2745-A53C-140617B2C12C}" type="presOf" srcId="{2A5827EC-8729-4C72-A4F4-224C6EAABBB7}" destId="{EDA0D76D-6965-4747-9C1D-1D87454FABE1}" srcOrd="0" destOrd="0" presId="urn:microsoft.com/office/officeart/2005/8/layout/vList2"/>
    <dgm:cxn modelId="{C887A3A0-662F-4589-95B1-6142DEB97067}" srcId="{326C5CDA-1CFB-40E1-8A24-DFDF4FB98571}" destId="{A0310904-D668-44AF-A28E-26253B855EBD}" srcOrd="2" destOrd="0" parTransId="{2CA8B10B-2462-4D49-896D-49338ED9165A}" sibTransId="{1E45F458-CBD7-4644-B691-129F3E5226D8}"/>
    <dgm:cxn modelId="{D35080A4-33AF-42AE-8E37-7F18639B9178}" srcId="{326C5CDA-1CFB-40E1-8A24-DFDF4FB98571}" destId="{67EDA57B-548C-468F-B8C4-5DA4F359C795}" srcOrd="1" destOrd="0" parTransId="{DA76AA00-E29B-4E08-A85D-16A03E43BE9E}" sibTransId="{5387F389-0EB5-4355-B460-CE6283663329}"/>
    <dgm:cxn modelId="{20B439BC-0E5A-4972-AEC4-D16344AD00BE}" srcId="{326C5CDA-1CFB-40E1-8A24-DFDF4FB98571}" destId="{898FC4FD-B798-447E-B7F4-630C484E00FB}" srcOrd="4" destOrd="0" parTransId="{80B5D23F-DCF6-41D8-9DCD-A80212388DFD}" sibTransId="{4A9370F9-DBAE-43C2-852A-46B299D83C96}"/>
    <dgm:cxn modelId="{3386CAD0-4998-CB4E-BC94-431128CE38F4}" type="presOf" srcId="{898FC4FD-B798-447E-B7F4-630C484E00FB}" destId="{F48B4AF3-33D7-B442-9B45-AF5BED74025D}" srcOrd="0" destOrd="0" presId="urn:microsoft.com/office/officeart/2005/8/layout/vList2"/>
    <dgm:cxn modelId="{F31393D8-49AE-4CD1-9A56-0CBF0BEC23C0}" srcId="{326C5CDA-1CFB-40E1-8A24-DFDF4FB98571}" destId="{2A5827EC-8729-4C72-A4F4-224C6EAABBB7}" srcOrd="3" destOrd="0" parTransId="{5F27B567-679A-4F04-A6C4-5B92E8937CBD}" sibTransId="{A6AB00EE-8D31-437F-9FAD-0C4314D95762}"/>
    <dgm:cxn modelId="{F6BBE3ED-7B53-4C40-92BC-0EA99CA7F247}" type="presParOf" srcId="{54384301-1708-264A-B234-550070A792E6}" destId="{99DBE176-CC57-7D4A-B9D6-ED4219BA1409}" srcOrd="0" destOrd="0" presId="urn:microsoft.com/office/officeart/2005/8/layout/vList2"/>
    <dgm:cxn modelId="{E287EB23-19BB-7A44-B020-5D9108B696BE}" type="presParOf" srcId="{54384301-1708-264A-B234-550070A792E6}" destId="{AEDFD7E8-ED38-B549-8B8D-D1A726B11AA4}" srcOrd="1" destOrd="0" presId="urn:microsoft.com/office/officeart/2005/8/layout/vList2"/>
    <dgm:cxn modelId="{DF2D6873-BCD9-134E-81FA-20FDC9E349DF}" type="presParOf" srcId="{54384301-1708-264A-B234-550070A792E6}" destId="{7C0212F7-69A7-F543-82E1-B5BDCA5F3DE9}" srcOrd="2" destOrd="0" presId="urn:microsoft.com/office/officeart/2005/8/layout/vList2"/>
    <dgm:cxn modelId="{786DD428-C6E9-8346-90D3-07869DA58B2A}" type="presParOf" srcId="{54384301-1708-264A-B234-550070A792E6}" destId="{36215E36-5F93-D645-B1AF-F79DF0F504E4}" srcOrd="3" destOrd="0" presId="urn:microsoft.com/office/officeart/2005/8/layout/vList2"/>
    <dgm:cxn modelId="{791232BB-0C83-3F43-B58B-D2F664521DB7}" type="presParOf" srcId="{54384301-1708-264A-B234-550070A792E6}" destId="{4F720109-5D11-3A43-9D13-516B57711932}" srcOrd="4" destOrd="0" presId="urn:microsoft.com/office/officeart/2005/8/layout/vList2"/>
    <dgm:cxn modelId="{73CF4C74-821F-D844-B10C-D6A07938B8D3}" type="presParOf" srcId="{54384301-1708-264A-B234-550070A792E6}" destId="{8E6144CC-DA40-C84B-8D9D-50E07B595B23}" srcOrd="5" destOrd="0" presId="urn:microsoft.com/office/officeart/2005/8/layout/vList2"/>
    <dgm:cxn modelId="{7316BEF1-321F-0441-8363-D786F07C9E7E}" type="presParOf" srcId="{54384301-1708-264A-B234-550070A792E6}" destId="{EDA0D76D-6965-4747-9C1D-1D87454FABE1}" srcOrd="6" destOrd="0" presId="urn:microsoft.com/office/officeart/2005/8/layout/vList2"/>
    <dgm:cxn modelId="{5EE91E5E-C8C7-E84A-8A1C-A56622C24480}" type="presParOf" srcId="{54384301-1708-264A-B234-550070A792E6}" destId="{66076E5A-75C2-DE4E-BCBE-27367805A9F2}" srcOrd="7" destOrd="0" presId="urn:microsoft.com/office/officeart/2005/8/layout/vList2"/>
    <dgm:cxn modelId="{A98530D5-CCC2-7C42-BACA-BAFA1D4CA988}" type="presParOf" srcId="{54384301-1708-264A-B234-550070A792E6}" destId="{F48B4AF3-33D7-B442-9B45-AF5BED74025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2C3C02-0DC1-4215-B19D-CF8E28CC5B0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EF12C1E-3B4C-4852-B1FF-AA754B4C07A9}">
      <dgm:prSet/>
      <dgm:spPr/>
      <dgm:t>
        <a:bodyPr/>
        <a:lstStyle/>
        <a:p>
          <a:r>
            <a:rPr lang="en-US"/>
            <a:t>Qualitive research approach </a:t>
          </a:r>
        </a:p>
      </dgm:t>
    </dgm:pt>
    <dgm:pt modelId="{C5660DD0-1CF5-49DA-BD54-C3CFC068A04F}" type="parTrans" cxnId="{6690519F-2D2E-41E0-880A-02C854E02F2F}">
      <dgm:prSet/>
      <dgm:spPr/>
      <dgm:t>
        <a:bodyPr/>
        <a:lstStyle/>
        <a:p>
          <a:endParaRPr lang="en-US"/>
        </a:p>
      </dgm:t>
    </dgm:pt>
    <dgm:pt modelId="{9A3FE534-F5D4-435C-A8B1-370425A3FC71}" type="sibTrans" cxnId="{6690519F-2D2E-41E0-880A-02C854E02F2F}">
      <dgm:prSet/>
      <dgm:spPr/>
      <dgm:t>
        <a:bodyPr/>
        <a:lstStyle/>
        <a:p>
          <a:endParaRPr lang="en-US"/>
        </a:p>
      </dgm:t>
    </dgm:pt>
    <dgm:pt modelId="{98F713BE-9F45-480B-BDC3-42878F337FC9}">
      <dgm:prSet/>
      <dgm:spPr/>
      <dgm:t>
        <a:bodyPr/>
        <a:lstStyle/>
        <a:p>
          <a:r>
            <a:rPr lang="en-US"/>
            <a:t>Semi-structured interviews</a:t>
          </a:r>
        </a:p>
      </dgm:t>
    </dgm:pt>
    <dgm:pt modelId="{CB8C1DDE-F9F7-4337-A8C9-6C3E93117146}" type="parTrans" cxnId="{FE95C8F6-BE7E-46ED-A79B-AB23F2EEE7A8}">
      <dgm:prSet/>
      <dgm:spPr/>
      <dgm:t>
        <a:bodyPr/>
        <a:lstStyle/>
        <a:p>
          <a:endParaRPr lang="en-US"/>
        </a:p>
      </dgm:t>
    </dgm:pt>
    <dgm:pt modelId="{A94A6EF6-4E53-41AF-90AB-6F69CBD41B1F}" type="sibTrans" cxnId="{FE95C8F6-BE7E-46ED-A79B-AB23F2EEE7A8}">
      <dgm:prSet/>
      <dgm:spPr/>
      <dgm:t>
        <a:bodyPr/>
        <a:lstStyle/>
        <a:p>
          <a:endParaRPr lang="en-US"/>
        </a:p>
      </dgm:t>
    </dgm:pt>
    <dgm:pt modelId="{1F6F518F-81A0-45A5-A12A-DB351E35AC6C}">
      <dgm:prSet/>
      <dgm:spPr/>
      <dgm:t>
        <a:bodyPr/>
        <a:lstStyle/>
        <a:p>
          <a:r>
            <a:rPr lang="en-US"/>
            <a:t>4 neurodivergent dance students</a:t>
          </a:r>
        </a:p>
      </dgm:t>
    </dgm:pt>
    <dgm:pt modelId="{29B5EEEB-FB5C-4B86-AC63-84330C42C135}" type="parTrans" cxnId="{CE3CF3B5-4C53-46C1-B873-F65FCFE2AD4A}">
      <dgm:prSet/>
      <dgm:spPr/>
      <dgm:t>
        <a:bodyPr/>
        <a:lstStyle/>
        <a:p>
          <a:endParaRPr lang="en-US"/>
        </a:p>
      </dgm:t>
    </dgm:pt>
    <dgm:pt modelId="{DD2816CC-1EF0-45D2-8F8B-71ADFBECE02C}" type="sibTrans" cxnId="{CE3CF3B5-4C53-46C1-B873-F65FCFE2AD4A}">
      <dgm:prSet/>
      <dgm:spPr/>
      <dgm:t>
        <a:bodyPr/>
        <a:lstStyle/>
        <a:p>
          <a:endParaRPr lang="en-US"/>
        </a:p>
      </dgm:t>
    </dgm:pt>
    <dgm:pt modelId="{AEBB095E-3F01-483D-9345-737FE58BC6B8}">
      <dgm:prSet/>
      <dgm:spPr/>
      <dgm:t>
        <a:bodyPr/>
        <a:lstStyle/>
        <a:p>
          <a:r>
            <a:rPr lang="en-US"/>
            <a:t>BA Commercial Dance </a:t>
          </a:r>
        </a:p>
      </dgm:t>
    </dgm:pt>
    <dgm:pt modelId="{4260CCA4-AB83-4E06-AE3D-6A937BE1F72F}" type="parTrans" cxnId="{37410611-4363-4177-BDBC-2E11C06A2204}">
      <dgm:prSet/>
      <dgm:spPr/>
      <dgm:t>
        <a:bodyPr/>
        <a:lstStyle/>
        <a:p>
          <a:endParaRPr lang="en-US"/>
        </a:p>
      </dgm:t>
    </dgm:pt>
    <dgm:pt modelId="{70F8B3FB-3E59-4A66-995C-94B14148C24B}" type="sibTrans" cxnId="{37410611-4363-4177-BDBC-2E11C06A2204}">
      <dgm:prSet/>
      <dgm:spPr/>
      <dgm:t>
        <a:bodyPr/>
        <a:lstStyle/>
        <a:p>
          <a:endParaRPr lang="en-US"/>
        </a:p>
      </dgm:t>
    </dgm:pt>
    <dgm:pt modelId="{16686562-5EBF-4485-8C77-C9E7B9C5A7BA}">
      <dgm:prSet/>
      <dgm:spPr/>
      <dgm:t>
        <a:bodyPr/>
        <a:lstStyle/>
        <a:p>
          <a:r>
            <a:rPr lang="en-US"/>
            <a:t>Phenomenological approach (focused on lived experiences).</a:t>
          </a:r>
        </a:p>
      </dgm:t>
    </dgm:pt>
    <dgm:pt modelId="{FD853973-0CC1-4020-91D2-3BE0150880B2}" type="parTrans" cxnId="{377D541F-E0FC-4BF7-BB3C-664A5530D150}">
      <dgm:prSet/>
      <dgm:spPr/>
      <dgm:t>
        <a:bodyPr/>
        <a:lstStyle/>
        <a:p>
          <a:endParaRPr lang="en-US"/>
        </a:p>
      </dgm:t>
    </dgm:pt>
    <dgm:pt modelId="{7FC50900-8394-4A44-BB48-EC93777DB6C6}" type="sibTrans" cxnId="{377D541F-E0FC-4BF7-BB3C-664A5530D150}">
      <dgm:prSet/>
      <dgm:spPr/>
      <dgm:t>
        <a:bodyPr/>
        <a:lstStyle/>
        <a:p>
          <a:endParaRPr lang="en-US"/>
        </a:p>
      </dgm:t>
    </dgm:pt>
    <dgm:pt modelId="{3249F29F-5B4C-492B-ACBD-C73F83C0DCEF}">
      <dgm:prSet/>
      <dgm:spPr/>
      <dgm:t>
        <a:bodyPr/>
        <a:lstStyle/>
        <a:p>
          <a:r>
            <a:rPr lang="en-US"/>
            <a:t>Consent forms </a:t>
          </a:r>
        </a:p>
      </dgm:t>
    </dgm:pt>
    <dgm:pt modelId="{C5CE27B3-6BE6-48E5-8E3C-C9B02639ADA4}" type="parTrans" cxnId="{81EA5D4E-899D-4EE2-8C6C-FBC414779FF4}">
      <dgm:prSet/>
      <dgm:spPr/>
      <dgm:t>
        <a:bodyPr/>
        <a:lstStyle/>
        <a:p>
          <a:endParaRPr lang="en-US"/>
        </a:p>
      </dgm:t>
    </dgm:pt>
    <dgm:pt modelId="{FC2A61A3-B3CE-4B30-8978-5398636B59BE}" type="sibTrans" cxnId="{81EA5D4E-899D-4EE2-8C6C-FBC414779FF4}">
      <dgm:prSet/>
      <dgm:spPr/>
      <dgm:t>
        <a:bodyPr/>
        <a:lstStyle/>
        <a:p>
          <a:endParaRPr lang="en-US"/>
        </a:p>
      </dgm:t>
    </dgm:pt>
    <dgm:pt modelId="{DC22C0E8-F0CA-40D1-9B5A-A33904B22F24}">
      <dgm:prSet/>
      <dgm:spPr/>
      <dgm:t>
        <a:bodyPr/>
        <a:lstStyle/>
        <a:p>
          <a:r>
            <a:rPr lang="en-US"/>
            <a:t>Voluntary participation </a:t>
          </a:r>
        </a:p>
      </dgm:t>
    </dgm:pt>
    <dgm:pt modelId="{C6EEA200-2C86-43FE-ABC7-AAC2669D494D}" type="parTrans" cxnId="{2C67DDCA-CA11-4DDD-BF00-F158806E2C7A}">
      <dgm:prSet/>
      <dgm:spPr/>
      <dgm:t>
        <a:bodyPr/>
        <a:lstStyle/>
        <a:p>
          <a:endParaRPr lang="en-US"/>
        </a:p>
      </dgm:t>
    </dgm:pt>
    <dgm:pt modelId="{ED2528BD-1FE7-4D9E-97D0-11766607D1DD}" type="sibTrans" cxnId="{2C67DDCA-CA11-4DDD-BF00-F158806E2C7A}">
      <dgm:prSet/>
      <dgm:spPr/>
      <dgm:t>
        <a:bodyPr/>
        <a:lstStyle/>
        <a:p>
          <a:endParaRPr lang="en-US"/>
        </a:p>
      </dgm:t>
    </dgm:pt>
    <dgm:pt modelId="{90DDB8D9-C0EB-F047-8208-9FF75026F57F}" type="pres">
      <dgm:prSet presAssocID="{F62C3C02-0DC1-4215-B19D-CF8E28CC5B01}" presName="diagram" presStyleCnt="0">
        <dgm:presLayoutVars>
          <dgm:dir/>
          <dgm:resizeHandles val="exact"/>
        </dgm:presLayoutVars>
      </dgm:prSet>
      <dgm:spPr/>
    </dgm:pt>
    <dgm:pt modelId="{E31FE9F0-4202-4C43-8909-57461F059323}" type="pres">
      <dgm:prSet presAssocID="{BEF12C1E-3B4C-4852-B1FF-AA754B4C07A9}" presName="node" presStyleLbl="node1" presStyleIdx="0" presStyleCnt="7">
        <dgm:presLayoutVars>
          <dgm:bulletEnabled val="1"/>
        </dgm:presLayoutVars>
      </dgm:prSet>
      <dgm:spPr/>
    </dgm:pt>
    <dgm:pt modelId="{F2AEB237-6225-F540-8AE2-8624E87CC31E}" type="pres">
      <dgm:prSet presAssocID="{9A3FE534-F5D4-435C-A8B1-370425A3FC71}" presName="sibTrans" presStyleCnt="0"/>
      <dgm:spPr/>
    </dgm:pt>
    <dgm:pt modelId="{1836A737-5B21-4144-B487-B6FB5BEFB7C6}" type="pres">
      <dgm:prSet presAssocID="{98F713BE-9F45-480B-BDC3-42878F337FC9}" presName="node" presStyleLbl="node1" presStyleIdx="1" presStyleCnt="7">
        <dgm:presLayoutVars>
          <dgm:bulletEnabled val="1"/>
        </dgm:presLayoutVars>
      </dgm:prSet>
      <dgm:spPr/>
    </dgm:pt>
    <dgm:pt modelId="{D96F4B06-9346-C14D-89EE-14135BEE1B93}" type="pres">
      <dgm:prSet presAssocID="{A94A6EF6-4E53-41AF-90AB-6F69CBD41B1F}" presName="sibTrans" presStyleCnt="0"/>
      <dgm:spPr/>
    </dgm:pt>
    <dgm:pt modelId="{5493FF2C-CFD3-E34F-BE7E-E4160D2B966E}" type="pres">
      <dgm:prSet presAssocID="{1F6F518F-81A0-45A5-A12A-DB351E35AC6C}" presName="node" presStyleLbl="node1" presStyleIdx="2" presStyleCnt="7">
        <dgm:presLayoutVars>
          <dgm:bulletEnabled val="1"/>
        </dgm:presLayoutVars>
      </dgm:prSet>
      <dgm:spPr/>
    </dgm:pt>
    <dgm:pt modelId="{A0004A2E-E8FA-5643-832F-B5823072532B}" type="pres">
      <dgm:prSet presAssocID="{DD2816CC-1EF0-45D2-8F8B-71ADFBECE02C}" presName="sibTrans" presStyleCnt="0"/>
      <dgm:spPr/>
    </dgm:pt>
    <dgm:pt modelId="{4F464997-1E7D-1148-8A5D-D2643480FD38}" type="pres">
      <dgm:prSet presAssocID="{AEBB095E-3F01-483D-9345-737FE58BC6B8}" presName="node" presStyleLbl="node1" presStyleIdx="3" presStyleCnt="7">
        <dgm:presLayoutVars>
          <dgm:bulletEnabled val="1"/>
        </dgm:presLayoutVars>
      </dgm:prSet>
      <dgm:spPr/>
    </dgm:pt>
    <dgm:pt modelId="{F7316A48-9554-2042-9637-1E3499B6B3E1}" type="pres">
      <dgm:prSet presAssocID="{70F8B3FB-3E59-4A66-995C-94B14148C24B}" presName="sibTrans" presStyleCnt="0"/>
      <dgm:spPr/>
    </dgm:pt>
    <dgm:pt modelId="{B8A3489E-42D6-BE48-BB79-4C19D9609387}" type="pres">
      <dgm:prSet presAssocID="{16686562-5EBF-4485-8C77-C9E7B9C5A7BA}" presName="node" presStyleLbl="node1" presStyleIdx="4" presStyleCnt="7">
        <dgm:presLayoutVars>
          <dgm:bulletEnabled val="1"/>
        </dgm:presLayoutVars>
      </dgm:prSet>
      <dgm:spPr/>
    </dgm:pt>
    <dgm:pt modelId="{DB5D5CAC-A860-7341-A585-33B5D879BBEA}" type="pres">
      <dgm:prSet presAssocID="{7FC50900-8394-4A44-BB48-EC93777DB6C6}" presName="sibTrans" presStyleCnt="0"/>
      <dgm:spPr/>
    </dgm:pt>
    <dgm:pt modelId="{4989D46E-4C3A-9A48-89F5-D331305F78E7}" type="pres">
      <dgm:prSet presAssocID="{3249F29F-5B4C-492B-ACBD-C73F83C0DCEF}" presName="node" presStyleLbl="node1" presStyleIdx="5" presStyleCnt="7">
        <dgm:presLayoutVars>
          <dgm:bulletEnabled val="1"/>
        </dgm:presLayoutVars>
      </dgm:prSet>
      <dgm:spPr/>
    </dgm:pt>
    <dgm:pt modelId="{500D493B-AAED-9849-83F1-02581BB67BD4}" type="pres">
      <dgm:prSet presAssocID="{FC2A61A3-B3CE-4B30-8978-5398636B59BE}" presName="sibTrans" presStyleCnt="0"/>
      <dgm:spPr/>
    </dgm:pt>
    <dgm:pt modelId="{F9146D55-0DB8-0D4E-9810-6D5E3A899AC8}" type="pres">
      <dgm:prSet presAssocID="{DC22C0E8-F0CA-40D1-9B5A-A33904B22F24}" presName="node" presStyleLbl="node1" presStyleIdx="6" presStyleCnt="7">
        <dgm:presLayoutVars>
          <dgm:bulletEnabled val="1"/>
        </dgm:presLayoutVars>
      </dgm:prSet>
      <dgm:spPr/>
    </dgm:pt>
  </dgm:ptLst>
  <dgm:cxnLst>
    <dgm:cxn modelId="{37410611-4363-4177-BDBC-2E11C06A2204}" srcId="{F62C3C02-0DC1-4215-B19D-CF8E28CC5B01}" destId="{AEBB095E-3F01-483D-9345-737FE58BC6B8}" srcOrd="3" destOrd="0" parTransId="{4260CCA4-AB83-4E06-AE3D-6A937BE1F72F}" sibTransId="{70F8B3FB-3E59-4A66-995C-94B14148C24B}"/>
    <dgm:cxn modelId="{377D541F-E0FC-4BF7-BB3C-664A5530D150}" srcId="{F62C3C02-0DC1-4215-B19D-CF8E28CC5B01}" destId="{16686562-5EBF-4485-8C77-C9E7B9C5A7BA}" srcOrd="4" destOrd="0" parTransId="{FD853973-0CC1-4020-91D2-3BE0150880B2}" sibTransId="{7FC50900-8394-4A44-BB48-EC93777DB6C6}"/>
    <dgm:cxn modelId="{C6F9E430-0009-544B-A9BF-19AA233B584C}" type="presOf" srcId="{98F713BE-9F45-480B-BDC3-42878F337FC9}" destId="{1836A737-5B21-4144-B487-B6FB5BEFB7C6}" srcOrd="0" destOrd="0" presId="urn:microsoft.com/office/officeart/2005/8/layout/default"/>
    <dgm:cxn modelId="{02566439-70D4-794F-83E9-B521D7640619}" type="presOf" srcId="{AEBB095E-3F01-483D-9345-737FE58BC6B8}" destId="{4F464997-1E7D-1148-8A5D-D2643480FD38}" srcOrd="0" destOrd="0" presId="urn:microsoft.com/office/officeart/2005/8/layout/default"/>
    <dgm:cxn modelId="{8A7B2C4D-DB59-D547-93FF-17874ED25390}" type="presOf" srcId="{3249F29F-5B4C-492B-ACBD-C73F83C0DCEF}" destId="{4989D46E-4C3A-9A48-89F5-D331305F78E7}" srcOrd="0" destOrd="0" presId="urn:microsoft.com/office/officeart/2005/8/layout/default"/>
    <dgm:cxn modelId="{81EA5D4E-899D-4EE2-8C6C-FBC414779FF4}" srcId="{F62C3C02-0DC1-4215-B19D-CF8E28CC5B01}" destId="{3249F29F-5B4C-492B-ACBD-C73F83C0DCEF}" srcOrd="5" destOrd="0" parTransId="{C5CE27B3-6BE6-48E5-8E3C-C9B02639ADA4}" sibTransId="{FC2A61A3-B3CE-4B30-8978-5398636B59BE}"/>
    <dgm:cxn modelId="{C19B1F6E-3F9E-E240-9D81-436D810A4C4A}" type="presOf" srcId="{16686562-5EBF-4485-8C77-C9E7B9C5A7BA}" destId="{B8A3489E-42D6-BE48-BB79-4C19D9609387}" srcOrd="0" destOrd="0" presId="urn:microsoft.com/office/officeart/2005/8/layout/default"/>
    <dgm:cxn modelId="{1D7B4B90-72FB-8F48-B6DF-96898F7CA2C0}" type="presOf" srcId="{1F6F518F-81A0-45A5-A12A-DB351E35AC6C}" destId="{5493FF2C-CFD3-E34F-BE7E-E4160D2B966E}" srcOrd="0" destOrd="0" presId="urn:microsoft.com/office/officeart/2005/8/layout/default"/>
    <dgm:cxn modelId="{B6DCE99C-FF76-CA43-BB5B-7F335B692766}" type="presOf" srcId="{F62C3C02-0DC1-4215-B19D-CF8E28CC5B01}" destId="{90DDB8D9-C0EB-F047-8208-9FF75026F57F}" srcOrd="0" destOrd="0" presId="urn:microsoft.com/office/officeart/2005/8/layout/default"/>
    <dgm:cxn modelId="{6690519F-2D2E-41E0-880A-02C854E02F2F}" srcId="{F62C3C02-0DC1-4215-B19D-CF8E28CC5B01}" destId="{BEF12C1E-3B4C-4852-B1FF-AA754B4C07A9}" srcOrd="0" destOrd="0" parTransId="{C5660DD0-1CF5-49DA-BD54-C3CFC068A04F}" sibTransId="{9A3FE534-F5D4-435C-A8B1-370425A3FC71}"/>
    <dgm:cxn modelId="{5EFBADAE-A267-7F4F-AF86-3A83A1AA064A}" type="presOf" srcId="{BEF12C1E-3B4C-4852-B1FF-AA754B4C07A9}" destId="{E31FE9F0-4202-4C43-8909-57461F059323}" srcOrd="0" destOrd="0" presId="urn:microsoft.com/office/officeart/2005/8/layout/default"/>
    <dgm:cxn modelId="{CE3CF3B5-4C53-46C1-B873-F65FCFE2AD4A}" srcId="{F62C3C02-0DC1-4215-B19D-CF8E28CC5B01}" destId="{1F6F518F-81A0-45A5-A12A-DB351E35AC6C}" srcOrd="2" destOrd="0" parTransId="{29B5EEEB-FB5C-4B86-AC63-84330C42C135}" sibTransId="{DD2816CC-1EF0-45D2-8F8B-71ADFBECE02C}"/>
    <dgm:cxn modelId="{2C67DDCA-CA11-4DDD-BF00-F158806E2C7A}" srcId="{F62C3C02-0DC1-4215-B19D-CF8E28CC5B01}" destId="{DC22C0E8-F0CA-40D1-9B5A-A33904B22F24}" srcOrd="6" destOrd="0" parTransId="{C6EEA200-2C86-43FE-ABC7-AAC2669D494D}" sibTransId="{ED2528BD-1FE7-4D9E-97D0-11766607D1DD}"/>
    <dgm:cxn modelId="{2A6ECFD1-2E66-6E43-8DFE-003B5814CA10}" type="presOf" srcId="{DC22C0E8-F0CA-40D1-9B5A-A33904B22F24}" destId="{F9146D55-0DB8-0D4E-9810-6D5E3A899AC8}" srcOrd="0" destOrd="0" presId="urn:microsoft.com/office/officeart/2005/8/layout/default"/>
    <dgm:cxn modelId="{FE95C8F6-BE7E-46ED-A79B-AB23F2EEE7A8}" srcId="{F62C3C02-0DC1-4215-B19D-CF8E28CC5B01}" destId="{98F713BE-9F45-480B-BDC3-42878F337FC9}" srcOrd="1" destOrd="0" parTransId="{CB8C1DDE-F9F7-4337-A8C9-6C3E93117146}" sibTransId="{A94A6EF6-4E53-41AF-90AB-6F69CBD41B1F}"/>
    <dgm:cxn modelId="{CF1D9B0D-84C5-B040-8526-5149E585AC4A}" type="presParOf" srcId="{90DDB8D9-C0EB-F047-8208-9FF75026F57F}" destId="{E31FE9F0-4202-4C43-8909-57461F059323}" srcOrd="0" destOrd="0" presId="urn:microsoft.com/office/officeart/2005/8/layout/default"/>
    <dgm:cxn modelId="{69AB6B0D-54AD-2D4D-B4CB-D5D658979CDC}" type="presParOf" srcId="{90DDB8D9-C0EB-F047-8208-9FF75026F57F}" destId="{F2AEB237-6225-F540-8AE2-8624E87CC31E}" srcOrd="1" destOrd="0" presId="urn:microsoft.com/office/officeart/2005/8/layout/default"/>
    <dgm:cxn modelId="{4067B26A-1577-EA40-8996-A4E4C0E9EA7D}" type="presParOf" srcId="{90DDB8D9-C0EB-F047-8208-9FF75026F57F}" destId="{1836A737-5B21-4144-B487-B6FB5BEFB7C6}" srcOrd="2" destOrd="0" presId="urn:microsoft.com/office/officeart/2005/8/layout/default"/>
    <dgm:cxn modelId="{73F0E68F-FD12-9547-84E7-A6DC1C3638BA}" type="presParOf" srcId="{90DDB8D9-C0EB-F047-8208-9FF75026F57F}" destId="{D96F4B06-9346-C14D-89EE-14135BEE1B93}" srcOrd="3" destOrd="0" presId="urn:microsoft.com/office/officeart/2005/8/layout/default"/>
    <dgm:cxn modelId="{E51E0E93-CBE4-FB4E-99F0-B0A8A19BC7EC}" type="presParOf" srcId="{90DDB8D9-C0EB-F047-8208-9FF75026F57F}" destId="{5493FF2C-CFD3-E34F-BE7E-E4160D2B966E}" srcOrd="4" destOrd="0" presId="urn:microsoft.com/office/officeart/2005/8/layout/default"/>
    <dgm:cxn modelId="{363FBAC0-1D50-CA41-9B63-F3F92D9CB0C1}" type="presParOf" srcId="{90DDB8D9-C0EB-F047-8208-9FF75026F57F}" destId="{A0004A2E-E8FA-5643-832F-B5823072532B}" srcOrd="5" destOrd="0" presId="urn:microsoft.com/office/officeart/2005/8/layout/default"/>
    <dgm:cxn modelId="{CD5A694D-7CCA-444A-9A06-DFF2AEFA746D}" type="presParOf" srcId="{90DDB8D9-C0EB-F047-8208-9FF75026F57F}" destId="{4F464997-1E7D-1148-8A5D-D2643480FD38}" srcOrd="6" destOrd="0" presId="urn:microsoft.com/office/officeart/2005/8/layout/default"/>
    <dgm:cxn modelId="{56D59D35-B76C-BC47-B6F7-32E3F4F29BFC}" type="presParOf" srcId="{90DDB8D9-C0EB-F047-8208-9FF75026F57F}" destId="{F7316A48-9554-2042-9637-1E3499B6B3E1}" srcOrd="7" destOrd="0" presId="urn:microsoft.com/office/officeart/2005/8/layout/default"/>
    <dgm:cxn modelId="{0D1D6FBC-537E-FD40-899A-C630AB4CB25E}" type="presParOf" srcId="{90DDB8D9-C0EB-F047-8208-9FF75026F57F}" destId="{B8A3489E-42D6-BE48-BB79-4C19D9609387}" srcOrd="8" destOrd="0" presId="urn:microsoft.com/office/officeart/2005/8/layout/default"/>
    <dgm:cxn modelId="{D369B88D-29F0-7441-83FF-C4CFC963F471}" type="presParOf" srcId="{90DDB8D9-C0EB-F047-8208-9FF75026F57F}" destId="{DB5D5CAC-A860-7341-A585-33B5D879BBEA}" srcOrd="9" destOrd="0" presId="urn:microsoft.com/office/officeart/2005/8/layout/default"/>
    <dgm:cxn modelId="{3FA53AAD-A1A2-CD41-88D2-F9C1FBA5FA11}" type="presParOf" srcId="{90DDB8D9-C0EB-F047-8208-9FF75026F57F}" destId="{4989D46E-4C3A-9A48-89F5-D331305F78E7}" srcOrd="10" destOrd="0" presId="urn:microsoft.com/office/officeart/2005/8/layout/default"/>
    <dgm:cxn modelId="{03BDFED1-3687-2149-A536-A70172D8D3C8}" type="presParOf" srcId="{90DDB8D9-C0EB-F047-8208-9FF75026F57F}" destId="{500D493B-AAED-9849-83F1-02581BB67BD4}" srcOrd="11" destOrd="0" presId="urn:microsoft.com/office/officeart/2005/8/layout/default"/>
    <dgm:cxn modelId="{403EDA07-6A9D-DF48-B486-80964F23D6A7}" type="presParOf" srcId="{90DDB8D9-C0EB-F047-8208-9FF75026F57F}" destId="{F9146D55-0DB8-0D4E-9810-6D5E3A899AC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3A5D07-B982-4319-89F2-89F20C4C0D0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B9EAEB-8B29-4032-90CF-0383AB6163A4}">
      <dgm:prSet/>
      <dgm:spPr/>
      <dgm:t>
        <a:bodyPr/>
        <a:lstStyle/>
        <a:p>
          <a:r>
            <a:rPr lang="en-US"/>
            <a:t>Sensory overload </a:t>
          </a:r>
        </a:p>
      </dgm:t>
    </dgm:pt>
    <dgm:pt modelId="{706659FC-0773-44FE-86AA-99EC2E5BE1E7}" type="parTrans" cxnId="{061F115F-1264-428A-BE3B-37F70E019C7E}">
      <dgm:prSet/>
      <dgm:spPr/>
      <dgm:t>
        <a:bodyPr/>
        <a:lstStyle/>
        <a:p>
          <a:endParaRPr lang="en-US"/>
        </a:p>
      </dgm:t>
    </dgm:pt>
    <dgm:pt modelId="{F3B3F1D1-639C-4F4E-B3A8-431121637D72}" type="sibTrans" cxnId="{061F115F-1264-428A-BE3B-37F70E019C7E}">
      <dgm:prSet/>
      <dgm:spPr/>
      <dgm:t>
        <a:bodyPr/>
        <a:lstStyle/>
        <a:p>
          <a:endParaRPr lang="en-US"/>
        </a:p>
      </dgm:t>
    </dgm:pt>
    <dgm:pt modelId="{B630ACAE-CB8A-4D1E-8A47-63367EE1CB37}">
      <dgm:prSet/>
      <dgm:spPr/>
      <dgm:t>
        <a:bodyPr/>
        <a:lstStyle/>
        <a:p>
          <a:r>
            <a:rPr lang="en-US"/>
            <a:t>Loud music </a:t>
          </a:r>
        </a:p>
      </dgm:t>
    </dgm:pt>
    <dgm:pt modelId="{0EC29228-F4AD-488C-9B1C-7C1E2E488415}" type="parTrans" cxnId="{45E357C4-4817-451A-88BA-B38770F69144}">
      <dgm:prSet/>
      <dgm:spPr/>
      <dgm:t>
        <a:bodyPr/>
        <a:lstStyle/>
        <a:p>
          <a:endParaRPr lang="en-US"/>
        </a:p>
      </dgm:t>
    </dgm:pt>
    <dgm:pt modelId="{979A13CD-1F8E-4FD6-97D5-7C9F2C86D0B1}" type="sibTrans" cxnId="{45E357C4-4817-451A-88BA-B38770F69144}">
      <dgm:prSet/>
      <dgm:spPr/>
      <dgm:t>
        <a:bodyPr/>
        <a:lstStyle/>
        <a:p>
          <a:endParaRPr lang="en-US"/>
        </a:p>
      </dgm:t>
    </dgm:pt>
    <dgm:pt modelId="{5891EC6D-9ACA-4FBB-BD73-0A0FAD174A6F}">
      <dgm:prSet/>
      <dgm:spPr/>
      <dgm:t>
        <a:bodyPr/>
        <a:lstStyle/>
        <a:p>
          <a:r>
            <a:rPr lang="en-US"/>
            <a:t>Fast pace </a:t>
          </a:r>
        </a:p>
      </dgm:t>
    </dgm:pt>
    <dgm:pt modelId="{CD842789-27C3-4064-B381-B6F4232DDBF6}" type="parTrans" cxnId="{A13C223F-9A72-49D1-8418-982768660C42}">
      <dgm:prSet/>
      <dgm:spPr/>
      <dgm:t>
        <a:bodyPr/>
        <a:lstStyle/>
        <a:p>
          <a:endParaRPr lang="en-US"/>
        </a:p>
      </dgm:t>
    </dgm:pt>
    <dgm:pt modelId="{E4794E3B-8771-4693-BD87-71FC516D24AB}" type="sibTrans" cxnId="{A13C223F-9A72-49D1-8418-982768660C42}">
      <dgm:prSet/>
      <dgm:spPr/>
      <dgm:t>
        <a:bodyPr/>
        <a:lstStyle/>
        <a:p>
          <a:endParaRPr lang="en-US"/>
        </a:p>
      </dgm:t>
    </dgm:pt>
    <dgm:pt modelId="{D4FF6518-C913-4D4E-A07E-C42823FB68D3}">
      <dgm:prSet/>
      <dgm:spPr/>
      <dgm:t>
        <a:bodyPr/>
        <a:lstStyle/>
        <a:p>
          <a:r>
            <a:rPr lang="en-US"/>
            <a:t>Busy studio environments</a:t>
          </a:r>
        </a:p>
      </dgm:t>
    </dgm:pt>
    <dgm:pt modelId="{367C540F-DD80-456D-8D4A-D9EB68F76DC3}" type="parTrans" cxnId="{35E479FB-E1B6-41AD-AFD5-F428C7E7E8C4}">
      <dgm:prSet/>
      <dgm:spPr/>
      <dgm:t>
        <a:bodyPr/>
        <a:lstStyle/>
        <a:p>
          <a:endParaRPr lang="en-US"/>
        </a:p>
      </dgm:t>
    </dgm:pt>
    <dgm:pt modelId="{1623E7EB-8A86-4D85-A147-8A92424A4F1F}" type="sibTrans" cxnId="{35E479FB-E1B6-41AD-AFD5-F428C7E7E8C4}">
      <dgm:prSet/>
      <dgm:spPr/>
      <dgm:t>
        <a:bodyPr/>
        <a:lstStyle/>
        <a:p>
          <a:endParaRPr lang="en-US"/>
        </a:p>
      </dgm:t>
    </dgm:pt>
    <dgm:pt modelId="{EE5499AB-EFA7-4D6B-BCCB-E71DD56BD118}">
      <dgm:prSet/>
      <dgm:spPr/>
      <dgm:t>
        <a:bodyPr/>
        <a:lstStyle/>
        <a:p>
          <a:r>
            <a:rPr lang="en-US"/>
            <a:t>Lights</a:t>
          </a:r>
        </a:p>
      </dgm:t>
    </dgm:pt>
    <dgm:pt modelId="{2D3B97CA-305B-4F2B-97EE-5A7600AB5D98}" type="parTrans" cxnId="{A8D874AA-E655-4264-B87C-69AB804DA46D}">
      <dgm:prSet/>
      <dgm:spPr/>
      <dgm:t>
        <a:bodyPr/>
        <a:lstStyle/>
        <a:p>
          <a:endParaRPr lang="en-US"/>
        </a:p>
      </dgm:t>
    </dgm:pt>
    <dgm:pt modelId="{8B2B10AE-9752-4963-B99F-41726B58B3C8}" type="sibTrans" cxnId="{A8D874AA-E655-4264-B87C-69AB804DA46D}">
      <dgm:prSet/>
      <dgm:spPr/>
      <dgm:t>
        <a:bodyPr/>
        <a:lstStyle/>
        <a:p>
          <a:endParaRPr lang="en-US"/>
        </a:p>
      </dgm:t>
    </dgm:pt>
    <dgm:pt modelId="{86C2CE27-DF62-4A46-8EFB-191393A57208}">
      <dgm:prSet/>
      <dgm:spPr/>
      <dgm:t>
        <a:bodyPr/>
        <a:lstStyle/>
        <a:p>
          <a:r>
            <a:rPr lang="en-US"/>
            <a:t>Mirrors </a:t>
          </a:r>
        </a:p>
      </dgm:t>
    </dgm:pt>
    <dgm:pt modelId="{F19D76E6-32DA-47A2-8BFE-2214CC0A0F80}" type="parTrans" cxnId="{2B51AC11-88DF-4664-A91C-319453A2D541}">
      <dgm:prSet/>
      <dgm:spPr/>
      <dgm:t>
        <a:bodyPr/>
        <a:lstStyle/>
        <a:p>
          <a:endParaRPr lang="en-US"/>
        </a:p>
      </dgm:t>
    </dgm:pt>
    <dgm:pt modelId="{156F8D0C-EC7B-4713-A1AC-F63A3F5A40AE}" type="sibTrans" cxnId="{2B51AC11-88DF-4664-A91C-319453A2D541}">
      <dgm:prSet/>
      <dgm:spPr/>
      <dgm:t>
        <a:bodyPr/>
        <a:lstStyle/>
        <a:p>
          <a:endParaRPr lang="en-US"/>
        </a:p>
      </dgm:t>
    </dgm:pt>
    <dgm:pt modelId="{5EA5B8E7-455C-FF4D-9A57-D141B150EF7C}" type="pres">
      <dgm:prSet presAssocID="{B83A5D07-B982-4319-89F2-89F20C4C0D0B}" presName="linear" presStyleCnt="0">
        <dgm:presLayoutVars>
          <dgm:animLvl val="lvl"/>
          <dgm:resizeHandles val="exact"/>
        </dgm:presLayoutVars>
      </dgm:prSet>
      <dgm:spPr/>
    </dgm:pt>
    <dgm:pt modelId="{BE406D84-6BCB-494E-BEE1-28F6D9460AC2}" type="pres">
      <dgm:prSet presAssocID="{99B9EAEB-8B29-4032-90CF-0383AB6163A4}" presName="parentText" presStyleLbl="node1" presStyleIdx="0" presStyleCnt="6">
        <dgm:presLayoutVars>
          <dgm:chMax val="0"/>
          <dgm:bulletEnabled val="1"/>
        </dgm:presLayoutVars>
      </dgm:prSet>
      <dgm:spPr/>
    </dgm:pt>
    <dgm:pt modelId="{BA0F92C5-5780-C445-98F3-4317408874A7}" type="pres">
      <dgm:prSet presAssocID="{F3B3F1D1-639C-4F4E-B3A8-431121637D72}" presName="spacer" presStyleCnt="0"/>
      <dgm:spPr/>
    </dgm:pt>
    <dgm:pt modelId="{2CFC391F-D472-2549-B1BB-109164C327F8}" type="pres">
      <dgm:prSet presAssocID="{B630ACAE-CB8A-4D1E-8A47-63367EE1CB37}" presName="parentText" presStyleLbl="node1" presStyleIdx="1" presStyleCnt="6">
        <dgm:presLayoutVars>
          <dgm:chMax val="0"/>
          <dgm:bulletEnabled val="1"/>
        </dgm:presLayoutVars>
      </dgm:prSet>
      <dgm:spPr/>
    </dgm:pt>
    <dgm:pt modelId="{2C14F879-6093-EB4B-8C6E-5F384003B29D}" type="pres">
      <dgm:prSet presAssocID="{979A13CD-1F8E-4FD6-97D5-7C9F2C86D0B1}" presName="spacer" presStyleCnt="0"/>
      <dgm:spPr/>
    </dgm:pt>
    <dgm:pt modelId="{3A804D53-CACF-9443-A125-FFA8B9D79CE8}" type="pres">
      <dgm:prSet presAssocID="{5891EC6D-9ACA-4FBB-BD73-0A0FAD174A6F}" presName="parentText" presStyleLbl="node1" presStyleIdx="2" presStyleCnt="6">
        <dgm:presLayoutVars>
          <dgm:chMax val="0"/>
          <dgm:bulletEnabled val="1"/>
        </dgm:presLayoutVars>
      </dgm:prSet>
      <dgm:spPr/>
    </dgm:pt>
    <dgm:pt modelId="{666CBCA5-BD3E-4C41-84C8-1AB85596FA2D}" type="pres">
      <dgm:prSet presAssocID="{E4794E3B-8771-4693-BD87-71FC516D24AB}" presName="spacer" presStyleCnt="0"/>
      <dgm:spPr/>
    </dgm:pt>
    <dgm:pt modelId="{F6FD77AF-327A-474D-9165-63FF8350BC56}" type="pres">
      <dgm:prSet presAssocID="{D4FF6518-C913-4D4E-A07E-C42823FB68D3}" presName="parentText" presStyleLbl="node1" presStyleIdx="3" presStyleCnt="6">
        <dgm:presLayoutVars>
          <dgm:chMax val="0"/>
          <dgm:bulletEnabled val="1"/>
        </dgm:presLayoutVars>
      </dgm:prSet>
      <dgm:spPr/>
    </dgm:pt>
    <dgm:pt modelId="{4440464B-78DA-9B46-A5F3-AECFD98607DE}" type="pres">
      <dgm:prSet presAssocID="{1623E7EB-8A86-4D85-A147-8A92424A4F1F}" presName="spacer" presStyleCnt="0"/>
      <dgm:spPr/>
    </dgm:pt>
    <dgm:pt modelId="{6862E31A-1A68-1D44-91D9-4B87E6E86ECD}" type="pres">
      <dgm:prSet presAssocID="{EE5499AB-EFA7-4D6B-BCCB-E71DD56BD118}" presName="parentText" presStyleLbl="node1" presStyleIdx="4" presStyleCnt="6">
        <dgm:presLayoutVars>
          <dgm:chMax val="0"/>
          <dgm:bulletEnabled val="1"/>
        </dgm:presLayoutVars>
      </dgm:prSet>
      <dgm:spPr/>
    </dgm:pt>
    <dgm:pt modelId="{A38274B3-E1DC-8342-9DF5-1781C41F19CE}" type="pres">
      <dgm:prSet presAssocID="{8B2B10AE-9752-4963-B99F-41726B58B3C8}" presName="spacer" presStyleCnt="0"/>
      <dgm:spPr/>
    </dgm:pt>
    <dgm:pt modelId="{19A8E718-010B-9D45-B35E-B77C502263F4}" type="pres">
      <dgm:prSet presAssocID="{86C2CE27-DF62-4A46-8EFB-191393A57208}" presName="parentText" presStyleLbl="node1" presStyleIdx="5" presStyleCnt="6">
        <dgm:presLayoutVars>
          <dgm:chMax val="0"/>
          <dgm:bulletEnabled val="1"/>
        </dgm:presLayoutVars>
      </dgm:prSet>
      <dgm:spPr/>
    </dgm:pt>
  </dgm:ptLst>
  <dgm:cxnLst>
    <dgm:cxn modelId="{2B51AC11-88DF-4664-A91C-319453A2D541}" srcId="{B83A5D07-B982-4319-89F2-89F20C4C0D0B}" destId="{86C2CE27-DF62-4A46-8EFB-191393A57208}" srcOrd="5" destOrd="0" parTransId="{F19D76E6-32DA-47A2-8BFE-2214CC0A0F80}" sibTransId="{156F8D0C-EC7B-4713-A1AC-F63A3F5A40AE}"/>
    <dgm:cxn modelId="{A13C223F-9A72-49D1-8418-982768660C42}" srcId="{B83A5D07-B982-4319-89F2-89F20C4C0D0B}" destId="{5891EC6D-9ACA-4FBB-BD73-0A0FAD174A6F}" srcOrd="2" destOrd="0" parTransId="{CD842789-27C3-4064-B381-B6F4232DDBF6}" sibTransId="{E4794E3B-8771-4693-BD87-71FC516D24AB}"/>
    <dgm:cxn modelId="{DFC3673F-9815-7443-B8B7-FB0EED13B1A7}" type="presOf" srcId="{D4FF6518-C913-4D4E-A07E-C42823FB68D3}" destId="{F6FD77AF-327A-474D-9165-63FF8350BC56}" srcOrd="0" destOrd="0" presId="urn:microsoft.com/office/officeart/2005/8/layout/vList2"/>
    <dgm:cxn modelId="{98E97652-5C0B-AE40-BAEB-1F72C6B85040}" type="presOf" srcId="{86C2CE27-DF62-4A46-8EFB-191393A57208}" destId="{19A8E718-010B-9D45-B35E-B77C502263F4}" srcOrd="0" destOrd="0" presId="urn:microsoft.com/office/officeart/2005/8/layout/vList2"/>
    <dgm:cxn modelId="{061F115F-1264-428A-BE3B-37F70E019C7E}" srcId="{B83A5D07-B982-4319-89F2-89F20C4C0D0B}" destId="{99B9EAEB-8B29-4032-90CF-0383AB6163A4}" srcOrd="0" destOrd="0" parTransId="{706659FC-0773-44FE-86AA-99EC2E5BE1E7}" sibTransId="{F3B3F1D1-639C-4F4E-B3A8-431121637D72}"/>
    <dgm:cxn modelId="{38FBB260-0318-614C-98C1-0E90E9326C77}" type="presOf" srcId="{EE5499AB-EFA7-4D6B-BCCB-E71DD56BD118}" destId="{6862E31A-1A68-1D44-91D9-4B87E6E86ECD}" srcOrd="0" destOrd="0" presId="urn:microsoft.com/office/officeart/2005/8/layout/vList2"/>
    <dgm:cxn modelId="{98D30C77-D067-964B-AAF9-0059D563F542}" type="presOf" srcId="{99B9EAEB-8B29-4032-90CF-0383AB6163A4}" destId="{BE406D84-6BCB-494E-BEE1-28F6D9460AC2}" srcOrd="0" destOrd="0" presId="urn:microsoft.com/office/officeart/2005/8/layout/vList2"/>
    <dgm:cxn modelId="{32E14B8A-B0D3-2944-9853-31A1BD23CAE9}" type="presOf" srcId="{B83A5D07-B982-4319-89F2-89F20C4C0D0B}" destId="{5EA5B8E7-455C-FF4D-9A57-D141B150EF7C}" srcOrd="0" destOrd="0" presId="urn:microsoft.com/office/officeart/2005/8/layout/vList2"/>
    <dgm:cxn modelId="{F87F30A4-B515-6B4E-851A-B6607002E025}" type="presOf" srcId="{5891EC6D-9ACA-4FBB-BD73-0A0FAD174A6F}" destId="{3A804D53-CACF-9443-A125-FFA8B9D79CE8}" srcOrd="0" destOrd="0" presId="urn:microsoft.com/office/officeart/2005/8/layout/vList2"/>
    <dgm:cxn modelId="{A8D874AA-E655-4264-B87C-69AB804DA46D}" srcId="{B83A5D07-B982-4319-89F2-89F20C4C0D0B}" destId="{EE5499AB-EFA7-4D6B-BCCB-E71DD56BD118}" srcOrd="4" destOrd="0" parTransId="{2D3B97CA-305B-4F2B-97EE-5A7600AB5D98}" sibTransId="{8B2B10AE-9752-4963-B99F-41726B58B3C8}"/>
    <dgm:cxn modelId="{45E357C4-4817-451A-88BA-B38770F69144}" srcId="{B83A5D07-B982-4319-89F2-89F20C4C0D0B}" destId="{B630ACAE-CB8A-4D1E-8A47-63367EE1CB37}" srcOrd="1" destOrd="0" parTransId="{0EC29228-F4AD-488C-9B1C-7C1E2E488415}" sibTransId="{979A13CD-1F8E-4FD6-97D5-7C9F2C86D0B1}"/>
    <dgm:cxn modelId="{8594A9CE-8BD7-3748-846B-B75D039A9A3E}" type="presOf" srcId="{B630ACAE-CB8A-4D1E-8A47-63367EE1CB37}" destId="{2CFC391F-D472-2549-B1BB-109164C327F8}" srcOrd="0" destOrd="0" presId="urn:microsoft.com/office/officeart/2005/8/layout/vList2"/>
    <dgm:cxn modelId="{35E479FB-E1B6-41AD-AFD5-F428C7E7E8C4}" srcId="{B83A5D07-B982-4319-89F2-89F20C4C0D0B}" destId="{D4FF6518-C913-4D4E-A07E-C42823FB68D3}" srcOrd="3" destOrd="0" parTransId="{367C540F-DD80-456D-8D4A-D9EB68F76DC3}" sibTransId="{1623E7EB-8A86-4D85-A147-8A92424A4F1F}"/>
    <dgm:cxn modelId="{B2EB3AE4-B095-1648-B680-979612B04342}" type="presParOf" srcId="{5EA5B8E7-455C-FF4D-9A57-D141B150EF7C}" destId="{BE406D84-6BCB-494E-BEE1-28F6D9460AC2}" srcOrd="0" destOrd="0" presId="urn:microsoft.com/office/officeart/2005/8/layout/vList2"/>
    <dgm:cxn modelId="{4E2DA57E-D058-C74A-A4EA-8C19E04CE1EB}" type="presParOf" srcId="{5EA5B8E7-455C-FF4D-9A57-D141B150EF7C}" destId="{BA0F92C5-5780-C445-98F3-4317408874A7}" srcOrd="1" destOrd="0" presId="urn:microsoft.com/office/officeart/2005/8/layout/vList2"/>
    <dgm:cxn modelId="{1BC2E085-3C84-3F4D-9641-2F1589A237B8}" type="presParOf" srcId="{5EA5B8E7-455C-FF4D-9A57-D141B150EF7C}" destId="{2CFC391F-D472-2549-B1BB-109164C327F8}" srcOrd="2" destOrd="0" presId="urn:microsoft.com/office/officeart/2005/8/layout/vList2"/>
    <dgm:cxn modelId="{79FD3F40-3E8A-D04C-A893-1EB41C750457}" type="presParOf" srcId="{5EA5B8E7-455C-FF4D-9A57-D141B150EF7C}" destId="{2C14F879-6093-EB4B-8C6E-5F384003B29D}" srcOrd="3" destOrd="0" presId="urn:microsoft.com/office/officeart/2005/8/layout/vList2"/>
    <dgm:cxn modelId="{592ADCE9-8A5D-3143-87E3-B3804F67C257}" type="presParOf" srcId="{5EA5B8E7-455C-FF4D-9A57-D141B150EF7C}" destId="{3A804D53-CACF-9443-A125-FFA8B9D79CE8}" srcOrd="4" destOrd="0" presId="urn:microsoft.com/office/officeart/2005/8/layout/vList2"/>
    <dgm:cxn modelId="{B05D2A3F-E1D4-6945-94A1-D96C6A4B6306}" type="presParOf" srcId="{5EA5B8E7-455C-FF4D-9A57-D141B150EF7C}" destId="{666CBCA5-BD3E-4C41-84C8-1AB85596FA2D}" srcOrd="5" destOrd="0" presId="urn:microsoft.com/office/officeart/2005/8/layout/vList2"/>
    <dgm:cxn modelId="{599A15CE-73B4-B549-9781-8ECCA06C223A}" type="presParOf" srcId="{5EA5B8E7-455C-FF4D-9A57-D141B150EF7C}" destId="{F6FD77AF-327A-474D-9165-63FF8350BC56}" srcOrd="6" destOrd="0" presId="urn:microsoft.com/office/officeart/2005/8/layout/vList2"/>
    <dgm:cxn modelId="{5CEE4400-A613-FD46-B8A7-76F41C92B270}" type="presParOf" srcId="{5EA5B8E7-455C-FF4D-9A57-D141B150EF7C}" destId="{4440464B-78DA-9B46-A5F3-AECFD98607DE}" srcOrd="7" destOrd="0" presId="urn:microsoft.com/office/officeart/2005/8/layout/vList2"/>
    <dgm:cxn modelId="{7E1FCFBE-758F-7443-B197-CC0A397F4490}" type="presParOf" srcId="{5EA5B8E7-455C-FF4D-9A57-D141B150EF7C}" destId="{6862E31A-1A68-1D44-91D9-4B87E6E86ECD}" srcOrd="8" destOrd="0" presId="urn:microsoft.com/office/officeart/2005/8/layout/vList2"/>
    <dgm:cxn modelId="{47705A3C-447E-A04F-AB3A-FBEB076F156C}" type="presParOf" srcId="{5EA5B8E7-455C-FF4D-9A57-D141B150EF7C}" destId="{A38274B3-E1DC-8342-9DF5-1781C41F19CE}" srcOrd="9" destOrd="0" presId="urn:microsoft.com/office/officeart/2005/8/layout/vList2"/>
    <dgm:cxn modelId="{76336571-B34F-0147-98EB-035D4AB6022C}" type="presParOf" srcId="{5EA5B8E7-455C-FF4D-9A57-D141B150EF7C}" destId="{19A8E718-010B-9D45-B35E-B77C502263F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62317A-099C-444D-B461-F20C295A7F0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7C4F658-58D0-4F87-8F4E-D9950075AF43}">
      <dgm:prSet/>
      <dgm:spPr/>
      <dgm:t>
        <a:bodyPr/>
        <a:lstStyle/>
        <a:p>
          <a:pPr>
            <a:defRPr cap="all"/>
          </a:pPr>
          <a:r>
            <a:rPr lang="en-US"/>
            <a:t>Written work difficult</a:t>
          </a:r>
        </a:p>
      </dgm:t>
    </dgm:pt>
    <dgm:pt modelId="{A09E0CFC-43E0-4623-A343-89E181E939D0}" type="parTrans" cxnId="{16E422F7-CDE0-49B5-81CB-BEAEDF1E8176}">
      <dgm:prSet/>
      <dgm:spPr/>
      <dgm:t>
        <a:bodyPr/>
        <a:lstStyle/>
        <a:p>
          <a:endParaRPr lang="en-US"/>
        </a:p>
      </dgm:t>
    </dgm:pt>
    <dgm:pt modelId="{D9BF76DA-61F6-4D21-A102-D602FEDC4EED}" type="sibTrans" cxnId="{16E422F7-CDE0-49B5-81CB-BEAEDF1E8176}">
      <dgm:prSet/>
      <dgm:spPr/>
      <dgm:t>
        <a:bodyPr/>
        <a:lstStyle/>
        <a:p>
          <a:endParaRPr lang="en-US"/>
        </a:p>
      </dgm:t>
    </dgm:pt>
    <dgm:pt modelId="{900B9D5D-F8F7-4749-93D7-3B8B2B0F11A5}">
      <dgm:prSet/>
      <dgm:spPr/>
      <dgm:t>
        <a:bodyPr/>
        <a:lstStyle/>
        <a:p>
          <a:pPr>
            <a:defRPr cap="all"/>
          </a:pPr>
          <a:r>
            <a:rPr lang="en-US"/>
            <a:t>Practical assessments more manageable </a:t>
          </a:r>
        </a:p>
      </dgm:t>
    </dgm:pt>
    <dgm:pt modelId="{11ADAEE4-0B07-4732-80A5-D9BBE65D9393}" type="parTrans" cxnId="{8C4E9FDE-1911-4FE8-ADC7-6BEF4518288B}">
      <dgm:prSet/>
      <dgm:spPr/>
      <dgm:t>
        <a:bodyPr/>
        <a:lstStyle/>
        <a:p>
          <a:endParaRPr lang="en-US"/>
        </a:p>
      </dgm:t>
    </dgm:pt>
    <dgm:pt modelId="{FB63E432-88A9-4D34-BCB9-4825AABD8B9F}" type="sibTrans" cxnId="{8C4E9FDE-1911-4FE8-ADC7-6BEF4518288B}">
      <dgm:prSet/>
      <dgm:spPr/>
      <dgm:t>
        <a:bodyPr/>
        <a:lstStyle/>
        <a:p>
          <a:endParaRPr lang="en-US"/>
        </a:p>
      </dgm:t>
    </dgm:pt>
    <dgm:pt modelId="{A200FDD6-79A4-430C-B363-69BCA89DF66D}" type="pres">
      <dgm:prSet presAssocID="{7E62317A-099C-444D-B461-F20C295A7F0C}" presName="root" presStyleCnt="0">
        <dgm:presLayoutVars>
          <dgm:dir/>
          <dgm:resizeHandles val="exact"/>
        </dgm:presLayoutVars>
      </dgm:prSet>
      <dgm:spPr/>
    </dgm:pt>
    <dgm:pt modelId="{B1ECFC6B-15E6-487D-ADB4-B3D8EC493983}" type="pres">
      <dgm:prSet presAssocID="{07C4F658-58D0-4F87-8F4E-D9950075AF43}" presName="compNode" presStyleCnt="0"/>
      <dgm:spPr/>
    </dgm:pt>
    <dgm:pt modelId="{2FB0B0EA-6490-4B39-B7CC-47D719D3C683}" type="pres">
      <dgm:prSet presAssocID="{07C4F658-58D0-4F87-8F4E-D9950075AF43}" presName="iconBgRect" presStyleLbl="bgShp" presStyleIdx="0" presStyleCnt="2"/>
      <dgm:spPr/>
    </dgm:pt>
    <dgm:pt modelId="{D0F9A200-24DE-4C47-B66A-CEF3C1242AC6}" type="pres">
      <dgm:prSet presAssocID="{07C4F658-58D0-4F87-8F4E-D9950075AF4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3D8FD60F-F6CA-49D2-81F9-FDA5ECB30410}" type="pres">
      <dgm:prSet presAssocID="{07C4F658-58D0-4F87-8F4E-D9950075AF43}" presName="spaceRect" presStyleCnt="0"/>
      <dgm:spPr/>
    </dgm:pt>
    <dgm:pt modelId="{C41109EE-3485-4E19-9949-305735195D3F}" type="pres">
      <dgm:prSet presAssocID="{07C4F658-58D0-4F87-8F4E-D9950075AF43}" presName="textRect" presStyleLbl="revTx" presStyleIdx="0" presStyleCnt="2">
        <dgm:presLayoutVars>
          <dgm:chMax val="1"/>
          <dgm:chPref val="1"/>
        </dgm:presLayoutVars>
      </dgm:prSet>
      <dgm:spPr/>
    </dgm:pt>
    <dgm:pt modelId="{DFF68503-D429-4BCD-A796-7E31D1FEA4CB}" type="pres">
      <dgm:prSet presAssocID="{D9BF76DA-61F6-4D21-A102-D602FEDC4EED}" presName="sibTrans" presStyleCnt="0"/>
      <dgm:spPr/>
    </dgm:pt>
    <dgm:pt modelId="{705586E5-7CE4-4B12-BF5D-6D8FA317D9B3}" type="pres">
      <dgm:prSet presAssocID="{900B9D5D-F8F7-4749-93D7-3B8B2B0F11A5}" presName="compNode" presStyleCnt="0"/>
      <dgm:spPr/>
    </dgm:pt>
    <dgm:pt modelId="{25463459-2631-4A1C-ADCC-5D9B20792C76}" type="pres">
      <dgm:prSet presAssocID="{900B9D5D-F8F7-4749-93D7-3B8B2B0F11A5}" presName="iconBgRect" presStyleLbl="bgShp" presStyleIdx="1" presStyleCnt="2"/>
      <dgm:spPr/>
    </dgm:pt>
    <dgm:pt modelId="{309F10B4-617B-422D-99FC-FD8DA04704A0}" type="pres">
      <dgm:prSet presAssocID="{900B9D5D-F8F7-4749-93D7-3B8B2B0F11A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4061125B-9B68-4DCB-BCA4-66CBF555EB91}" type="pres">
      <dgm:prSet presAssocID="{900B9D5D-F8F7-4749-93D7-3B8B2B0F11A5}" presName="spaceRect" presStyleCnt="0"/>
      <dgm:spPr/>
    </dgm:pt>
    <dgm:pt modelId="{122C4780-1E03-4B0C-B573-C7321610A7B8}" type="pres">
      <dgm:prSet presAssocID="{900B9D5D-F8F7-4749-93D7-3B8B2B0F11A5}" presName="textRect" presStyleLbl="revTx" presStyleIdx="1" presStyleCnt="2">
        <dgm:presLayoutVars>
          <dgm:chMax val="1"/>
          <dgm:chPref val="1"/>
        </dgm:presLayoutVars>
      </dgm:prSet>
      <dgm:spPr/>
    </dgm:pt>
  </dgm:ptLst>
  <dgm:cxnLst>
    <dgm:cxn modelId="{D9F67E77-6751-47E8-91A0-F3361BD725CC}" type="presOf" srcId="{900B9D5D-F8F7-4749-93D7-3B8B2B0F11A5}" destId="{122C4780-1E03-4B0C-B573-C7321610A7B8}" srcOrd="0" destOrd="0" presId="urn:microsoft.com/office/officeart/2018/5/layout/IconCircleLabelList"/>
    <dgm:cxn modelId="{5B73EAD7-CC75-4C81-80F4-2E7850CF369A}" type="presOf" srcId="{7E62317A-099C-444D-B461-F20C295A7F0C}" destId="{A200FDD6-79A4-430C-B363-69BCA89DF66D}" srcOrd="0" destOrd="0" presId="urn:microsoft.com/office/officeart/2018/5/layout/IconCircleLabelList"/>
    <dgm:cxn modelId="{8C4E9FDE-1911-4FE8-ADC7-6BEF4518288B}" srcId="{7E62317A-099C-444D-B461-F20C295A7F0C}" destId="{900B9D5D-F8F7-4749-93D7-3B8B2B0F11A5}" srcOrd="1" destOrd="0" parTransId="{11ADAEE4-0B07-4732-80A5-D9BBE65D9393}" sibTransId="{FB63E432-88A9-4D34-BCB9-4825AABD8B9F}"/>
    <dgm:cxn modelId="{DEDC21F3-9475-4B96-BBDA-B62649DC66E2}" type="presOf" srcId="{07C4F658-58D0-4F87-8F4E-D9950075AF43}" destId="{C41109EE-3485-4E19-9949-305735195D3F}" srcOrd="0" destOrd="0" presId="urn:microsoft.com/office/officeart/2018/5/layout/IconCircleLabelList"/>
    <dgm:cxn modelId="{16E422F7-CDE0-49B5-81CB-BEAEDF1E8176}" srcId="{7E62317A-099C-444D-B461-F20C295A7F0C}" destId="{07C4F658-58D0-4F87-8F4E-D9950075AF43}" srcOrd="0" destOrd="0" parTransId="{A09E0CFC-43E0-4623-A343-89E181E939D0}" sibTransId="{D9BF76DA-61F6-4D21-A102-D602FEDC4EED}"/>
    <dgm:cxn modelId="{68C56344-E7D0-4F82-98D1-7394F01CCB20}" type="presParOf" srcId="{A200FDD6-79A4-430C-B363-69BCA89DF66D}" destId="{B1ECFC6B-15E6-487D-ADB4-B3D8EC493983}" srcOrd="0" destOrd="0" presId="urn:microsoft.com/office/officeart/2018/5/layout/IconCircleLabelList"/>
    <dgm:cxn modelId="{8C8EF5EE-E56B-4E5F-ACFB-7AC7F0F9D3DD}" type="presParOf" srcId="{B1ECFC6B-15E6-487D-ADB4-B3D8EC493983}" destId="{2FB0B0EA-6490-4B39-B7CC-47D719D3C683}" srcOrd="0" destOrd="0" presId="urn:microsoft.com/office/officeart/2018/5/layout/IconCircleLabelList"/>
    <dgm:cxn modelId="{98E88807-4DA8-4970-9A73-20C82FB9F83B}" type="presParOf" srcId="{B1ECFC6B-15E6-487D-ADB4-B3D8EC493983}" destId="{D0F9A200-24DE-4C47-B66A-CEF3C1242AC6}" srcOrd="1" destOrd="0" presId="urn:microsoft.com/office/officeart/2018/5/layout/IconCircleLabelList"/>
    <dgm:cxn modelId="{1584DAEA-1EA8-4413-93A2-4296C397EAAD}" type="presParOf" srcId="{B1ECFC6B-15E6-487D-ADB4-B3D8EC493983}" destId="{3D8FD60F-F6CA-49D2-81F9-FDA5ECB30410}" srcOrd="2" destOrd="0" presId="urn:microsoft.com/office/officeart/2018/5/layout/IconCircleLabelList"/>
    <dgm:cxn modelId="{78743549-B4E6-4F55-8D10-E4BB9192BACB}" type="presParOf" srcId="{B1ECFC6B-15E6-487D-ADB4-B3D8EC493983}" destId="{C41109EE-3485-4E19-9949-305735195D3F}" srcOrd="3" destOrd="0" presId="urn:microsoft.com/office/officeart/2018/5/layout/IconCircleLabelList"/>
    <dgm:cxn modelId="{ED2DDF88-D2F2-47C3-AC07-6DA8DFF8E7B6}" type="presParOf" srcId="{A200FDD6-79A4-430C-B363-69BCA89DF66D}" destId="{DFF68503-D429-4BCD-A796-7E31D1FEA4CB}" srcOrd="1" destOrd="0" presId="urn:microsoft.com/office/officeart/2018/5/layout/IconCircleLabelList"/>
    <dgm:cxn modelId="{719E386D-1986-4CB2-86E7-5AAAF0E7D842}" type="presParOf" srcId="{A200FDD6-79A4-430C-B363-69BCA89DF66D}" destId="{705586E5-7CE4-4B12-BF5D-6D8FA317D9B3}" srcOrd="2" destOrd="0" presId="urn:microsoft.com/office/officeart/2018/5/layout/IconCircleLabelList"/>
    <dgm:cxn modelId="{C024CF23-5BC1-4D93-843D-BB2755A82EB2}" type="presParOf" srcId="{705586E5-7CE4-4B12-BF5D-6D8FA317D9B3}" destId="{25463459-2631-4A1C-ADCC-5D9B20792C76}" srcOrd="0" destOrd="0" presId="urn:microsoft.com/office/officeart/2018/5/layout/IconCircleLabelList"/>
    <dgm:cxn modelId="{B3BF04C0-AA9B-41AF-ADDF-4C6CD5224B01}" type="presParOf" srcId="{705586E5-7CE4-4B12-BF5D-6D8FA317D9B3}" destId="{309F10B4-617B-422D-99FC-FD8DA04704A0}" srcOrd="1" destOrd="0" presId="urn:microsoft.com/office/officeart/2018/5/layout/IconCircleLabelList"/>
    <dgm:cxn modelId="{98CA4C2F-1A79-4992-BB10-D689F2A1D7A1}" type="presParOf" srcId="{705586E5-7CE4-4B12-BF5D-6D8FA317D9B3}" destId="{4061125B-9B68-4DCB-BCA4-66CBF555EB91}" srcOrd="2" destOrd="0" presId="urn:microsoft.com/office/officeart/2018/5/layout/IconCircleLabelList"/>
    <dgm:cxn modelId="{042BD743-BB5A-40BD-A9B5-498A5F696D96}" type="presParOf" srcId="{705586E5-7CE4-4B12-BF5D-6D8FA317D9B3}" destId="{122C4780-1E03-4B0C-B573-C7321610A7B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441E588-8DF4-4048-B615-E5025B9D7803}"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301E6ABC-24F3-47F2-BA17-58D3B1548E7F}">
      <dgm:prSet/>
      <dgm:spPr/>
      <dgm:t>
        <a:bodyPr/>
        <a:lstStyle/>
        <a:p>
          <a:r>
            <a:rPr lang="en-US"/>
            <a:t>Sometimes inconsistent </a:t>
          </a:r>
        </a:p>
      </dgm:t>
    </dgm:pt>
    <dgm:pt modelId="{AF75533C-4710-44CE-BDFD-9A5CF2D31431}" type="parTrans" cxnId="{5E1C37EF-E0D0-48E7-A1FC-8DC3B11C76B4}">
      <dgm:prSet/>
      <dgm:spPr/>
      <dgm:t>
        <a:bodyPr/>
        <a:lstStyle/>
        <a:p>
          <a:endParaRPr lang="en-US"/>
        </a:p>
      </dgm:t>
    </dgm:pt>
    <dgm:pt modelId="{0166FD9C-8209-4A49-B82E-2ABDA9B6D60A}" type="sibTrans" cxnId="{5E1C37EF-E0D0-48E7-A1FC-8DC3B11C76B4}">
      <dgm:prSet/>
      <dgm:spPr/>
      <dgm:t>
        <a:bodyPr/>
        <a:lstStyle/>
        <a:p>
          <a:endParaRPr lang="en-US"/>
        </a:p>
      </dgm:t>
    </dgm:pt>
    <dgm:pt modelId="{F7A762DC-FD5A-4AFE-BA52-85EB1F207954}">
      <dgm:prSet/>
      <dgm:spPr/>
      <dgm:t>
        <a:bodyPr/>
        <a:lstStyle/>
        <a:p>
          <a:r>
            <a:rPr lang="en-US"/>
            <a:t>Difficult to access </a:t>
          </a:r>
        </a:p>
      </dgm:t>
    </dgm:pt>
    <dgm:pt modelId="{0717709E-47AB-4E89-A4A9-A1FB89692E14}" type="parTrans" cxnId="{F9948FA9-95BF-4D8B-B77A-90339EA034E9}">
      <dgm:prSet/>
      <dgm:spPr/>
      <dgm:t>
        <a:bodyPr/>
        <a:lstStyle/>
        <a:p>
          <a:endParaRPr lang="en-US"/>
        </a:p>
      </dgm:t>
    </dgm:pt>
    <dgm:pt modelId="{98F5DED7-D71A-4D10-BE72-185DC3951E4F}" type="sibTrans" cxnId="{F9948FA9-95BF-4D8B-B77A-90339EA034E9}">
      <dgm:prSet/>
      <dgm:spPr/>
      <dgm:t>
        <a:bodyPr/>
        <a:lstStyle/>
        <a:p>
          <a:endParaRPr lang="en-US"/>
        </a:p>
      </dgm:t>
    </dgm:pt>
    <dgm:pt modelId="{89A039FB-D6FD-42F0-B1FA-169EE3B28F4D}">
      <dgm:prSet/>
      <dgm:spPr/>
      <dgm:t>
        <a:bodyPr/>
        <a:lstStyle/>
        <a:p>
          <a:r>
            <a:rPr lang="en-US"/>
            <a:t>Easy to access </a:t>
          </a:r>
        </a:p>
      </dgm:t>
    </dgm:pt>
    <dgm:pt modelId="{2A0613B8-9ECB-44CE-8DFE-87FDE251D8EE}" type="parTrans" cxnId="{CC904185-DE84-4E91-A792-05E1268F358C}">
      <dgm:prSet/>
      <dgm:spPr/>
      <dgm:t>
        <a:bodyPr/>
        <a:lstStyle/>
        <a:p>
          <a:endParaRPr lang="en-US"/>
        </a:p>
      </dgm:t>
    </dgm:pt>
    <dgm:pt modelId="{FC711FB8-DC01-454F-BE90-CA220487780A}" type="sibTrans" cxnId="{CC904185-DE84-4E91-A792-05E1268F358C}">
      <dgm:prSet/>
      <dgm:spPr/>
      <dgm:t>
        <a:bodyPr/>
        <a:lstStyle/>
        <a:p>
          <a:endParaRPr lang="en-US"/>
        </a:p>
      </dgm:t>
    </dgm:pt>
    <dgm:pt modelId="{E8264E9E-32D1-473B-AB66-F4A2749291F8}">
      <dgm:prSet/>
      <dgm:spPr/>
      <dgm:t>
        <a:bodyPr/>
        <a:lstStyle/>
        <a:p>
          <a:r>
            <a:rPr lang="en-US"/>
            <a:t>Students feel judged for having adjustments.</a:t>
          </a:r>
        </a:p>
      </dgm:t>
    </dgm:pt>
    <dgm:pt modelId="{0794FEBA-5C41-46EC-B177-0303C3C88688}" type="parTrans" cxnId="{C740D6F8-7D9E-4C50-9A99-F675CBDBE18C}">
      <dgm:prSet/>
      <dgm:spPr/>
      <dgm:t>
        <a:bodyPr/>
        <a:lstStyle/>
        <a:p>
          <a:endParaRPr lang="en-US"/>
        </a:p>
      </dgm:t>
    </dgm:pt>
    <dgm:pt modelId="{357C5E57-EE91-4BFB-9A54-F77BB66E3817}" type="sibTrans" cxnId="{C740D6F8-7D9E-4C50-9A99-F675CBDBE18C}">
      <dgm:prSet/>
      <dgm:spPr/>
      <dgm:t>
        <a:bodyPr/>
        <a:lstStyle/>
        <a:p>
          <a:endParaRPr lang="en-US"/>
        </a:p>
      </dgm:t>
    </dgm:pt>
    <dgm:pt modelId="{FC24C933-A224-8D44-B25A-2A8689F00EFF}" type="pres">
      <dgm:prSet presAssocID="{7441E588-8DF4-4048-B615-E5025B9D7803}" presName="matrix" presStyleCnt="0">
        <dgm:presLayoutVars>
          <dgm:chMax val="1"/>
          <dgm:dir/>
          <dgm:resizeHandles val="exact"/>
        </dgm:presLayoutVars>
      </dgm:prSet>
      <dgm:spPr/>
    </dgm:pt>
    <dgm:pt modelId="{B8D99CEE-C53C-A948-BEE3-59A1C274632F}" type="pres">
      <dgm:prSet presAssocID="{7441E588-8DF4-4048-B615-E5025B9D7803}" presName="diamond" presStyleLbl="bgShp" presStyleIdx="0" presStyleCnt="1"/>
      <dgm:spPr/>
    </dgm:pt>
    <dgm:pt modelId="{3A247170-7583-8749-BFCA-0747A6975E54}" type="pres">
      <dgm:prSet presAssocID="{7441E588-8DF4-4048-B615-E5025B9D7803}" presName="quad1" presStyleLbl="node1" presStyleIdx="0" presStyleCnt="4">
        <dgm:presLayoutVars>
          <dgm:chMax val="0"/>
          <dgm:chPref val="0"/>
          <dgm:bulletEnabled val="1"/>
        </dgm:presLayoutVars>
      </dgm:prSet>
      <dgm:spPr/>
    </dgm:pt>
    <dgm:pt modelId="{5188B68E-AE54-A247-9082-CFC1F706D06C}" type="pres">
      <dgm:prSet presAssocID="{7441E588-8DF4-4048-B615-E5025B9D7803}" presName="quad2" presStyleLbl="node1" presStyleIdx="1" presStyleCnt="4">
        <dgm:presLayoutVars>
          <dgm:chMax val="0"/>
          <dgm:chPref val="0"/>
          <dgm:bulletEnabled val="1"/>
        </dgm:presLayoutVars>
      </dgm:prSet>
      <dgm:spPr/>
    </dgm:pt>
    <dgm:pt modelId="{D39E8429-6D1D-BE4A-B357-F82246C15083}" type="pres">
      <dgm:prSet presAssocID="{7441E588-8DF4-4048-B615-E5025B9D7803}" presName="quad3" presStyleLbl="node1" presStyleIdx="2" presStyleCnt="4">
        <dgm:presLayoutVars>
          <dgm:chMax val="0"/>
          <dgm:chPref val="0"/>
          <dgm:bulletEnabled val="1"/>
        </dgm:presLayoutVars>
      </dgm:prSet>
      <dgm:spPr/>
    </dgm:pt>
    <dgm:pt modelId="{5F3F125B-68B9-EE44-A4EB-350A744A97BD}" type="pres">
      <dgm:prSet presAssocID="{7441E588-8DF4-4048-B615-E5025B9D7803}" presName="quad4" presStyleLbl="node1" presStyleIdx="3" presStyleCnt="4">
        <dgm:presLayoutVars>
          <dgm:chMax val="0"/>
          <dgm:chPref val="0"/>
          <dgm:bulletEnabled val="1"/>
        </dgm:presLayoutVars>
      </dgm:prSet>
      <dgm:spPr/>
    </dgm:pt>
  </dgm:ptLst>
  <dgm:cxnLst>
    <dgm:cxn modelId="{0A298246-8984-EB4C-8D49-3E13A4100718}" type="presOf" srcId="{F7A762DC-FD5A-4AFE-BA52-85EB1F207954}" destId="{5188B68E-AE54-A247-9082-CFC1F706D06C}" srcOrd="0" destOrd="0" presId="urn:microsoft.com/office/officeart/2005/8/layout/matrix3"/>
    <dgm:cxn modelId="{C2CD8050-1C3F-6D47-BE2C-B3D3A56EE405}" type="presOf" srcId="{89A039FB-D6FD-42F0-B1FA-169EE3B28F4D}" destId="{D39E8429-6D1D-BE4A-B357-F82246C15083}" srcOrd="0" destOrd="0" presId="urn:microsoft.com/office/officeart/2005/8/layout/matrix3"/>
    <dgm:cxn modelId="{E8DDEA63-5C1B-FF46-A3EE-00E774E31708}" type="presOf" srcId="{301E6ABC-24F3-47F2-BA17-58D3B1548E7F}" destId="{3A247170-7583-8749-BFCA-0747A6975E54}" srcOrd="0" destOrd="0" presId="urn:microsoft.com/office/officeart/2005/8/layout/matrix3"/>
    <dgm:cxn modelId="{5457F57A-5F13-1F41-8654-1975EAF5B75B}" type="presOf" srcId="{7441E588-8DF4-4048-B615-E5025B9D7803}" destId="{FC24C933-A224-8D44-B25A-2A8689F00EFF}" srcOrd="0" destOrd="0" presId="urn:microsoft.com/office/officeart/2005/8/layout/matrix3"/>
    <dgm:cxn modelId="{CC904185-DE84-4E91-A792-05E1268F358C}" srcId="{7441E588-8DF4-4048-B615-E5025B9D7803}" destId="{89A039FB-D6FD-42F0-B1FA-169EE3B28F4D}" srcOrd="2" destOrd="0" parTransId="{2A0613B8-9ECB-44CE-8DFE-87FDE251D8EE}" sibTransId="{FC711FB8-DC01-454F-BE90-CA220487780A}"/>
    <dgm:cxn modelId="{F9948FA9-95BF-4D8B-B77A-90339EA034E9}" srcId="{7441E588-8DF4-4048-B615-E5025B9D7803}" destId="{F7A762DC-FD5A-4AFE-BA52-85EB1F207954}" srcOrd="1" destOrd="0" parTransId="{0717709E-47AB-4E89-A4A9-A1FB89692E14}" sibTransId="{98F5DED7-D71A-4D10-BE72-185DC3951E4F}"/>
    <dgm:cxn modelId="{C6D9C1DF-7CE0-2E4C-8A35-159149FAE558}" type="presOf" srcId="{E8264E9E-32D1-473B-AB66-F4A2749291F8}" destId="{5F3F125B-68B9-EE44-A4EB-350A744A97BD}" srcOrd="0" destOrd="0" presId="urn:microsoft.com/office/officeart/2005/8/layout/matrix3"/>
    <dgm:cxn modelId="{5E1C37EF-E0D0-48E7-A1FC-8DC3B11C76B4}" srcId="{7441E588-8DF4-4048-B615-E5025B9D7803}" destId="{301E6ABC-24F3-47F2-BA17-58D3B1548E7F}" srcOrd="0" destOrd="0" parTransId="{AF75533C-4710-44CE-BDFD-9A5CF2D31431}" sibTransId="{0166FD9C-8209-4A49-B82E-2ABDA9B6D60A}"/>
    <dgm:cxn modelId="{C740D6F8-7D9E-4C50-9A99-F675CBDBE18C}" srcId="{7441E588-8DF4-4048-B615-E5025B9D7803}" destId="{E8264E9E-32D1-473B-AB66-F4A2749291F8}" srcOrd="3" destOrd="0" parTransId="{0794FEBA-5C41-46EC-B177-0303C3C88688}" sibTransId="{357C5E57-EE91-4BFB-9A54-F77BB66E3817}"/>
    <dgm:cxn modelId="{A409F4BE-7E3C-9340-AD99-93B3F8C2BE82}" type="presParOf" srcId="{FC24C933-A224-8D44-B25A-2A8689F00EFF}" destId="{B8D99CEE-C53C-A948-BEE3-59A1C274632F}" srcOrd="0" destOrd="0" presId="urn:microsoft.com/office/officeart/2005/8/layout/matrix3"/>
    <dgm:cxn modelId="{CF01814B-A6BE-FB47-B4CA-81A0C2416600}" type="presParOf" srcId="{FC24C933-A224-8D44-B25A-2A8689F00EFF}" destId="{3A247170-7583-8749-BFCA-0747A6975E54}" srcOrd="1" destOrd="0" presId="urn:microsoft.com/office/officeart/2005/8/layout/matrix3"/>
    <dgm:cxn modelId="{52DA26E8-F75A-AE4C-8518-36335007F334}" type="presParOf" srcId="{FC24C933-A224-8D44-B25A-2A8689F00EFF}" destId="{5188B68E-AE54-A247-9082-CFC1F706D06C}" srcOrd="2" destOrd="0" presId="urn:microsoft.com/office/officeart/2005/8/layout/matrix3"/>
    <dgm:cxn modelId="{E553B00F-FE12-3E44-ACC6-8F0559E55C0A}" type="presParOf" srcId="{FC24C933-A224-8D44-B25A-2A8689F00EFF}" destId="{D39E8429-6D1D-BE4A-B357-F82246C15083}" srcOrd="3" destOrd="0" presId="urn:microsoft.com/office/officeart/2005/8/layout/matrix3"/>
    <dgm:cxn modelId="{5F44435B-2F5E-7547-BABD-36D3EAEB0ADD}" type="presParOf" srcId="{FC24C933-A224-8D44-B25A-2A8689F00EFF}" destId="{5F3F125B-68B9-EE44-A4EB-350A744A97B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4BF4F86-8BB7-4B05-892F-6E8FCB4F4C1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D357B8F-C838-4074-AF38-2858A70F8563}">
      <dgm:prSet/>
      <dgm:spPr/>
      <dgm:t>
        <a:bodyPr/>
        <a:lstStyle/>
        <a:p>
          <a:r>
            <a:rPr lang="en-US"/>
            <a:t>Creativity </a:t>
          </a:r>
        </a:p>
      </dgm:t>
    </dgm:pt>
    <dgm:pt modelId="{C3FD6E35-8BD9-4943-B0F5-3FBF20E057F0}" type="parTrans" cxnId="{B35FBDC5-E7D4-4BFB-81BD-A0962E55E5D0}">
      <dgm:prSet/>
      <dgm:spPr/>
      <dgm:t>
        <a:bodyPr/>
        <a:lstStyle/>
        <a:p>
          <a:endParaRPr lang="en-US"/>
        </a:p>
      </dgm:t>
    </dgm:pt>
    <dgm:pt modelId="{28165CC4-EF3F-4685-83A3-F35E8D1FEAE0}" type="sibTrans" cxnId="{B35FBDC5-E7D4-4BFB-81BD-A0962E55E5D0}">
      <dgm:prSet/>
      <dgm:spPr/>
      <dgm:t>
        <a:bodyPr/>
        <a:lstStyle/>
        <a:p>
          <a:endParaRPr lang="en-US"/>
        </a:p>
      </dgm:t>
    </dgm:pt>
    <dgm:pt modelId="{380AC1A0-C6B9-4833-9062-D1B9FD5E169A}">
      <dgm:prSet/>
      <dgm:spPr/>
      <dgm:t>
        <a:bodyPr/>
        <a:lstStyle/>
        <a:p>
          <a:r>
            <a:rPr lang="en-US"/>
            <a:t>Hyperfocus </a:t>
          </a:r>
        </a:p>
      </dgm:t>
    </dgm:pt>
    <dgm:pt modelId="{D4D17D18-F45B-4579-857D-99D762B5A8CC}" type="parTrans" cxnId="{C3D86935-32BF-4C81-9114-18E6DD1D66AC}">
      <dgm:prSet/>
      <dgm:spPr/>
      <dgm:t>
        <a:bodyPr/>
        <a:lstStyle/>
        <a:p>
          <a:endParaRPr lang="en-US"/>
        </a:p>
      </dgm:t>
    </dgm:pt>
    <dgm:pt modelId="{04B439D6-3176-4770-AC90-A01CFC5E205C}" type="sibTrans" cxnId="{C3D86935-32BF-4C81-9114-18E6DD1D66AC}">
      <dgm:prSet/>
      <dgm:spPr/>
      <dgm:t>
        <a:bodyPr/>
        <a:lstStyle/>
        <a:p>
          <a:endParaRPr lang="en-US"/>
        </a:p>
      </dgm:t>
    </dgm:pt>
    <dgm:pt modelId="{EC3821AF-F308-4981-919A-6A08BF64B3E2}">
      <dgm:prSet/>
      <dgm:spPr/>
      <dgm:t>
        <a:bodyPr/>
        <a:lstStyle/>
        <a:p>
          <a:r>
            <a:rPr lang="en-US"/>
            <a:t>Strong choreography memory </a:t>
          </a:r>
        </a:p>
      </dgm:t>
    </dgm:pt>
    <dgm:pt modelId="{57FF0E6C-72CC-4860-A936-E3D743A9D3FE}" type="parTrans" cxnId="{F2E0ABA8-5463-4F66-AD4C-8C6360C4BD1F}">
      <dgm:prSet/>
      <dgm:spPr/>
      <dgm:t>
        <a:bodyPr/>
        <a:lstStyle/>
        <a:p>
          <a:endParaRPr lang="en-US"/>
        </a:p>
      </dgm:t>
    </dgm:pt>
    <dgm:pt modelId="{33FDB4F3-4B71-4F8A-9C47-74494638A2AD}" type="sibTrans" cxnId="{F2E0ABA8-5463-4F66-AD4C-8C6360C4BD1F}">
      <dgm:prSet/>
      <dgm:spPr/>
      <dgm:t>
        <a:bodyPr/>
        <a:lstStyle/>
        <a:p>
          <a:endParaRPr lang="en-US"/>
        </a:p>
      </dgm:t>
    </dgm:pt>
    <dgm:pt modelId="{F8BBBD7C-C0E0-AE4D-BEC7-C6ECF910DB0A}" type="pres">
      <dgm:prSet presAssocID="{84BF4F86-8BB7-4B05-892F-6E8FCB4F4C18}" presName="linear" presStyleCnt="0">
        <dgm:presLayoutVars>
          <dgm:animLvl val="lvl"/>
          <dgm:resizeHandles val="exact"/>
        </dgm:presLayoutVars>
      </dgm:prSet>
      <dgm:spPr/>
    </dgm:pt>
    <dgm:pt modelId="{0D5E32EA-4F50-EC45-9F58-D136507A2D95}" type="pres">
      <dgm:prSet presAssocID="{2D357B8F-C838-4074-AF38-2858A70F8563}" presName="parentText" presStyleLbl="node1" presStyleIdx="0" presStyleCnt="3">
        <dgm:presLayoutVars>
          <dgm:chMax val="0"/>
          <dgm:bulletEnabled val="1"/>
        </dgm:presLayoutVars>
      </dgm:prSet>
      <dgm:spPr/>
    </dgm:pt>
    <dgm:pt modelId="{3EACB56B-B36C-5D47-B7F6-5FBAF5E11605}" type="pres">
      <dgm:prSet presAssocID="{28165CC4-EF3F-4685-83A3-F35E8D1FEAE0}" presName="spacer" presStyleCnt="0"/>
      <dgm:spPr/>
    </dgm:pt>
    <dgm:pt modelId="{522C0BD2-4D20-024B-BA0B-18DADA5E4D47}" type="pres">
      <dgm:prSet presAssocID="{380AC1A0-C6B9-4833-9062-D1B9FD5E169A}" presName="parentText" presStyleLbl="node1" presStyleIdx="1" presStyleCnt="3">
        <dgm:presLayoutVars>
          <dgm:chMax val="0"/>
          <dgm:bulletEnabled val="1"/>
        </dgm:presLayoutVars>
      </dgm:prSet>
      <dgm:spPr/>
    </dgm:pt>
    <dgm:pt modelId="{A9952FC2-C871-4E46-B937-4C60E1A3DF1A}" type="pres">
      <dgm:prSet presAssocID="{04B439D6-3176-4770-AC90-A01CFC5E205C}" presName="spacer" presStyleCnt="0"/>
      <dgm:spPr/>
    </dgm:pt>
    <dgm:pt modelId="{B2C66554-4364-F74F-819B-DA04B670B893}" type="pres">
      <dgm:prSet presAssocID="{EC3821AF-F308-4981-919A-6A08BF64B3E2}" presName="parentText" presStyleLbl="node1" presStyleIdx="2" presStyleCnt="3">
        <dgm:presLayoutVars>
          <dgm:chMax val="0"/>
          <dgm:bulletEnabled val="1"/>
        </dgm:presLayoutVars>
      </dgm:prSet>
      <dgm:spPr/>
    </dgm:pt>
  </dgm:ptLst>
  <dgm:cxnLst>
    <dgm:cxn modelId="{A5845E16-6974-8844-8B67-4332ECC58ACC}" type="presOf" srcId="{EC3821AF-F308-4981-919A-6A08BF64B3E2}" destId="{B2C66554-4364-F74F-819B-DA04B670B893}" srcOrd="0" destOrd="0" presId="urn:microsoft.com/office/officeart/2005/8/layout/vList2"/>
    <dgm:cxn modelId="{C3D86935-32BF-4C81-9114-18E6DD1D66AC}" srcId="{84BF4F86-8BB7-4B05-892F-6E8FCB4F4C18}" destId="{380AC1A0-C6B9-4833-9062-D1B9FD5E169A}" srcOrd="1" destOrd="0" parTransId="{D4D17D18-F45B-4579-857D-99D762B5A8CC}" sibTransId="{04B439D6-3176-4770-AC90-A01CFC5E205C}"/>
    <dgm:cxn modelId="{B0719265-6A0C-DD49-A2A1-940E4385753B}" type="presOf" srcId="{380AC1A0-C6B9-4833-9062-D1B9FD5E169A}" destId="{522C0BD2-4D20-024B-BA0B-18DADA5E4D47}" srcOrd="0" destOrd="0" presId="urn:microsoft.com/office/officeart/2005/8/layout/vList2"/>
    <dgm:cxn modelId="{38D7CD6E-108B-974C-AFD1-08DA11C799FB}" type="presOf" srcId="{84BF4F86-8BB7-4B05-892F-6E8FCB4F4C18}" destId="{F8BBBD7C-C0E0-AE4D-BEC7-C6ECF910DB0A}" srcOrd="0" destOrd="0" presId="urn:microsoft.com/office/officeart/2005/8/layout/vList2"/>
    <dgm:cxn modelId="{24EED0A4-2F31-6C47-A9B6-9E3469EC8DC2}" type="presOf" srcId="{2D357B8F-C838-4074-AF38-2858A70F8563}" destId="{0D5E32EA-4F50-EC45-9F58-D136507A2D95}" srcOrd="0" destOrd="0" presId="urn:microsoft.com/office/officeart/2005/8/layout/vList2"/>
    <dgm:cxn modelId="{F2E0ABA8-5463-4F66-AD4C-8C6360C4BD1F}" srcId="{84BF4F86-8BB7-4B05-892F-6E8FCB4F4C18}" destId="{EC3821AF-F308-4981-919A-6A08BF64B3E2}" srcOrd="2" destOrd="0" parTransId="{57FF0E6C-72CC-4860-A936-E3D743A9D3FE}" sibTransId="{33FDB4F3-4B71-4F8A-9C47-74494638A2AD}"/>
    <dgm:cxn modelId="{B35FBDC5-E7D4-4BFB-81BD-A0962E55E5D0}" srcId="{84BF4F86-8BB7-4B05-892F-6E8FCB4F4C18}" destId="{2D357B8F-C838-4074-AF38-2858A70F8563}" srcOrd="0" destOrd="0" parTransId="{C3FD6E35-8BD9-4943-B0F5-3FBF20E057F0}" sibTransId="{28165CC4-EF3F-4685-83A3-F35E8D1FEAE0}"/>
    <dgm:cxn modelId="{522761CF-053B-8B40-A43F-55E6B38DAA49}" type="presParOf" srcId="{F8BBBD7C-C0E0-AE4D-BEC7-C6ECF910DB0A}" destId="{0D5E32EA-4F50-EC45-9F58-D136507A2D95}" srcOrd="0" destOrd="0" presId="urn:microsoft.com/office/officeart/2005/8/layout/vList2"/>
    <dgm:cxn modelId="{2DB324DD-972A-154E-8FF3-FA13BAAB902F}" type="presParOf" srcId="{F8BBBD7C-C0E0-AE4D-BEC7-C6ECF910DB0A}" destId="{3EACB56B-B36C-5D47-B7F6-5FBAF5E11605}" srcOrd="1" destOrd="0" presId="urn:microsoft.com/office/officeart/2005/8/layout/vList2"/>
    <dgm:cxn modelId="{56EFF4EE-D618-D84A-9DDC-1E1ED231A81D}" type="presParOf" srcId="{F8BBBD7C-C0E0-AE4D-BEC7-C6ECF910DB0A}" destId="{522C0BD2-4D20-024B-BA0B-18DADA5E4D47}" srcOrd="2" destOrd="0" presId="urn:microsoft.com/office/officeart/2005/8/layout/vList2"/>
    <dgm:cxn modelId="{50A3E28B-D1D6-3144-B243-3FDE8FD9C4E9}" type="presParOf" srcId="{F8BBBD7C-C0E0-AE4D-BEC7-C6ECF910DB0A}" destId="{A9952FC2-C871-4E46-B937-4C60E1A3DF1A}" srcOrd="3" destOrd="0" presId="urn:microsoft.com/office/officeart/2005/8/layout/vList2"/>
    <dgm:cxn modelId="{7B5AA3BA-7FAA-7742-8B9A-2DB482499147}" type="presParOf" srcId="{F8BBBD7C-C0E0-AE4D-BEC7-C6ECF910DB0A}" destId="{B2C66554-4364-F74F-819B-DA04B670B89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52E4C02-DB70-45E3-9CAF-475077C89DD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6AEA054-FE18-4157-ABF9-6D2335DAA214}">
      <dgm:prSet/>
      <dgm:spPr/>
      <dgm:t>
        <a:bodyPr/>
        <a:lstStyle/>
        <a:p>
          <a:r>
            <a:rPr lang="en-US"/>
            <a:t>Highlights both strengths and challenges.</a:t>
          </a:r>
        </a:p>
      </dgm:t>
    </dgm:pt>
    <dgm:pt modelId="{2768CB5C-6225-4902-A4F3-EC2A85A86B19}" type="parTrans" cxnId="{6F13421C-B1C0-44F5-A9E2-BFC76D136642}">
      <dgm:prSet/>
      <dgm:spPr/>
      <dgm:t>
        <a:bodyPr/>
        <a:lstStyle/>
        <a:p>
          <a:endParaRPr lang="en-US"/>
        </a:p>
      </dgm:t>
    </dgm:pt>
    <dgm:pt modelId="{15E9145F-799A-456E-A2D8-5F8ABEB66F14}" type="sibTrans" cxnId="{6F13421C-B1C0-44F5-A9E2-BFC76D136642}">
      <dgm:prSet/>
      <dgm:spPr/>
      <dgm:t>
        <a:bodyPr/>
        <a:lstStyle/>
        <a:p>
          <a:endParaRPr lang="en-US"/>
        </a:p>
      </dgm:t>
    </dgm:pt>
    <dgm:pt modelId="{554B3182-B973-4309-97E4-FB070C1E8578}">
      <dgm:prSet/>
      <dgm:spPr/>
      <dgm:t>
        <a:bodyPr/>
        <a:lstStyle/>
        <a:p>
          <a:r>
            <a:rPr lang="en-US"/>
            <a:t>Dance environments can create sensory and social issues.</a:t>
          </a:r>
        </a:p>
      </dgm:t>
    </dgm:pt>
    <dgm:pt modelId="{20F8FD9F-A091-4DCC-A06D-DEC1F26D0EBE}" type="parTrans" cxnId="{704B1000-4139-41FC-9CC7-2C193B1CEA46}">
      <dgm:prSet/>
      <dgm:spPr/>
      <dgm:t>
        <a:bodyPr/>
        <a:lstStyle/>
        <a:p>
          <a:endParaRPr lang="en-US"/>
        </a:p>
      </dgm:t>
    </dgm:pt>
    <dgm:pt modelId="{AC361EF9-28CA-4154-98FB-5176CA9886C1}" type="sibTrans" cxnId="{704B1000-4139-41FC-9CC7-2C193B1CEA46}">
      <dgm:prSet/>
      <dgm:spPr/>
      <dgm:t>
        <a:bodyPr/>
        <a:lstStyle/>
        <a:p>
          <a:endParaRPr lang="en-US"/>
        </a:p>
      </dgm:t>
    </dgm:pt>
    <dgm:pt modelId="{8C12B7DF-4574-4571-92B5-2D3112BC0B11}">
      <dgm:prSet/>
      <dgm:spPr/>
      <dgm:t>
        <a:bodyPr/>
        <a:lstStyle/>
        <a:p>
          <a:r>
            <a:rPr lang="en-US"/>
            <a:t>Provides opportunities to be creative and expression.</a:t>
          </a:r>
        </a:p>
      </dgm:t>
    </dgm:pt>
    <dgm:pt modelId="{EABFC87E-EA2A-4FDB-A890-C3FE0946DA00}" type="parTrans" cxnId="{AFDB4E90-E021-4410-B85B-66C03FFE9114}">
      <dgm:prSet/>
      <dgm:spPr/>
      <dgm:t>
        <a:bodyPr/>
        <a:lstStyle/>
        <a:p>
          <a:endParaRPr lang="en-US"/>
        </a:p>
      </dgm:t>
    </dgm:pt>
    <dgm:pt modelId="{58F6F837-0C43-4DF7-A477-A980C1F052CA}" type="sibTrans" cxnId="{AFDB4E90-E021-4410-B85B-66C03FFE9114}">
      <dgm:prSet/>
      <dgm:spPr/>
      <dgm:t>
        <a:bodyPr/>
        <a:lstStyle/>
        <a:p>
          <a:endParaRPr lang="en-US"/>
        </a:p>
      </dgm:t>
    </dgm:pt>
    <dgm:pt modelId="{0A545051-A6A9-4324-9781-0CD6611ADD9A}">
      <dgm:prSet/>
      <dgm:spPr/>
      <dgm:t>
        <a:bodyPr/>
        <a:lstStyle/>
        <a:p>
          <a:r>
            <a:rPr lang="en-US"/>
            <a:t>More awareness of inclusive teaching. </a:t>
          </a:r>
        </a:p>
      </dgm:t>
    </dgm:pt>
    <dgm:pt modelId="{621024AC-BAEF-4B84-864F-0ADD3E5EDAFC}" type="parTrans" cxnId="{A115C021-1374-4572-9930-AD681A37FF77}">
      <dgm:prSet/>
      <dgm:spPr/>
      <dgm:t>
        <a:bodyPr/>
        <a:lstStyle/>
        <a:p>
          <a:endParaRPr lang="en-US"/>
        </a:p>
      </dgm:t>
    </dgm:pt>
    <dgm:pt modelId="{6D9099BB-58E3-4648-8C78-AF37692B6A8A}" type="sibTrans" cxnId="{A115C021-1374-4572-9930-AD681A37FF77}">
      <dgm:prSet/>
      <dgm:spPr/>
      <dgm:t>
        <a:bodyPr/>
        <a:lstStyle/>
        <a:p>
          <a:endParaRPr lang="en-US"/>
        </a:p>
      </dgm:t>
    </dgm:pt>
    <dgm:pt modelId="{08DDA3FA-93A1-41EB-9F02-EC81ECCD1870}">
      <dgm:prSet/>
      <dgm:spPr/>
      <dgm:t>
        <a:bodyPr/>
        <a:lstStyle/>
        <a:p>
          <a:r>
            <a:rPr lang="en-US"/>
            <a:t>Strategies and flexible assessment methods.</a:t>
          </a:r>
        </a:p>
      </dgm:t>
    </dgm:pt>
    <dgm:pt modelId="{04C2344C-D9F5-485D-9905-7DA70C16FEB3}" type="parTrans" cxnId="{46085CC7-CB6E-482C-866F-838B063F93ED}">
      <dgm:prSet/>
      <dgm:spPr/>
      <dgm:t>
        <a:bodyPr/>
        <a:lstStyle/>
        <a:p>
          <a:endParaRPr lang="en-US"/>
        </a:p>
      </dgm:t>
    </dgm:pt>
    <dgm:pt modelId="{EE574BE6-E7BB-4651-AB82-533E7A5448A3}" type="sibTrans" cxnId="{46085CC7-CB6E-482C-866F-838B063F93ED}">
      <dgm:prSet/>
      <dgm:spPr/>
      <dgm:t>
        <a:bodyPr/>
        <a:lstStyle/>
        <a:p>
          <a:endParaRPr lang="en-US"/>
        </a:p>
      </dgm:t>
    </dgm:pt>
    <dgm:pt modelId="{3F59DAB9-0A93-F945-834A-F9AD1A5BD54C}" type="pres">
      <dgm:prSet presAssocID="{952E4C02-DB70-45E3-9CAF-475077C89DD5}" presName="linear" presStyleCnt="0">
        <dgm:presLayoutVars>
          <dgm:animLvl val="lvl"/>
          <dgm:resizeHandles val="exact"/>
        </dgm:presLayoutVars>
      </dgm:prSet>
      <dgm:spPr/>
    </dgm:pt>
    <dgm:pt modelId="{007F27A7-B904-7E4C-AE6F-B613081FB81C}" type="pres">
      <dgm:prSet presAssocID="{A6AEA054-FE18-4157-ABF9-6D2335DAA214}" presName="parentText" presStyleLbl="node1" presStyleIdx="0" presStyleCnt="5">
        <dgm:presLayoutVars>
          <dgm:chMax val="0"/>
          <dgm:bulletEnabled val="1"/>
        </dgm:presLayoutVars>
      </dgm:prSet>
      <dgm:spPr/>
    </dgm:pt>
    <dgm:pt modelId="{D39F0A0C-36D2-A148-B768-ADAE7F02BD96}" type="pres">
      <dgm:prSet presAssocID="{15E9145F-799A-456E-A2D8-5F8ABEB66F14}" presName="spacer" presStyleCnt="0"/>
      <dgm:spPr/>
    </dgm:pt>
    <dgm:pt modelId="{FFF61AB5-F60D-9942-866A-BEE155B81B9D}" type="pres">
      <dgm:prSet presAssocID="{554B3182-B973-4309-97E4-FB070C1E8578}" presName="parentText" presStyleLbl="node1" presStyleIdx="1" presStyleCnt="5">
        <dgm:presLayoutVars>
          <dgm:chMax val="0"/>
          <dgm:bulletEnabled val="1"/>
        </dgm:presLayoutVars>
      </dgm:prSet>
      <dgm:spPr/>
    </dgm:pt>
    <dgm:pt modelId="{20AC0352-F7AC-4D48-9659-1C9E2659B19F}" type="pres">
      <dgm:prSet presAssocID="{AC361EF9-28CA-4154-98FB-5176CA9886C1}" presName="spacer" presStyleCnt="0"/>
      <dgm:spPr/>
    </dgm:pt>
    <dgm:pt modelId="{42FFD8F0-0EF9-244D-9DA2-917E88B98DA9}" type="pres">
      <dgm:prSet presAssocID="{8C12B7DF-4574-4571-92B5-2D3112BC0B11}" presName="parentText" presStyleLbl="node1" presStyleIdx="2" presStyleCnt="5">
        <dgm:presLayoutVars>
          <dgm:chMax val="0"/>
          <dgm:bulletEnabled val="1"/>
        </dgm:presLayoutVars>
      </dgm:prSet>
      <dgm:spPr/>
    </dgm:pt>
    <dgm:pt modelId="{0AB4B34B-734F-A34E-BA13-0CA1305A634B}" type="pres">
      <dgm:prSet presAssocID="{58F6F837-0C43-4DF7-A477-A980C1F052CA}" presName="spacer" presStyleCnt="0"/>
      <dgm:spPr/>
    </dgm:pt>
    <dgm:pt modelId="{16B2770C-78A3-6246-98BF-A69DE3AC27D7}" type="pres">
      <dgm:prSet presAssocID="{0A545051-A6A9-4324-9781-0CD6611ADD9A}" presName="parentText" presStyleLbl="node1" presStyleIdx="3" presStyleCnt="5">
        <dgm:presLayoutVars>
          <dgm:chMax val="0"/>
          <dgm:bulletEnabled val="1"/>
        </dgm:presLayoutVars>
      </dgm:prSet>
      <dgm:spPr/>
    </dgm:pt>
    <dgm:pt modelId="{B9BAA267-3FAE-5B4A-ACBE-0985101E08D4}" type="pres">
      <dgm:prSet presAssocID="{6D9099BB-58E3-4648-8C78-AF37692B6A8A}" presName="spacer" presStyleCnt="0"/>
      <dgm:spPr/>
    </dgm:pt>
    <dgm:pt modelId="{8DCFA3CF-F4A3-A84C-98E3-5FC931D1C154}" type="pres">
      <dgm:prSet presAssocID="{08DDA3FA-93A1-41EB-9F02-EC81ECCD1870}" presName="parentText" presStyleLbl="node1" presStyleIdx="4" presStyleCnt="5">
        <dgm:presLayoutVars>
          <dgm:chMax val="0"/>
          <dgm:bulletEnabled val="1"/>
        </dgm:presLayoutVars>
      </dgm:prSet>
      <dgm:spPr/>
    </dgm:pt>
  </dgm:ptLst>
  <dgm:cxnLst>
    <dgm:cxn modelId="{704B1000-4139-41FC-9CC7-2C193B1CEA46}" srcId="{952E4C02-DB70-45E3-9CAF-475077C89DD5}" destId="{554B3182-B973-4309-97E4-FB070C1E8578}" srcOrd="1" destOrd="0" parTransId="{20F8FD9F-A091-4DCC-A06D-DEC1F26D0EBE}" sibTransId="{AC361EF9-28CA-4154-98FB-5176CA9886C1}"/>
    <dgm:cxn modelId="{5B9E8506-24F8-DA44-95C3-C4D4012599DC}" type="presOf" srcId="{554B3182-B973-4309-97E4-FB070C1E8578}" destId="{FFF61AB5-F60D-9942-866A-BEE155B81B9D}" srcOrd="0" destOrd="0" presId="urn:microsoft.com/office/officeart/2005/8/layout/vList2"/>
    <dgm:cxn modelId="{6F13421C-B1C0-44F5-A9E2-BFC76D136642}" srcId="{952E4C02-DB70-45E3-9CAF-475077C89DD5}" destId="{A6AEA054-FE18-4157-ABF9-6D2335DAA214}" srcOrd="0" destOrd="0" parTransId="{2768CB5C-6225-4902-A4F3-EC2A85A86B19}" sibTransId="{15E9145F-799A-456E-A2D8-5F8ABEB66F14}"/>
    <dgm:cxn modelId="{A115C021-1374-4572-9930-AD681A37FF77}" srcId="{952E4C02-DB70-45E3-9CAF-475077C89DD5}" destId="{0A545051-A6A9-4324-9781-0CD6611ADD9A}" srcOrd="3" destOrd="0" parTransId="{621024AC-BAEF-4B84-864F-0ADD3E5EDAFC}" sibTransId="{6D9099BB-58E3-4648-8C78-AF37692B6A8A}"/>
    <dgm:cxn modelId="{E8B57A2F-36E1-F04C-A8B7-8D305DB44079}" type="presOf" srcId="{952E4C02-DB70-45E3-9CAF-475077C89DD5}" destId="{3F59DAB9-0A93-F945-834A-F9AD1A5BD54C}" srcOrd="0" destOrd="0" presId="urn:microsoft.com/office/officeart/2005/8/layout/vList2"/>
    <dgm:cxn modelId="{3D184068-7B56-C549-A71A-9E0CA0A1DC42}" type="presOf" srcId="{0A545051-A6A9-4324-9781-0CD6611ADD9A}" destId="{16B2770C-78A3-6246-98BF-A69DE3AC27D7}" srcOrd="0" destOrd="0" presId="urn:microsoft.com/office/officeart/2005/8/layout/vList2"/>
    <dgm:cxn modelId="{5B812A71-D5E4-F245-AA8C-66323B9EFAFD}" type="presOf" srcId="{A6AEA054-FE18-4157-ABF9-6D2335DAA214}" destId="{007F27A7-B904-7E4C-AE6F-B613081FB81C}" srcOrd="0" destOrd="0" presId="urn:microsoft.com/office/officeart/2005/8/layout/vList2"/>
    <dgm:cxn modelId="{4925BA8E-1BCA-4947-8DA4-F6E196727888}" type="presOf" srcId="{08DDA3FA-93A1-41EB-9F02-EC81ECCD1870}" destId="{8DCFA3CF-F4A3-A84C-98E3-5FC931D1C154}" srcOrd="0" destOrd="0" presId="urn:microsoft.com/office/officeart/2005/8/layout/vList2"/>
    <dgm:cxn modelId="{AFDB4E90-E021-4410-B85B-66C03FFE9114}" srcId="{952E4C02-DB70-45E3-9CAF-475077C89DD5}" destId="{8C12B7DF-4574-4571-92B5-2D3112BC0B11}" srcOrd="2" destOrd="0" parTransId="{EABFC87E-EA2A-4FDB-A890-C3FE0946DA00}" sibTransId="{58F6F837-0C43-4DF7-A477-A980C1F052CA}"/>
    <dgm:cxn modelId="{B574359D-FB68-DB4E-BB9F-38AE764B819E}" type="presOf" srcId="{8C12B7DF-4574-4571-92B5-2D3112BC0B11}" destId="{42FFD8F0-0EF9-244D-9DA2-917E88B98DA9}" srcOrd="0" destOrd="0" presId="urn:microsoft.com/office/officeart/2005/8/layout/vList2"/>
    <dgm:cxn modelId="{46085CC7-CB6E-482C-866F-838B063F93ED}" srcId="{952E4C02-DB70-45E3-9CAF-475077C89DD5}" destId="{08DDA3FA-93A1-41EB-9F02-EC81ECCD1870}" srcOrd="4" destOrd="0" parTransId="{04C2344C-D9F5-485D-9905-7DA70C16FEB3}" sibTransId="{EE574BE6-E7BB-4651-AB82-533E7A5448A3}"/>
    <dgm:cxn modelId="{BD7E630C-4303-B344-94E1-4D36F6A5C678}" type="presParOf" srcId="{3F59DAB9-0A93-F945-834A-F9AD1A5BD54C}" destId="{007F27A7-B904-7E4C-AE6F-B613081FB81C}" srcOrd="0" destOrd="0" presId="urn:microsoft.com/office/officeart/2005/8/layout/vList2"/>
    <dgm:cxn modelId="{F5DAA464-4E32-6142-8DE5-938E858C17FC}" type="presParOf" srcId="{3F59DAB9-0A93-F945-834A-F9AD1A5BD54C}" destId="{D39F0A0C-36D2-A148-B768-ADAE7F02BD96}" srcOrd="1" destOrd="0" presId="urn:microsoft.com/office/officeart/2005/8/layout/vList2"/>
    <dgm:cxn modelId="{C0D4F97A-479E-0849-AAFB-F9674920665A}" type="presParOf" srcId="{3F59DAB9-0A93-F945-834A-F9AD1A5BD54C}" destId="{FFF61AB5-F60D-9942-866A-BEE155B81B9D}" srcOrd="2" destOrd="0" presId="urn:microsoft.com/office/officeart/2005/8/layout/vList2"/>
    <dgm:cxn modelId="{D391C206-4090-7A40-977F-8CF27DABDE9E}" type="presParOf" srcId="{3F59DAB9-0A93-F945-834A-F9AD1A5BD54C}" destId="{20AC0352-F7AC-4D48-9659-1C9E2659B19F}" srcOrd="3" destOrd="0" presId="urn:microsoft.com/office/officeart/2005/8/layout/vList2"/>
    <dgm:cxn modelId="{E68F9FEA-B644-4C46-A4CA-D9D435FF494A}" type="presParOf" srcId="{3F59DAB9-0A93-F945-834A-F9AD1A5BD54C}" destId="{42FFD8F0-0EF9-244D-9DA2-917E88B98DA9}" srcOrd="4" destOrd="0" presId="urn:microsoft.com/office/officeart/2005/8/layout/vList2"/>
    <dgm:cxn modelId="{F68771CA-35C4-9846-AAEE-063EFE71993E}" type="presParOf" srcId="{3F59DAB9-0A93-F945-834A-F9AD1A5BD54C}" destId="{0AB4B34B-734F-A34E-BA13-0CA1305A634B}" srcOrd="5" destOrd="0" presId="urn:microsoft.com/office/officeart/2005/8/layout/vList2"/>
    <dgm:cxn modelId="{EB8D920A-B89C-784D-9AB6-9CD786B3619D}" type="presParOf" srcId="{3F59DAB9-0A93-F945-834A-F9AD1A5BD54C}" destId="{16B2770C-78A3-6246-98BF-A69DE3AC27D7}" srcOrd="6" destOrd="0" presId="urn:microsoft.com/office/officeart/2005/8/layout/vList2"/>
    <dgm:cxn modelId="{6AD98F04-5560-AE47-BF52-9E16F128CAF3}" type="presParOf" srcId="{3F59DAB9-0A93-F945-834A-F9AD1A5BD54C}" destId="{B9BAA267-3FAE-5B4A-ACBE-0985101E08D4}" srcOrd="7" destOrd="0" presId="urn:microsoft.com/office/officeart/2005/8/layout/vList2"/>
    <dgm:cxn modelId="{1CB36892-100B-304A-B255-D15F22DD9C90}" type="presParOf" srcId="{3F59DAB9-0A93-F945-834A-F9AD1A5BD54C}" destId="{8DCFA3CF-F4A3-A84C-98E3-5FC931D1C15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C00677-F0C9-4644-9D0A-C78F18CAAA4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C9C4B52-987A-40F2-A99D-FE488F011344}">
      <dgm:prSet/>
      <dgm:spPr/>
      <dgm:t>
        <a:bodyPr/>
        <a:lstStyle/>
        <a:p>
          <a:r>
            <a:rPr lang="en-US"/>
            <a:t>More neurodiversity training for educators </a:t>
          </a:r>
        </a:p>
      </dgm:t>
    </dgm:pt>
    <dgm:pt modelId="{6C9F33DD-594D-4C4D-91DE-ACA006A659A4}" type="parTrans" cxnId="{ED312BE3-E2BB-4725-89E9-DF1C7278D632}">
      <dgm:prSet/>
      <dgm:spPr/>
      <dgm:t>
        <a:bodyPr/>
        <a:lstStyle/>
        <a:p>
          <a:endParaRPr lang="en-US"/>
        </a:p>
      </dgm:t>
    </dgm:pt>
    <dgm:pt modelId="{6F81D41B-4973-477C-B59C-5C30EFEDF83B}" type="sibTrans" cxnId="{ED312BE3-E2BB-4725-89E9-DF1C7278D632}">
      <dgm:prSet/>
      <dgm:spPr/>
      <dgm:t>
        <a:bodyPr/>
        <a:lstStyle/>
        <a:p>
          <a:endParaRPr lang="en-US"/>
        </a:p>
      </dgm:t>
    </dgm:pt>
    <dgm:pt modelId="{1DE81F57-305B-46BC-BC74-49A6FDEA1F27}">
      <dgm:prSet/>
      <dgm:spPr/>
      <dgm:t>
        <a:bodyPr/>
        <a:lstStyle/>
        <a:p>
          <a:r>
            <a:rPr lang="en-US"/>
            <a:t>Flexible teaching methods </a:t>
          </a:r>
        </a:p>
      </dgm:t>
    </dgm:pt>
    <dgm:pt modelId="{F62E6701-184D-4BE4-9246-F8A5F205C5FE}" type="parTrans" cxnId="{B0F21179-F53E-4F07-A7EC-3FFCC90578B0}">
      <dgm:prSet/>
      <dgm:spPr/>
      <dgm:t>
        <a:bodyPr/>
        <a:lstStyle/>
        <a:p>
          <a:endParaRPr lang="en-US"/>
        </a:p>
      </dgm:t>
    </dgm:pt>
    <dgm:pt modelId="{A5A1F5B0-89EC-4A38-8688-B8B4B34E377F}" type="sibTrans" cxnId="{B0F21179-F53E-4F07-A7EC-3FFCC90578B0}">
      <dgm:prSet/>
      <dgm:spPr/>
      <dgm:t>
        <a:bodyPr/>
        <a:lstStyle/>
        <a:p>
          <a:endParaRPr lang="en-US"/>
        </a:p>
      </dgm:t>
    </dgm:pt>
    <dgm:pt modelId="{25357D64-2923-4291-A874-250E93E718C7}">
      <dgm:prSet/>
      <dgm:spPr/>
      <dgm:t>
        <a:bodyPr/>
        <a:lstStyle/>
        <a:p>
          <a:r>
            <a:rPr lang="en-US"/>
            <a:t>Better implemented adjustments in practice-based</a:t>
          </a:r>
        </a:p>
      </dgm:t>
    </dgm:pt>
    <dgm:pt modelId="{DC15399F-17A6-4D2B-A47E-16CD6E72688C}" type="parTrans" cxnId="{33D7FCB3-A726-4866-98FE-8B719CF851E5}">
      <dgm:prSet/>
      <dgm:spPr/>
      <dgm:t>
        <a:bodyPr/>
        <a:lstStyle/>
        <a:p>
          <a:endParaRPr lang="en-US"/>
        </a:p>
      </dgm:t>
    </dgm:pt>
    <dgm:pt modelId="{F8DED4A4-C9C0-463A-B0C9-7B51596E4245}" type="sibTrans" cxnId="{33D7FCB3-A726-4866-98FE-8B719CF851E5}">
      <dgm:prSet/>
      <dgm:spPr/>
      <dgm:t>
        <a:bodyPr/>
        <a:lstStyle/>
        <a:p>
          <a:endParaRPr lang="en-US"/>
        </a:p>
      </dgm:t>
    </dgm:pt>
    <dgm:pt modelId="{F1E9AFB0-F2A6-48F6-BB69-8B4D8499F17E}">
      <dgm:prSet/>
      <dgm:spPr/>
      <dgm:t>
        <a:bodyPr/>
        <a:lstStyle/>
        <a:p>
          <a:r>
            <a:rPr lang="en-US"/>
            <a:t>More awareness of sensory environments in studios</a:t>
          </a:r>
        </a:p>
      </dgm:t>
    </dgm:pt>
    <dgm:pt modelId="{17AE2590-8FAE-486E-91CA-E30C420BAB82}" type="parTrans" cxnId="{CE6F9B5D-3E9A-442B-A2AD-B41EB9816011}">
      <dgm:prSet/>
      <dgm:spPr/>
      <dgm:t>
        <a:bodyPr/>
        <a:lstStyle/>
        <a:p>
          <a:endParaRPr lang="en-US"/>
        </a:p>
      </dgm:t>
    </dgm:pt>
    <dgm:pt modelId="{4A16E7D8-0564-4FB2-A0E2-445CE411F393}" type="sibTrans" cxnId="{CE6F9B5D-3E9A-442B-A2AD-B41EB9816011}">
      <dgm:prSet/>
      <dgm:spPr/>
      <dgm:t>
        <a:bodyPr/>
        <a:lstStyle/>
        <a:p>
          <a:endParaRPr lang="en-US"/>
        </a:p>
      </dgm:t>
    </dgm:pt>
    <dgm:pt modelId="{1D4E2F63-D689-BB4D-961D-D4FA9251E02B}" type="pres">
      <dgm:prSet presAssocID="{5EC00677-F0C9-4644-9D0A-C78F18CAAA46}" presName="linear" presStyleCnt="0">
        <dgm:presLayoutVars>
          <dgm:animLvl val="lvl"/>
          <dgm:resizeHandles val="exact"/>
        </dgm:presLayoutVars>
      </dgm:prSet>
      <dgm:spPr/>
    </dgm:pt>
    <dgm:pt modelId="{E612423B-24CC-D543-A8EC-0D1C2C8CE9AE}" type="pres">
      <dgm:prSet presAssocID="{FC9C4B52-987A-40F2-A99D-FE488F011344}" presName="parentText" presStyleLbl="node1" presStyleIdx="0" presStyleCnt="4">
        <dgm:presLayoutVars>
          <dgm:chMax val="0"/>
          <dgm:bulletEnabled val="1"/>
        </dgm:presLayoutVars>
      </dgm:prSet>
      <dgm:spPr/>
    </dgm:pt>
    <dgm:pt modelId="{3CACD214-3FAA-D947-A045-2F9C98643B08}" type="pres">
      <dgm:prSet presAssocID="{6F81D41B-4973-477C-B59C-5C30EFEDF83B}" presName="spacer" presStyleCnt="0"/>
      <dgm:spPr/>
    </dgm:pt>
    <dgm:pt modelId="{EC92BC8E-585C-3242-B0CD-610C870219F8}" type="pres">
      <dgm:prSet presAssocID="{1DE81F57-305B-46BC-BC74-49A6FDEA1F27}" presName="parentText" presStyleLbl="node1" presStyleIdx="1" presStyleCnt="4">
        <dgm:presLayoutVars>
          <dgm:chMax val="0"/>
          <dgm:bulletEnabled val="1"/>
        </dgm:presLayoutVars>
      </dgm:prSet>
      <dgm:spPr/>
    </dgm:pt>
    <dgm:pt modelId="{A6618388-1DB4-6A40-94D5-2578C432ECBC}" type="pres">
      <dgm:prSet presAssocID="{A5A1F5B0-89EC-4A38-8688-B8B4B34E377F}" presName="spacer" presStyleCnt="0"/>
      <dgm:spPr/>
    </dgm:pt>
    <dgm:pt modelId="{6D84F202-F334-7E4C-8D7B-A80F64E7265B}" type="pres">
      <dgm:prSet presAssocID="{25357D64-2923-4291-A874-250E93E718C7}" presName="parentText" presStyleLbl="node1" presStyleIdx="2" presStyleCnt="4">
        <dgm:presLayoutVars>
          <dgm:chMax val="0"/>
          <dgm:bulletEnabled val="1"/>
        </dgm:presLayoutVars>
      </dgm:prSet>
      <dgm:spPr/>
    </dgm:pt>
    <dgm:pt modelId="{626DE0A6-DB72-CB44-89DE-88C33D113282}" type="pres">
      <dgm:prSet presAssocID="{F8DED4A4-C9C0-463A-B0C9-7B51596E4245}" presName="spacer" presStyleCnt="0"/>
      <dgm:spPr/>
    </dgm:pt>
    <dgm:pt modelId="{059B0CD0-A383-5D42-9829-5C4128E09F86}" type="pres">
      <dgm:prSet presAssocID="{F1E9AFB0-F2A6-48F6-BB69-8B4D8499F17E}" presName="parentText" presStyleLbl="node1" presStyleIdx="3" presStyleCnt="4">
        <dgm:presLayoutVars>
          <dgm:chMax val="0"/>
          <dgm:bulletEnabled val="1"/>
        </dgm:presLayoutVars>
      </dgm:prSet>
      <dgm:spPr/>
    </dgm:pt>
  </dgm:ptLst>
  <dgm:cxnLst>
    <dgm:cxn modelId="{1FEE8E0D-8E84-5146-81DC-74350ECE4694}" type="presOf" srcId="{25357D64-2923-4291-A874-250E93E718C7}" destId="{6D84F202-F334-7E4C-8D7B-A80F64E7265B}" srcOrd="0" destOrd="0" presId="urn:microsoft.com/office/officeart/2005/8/layout/vList2"/>
    <dgm:cxn modelId="{D61DAE22-5EE1-6D40-8206-44E3CC43EF10}" type="presOf" srcId="{1DE81F57-305B-46BC-BC74-49A6FDEA1F27}" destId="{EC92BC8E-585C-3242-B0CD-610C870219F8}" srcOrd="0" destOrd="0" presId="urn:microsoft.com/office/officeart/2005/8/layout/vList2"/>
    <dgm:cxn modelId="{A73BC04A-5FEB-4847-81EF-4D3070592083}" type="presOf" srcId="{F1E9AFB0-F2A6-48F6-BB69-8B4D8499F17E}" destId="{059B0CD0-A383-5D42-9829-5C4128E09F86}" srcOrd="0" destOrd="0" presId="urn:microsoft.com/office/officeart/2005/8/layout/vList2"/>
    <dgm:cxn modelId="{C2DBDE5A-7D2D-814B-A2CF-975811BDAE0B}" type="presOf" srcId="{5EC00677-F0C9-4644-9D0A-C78F18CAAA46}" destId="{1D4E2F63-D689-BB4D-961D-D4FA9251E02B}" srcOrd="0" destOrd="0" presId="urn:microsoft.com/office/officeart/2005/8/layout/vList2"/>
    <dgm:cxn modelId="{CE6F9B5D-3E9A-442B-A2AD-B41EB9816011}" srcId="{5EC00677-F0C9-4644-9D0A-C78F18CAAA46}" destId="{F1E9AFB0-F2A6-48F6-BB69-8B4D8499F17E}" srcOrd="3" destOrd="0" parTransId="{17AE2590-8FAE-486E-91CA-E30C420BAB82}" sibTransId="{4A16E7D8-0564-4FB2-A0E2-445CE411F393}"/>
    <dgm:cxn modelId="{B0F21179-F53E-4F07-A7EC-3FFCC90578B0}" srcId="{5EC00677-F0C9-4644-9D0A-C78F18CAAA46}" destId="{1DE81F57-305B-46BC-BC74-49A6FDEA1F27}" srcOrd="1" destOrd="0" parTransId="{F62E6701-184D-4BE4-9246-F8A5F205C5FE}" sibTransId="{A5A1F5B0-89EC-4A38-8688-B8B4B34E377F}"/>
    <dgm:cxn modelId="{33D7FCB3-A726-4866-98FE-8B719CF851E5}" srcId="{5EC00677-F0C9-4644-9D0A-C78F18CAAA46}" destId="{25357D64-2923-4291-A874-250E93E718C7}" srcOrd="2" destOrd="0" parTransId="{DC15399F-17A6-4D2B-A47E-16CD6E72688C}" sibTransId="{F8DED4A4-C9C0-463A-B0C9-7B51596E4245}"/>
    <dgm:cxn modelId="{ED312BE3-E2BB-4725-89E9-DF1C7278D632}" srcId="{5EC00677-F0C9-4644-9D0A-C78F18CAAA46}" destId="{FC9C4B52-987A-40F2-A99D-FE488F011344}" srcOrd="0" destOrd="0" parTransId="{6C9F33DD-594D-4C4D-91DE-ACA006A659A4}" sibTransId="{6F81D41B-4973-477C-B59C-5C30EFEDF83B}"/>
    <dgm:cxn modelId="{81C47BF9-1C2B-4741-908B-84D20DCD48E0}" type="presOf" srcId="{FC9C4B52-987A-40F2-A99D-FE488F011344}" destId="{E612423B-24CC-D543-A8EC-0D1C2C8CE9AE}" srcOrd="0" destOrd="0" presId="urn:microsoft.com/office/officeart/2005/8/layout/vList2"/>
    <dgm:cxn modelId="{B7B502CD-2FE5-0E41-B8FB-129FDE7EF236}" type="presParOf" srcId="{1D4E2F63-D689-BB4D-961D-D4FA9251E02B}" destId="{E612423B-24CC-D543-A8EC-0D1C2C8CE9AE}" srcOrd="0" destOrd="0" presId="urn:microsoft.com/office/officeart/2005/8/layout/vList2"/>
    <dgm:cxn modelId="{14BF0AA2-7F52-3849-8325-404FBA54B948}" type="presParOf" srcId="{1D4E2F63-D689-BB4D-961D-D4FA9251E02B}" destId="{3CACD214-3FAA-D947-A045-2F9C98643B08}" srcOrd="1" destOrd="0" presId="urn:microsoft.com/office/officeart/2005/8/layout/vList2"/>
    <dgm:cxn modelId="{65351F55-2033-7340-8098-0090A2B60D3D}" type="presParOf" srcId="{1D4E2F63-D689-BB4D-961D-D4FA9251E02B}" destId="{EC92BC8E-585C-3242-B0CD-610C870219F8}" srcOrd="2" destOrd="0" presId="urn:microsoft.com/office/officeart/2005/8/layout/vList2"/>
    <dgm:cxn modelId="{575BE88D-D507-9C4A-B7F8-73D18B06AC66}" type="presParOf" srcId="{1D4E2F63-D689-BB4D-961D-D4FA9251E02B}" destId="{A6618388-1DB4-6A40-94D5-2578C432ECBC}" srcOrd="3" destOrd="0" presId="urn:microsoft.com/office/officeart/2005/8/layout/vList2"/>
    <dgm:cxn modelId="{EE7CD5B5-B450-714F-A37A-1D91E982FDAB}" type="presParOf" srcId="{1D4E2F63-D689-BB4D-961D-D4FA9251E02B}" destId="{6D84F202-F334-7E4C-8D7B-A80F64E7265B}" srcOrd="4" destOrd="0" presId="urn:microsoft.com/office/officeart/2005/8/layout/vList2"/>
    <dgm:cxn modelId="{5C65AA4F-C064-A946-AE96-D2604318F678}" type="presParOf" srcId="{1D4E2F63-D689-BB4D-961D-D4FA9251E02B}" destId="{626DE0A6-DB72-CB44-89DE-88C33D113282}" srcOrd="5" destOrd="0" presId="urn:microsoft.com/office/officeart/2005/8/layout/vList2"/>
    <dgm:cxn modelId="{6C31E8C5-1927-8E4C-A34E-E729163C39DD}" type="presParOf" srcId="{1D4E2F63-D689-BB4D-961D-D4FA9251E02B}" destId="{059B0CD0-A383-5D42-9829-5C4128E09F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42AE3-C3F0-1D4C-9F3C-3B8A595EEDFF}">
      <dsp:nvSpPr>
        <dsp:cNvPr id="0" name=""/>
        <dsp:cNvSpPr/>
      </dsp:nvSpPr>
      <dsp:spPr>
        <a:xfrm>
          <a:off x="0" y="37268"/>
          <a:ext cx="10515600" cy="982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defRPr cap="all"/>
          </a:pPr>
          <a:r>
            <a:rPr lang="en-US" sz="4000" kern="1200"/>
            <a:t>Better understanding</a:t>
          </a:r>
        </a:p>
      </dsp:txBody>
      <dsp:txXfrm>
        <a:off x="47976" y="85244"/>
        <a:ext cx="10419648" cy="886848"/>
      </dsp:txXfrm>
    </dsp:sp>
    <dsp:sp modelId="{C7BD610C-1F2D-1545-A016-65DC0C54CD22}">
      <dsp:nvSpPr>
        <dsp:cNvPr id="0" name=""/>
        <dsp:cNvSpPr/>
      </dsp:nvSpPr>
      <dsp:spPr>
        <a:xfrm>
          <a:off x="0" y="1135269"/>
          <a:ext cx="10515600" cy="982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defRPr cap="all"/>
          </a:pPr>
          <a:r>
            <a:rPr lang="en-US" sz="4000" kern="1200"/>
            <a:t>Learning</a:t>
          </a:r>
        </a:p>
      </dsp:txBody>
      <dsp:txXfrm>
        <a:off x="47976" y="1183245"/>
        <a:ext cx="10419648" cy="886848"/>
      </dsp:txXfrm>
    </dsp:sp>
    <dsp:sp modelId="{AD353DAF-4F93-4D49-B8D7-85A0EA29AE06}">
      <dsp:nvSpPr>
        <dsp:cNvPr id="0" name=""/>
        <dsp:cNvSpPr/>
      </dsp:nvSpPr>
      <dsp:spPr>
        <a:xfrm>
          <a:off x="0" y="2233269"/>
          <a:ext cx="10515600" cy="982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defRPr cap="all"/>
          </a:pPr>
          <a:r>
            <a:rPr lang="en-US" sz="4000" kern="1200"/>
            <a:t>Wellbeing </a:t>
          </a:r>
        </a:p>
      </dsp:txBody>
      <dsp:txXfrm>
        <a:off x="47976" y="2281245"/>
        <a:ext cx="10419648" cy="886848"/>
      </dsp:txXfrm>
    </dsp:sp>
    <dsp:sp modelId="{4A18F0D4-3F50-D640-8B2D-8A809BDE0D21}">
      <dsp:nvSpPr>
        <dsp:cNvPr id="0" name=""/>
        <dsp:cNvSpPr/>
      </dsp:nvSpPr>
      <dsp:spPr>
        <a:xfrm>
          <a:off x="0" y="3331269"/>
          <a:ext cx="10515600" cy="9828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defRPr cap="all"/>
          </a:pPr>
          <a:r>
            <a:rPr lang="en-US" sz="4000" kern="1200"/>
            <a:t>Belonging</a:t>
          </a:r>
        </a:p>
      </dsp:txBody>
      <dsp:txXfrm>
        <a:off x="47976" y="3379245"/>
        <a:ext cx="10419648" cy="886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DBE176-CC57-7D4A-B9D6-ED4219BA1409}">
      <dsp:nvSpPr>
        <dsp:cNvPr id="0" name=""/>
        <dsp:cNvSpPr/>
      </dsp:nvSpPr>
      <dsp:spPr>
        <a:xfrm>
          <a:off x="0" y="129402"/>
          <a:ext cx="10515600" cy="10998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This topic is important because although neurodiversity is becoming more </a:t>
          </a:r>
          <a:r>
            <a:rPr lang="en-US" sz="2000" kern="1200" dirty="0" err="1"/>
            <a:t>recognised</a:t>
          </a:r>
          <a:r>
            <a:rPr lang="en-US" sz="2000" kern="1200" dirty="0"/>
            <a:t> in higher education there’s still very limited research exploring experiences within studio-based practices such as dance.</a:t>
          </a:r>
        </a:p>
      </dsp:txBody>
      <dsp:txXfrm>
        <a:off x="53688" y="183090"/>
        <a:ext cx="10408224" cy="992424"/>
      </dsp:txXfrm>
    </dsp:sp>
    <dsp:sp modelId="{7C0212F7-69A7-F543-82E1-B5BDCA5F3DE9}">
      <dsp:nvSpPr>
        <dsp:cNvPr id="0" name=""/>
        <dsp:cNvSpPr/>
      </dsp:nvSpPr>
      <dsp:spPr>
        <a:xfrm>
          <a:off x="0" y="1286802"/>
          <a:ext cx="10515600" cy="109980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ADHD</a:t>
          </a:r>
        </a:p>
      </dsp:txBody>
      <dsp:txXfrm>
        <a:off x="53688" y="1340490"/>
        <a:ext cx="10408224" cy="992424"/>
      </dsp:txXfrm>
    </dsp:sp>
    <dsp:sp modelId="{4F720109-5D11-3A43-9D13-516B57711932}">
      <dsp:nvSpPr>
        <dsp:cNvPr id="0" name=""/>
        <dsp:cNvSpPr/>
      </dsp:nvSpPr>
      <dsp:spPr>
        <a:xfrm>
          <a:off x="0" y="2444202"/>
          <a:ext cx="10515600" cy="10998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Autism</a:t>
          </a:r>
        </a:p>
      </dsp:txBody>
      <dsp:txXfrm>
        <a:off x="53688" y="2497890"/>
        <a:ext cx="10408224" cy="992424"/>
      </dsp:txXfrm>
    </dsp:sp>
    <dsp:sp modelId="{EDA0D76D-6965-4747-9C1D-1D87454FABE1}">
      <dsp:nvSpPr>
        <dsp:cNvPr id="0" name=""/>
        <dsp:cNvSpPr/>
      </dsp:nvSpPr>
      <dsp:spPr>
        <a:xfrm>
          <a:off x="0" y="3601602"/>
          <a:ext cx="10515600" cy="109980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Dyslexia</a:t>
          </a:r>
        </a:p>
      </dsp:txBody>
      <dsp:txXfrm>
        <a:off x="53688" y="3655290"/>
        <a:ext cx="10408224" cy="992424"/>
      </dsp:txXfrm>
    </dsp:sp>
    <dsp:sp modelId="{F48B4AF3-33D7-B442-9B45-AF5BED74025D}">
      <dsp:nvSpPr>
        <dsp:cNvPr id="0" name=""/>
        <dsp:cNvSpPr/>
      </dsp:nvSpPr>
      <dsp:spPr>
        <a:xfrm>
          <a:off x="0" y="4759002"/>
          <a:ext cx="10515600" cy="10998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Dyspraxia </a:t>
          </a:r>
        </a:p>
      </dsp:txBody>
      <dsp:txXfrm>
        <a:off x="53688" y="4812690"/>
        <a:ext cx="10408224" cy="99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FE9F0-4202-4C43-8909-57461F059323}">
      <dsp:nvSpPr>
        <dsp:cNvPr id="0" name=""/>
        <dsp:cNvSpPr/>
      </dsp:nvSpPr>
      <dsp:spPr>
        <a:xfrm>
          <a:off x="3170" y="232216"/>
          <a:ext cx="2514897" cy="150893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Qualitive research approach </a:t>
          </a:r>
        </a:p>
      </dsp:txBody>
      <dsp:txXfrm>
        <a:off x="3170" y="232216"/>
        <a:ext cx="2514897" cy="1508938"/>
      </dsp:txXfrm>
    </dsp:sp>
    <dsp:sp modelId="{1836A737-5B21-4144-B487-B6FB5BEFB7C6}">
      <dsp:nvSpPr>
        <dsp:cNvPr id="0" name=""/>
        <dsp:cNvSpPr/>
      </dsp:nvSpPr>
      <dsp:spPr>
        <a:xfrm>
          <a:off x="2769557" y="232216"/>
          <a:ext cx="2514897" cy="1508938"/>
        </a:xfrm>
        <a:prstGeom prst="rect">
          <a:avLst/>
        </a:prstGeom>
        <a:solidFill>
          <a:schemeClr val="accent2">
            <a:hueOff val="1073935"/>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Semi-structured interviews</a:t>
          </a:r>
        </a:p>
      </dsp:txBody>
      <dsp:txXfrm>
        <a:off x="2769557" y="232216"/>
        <a:ext cx="2514897" cy="1508938"/>
      </dsp:txXfrm>
    </dsp:sp>
    <dsp:sp modelId="{5493FF2C-CFD3-E34F-BE7E-E4160D2B966E}">
      <dsp:nvSpPr>
        <dsp:cNvPr id="0" name=""/>
        <dsp:cNvSpPr/>
      </dsp:nvSpPr>
      <dsp:spPr>
        <a:xfrm>
          <a:off x="5535944" y="232216"/>
          <a:ext cx="2514897" cy="1508938"/>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4 neurodivergent dance students</a:t>
          </a:r>
        </a:p>
      </dsp:txBody>
      <dsp:txXfrm>
        <a:off x="5535944" y="232216"/>
        <a:ext cx="2514897" cy="1508938"/>
      </dsp:txXfrm>
    </dsp:sp>
    <dsp:sp modelId="{4F464997-1E7D-1148-8A5D-D2643480FD38}">
      <dsp:nvSpPr>
        <dsp:cNvPr id="0" name=""/>
        <dsp:cNvSpPr/>
      </dsp:nvSpPr>
      <dsp:spPr>
        <a:xfrm>
          <a:off x="8302332" y="232216"/>
          <a:ext cx="2514897" cy="1508938"/>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BA Commercial Dance </a:t>
          </a:r>
        </a:p>
      </dsp:txBody>
      <dsp:txXfrm>
        <a:off x="8302332" y="232216"/>
        <a:ext cx="2514897" cy="1508938"/>
      </dsp:txXfrm>
    </dsp:sp>
    <dsp:sp modelId="{B8A3489E-42D6-BE48-BB79-4C19D9609387}">
      <dsp:nvSpPr>
        <dsp:cNvPr id="0" name=""/>
        <dsp:cNvSpPr/>
      </dsp:nvSpPr>
      <dsp:spPr>
        <a:xfrm>
          <a:off x="1386363" y="1992644"/>
          <a:ext cx="2514897" cy="1508938"/>
        </a:xfrm>
        <a:prstGeom prst="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Phenomenological approach (focused on lived experiences).</a:t>
          </a:r>
        </a:p>
      </dsp:txBody>
      <dsp:txXfrm>
        <a:off x="1386363" y="1992644"/>
        <a:ext cx="2514897" cy="1508938"/>
      </dsp:txXfrm>
    </dsp:sp>
    <dsp:sp modelId="{4989D46E-4C3A-9A48-89F5-D331305F78E7}">
      <dsp:nvSpPr>
        <dsp:cNvPr id="0" name=""/>
        <dsp:cNvSpPr/>
      </dsp:nvSpPr>
      <dsp:spPr>
        <a:xfrm>
          <a:off x="4152751" y="1992644"/>
          <a:ext cx="2514897" cy="1508938"/>
        </a:xfrm>
        <a:prstGeom prst="rect">
          <a:avLst/>
        </a:prstGeom>
        <a:solidFill>
          <a:schemeClr val="accent2">
            <a:hueOff val="5369677"/>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Consent forms </a:t>
          </a:r>
        </a:p>
      </dsp:txBody>
      <dsp:txXfrm>
        <a:off x="4152751" y="1992644"/>
        <a:ext cx="2514897" cy="1508938"/>
      </dsp:txXfrm>
    </dsp:sp>
    <dsp:sp modelId="{F9146D55-0DB8-0D4E-9810-6D5E3A899AC8}">
      <dsp:nvSpPr>
        <dsp:cNvPr id="0" name=""/>
        <dsp:cNvSpPr/>
      </dsp:nvSpPr>
      <dsp:spPr>
        <a:xfrm>
          <a:off x="6919138" y="1992644"/>
          <a:ext cx="2514897" cy="1508938"/>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Voluntary participation </a:t>
          </a:r>
        </a:p>
      </dsp:txBody>
      <dsp:txXfrm>
        <a:off x="6919138" y="1992644"/>
        <a:ext cx="2514897" cy="15089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06D84-6BCB-494E-BEE1-28F6D9460AC2}">
      <dsp:nvSpPr>
        <dsp:cNvPr id="0" name=""/>
        <dsp:cNvSpPr/>
      </dsp:nvSpPr>
      <dsp:spPr>
        <a:xfrm>
          <a:off x="0" y="56930"/>
          <a:ext cx="6666833" cy="8108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Sensory overload </a:t>
          </a:r>
        </a:p>
      </dsp:txBody>
      <dsp:txXfrm>
        <a:off x="39580" y="96510"/>
        <a:ext cx="6587673" cy="731650"/>
      </dsp:txXfrm>
    </dsp:sp>
    <dsp:sp modelId="{2CFC391F-D472-2549-B1BB-109164C327F8}">
      <dsp:nvSpPr>
        <dsp:cNvPr id="0" name=""/>
        <dsp:cNvSpPr/>
      </dsp:nvSpPr>
      <dsp:spPr>
        <a:xfrm>
          <a:off x="0" y="962780"/>
          <a:ext cx="6666833" cy="810810"/>
        </a:xfrm>
        <a:prstGeom prst="roundRect">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Loud music </a:t>
          </a:r>
        </a:p>
      </dsp:txBody>
      <dsp:txXfrm>
        <a:off x="39580" y="1002360"/>
        <a:ext cx="6587673" cy="731650"/>
      </dsp:txXfrm>
    </dsp:sp>
    <dsp:sp modelId="{3A804D53-CACF-9443-A125-FFA8B9D79CE8}">
      <dsp:nvSpPr>
        <dsp:cNvPr id="0" name=""/>
        <dsp:cNvSpPr/>
      </dsp:nvSpPr>
      <dsp:spPr>
        <a:xfrm>
          <a:off x="0" y="1868630"/>
          <a:ext cx="6666833" cy="810810"/>
        </a:xfrm>
        <a:prstGeom prst="round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Fast pace </a:t>
          </a:r>
        </a:p>
      </dsp:txBody>
      <dsp:txXfrm>
        <a:off x="39580" y="1908210"/>
        <a:ext cx="6587673" cy="731650"/>
      </dsp:txXfrm>
    </dsp:sp>
    <dsp:sp modelId="{F6FD77AF-327A-474D-9165-63FF8350BC56}">
      <dsp:nvSpPr>
        <dsp:cNvPr id="0" name=""/>
        <dsp:cNvSpPr/>
      </dsp:nvSpPr>
      <dsp:spPr>
        <a:xfrm>
          <a:off x="0" y="2774480"/>
          <a:ext cx="6666833" cy="810810"/>
        </a:xfrm>
        <a:prstGeom prst="roundRect">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Busy studio environments</a:t>
          </a:r>
        </a:p>
      </dsp:txBody>
      <dsp:txXfrm>
        <a:off x="39580" y="2814060"/>
        <a:ext cx="6587673" cy="731650"/>
      </dsp:txXfrm>
    </dsp:sp>
    <dsp:sp modelId="{6862E31A-1A68-1D44-91D9-4B87E6E86ECD}">
      <dsp:nvSpPr>
        <dsp:cNvPr id="0" name=""/>
        <dsp:cNvSpPr/>
      </dsp:nvSpPr>
      <dsp:spPr>
        <a:xfrm>
          <a:off x="0" y="3680330"/>
          <a:ext cx="6666833" cy="810810"/>
        </a:xfrm>
        <a:prstGeom prst="roundRect">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Lights</a:t>
          </a:r>
        </a:p>
      </dsp:txBody>
      <dsp:txXfrm>
        <a:off x="39580" y="3719910"/>
        <a:ext cx="6587673" cy="731650"/>
      </dsp:txXfrm>
    </dsp:sp>
    <dsp:sp modelId="{19A8E718-010B-9D45-B35E-B77C502263F4}">
      <dsp:nvSpPr>
        <dsp:cNvPr id="0" name=""/>
        <dsp:cNvSpPr/>
      </dsp:nvSpPr>
      <dsp:spPr>
        <a:xfrm>
          <a:off x="0" y="4586180"/>
          <a:ext cx="6666833" cy="810810"/>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Mirrors </a:t>
          </a:r>
        </a:p>
      </dsp:txBody>
      <dsp:txXfrm>
        <a:off x="39580" y="4625760"/>
        <a:ext cx="6587673" cy="7316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0B0EA-6490-4B39-B7CC-47D719D3C683}">
      <dsp:nvSpPr>
        <dsp:cNvPr id="0" name=""/>
        <dsp:cNvSpPr/>
      </dsp:nvSpPr>
      <dsp:spPr>
        <a:xfrm>
          <a:off x="2197200" y="6689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F9A200-24DE-4C47-B66A-CEF3C1242AC6}">
      <dsp:nvSpPr>
        <dsp:cNvPr id="0" name=""/>
        <dsp:cNvSpPr/>
      </dsp:nvSpPr>
      <dsp:spPr>
        <a:xfrm>
          <a:off x="2665200" y="53489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1109EE-3485-4E19-9949-305735195D3F}">
      <dsp:nvSpPr>
        <dsp:cNvPr id="0" name=""/>
        <dsp:cNvSpPr/>
      </dsp:nvSpPr>
      <dsp:spPr>
        <a:xfrm>
          <a:off x="1495200" y="294689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Written work difficult</a:t>
          </a:r>
        </a:p>
      </dsp:txBody>
      <dsp:txXfrm>
        <a:off x="1495200" y="2946899"/>
        <a:ext cx="3600000" cy="720000"/>
      </dsp:txXfrm>
    </dsp:sp>
    <dsp:sp modelId="{25463459-2631-4A1C-ADCC-5D9B20792C76}">
      <dsp:nvSpPr>
        <dsp:cNvPr id="0" name=""/>
        <dsp:cNvSpPr/>
      </dsp:nvSpPr>
      <dsp:spPr>
        <a:xfrm>
          <a:off x="6427200" y="6689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9F10B4-617B-422D-99FC-FD8DA04704A0}">
      <dsp:nvSpPr>
        <dsp:cNvPr id="0" name=""/>
        <dsp:cNvSpPr/>
      </dsp:nvSpPr>
      <dsp:spPr>
        <a:xfrm>
          <a:off x="6895200" y="53489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2C4780-1E03-4B0C-B573-C7321610A7B8}">
      <dsp:nvSpPr>
        <dsp:cNvPr id="0" name=""/>
        <dsp:cNvSpPr/>
      </dsp:nvSpPr>
      <dsp:spPr>
        <a:xfrm>
          <a:off x="5725200" y="294689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Practical assessments more manageable </a:t>
          </a:r>
        </a:p>
      </dsp:txBody>
      <dsp:txXfrm>
        <a:off x="5725200" y="2946899"/>
        <a:ext cx="36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99CEE-C53C-A948-BEE3-59A1C274632F}">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A247170-7583-8749-BFCA-0747A6975E54}">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Sometimes inconsistent </a:t>
          </a:r>
        </a:p>
      </dsp:txBody>
      <dsp:txXfrm>
        <a:off x="1228411" y="621955"/>
        <a:ext cx="1919362" cy="1919362"/>
      </dsp:txXfrm>
    </dsp:sp>
    <dsp:sp modelId="{5188B68E-AE54-A247-9082-CFC1F706D06C}">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Difficult to access </a:t>
          </a:r>
        </a:p>
      </dsp:txBody>
      <dsp:txXfrm>
        <a:off x="3519058" y="621955"/>
        <a:ext cx="1919362" cy="1919362"/>
      </dsp:txXfrm>
    </dsp:sp>
    <dsp:sp modelId="{D39E8429-6D1D-BE4A-B357-F82246C15083}">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Easy to access </a:t>
          </a:r>
        </a:p>
      </dsp:txBody>
      <dsp:txXfrm>
        <a:off x="1228411" y="2912601"/>
        <a:ext cx="1919362" cy="1919362"/>
      </dsp:txXfrm>
    </dsp:sp>
    <dsp:sp modelId="{5F3F125B-68B9-EE44-A4EB-350A744A97BD}">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Students feel judged for having adjustments.</a:t>
          </a:r>
        </a:p>
      </dsp:txBody>
      <dsp:txXfrm>
        <a:off x="3519058" y="2912601"/>
        <a:ext cx="1919362" cy="19193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E32EA-4F50-EC45-9F58-D136507A2D95}">
      <dsp:nvSpPr>
        <dsp:cNvPr id="0" name=""/>
        <dsp:cNvSpPr/>
      </dsp:nvSpPr>
      <dsp:spPr>
        <a:xfrm>
          <a:off x="0" y="27876"/>
          <a:ext cx="6666833" cy="17168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Creativity </a:t>
          </a:r>
        </a:p>
      </dsp:txBody>
      <dsp:txXfrm>
        <a:off x="83809" y="111685"/>
        <a:ext cx="6499215" cy="1549210"/>
      </dsp:txXfrm>
    </dsp:sp>
    <dsp:sp modelId="{522C0BD2-4D20-024B-BA0B-18DADA5E4D47}">
      <dsp:nvSpPr>
        <dsp:cNvPr id="0" name=""/>
        <dsp:cNvSpPr/>
      </dsp:nvSpPr>
      <dsp:spPr>
        <a:xfrm>
          <a:off x="0" y="1868545"/>
          <a:ext cx="6666833" cy="1716828"/>
        </a:xfrm>
        <a:prstGeom prst="round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Hyperfocus </a:t>
          </a:r>
        </a:p>
      </dsp:txBody>
      <dsp:txXfrm>
        <a:off x="83809" y="1952354"/>
        <a:ext cx="6499215" cy="1549210"/>
      </dsp:txXfrm>
    </dsp:sp>
    <dsp:sp modelId="{B2C66554-4364-F74F-819B-DA04B670B893}">
      <dsp:nvSpPr>
        <dsp:cNvPr id="0" name=""/>
        <dsp:cNvSpPr/>
      </dsp:nvSpPr>
      <dsp:spPr>
        <a:xfrm>
          <a:off x="0" y="3709214"/>
          <a:ext cx="6666833" cy="1716828"/>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Strong choreography memory </a:t>
          </a:r>
        </a:p>
      </dsp:txBody>
      <dsp:txXfrm>
        <a:off x="83809" y="3793023"/>
        <a:ext cx="6499215" cy="15492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F27A7-B904-7E4C-AE6F-B613081FB81C}">
      <dsp:nvSpPr>
        <dsp:cNvPr id="0" name=""/>
        <dsp:cNvSpPr/>
      </dsp:nvSpPr>
      <dsp:spPr>
        <a:xfrm>
          <a:off x="0" y="87569"/>
          <a:ext cx="6666833" cy="99815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Highlights both strengths and challenges.</a:t>
          </a:r>
        </a:p>
      </dsp:txBody>
      <dsp:txXfrm>
        <a:off x="48726" y="136295"/>
        <a:ext cx="6569381" cy="900704"/>
      </dsp:txXfrm>
    </dsp:sp>
    <dsp:sp modelId="{FFF61AB5-F60D-9942-866A-BEE155B81B9D}">
      <dsp:nvSpPr>
        <dsp:cNvPr id="0" name=""/>
        <dsp:cNvSpPr/>
      </dsp:nvSpPr>
      <dsp:spPr>
        <a:xfrm>
          <a:off x="0" y="1157725"/>
          <a:ext cx="6666833" cy="998156"/>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Dance environments can create sensory and social issues.</a:t>
          </a:r>
        </a:p>
      </dsp:txBody>
      <dsp:txXfrm>
        <a:off x="48726" y="1206451"/>
        <a:ext cx="6569381" cy="900704"/>
      </dsp:txXfrm>
    </dsp:sp>
    <dsp:sp modelId="{42FFD8F0-0EF9-244D-9DA2-917E88B98DA9}">
      <dsp:nvSpPr>
        <dsp:cNvPr id="0" name=""/>
        <dsp:cNvSpPr/>
      </dsp:nvSpPr>
      <dsp:spPr>
        <a:xfrm>
          <a:off x="0" y="2227881"/>
          <a:ext cx="6666833" cy="998156"/>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Provides opportunities to be creative and expression.</a:t>
          </a:r>
        </a:p>
      </dsp:txBody>
      <dsp:txXfrm>
        <a:off x="48726" y="2276607"/>
        <a:ext cx="6569381" cy="900704"/>
      </dsp:txXfrm>
    </dsp:sp>
    <dsp:sp modelId="{16B2770C-78A3-6246-98BF-A69DE3AC27D7}">
      <dsp:nvSpPr>
        <dsp:cNvPr id="0" name=""/>
        <dsp:cNvSpPr/>
      </dsp:nvSpPr>
      <dsp:spPr>
        <a:xfrm>
          <a:off x="0" y="3298038"/>
          <a:ext cx="6666833" cy="998156"/>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More awareness of inclusive teaching. </a:t>
          </a:r>
        </a:p>
      </dsp:txBody>
      <dsp:txXfrm>
        <a:off x="48726" y="3346764"/>
        <a:ext cx="6569381" cy="900704"/>
      </dsp:txXfrm>
    </dsp:sp>
    <dsp:sp modelId="{8DCFA3CF-F4A3-A84C-98E3-5FC931D1C154}">
      <dsp:nvSpPr>
        <dsp:cNvPr id="0" name=""/>
        <dsp:cNvSpPr/>
      </dsp:nvSpPr>
      <dsp:spPr>
        <a:xfrm>
          <a:off x="0" y="4368194"/>
          <a:ext cx="6666833" cy="99815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Strategies and flexible assessment methods.</a:t>
          </a:r>
        </a:p>
      </dsp:txBody>
      <dsp:txXfrm>
        <a:off x="48726" y="4416920"/>
        <a:ext cx="6569381" cy="9007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2423B-24CC-D543-A8EC-0D1C2C8CE9AE}">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More neurodiversity training for educators </a:t>
          </a:r>
        </a:p>
      </dsp:txBody>
      <dsp:txXfrm>
        <a:off x="62141" y="104940"/>
        <a:ext cx="6542551" cy="1148678"/>
      </dsp:txXfrm>
    </dsp:sp>
    <dsp:sp modelId="{EC92BC8E-585C-3242-B0CD-610C870219F8}">
      <dsp:nvSpPr>
        <dsp:cNvPr id="0" name=""/>
        <dsp:cNvSpPr/>
      </dsp:nvSpPr>
      <dsp:spPr>
        <a:xfrm>
          <a:off x="0" y="1407919"/>
          <a:ext cx="6666833" cy="12729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Flexible teaching methods </a:t>
          </a:r>
        </a:p>
      </dsp:txBody>
      <dsp:txXfrm>
        <a:off x="62141" y="1470060"/>
        <a:ext cx="6542551" cy="1148678"/>
      </dsp:txXfrm>
    </dsp:sp>
    <dsp:sp modelId="{6D84F202-F334-7E4C-8D7B-A80F64E7265B}">
      <dsp:nvSpPr>
        <dsp:cNvPr id="0" name=""/>
        <dsp:cNvSpPr/>
      </dsp:nvSpPr>
      <dsp:spPr>
        <a:xfrm>
          <a:off x="0" y="2773040"/>
          <a:ext cx="6666833" cy="1272960"/>
        </a:xfrm>
        <a:prstGeom prst="roundRect">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Better implemented adjustments in practice-based</a:t>
          </a:r>
        </a:p>
      </dsp:txBody>
      <dsp:txXfrm>
        <a:off x="62141" y="2835181"/>
        <a:ext cx="6542551" cy="1148678"/>
      </dsp:txXfrm>
    </dsp:sp>
    <dsp:sp modelId="{059B0CD0-A383-5D42-9829-5C4128E09F86}">
      <dsp:nvSpPr>
        <dsp:cNvPr id="0" name=""/>
        <dsp:cNvSpPr/>
      </dsp:nvSpPr>
      <dsp:spPr>
        <a:xfrm>
          <a:off x="0" y="4138160"/>
          <a:ext cx="6666833" cy="1272960"/>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More awareness of sensory environments in studios</a:t>
          </a:r>
        </a:p>
      </dsp:txBody>
      <dsp:txXfrm>
        <a:off x="62141" y="4200301"/>
        <a:ext cx="6542551" cy="11486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16B2-B40B-26C7-68B9-FDE87AA1FB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6DD95E1-9BEB-F1D8-9E4B-4448A6C15D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F5A214-E148-D712-EE13-4988450ECCB6}"/>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5" name="Footer Placeholder 4">
            <a:extLst>
              <a:ext uri="{FF2B5EF4-FFF2-40B4-BE49-F238E27FC236}">
                <a16:creationId xmlns:a16="http://schemas.microsoft.com/office/drawing/2014/main" id="{F86496B0-E38B-3904-3E73-5486F7D5CD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F24AC0-2658-524C-1467-CA47D6B9847D}"/>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2048996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7EB6D-E651-4B98-D724-68FC7F42D4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1DEFE6-8FFB-45AE-2A10-42B8AF7C131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FB1D69-A3E5-E09F-6FC6-0B60A3AFBC11}"/>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5" name="Footer Placeholder 4">
            <a:extLst>
              <a:ext uri="{FF2B5EF4-FFF2-40B4-BE49-F238E27FC236}">
                <a16:creationId xmlns:a16="http://schemas.microsoft.com/office/drawing/2014/main" id="{1DD00B48-654A-7290-95C7-90C2D095BF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25CF27-9F0F-2DA1-E3DC-9EF50350967F}"/>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1233722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DC5B5-B236-B9F7-306B-161A2EBA1B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85F661F-A2E6-E591-4C52-6412807117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4AF8509-95D8-F6D7-1EB6-F7A3A127AA56}"/>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5" name="Footer Placeholder 4">
            <a:extLst>
              <a:ext uri="{FF2B5EF4-FFF2-40B4-BE49-F238E27FC236}">
                <a16:creationId xmlns:a16="http://schemas.microsoft.com/office/drawing/2014/main" id="{089B5754-4B6A-AD2E-0833-73F70DA554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EF9A58-E9CB-ABCC-8332-D7D0950C5BF3}"/>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4035936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5C47-7A8B-6BB4-7BB2-85B9B9D056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75594E-A54C-0E71-3185-2573571C3C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C98F9AE-F4C3-6100-AA72-94D63623FA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3EF933E-6B2D-7910-B72E-DB429B1E38D9}"/>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6" name="Footer Placeholder 5">
            <a:extLst>
              <a:ext uri="{FF2B5EF4-FFF2-40B4-BE49-F238E27FC236}">
                <a16:creationId xmlns:a16="http://schemas.microsoft.com/office/drawing/2014/main" id="{21C3D726-1707-DE17-2EB5-ABB9B8C5B6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E2B4C3-1D7D-127C-137F-5AD0CAE9632C}"/>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1232071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34D8C-0643-FC38-3A9D-3C60F731547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8452483-068B-D895-9CDF-3AF7338936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C4BE0B-9790-8A93-C756-FD863774B6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3CA922F-BE53-CC9F-ECF6-8EFE78F6CD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13040F9-9869-E219-A5A3-EEEFE177E6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B30987B-E759-3D88-E105-12C1B1808525}"/>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8" name="Footer Placeholder 7">
            <a:extLst>
              <a:ext uri="{FF2B5EF4-FFF2-40B4-BE49-F238E27FC236}">
                <a16:creationId xmlns:a16="http://schemas.microsoft.com/office/drawing/2014/main" id="{C8E24D59-7891-983A-334D-D11B9ACA64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EDBECE1-FE10-8F89-FD73-C1F0CEE4D646}"/>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1677233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ACD13-942D-247E-146F-12F1636C1E0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EF95856-A87C-F802-B339-9511E545D0D7}"/>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4" name="Footer Placeholder 3">
            <a:extLst>
              <a:ext uri="{FF2B5EF4-FFF2-40B4-BE49-F238E27FC236}">
                <a16:creationId xmlns:a16="http://schemas.microsoft.com/office/drawing/2014/main" id="{D94DD4FC-5121-8835-C7F4-AC0C0CE5B5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574FB7-912D-C46D-E316-F7669D72224A}"/>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2865726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42AFF7-C65D-0C49-4F09-5C1BE0CEDD4A}"/>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3" name="Footer Placeholder 2">
            <a:extLst>
              <a:ext uri="{FF2B5EF4-FFF2-40B4-BE49-F238E27FC236}">
                <a16:creationId xmlns:a16="http://schemas.microsoft.com/office/drawing/2014/main" id="{742F6DA5-D2D0-6D87-6FBD-9EA004AFD30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E61F365-826E-A8A7-BD87-2A4F3CBC26C9}"/>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493849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7354D-879B-1ED3-11D3-044CDA1596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B1B95AF-8D1F-F4AA-E00E-199CF76FFB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42DBE97-3D49-501E-2616-F448D8C61C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15455C-63A2-992F-E863-68BC6089D8EE}"/>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6" name="Footer Placeholder 5">
            <a:extLst>
              <a:ext uri="{FF2B5EF4-FFF2-40B4-BE49-F238E27FC236}">
                <a16:creationId xmlns:a16="http://schemas.microsoft.com/office/drawing/2014/main" id="{5344AA6C-54BB-A60C-A7A7-2854FBD09B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328207-A0F5-2B80-C561-DD4797A54BF6}"/>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2320717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0CBC0-60C6-9313-FA77-78641CF346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33732C-CC55-9999-DD1E-8E18550BE8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40D79F-36E8-675A-B11D-8D33B61FC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22D0-FC74-6591-2F0C-A5FBE592331C}"/>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6" name="Footer Placeholder 5">
            <a:extLst>
              <a:ext uri="{FF2B5EF4-FFF2-40B4-BE49-F238E27FC236}">
                <a16:creationId xmlns:a16="http://schemas.microsoft.com/office/drawing/2014/main" id="{4D174062-9F96-EB17-C379-D510B7193A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E4B3FC-AAF8-7297-605F-F5E6D750D48F}"/>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1868508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82C7-B4C4-84EE-DC34-F6E01F7E342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97CDC1-638A-EE64-3667-9D0CCE3721B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C8C6B9-B69B-CDE5-60BD-BAB03D1FE5FA}"/>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5" name="Footer Placeholder 4">
            <a:extLst>
              <a:ext uri="{FF2B5EF4-FFF2-40B4-BE49-F238E27FC236}">
                <a16:creationId xmlns:a16="http://schemas.microsoft.com/office/drawing/2014/main" id="{83EE69D9-1606-79E2-6090-FAB8F02035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7F3923-5362-1FEE-0E4D-3E8F1541BD3A}"/>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1417674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809A92-BF1C-F91A-7E01-1C0E44AE9A0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D45C4DE-98C6-18DE-04B4-BA0BDD6B3C5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B76C73-3730-BC62-562D-DA5ED43078D9}"/>
              </a:ext>
            </a:extLst>
          </p:cNvPr>
          <p:cNvSpPr>
            <a:spLocks noGrp="1"/>
          </p:cNvSpPr>
          <p:nvPr>
            <p:ph type="dt" sz="half" idx="10"/>
          </p:nvPr>
        </p:nvSpPr>
        <p:spPr/>
        <p:txBody>
          <a:bodyPr/>
          <a:lstStyle/>
          <a:p>
            <a:fld id="{591E1CC7-7B4E-F949-9D31-65C3345AE8D4}" type="datetimeFigureOut">
              <a:rPr lang="en-US" smtClean="0"/>
              <a:t>3/18/26</a:t>
            </a:fld>
            <a:endParaRPr lang="en-US"/>
          </a:p>
        </p:txBody>
      </p:sp>
      <p:sp>
        <p:nvSpPr>
          <p:cNvPr id="5" name="Footer Placeholder 4">
            <a:extLst>
              <a:ext uri="{FF2B5EF4-FFF2-40B4-BE49-F238E27FC236}">
                <a16:creationId xmlns:a16="http://schemas.microsoft.com/office/drawing/2014/main" id="{F215CF3A-31F4-868E-82EA-16FF18400B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73455-E1A5-04DC-905E-3C0A545199D1}"/>
              </a:ext>
            </a:extLst>
          </p:cNvPr>
          <p:cNvSpPr>
            <a:spLocks noGrp="1"/>
          </p:cNvSpPr>
          <p:nvPr>
            <p:ph type="sldNum" sz="quarter" idx="12"/>
          </p:nvPr>
        </p:nvSpPr>
        <p:spPr/>
        <p:txBody>
          <a:bodyPr/>
          <a:lstStyle/>
          <a:p>
            <a:fld id="{AEFC31B2-766A-484E-9764-A588E9FDE9A4}" type="slidenum">
              <a:rPr lang="en-US" smtClean="0"/>
              <a:t>‹#›</a:t>
            </a:fld>
            <a:endParaRPr lang="en-US"/>
          </a:p>
        </p:txBody>
      </p:sp>
    </p:spTree>
    <p:extLst>
      <p:ext uri="{BB962C8B-B14F-4D97-AF65-F5344CB8AC3E}">
        <p14:creationId xmlns:p14="http://schemas.microsoft.com/office/powerpoint/2010/main" val="2335717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8A9824-1A35-F333-0ADA-E118D4AD8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11570D-D5F4-11C7-C08C-838D1F8AE6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3C76A6-5E19-4C79-E736-E47B22FD56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1E1CC7-7B4E-F949-9D31-65C3345AE8D4}" type="datetimeFigureOut">
              <a:rPr lang="en-US" smtClean="0"/>
              <a:t>3/18/26</a:t>
            </a:fld>
            <a:endParaRPr lang="en-US"/>
          </a:p>
        </p:txBody>
      </p:sp>
      <p:sp>
        <p:nvSpPr>
          <p:cNvPr id="5" name="Footer Placeholder 4">
            <a:extLst>
              <a:ext uri="{FF2B5EF4-FFF2-40B4-BE49-F238E27FC236}">
                <a16:creationId xmlns:a16="http://schemas.microsoft.com/office/drawing/2014/main" id="{31A3E8D9-AD3C-84D2-2BA3-3A657AF590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4E575C2-C8B3-2C15-CD5F-E43D3E09C6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FC31B2-766A-484E-9764-A588E9FDE9A4}" type="slidenum">
              <a:rPr lang="en-US" smtClean="0"/>
              <a:t>‹#›</a:t>
            </a:fld>
            <a:endParaRPr lang="en-US"/>
          </a:p>
        </p:txBody>
      </p:sp>
    </p:spTree>
    <p:extLst>
      <p:ext uri="{BB962C8B-B14F-4D97-AF65-F5344CB8AC3E}">
        <p14:creationId xmlns:p14="http://schemas.microsoft.com/office/powerpoint/2010/main" val="204391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file:////Users/jaybrown/Library/Group%20Containers/UBF8T346G9.ms/WebArchiveCopyPasteTempFiles/com.microsoft.Word/D50B00C7-6D28-4675-BBCC5435147EF6A2_carouselimage.png"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2FBA063-A0C0-C05D-42D8-C06AC9E27E7E}"/>
              </a:ext>
            </a:extLst>
          </p:cNvPr>
          <p:cNvSpPr>
            <a:spLocks noChangeArrowheads="1"/>
          </p:cNvSpPr>
          <p:nvPr/>
        </p:nvSpPr>
        <p:spPr bwMode="auto">
          <a:xfrm>
            <a:off x="3668750" y="79034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BA (Hons) Commercial Dance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Assessment Cover Page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1" name="Picture 1" descr="University of Wales Trinity Saint David launches new digital healthcare  course - Digital Health and Care Wales">
            <a:extLst>
              <a:ext uri="{FF2B5EF4-FFF2-40B4-BE49-F238E27FC236}">
                <a16:creationId xmlns:a16="http://schemas.microsoft.com/office/drawing/2014/main" id="{2505E6FA-A12F-534F-3B08-47ACBCAA0F3F}"/>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058532" y="1767468"/>
            <a:ext cx="5740400" cy="24003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E1911C27-7308-0495-1E36-6D9E63AE8605}"/>
              </a:ext>
            </a:extLst>
          </p:cNvPr>
          <p:cNvSpPr>
            <a:spLocks noChangeArrowheads="1"/>
          </p:cNvSpPr>
          <p:nvPr/>
        </p:nvSpPr>
        <p:spPr bwMode="auto">
          <a:xfrm>
            <a:off x="4025590" y="527452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Casey Marie Bowen</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2304253</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Independent project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ADPA6000</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922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ssistive Tech for Neurodivergent Students – Assistive Technology Hub">
            <a:extLst>
              <a:ext uri="{FF2B5EF4-FFF2-40B4-BE49-F238E27FC236}">
                <a16:creationId xmlns:a16="http://schemas.microsoft.com/office/drawing/2014/main" id="{6D19B048-4817-B7B9-9D54-AC8E8DE8E7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5680" b="1906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2EF55-96C6-9B2D-C5EC-469C6B0A25E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800">
                <a:solidFill>
                  <a:schemeClr val="tx1">
                    <a:lumMod val="85000"/>
                    <a:lumOff val="15000"/>
                  </a:schemeClr>
                </a:solidFill>
              </a:rPr>
              <a:t>How does neurodivergent dance students experience higher education?</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6014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5DC2836C-40F8-83AB-3E23-9F4AEBBF6285}"/>
              </a:ext>
            </a:extLst>
          </p:cNvPr>
          <p:cNvPicPr>
            <a:picLocks noChangeAspect="1"/>
          </p:cNvPicPr>
          <p:nvPr/>
        </p:nvPicPr>
        <p:blipFill>
          <a:blip r:embed="rId2">
            <a:alphaModFix amt="35000"/>
          </a:blip>
          <a:srcRect t="1412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8B967AA-8BDB-8EAA-AC88-71007A43FB45}"/>
              </a:ext>
            </a:extLst>
          </p:cNvPr>
          <p:cNvSpPr>
            <a:spLocks noGrp="1"/>
          </p:cNvSpPr>
          <p:nvPr>
            <p:ph type="title"/>
          </p:nvPr>
        </p:nvSpPr>
        <p:spPr>
          <a:xfrm>
            <a:off x="838200" y="365125"/>
            <a:ext cx="10515600" cy="1325563"/>
          </a:xfrm>
        </p:spPr>
        <p:txBody>
          <a:bodyPr>
            <a:normAutofit/>
          </a:bodyPr>
          <a:lstStyle/>
          <a:p>
            <a:r>
              <a:rPr lang="en-US">
                <a:solidFill>
                  <a:srgbClr val="FFFFFF"/>
                </a:solidFill>
              </a:rPr>
              <a:t>Aims:</a:t>
            </a:r>
          </a:p>
        </p:txBody>
      </p:sp>
      <p:graphicFrame>
        <p:nvGraphicFramePr>
          <p:cNvPr id="5" name="Content Placeholder 2">
            <a:extLst>
              <a:ext uri="{FF2B5EF4-FFF2-40B4-BE49-F238E27FC236}">
                <a16:creationId xmlns:a16="http://schemas.microsoft.com/office/drawing/2014/main" id="{82EFE0CE-4AD5-3892-2715-A1A356349E7C}"/>
              </a:ext>
            </a:extLst>
          </p:cNvPr>
          <p:cNvGraphicFramePr>
            <a:graphicFrameLocks noGrp="1"/>
          </p:cNvGraphicFramePr>
          <p:nvPr>
            <p:ph idx="1"/>
            <p:extLst>
              <p:ext uri="{D42A27DB-BD31-4B8C-83A1-F6EECF244321}">
                <p14:modId xmlns:p14="http://schemas.microsoft.com/office/powerpoint/2010/main" val="23130585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37303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D45FB29-C6FF-D3DF-CDCB-7A06E2BE57B8}"/>
              </a:ext>
            </a:extLst>
          </p:cNvPr>
          <p:cNvGraphicFramePr>
            <a:graphicFrameLocks noGrp="1"/>
          </p:cNvGraphicFramePr>
          <p:nvPr>
            <p:ph idx="1"/>
            <p:extLst>
              <p:ext uri="{D42A27DB-BD31-4B8C-83A1-F6EECF244321}">
                <p14:modId xmlns:p14="http://schemas.microsoft.com/office/powerpoint/2010/main" val="2630959442"/>
              </p:ext>
            </p:extLst>
          </p:nvPr>
        </p:nvGraphicFramePr>
        <p:xfrm>
          <a:off x="838200" y="479501"/>
          <a:ext cx="10515600" cy="5988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81417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C06A95-A8E5-EC55-C809-BF8E667F1BE1}"/>
              </a:ext>
            </a:extLst>
          </p:cNvPr>
          <p:cNvSpPr>
            <a:spLocks noGrp="1"/>
          </p:cNvSpPr>
          <p:nvPr>
            <p:ph type="title"/>
          </p:nvPr>
        </p:nvSpPr>
        <p:spPr>
          <a:xfrm>
            <a:off x="1188069" y="381935"/>
            <a:ext cx="4008583" cy="5974414"/>
          </a:xfrm>
        </p:spPr>
        <p:txBody>
          <a:bodyPr anchor="ctr">
            <a:normAutofit/>
          </a:bodyPr>
          <a:lstStyle/>
          <a:p>
            <a:r>
              <a:rPr lang="en-US" sz="3200">
                <a:solidFill>
                  <a:srgbClr val="FFFFFF"/>
                </a:solidFill>
              </a:rPr>
              <a:t>Background/Literature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42F028BA-8C91-F31C-6984-94A3509F3B63}"/>
              </a:ext>
            </a:extLst>
          </p:cNvPr>
          <p:cNvSpPr>
            <a:spLocks noGrp="1"/>
          </p:cNvSpPr>
          <p:nvPr>
            <p:ph idx="1"/>
          </p:nvPr>
        </p:nvSpPr>
        <p:spPr>
          <a:xfrm>
            <a:off x="6297233" y="381935"/>
            <a:ext cx="4771607" cy="5837949"/>
          </a:xfrm>
        </p:spPr>
        <p:txBody>
          <a:bodyPr anchor="ctr">
            <a:normAutofit/>
          </a:bodyPr>
          <a:lstStyle/>
          <a:p>
            <a:r>
              <a:rPr lang="en-US" sz="2000" dirty="0">
                <a:solidFill>
                  <a:schemeClr val="tx1">
                    <a:alpha val="80000"/>
                  </a:schemeClr>
                </a:solidFill>
              </a:rPr>
              <a:t>(</a:t>
            </a:r>
            <a:r>
              <a:rPr lang="en-US" sz="2000" dirty="0" err="1">
                <a:solidFill>
                  <a:schemeClr val="tx1">
                    <a:alpha val="80000"/>
                  </a:schemeClr>
                </a:solidFill>
              </a:rPr>
              <a:t>Clouder</a:t>
            </a:r>
            <a:r>
              <a:rPr lang="en-US" sz="2000" dirty="0">
                <a:solidFill>
                  <a:schemeClr val="tx1">
                    <a:alpha val="80000"/>
                  </a:schemeClr>
                </a:solidFill>
              </a:rPr>
              <a:t> et al., 2020) is an article book. He mentions that’s neurodiversity </a:t>
            </a:r>
            <a:r>
              <a:rPr lang="en-US" sz="2000" dirty="0" err="1">
                <a:solidFill>
                  <a:schemeClr val="tx1">
                    <a:alpha val="80000"/>
                  </a:schemeClr>
                </a:solidFill>
              </a:rPr>
              <a:t>recognises</a:t>
            </a:r>
            <a:r>
              <a:rPr lang="en-US" sz="2000" dirty="0">
                <a:solidFill>
                  <a:schemeClr val="tx1">
                    <a:alpha val="80000"/>
                  </a:schemeClr>
                </a:solidFill>
              </a:rPr>
              <a:t> that people's brains works in different ways and that these differences are natural to the human brain rather than something that is wrong and explains that very little research specifically explores experiences within dance education . </a:t>
            </a:r>
          </a:p>
          <a:p>
            <a:r>
              <a:rPr lang="en-US" sz="2000" dirty="0">
                <a:solidFill>
                  <a:schemeClr val="tx1">
                    <a:alpha val="80000"/>
                  </a:schemeClr>
                </a:solidFill>
              </a:rPr>
              <a:t>(Hull et al., 2020) is an article book about the female autism and camouflaging. This mentions that universities are often built around their neurotypical expectations such as independence and productivity. </a:t>
            </a:r>
          </a:p>
          <a:p>
            <a:r>
              <a:rPr lang="en-US" sz="2000" dirty="0">
                <a:solidFill>
                  <a:schemeClr val="tx1">
                    <a:alpha val="80000"/>
                  </a:schemeClr>
                </a:solidFill>
              </a:rPr>
              <a:t>Dance training has challenges which involves physical training, sensory environments, fast choreography learning and public feedback.  </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4056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935A9EC-5D08-EA06-5DCC-6869EBCC9B0D}"/>
              </a:ext>
            </a:extLst>
          </p:cNvPr>
          <p:cNvSpPr>
            <a:spLocks noGrp="1"/>
          </p:cNvSpPr>
          <p:nvPr>
            <p:ph type="title"/>
          </p:nvPr>
        </p:nvSpPr>
        <p:spPr>
          <a:xfrm>
            <a:off x="1143000" y="990599"/>
            <a:ext cx="9906000" cy="685800"/>
          </a:xfrm>
        </p:spPr>
        <p:txBody>
          <a:bodyPr anchor="t">
            <a:normAutofit/>
          </a:bodyPr>
          <a:lstStyle/>
          <a:p>
            <a:r>
              <a:rPr lang="en-US" sz="4000"/>
              <a:t>Methodology </a:t>
            </a:r>
          </a:p>
        </p:txBody>
      </p:sp>
      <p:graphicFrame>
        <p:nvGraphicFramePr>
          <p:cNvPr id="5" name="Content Placeholder 2">
            <a:extLst>
              <a:ext uri="{FF2B5EF4-FFF2-40B4-BE49-F238E27FC236}">
                <a16:creationId xmlns:a16="http://schemas.microsoft.com/office/drawing/2014/main" id="{1581202E-89F7-89DA-A4B4-B3304BCADA20}"/>
              </a:ext>
            </a:extLst>
          </p:cNvPr>
          <p:cNvGraphicFramePr>
            <a:graphicFrameLocks noGrp="1"/>
          </p:cNvGraphicFramePr>
          <p:nvPr>
            <p:ph idx="1"/>
            <p:extLst>
              <p:ext uri="{D42A27DB-BD31-4B8C-83A1-F6EECF244321}">
                <p14:modId xmlns:p14="http://schemas.microsoft.com/office/powerpoint/2010/main" val="1334859609"/>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7793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BE446-058C-A33C-8B65-498762FFD71A}"/>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Key findings </a:t>
            </a:r>
          </a:p>
        </p:txBody>
      </p:sp>
      <p:graphicFrame>
        <p:nvGraphicFramePr>
          <p:cNvPr id="5" name="Content Placeholder 2">
            <a:extLst>
              <a:ext uri="{FF2B5EF4-FFF2-40B4-BE49-F238E27FC236}">
                <a16:creationId xmlns:a16="http://schemas.microsoft.com/office/drawing/2014/main" id="{D315846C-CE75-0D86-D253-B5C5EBBABA46}"/>
              </a:ext>
            </a:extLst>
          </p:cNvPr>
          <p:cNvGraphicFramePr>
            <a:graphicFrameLocks noGrp="1"/>
          </p:cNvGraphicFramePr>
          <p:nvPr>
            <p:ph idx="1"/>
            <p:extLst>
              <p:ext uri="{D42A27DB-BD31-4B8C-83A1-F6EECF244321}">
                <p14:modId xmlns:p14="http://schemas.microsoft.com/office/powerpoint/2010/main" val="331347929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7120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CEF25F3-ABB8-73F2-31DE-6A0E971DD508}"/>
              </a:ext>
            </a:extLst>
          </p:cNvPr>
          <p:cNvSpPr>
            <a:spLocks noGrp="1"/>
          </p:cNvSpPr>
          <p:nvPr>
            <p:ph type="title"/>
          </p:nvPr>
        </p:nvSpPr>
        <p:spPr>
          <a:xfrm>
            <a:off x="1143000" y="990599"/>
            <a:ext cx="9906000" cy="685800"/>
          </a:xfrm>
        </p:spPr>
        <p:txBody>
          <a:bodyPr anchor="t">
            <a:normAutofit/>
          </a:bodyPr>
          <a:lstStyle/>
          <a:p>
            <a:r>
              <a:rPr lang="en-US" sz="4000"/>
              <a:t>Masking </a:t>
            </a:r>
          </a:p>
        </p:txBody>
      </p:sp>
      <p:graphicFrame>
        <p:nvGraphicFramePr>
          <p:cNvPr id="5" name="Content Placeholder 2">
            <a:extLst>
              <a:ext uri="{FF2B5EF4-FFF2-40B4-BE49-F238E27FC236}">
                <a16:creationId xmlns:a16="http://schemas.microsoft.com/office/drawing/2014/main" id="{67C9F885-DE2E-1D47-1D0F-D9BDD037A8DD}"/>
              </a:ext>
            </a:extLst>
          </p:cNvPr>
          <p:cNvGraphicFramePr>
            <a:graphicFrameLocks noGrp="1"/>
          </p:cNvGraphicFramePr>
          <p:nvPr>
            <p:ph idx="1"/>
            <p:extLst>
              <p:ext uri="{D42A27DB-BD31-4B8C-83A1-F6EECF244321}">
                <p14:modId xmlns:p14="http://schemas.microsoft.com/office/powerpoint/2010/main" val="68041607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1132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DC39B-D4DA-B7D5-E361-B52DCC29D200}"/>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Support and adjustments</a:t>
            </a:r>
          </a:p>
        </p:txBody>
      </p:sp>
      <p:graphicFrame>
        <p:nvGraphicFramePr>
          <p:cNvPr id="30" name="Content Placeholder 2">
            <a:extLst>
              <a:ext uri="{FF2B5EF4-FFF2-40B4-BE49-F238E27FC236}">
                <a16:creationId xmlns:a16="http://schemas.microsoft.com/office/drawing/2014/main" id="{18907E65-3A17-FA0A-76A7-C54FF2916A76}"/>
              </a:ext>
            </a:extLst>
          </p:cNvPr>
          <p:cNvGraphicFramePr>
            <a:graphicFrameLocks noGrp="1"/>
          </p:cNvGraphicFramePr>
          <p:nvPr>
            <p:ph idx="1"/>
            <p:extLst>
              <p:ext uri="{D42A27DB-BD31-4B8C-83A1-F6EECF244321}">
                <p14:modId xmlns:p14="http://schemas.microsoft.com/office/powerpoint/2010/main" val="1283813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1766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3AF72-5F80-D404-9689-37896F67545E}"/>
              </a:ext>
            </a:extLst>
          </p:cNvPr>
          <p:cNvSpPr>
            <a:spLocks noGrp="1"/>
          </p:cNvSpPr>
          <p:nvPr>
            <p:ph type="title"/>
          </p:nvPr>
        </p:nvSpPr>
        <p:spPr>
          <a:xfrm>
            <a:off x="586478" y="1683756"/>
            <a:ext cx="3115265" cy="2396359"/>
          </a:xfrm>
        </p:spPr>
        <p:txBody>
          <a:bodyPr anchor="b">
            <a:normAutofit/>
          </a:bodyPr>
          <a:lstStyle/>
          <a:p>
            <a:pPr algn="r"/>
            <a:r>
              <a:rPr lang="en-US" sz="3400">
                <a:solidFill>
                  <a:srgbClr val="FFFFFF"/>
                </a:solidFill>
              </a:rPr>
              <a:t>Strengths of neurodivergence </a:t>
            </a:r>
          </a:p>
        </p:txBody>
      </p:sp>
      <p:graphicFrame>
        <p:nvGraphicFramePr>
          <p:cNvPr id="5" name="Content Placeholder 2">
            <a:extLst>
              <a:ext uri="{FF2B5EF4-FFF2-40B4-BE49-F238E27FC236}">
                <a16:creationId xmlns:a16="http://schemas.microsoft.com/office/drawing/2014/main" id="{09A8D73E-AFD0-C976-C0FE-8F1C3A19B55A}"/>
              </a:ext>
            </a:extLst>
          </p:cNvPr>
          <p:cNvGraphicFramePr>
            <a:graphicFrameLocks noGrp="1"/>
          </p:cNvGraphicFramePr>
          <p:nvPr>
            <p:ph idx="1"/>
            <p:extLst>
              <p:ext uri="{D42A27DB-BD31-4B8C-83A1-F6EECF244321}">
                <p14:modId xmlns:p14="http://schemas.microsoft.com/office/powerpoint/2010/main" val="8141023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6389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F6B5D70-EF42-8213-1332-104519DFE59D}"/>
              </a:ext>
            </a:extLst>
          </p:cNvPr>
          <p:cNvSpPr>
            <a:spLocks noGrp="1"/>
          </p:cNvSpPr>
          <p:nvPr>
            <p:ph type="title"/>
          </p:nvPr>
        </p:nvSpPr>
        <p:spPr>
          <a:xfrm>
            <a:off x="838200" y="365125"/>
            <a:ext cx="5393361" cy="1325563"/>
          </a:xfrm>
        </p:spPr>
        <p:txBody>
          <a:bodyPr>
            <a:normAutofit/>
          </a:bodyPr>
          <a:lstStyle/>
          <a:p>
            <a:r>
              <a:rPr lang="en-US"/>
              <a:t>Discussion </a:t>
            </a:r>
          </a:p>
        </p:txBody>
      </p:sp>
      <p:sp>
        <p:nvSpPr>
          <p:cNvPr id="17" name="Freeform: Shape 1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8277080-4334-CB46-1856-F8762C9C7F88}"/>
              </a:ext>
            </a:extLst>
          </p:cNvPr>
          <p:cNvSpPr>
            <a:spLocks noGrp="1"/>
          </p:cNvSpPr>
          <p:nvPr>
            <p:ph idx="1"/>
          </p:nvPr>
        </p:nvSpPr>
        <p:spPr>
          <a:xfrm>
            <a:off x="838200" y="1825625"/>
            <a:ext cx="5393361" cy="4351338"/>
          </a:xfrm>
        </p:spPr>
        <p:txBody>
          <a:bodyPr>
            <a:normAutofit/>
          </a:bodyPr>
          <a:lstStyle/>
          <a:p>
            <a:r>
              <a:rPr lang="en-US" sz="2400" dirty="0"/>
              <a:t>The experiences of neurodivergent  dance students are shaped not only by their neurological differences but also by the traditional teaching methods of the institution.</a:t>
            </a:r>
          </a:p>
          <a:p>
            <a:r>
              <a:rPr lang="en-US" sz="2400" dirty="0"/>
              <a:t>Institutions unintentionally reinforce expectations with their traditional teaching methods. Explained by (Florian &amp; Black-Hawkins, 2011) and (</a:t>
            </a:r>
            <a:r>
              <a:rPr lang="en-US" sz="2400" dirty="0" err="1"/>
              <a:t>Clouder</a:t>
            </a:r>
            <a:r>
              <a:rPr lang="en-US" sz="2400" dirty="0"/>
              <a:t> et al., 2020).</a:t>
            </a:r>
          </a:p>
          <a:p>
            <a:r>
              <a:rPr lang="en-US" sz="2400" dirty="0"/>
              <a:t>The differences from my participants and and research literature.</a:t>
            </a:r>
          </a:p>
        </p:txBody>
      </p:sp>
      <p:sp>
        <p:nvSpPr>
          <p:cNvPr id="19" name="Oval 1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ancing">
            <a:extLst>
              <a:ext uri="{FF2B5EF4-FFF2-40B4-BE49-F238E27FC236}">
                <a16:creationId xmlns:a16="http://schemas.microsoft.com/office/drawing/2014/main" id="{9CC4059D-38AC-22A6-4311-E7711BE453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1" name="Freeform: Shape 2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23858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981FA-43B5-5586-89BA-8CBFEE09C70D}"/>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Conclusion </a:t>
            </a:r>
          </a:p>
        </p:txBody>
      </p:sp>
      <p:graphicFrame>
        <p:nvGraphicFramePr>
          <p:cNvPr id="5" name="Content Placeholder 2">
            <a:extLst>
              <a:ext uri="{FF2B5EF4-FFF2-40B4-BE49-F238E27FC236}">
                <a16:creationId xmlns:a16="http://schemas.microsoft.com/office/drawing/2014/main" id="{99C88DB7-F4C0-786A-7E07-EA5368B9C1BE}"/>
              </a:ext>
            </a:extLst>
          </p:cNvPr>
          <p:cNvGraphicFramePr>
            <a:graphicFrameLocks noGrp="1"/>
          </p:cNvGraphicFramePr>
          <p:nvPr>
            <p:ph idx="1"/>
            <p:extLst>
              <p:ext uri="{D42A27DB-BD31-4B8C-83A1-F6EECF244321}">
                <p14:modId xmlns:p14="http://schemas.microsoft.com/office/powerpoint/2010/main" val="32636327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0545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61845-9D01-8F7D-1CFD-F0E16A6C2DAB}"/>
              </a:ext>
            </a:extLst>
          </p:cNvPr>
          <p:cNvSpPr>
            <a:spLocks noGrp="1"/>
          </p:cNvSpPr>
          <p:nvPr>
            <p:ph type="title"/>
          </p:nvPr>
        </p:nvSpPr>
        <p:spPr>
          <a:xfrm>
            <a:off x="586478" y="1683756"/>
            <a:ext cx="3115265" cy="2396359"/>
          </a:xfrm>
        </p:spPr>
        <p:txBody>
          <a:bodyPr anchor="b">
            <a:normAutofit/>
          </a:bodyPr>
          <a:lstStyle/>
          <a:p>
            <a:pPr algn="r"/>
            <a:r>
              <a:rPr lang="en-US" sz="2800">
                <a:solidFill>
                  <a:srgbClr val="FFFFFF"/>
                </a:solidFill>
              </a:rPr>
              <a:t>Recommendations for future research </a:t>
            </a:r>
          </a:p>
        </p:txBody>
      </p:sp>
      <p:graphicFrame>
        <p:nvGraphicFramePr>
          <p:cNvPr id="31" name="Content Placeholder 2">
            <a:extLst>
              <a:ext uri="{FF2B5EF4-FFF2-40B4-BE49-F238E27FC236}">
                <a16:creationId xmlns:a16="http://schemas.microsoft.com/office/drawing/2014/main" id="{0151CE2C-471C-2F3C-A6DD-CC29D56D20DD}"/>
              </a:ext>
            </a:extLst>
          </p:cNvPr>
          <p:cNvGraphicFramePr>
            <a:graphicFrameLocks noGrp="1"/>
          </p:cNvGraphicFramePr>
          <p:nvPr>
            <p:ph idx="1"/>
            <p:extLst>
              <p:ext uri="{D42A27DB-BD31-4B8C-83A1-F6EECF244321}">
                <p14:modId xmlns:p14="http://schemas.microsoft.com/office/powerpoint/2010/main" val="383336129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340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5E18C1D-7C68-5D31-B666-524231235A2E}"/>
              </a:ext>
            </a:extLst>
          </p:cNvPr>
          <p:cNvSpPr>
            <a:spLocks noGrp="1"/>
          </p:cNvSpPr>
          <p:nvPr>
            <p:ph type="title"/>
          </p:nvPr>
        </p:nvSpPr>
        <p:spPr>
          <a:xfrm>
            <a:off x="838200" y="365125"/>
            <a:ext cx="5393361" cy="1325563"/>
          </a:xfrm>
        </p:spPr>
        <p:txBody>
          <a:bodyPr>
            <a:normAutofit/>
          </a:bodyPr>
          <a:lstStyle/>
          <a:p>
            <a:r>
              <a:rPr lang="en-US"/>
              <a:t>Bibliography </a:t>
            </a:r>
            <a:endParaRPr lang="en-US" dirty="0"/>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Content Placeholder 2">
            <a:extLst>
              <a:ext uri="{FF2B5EF4-FFF2-40B4-BE49-F238E27FC236}">
                <a16:creationId xmlns:a16="http://schemas.microsoft.com/office/drawing/2014/main" id="{383D6CBD-ABB8-FC78-4E45-067062DE1F5B}"/>
              </a:ext>
            </a:extLst>
          </p:cNvPr>
          <p:cNvSpPr>
            <a:spLocks noGrp="1"/>
          </p:cNvSpPr>
          <p:nvPr>
            <p:ph idx="1"/>
          </p:nvPr>
        </p:nvSpPr>
        <p:spPr>
          <a:xfrm>
            <a:off x="838200" y="1825625"/>
            <a:ext cx="5393361" cy="4351338"/>
          </a:xfrm>
        </p:spPr>
        <p:txBody>
          <a:bodyPr>
            <a:normAutofit/>
          </a:bodyPr>
          <a:lstStyle/>
          <a:p>
            <a:r>
              <a:rPr lang="en-US"/>
              <a:t>(</a:t>
            </a:r>
            <a:r>
              <a:rPr lang="en-US" err="1"/>
              <a:t>Clouder</a:t>
            </a:r>
            <a:r>
              <a:rPr lang="en-US"/>
              <a:t> et al., 2020)</a:t>
            </a:r>
          </a:p>
          <a:p>
            <a:r>
              <a:rPr lang="en-US"/>
              <a:t>(Florian &amp; Black-Hawkins, 2011)</a:t>
            </a:r>
          </a:p>
          <a:p>
            <a:r>
              <a:rPr lang="en-US"/>
              <a:t>(Hull et al., 2020)</a:t>
            </a: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Fingerprint">
            <a:extLst>
              <a:ext uri="{FF2B5EF4-FFF2-40B4-BE49-F238E27FC236}">
                <a16:creationId xmlns:a16="http://schemas.microsoft.com/office/drawing/2014/main" id="{BC85C512-E1AB-CA85-47E8-60DB3F6C06A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998033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290</TotalTime>
  <Words>391</Words>
  <Application>Microsoft Macintosh PowerPoint</Application>
  <PresentationFormat>Widescreen</PresentationFormat>
  <Paragraphs>67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PowerPoint Presentation</vt:lpstr>
      <vt:lpstr>How does neurodivergent dance students experience higher education?</vt:lpstr>
      <vt:lpstr>Aims:</vt:lpstr>
      <vt:lpstr>PowerPoint Presentation</vt:lpstr>
      <vt:lpstr>Background/Literature </vt:lpstr>
      <vt:lpstr>Methodology </vt:lpstr>
      <vt:lpstr>Key findings </vt:lpstr>
      <vt:lpstr>Masking </vt:lpstr>
      <vt:lpstr>Support and adjustments</vt:lpstr>
      <vt:lpstr>Strengths of neurodivergence </vt:lpstr>
      <vt:lpstr>Discussion </vt:lpstr>
      <vt:lpstr>Conclusion </vt:lpstr>
      <vt:lpstr>Recommendations for future research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Casey Bowen (2304253)</dc:creator>
  <cp:lastModifiedBy>Casey Bowen (2304253)</cp:lastModifiedBy>
  <cp:revision>1</cp:revision>
  <dcterms:created xsi:type="dcterms:W3CDTF">2026-03-18T15:13:45Z</dcterms:created>
  <dcterms:modified xsi:type="dcterms:W3CDTF">2026-03-18T20:04:30Z</dcterms:modified>
</cp:coreProperties>
</file>