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6"/>
  </p:notesMasterIdLst>
  <p:handoutMasterIdLst>
    <p:handoutMasterId r:id="rId17"/>
  </p:handoutMasterIdLst>
  <p:sldIdLst>
    <p:sldId id="269" r:id="rId5"/>
    <p:sldId id="278" r:id="rId6"/>
    <p:sldId id="271" r:id="rId7"/>
    <p:sldId id="272" r:id="rId8"/>
    <p:sldId id="273" r:id="rId9"/>
    <p:sldId id="276" r:id="rId10"/>
    <p:sldId id="277" r:id="rId11"/>
    <p:sldId id="279" r:id="rId12"/>
    <p:sldId id="280" r:id="rId13"/>
    <p:sldId id="281" r:id="rId14"/>
    <p:sldId id="282" r:id="rId15"/>
  </p:sldIdLst>
  <p:sldSz cx="12192000" cy="6858000"/>
  <p:notesSz cx="6858000" cy="9144000"/>
  <p:defaultTextStyle>
    <a:defPPr>
      <a:defRPr lang="uk-U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6CD90"/>
    <a:srgbClr val="57B96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951" autoAdjust="0"/>
  </p:normalViewPr>
  <p:slideViewPr>
    <p:cSldViewPr snapToGrid="0">
      <p:cViewPr varScale="1">
        <p:scale>
          <a:sx n="72" d="100"/>
          <a:sy n="72" d="100"/>
        </p:scale>
        <p:origin x="54" y="294"/>
      </p:cViewPr>
      <p:guideLst/>
    </p:cSldViewPr>
  </p:slideViewPr>
  <p:notesTextViewPr>
    <p:cViewPr>
      <p:scale>
        <a:sx n="1" d="1"/>
        <a:sy n="1" d="1"/>
      </p:scale>
      <p:origin x="0" y="0"/>
    </p:cViewPr>
  </p:notesTextViewPr>
  <p:notesViewPr>
    <p:cSldViewPr snapToGrid="0">
      <p:cViewPr varScale="1">
        <p:scale>
          <a:sx n="63" d="100"/>
          <a:sy n="63" d="100"/>
        </p:scale>
        <p:origin x="3134"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B021ECB-E5E0-4559-8547-6932920D412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4CF2C2B-73AD-432B-B1BA-5B137A91196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D27279A-3E34-4139-96E8-B748F2CAADEF}" type="datetimeFigureOut">
              <a:rPr lang="en-US" smtClean="0"/>
              <a:t>2/21/2025</a:t>
            </a:fld>
            <a:endParaRPr lang="en-US" dirty="0"/>
          </a:p>
        </p:txBody>
      </p:sp>
      <p:sp>
        <p:nvSpPr>
          <p:cNvPr id="4" name="Footer Placeholder 3">
            <a:extLst>
              <a:ext uri="{FF2B5EF4-FFF2-40B4-BE49-F238E27FC236}">
                <a16:creationId xmlns:a16="http://schemas.microsoft.com/office/drawing/2014/main" id="{8C4522B6-75F6-4142-8CF8-E07CFD9423C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FA33A631-D0FF-49E5-BEA5-A81351C110B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B6DC40A-A0FF-4BB0-B2CF-A3A4D00A3021}" type="slidenum">
              <a:rPr lang="en-US" smtClean="0"/>
              <a:t>‹#›</a:t>
            </a:fld>
            <a:endParaRPr lang="en-US" dirty="0"/>
          </a:p>
        </p:txBody>
      </p:sp>
    </p:spTree>
    <p:extLst>
      <p:ext uri="{BB962C8B-B14F-4D97-AF65-F5344CB8AC3E}">
        <p14:creationId xmlns:p14="http://schemas.microsoft.com/office/powerpoint/2010/main" val="20748436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D0B447-CB0C-4DAF-89A8-27D8B9E7E434}" type="datetimeFigureOut">
              <a:rPr lang="en-US" smtClean="0"/>
              <a:t>2/21/2025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D6E128-7848-41C8-9D17-DA3B35E5052C}" type="slidenum">
              <a:rPr lang="en-US" smtClean="0"/>
              <a:t>‹#›</a:t>
            </a:fld>
            <a:endParaRPr lang="en-US" dirty="0"/>
          </a:p>
        </p:txBody>
      </p:sp>
    </p:spTree>
    <p:extLst>
      <p:ext uri="{BB962C8B-B14F-4D97-AF65-F5344CB8AC3E}">
        <p14:creationId xmlns:p14="http://schemas.microsoft.com/office/powerpoint/2010/main" val="4058101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2D6E128-7848-41C8-9D17-DA3B35E5052C}" type="slidenum">
              <a:rPr lang="en-US" smtClean="0"/>
              <a:t>1</a:t>
            </a:fld>
            <a:endParaRPr lang="en-US" dirty="0"/>
          </a:p>
        </p:txBody>
      </p:sp>
    </p:spTree>
    <p:extLst>
      <p:ext uri="{BB962C8B-B14F-4D97-AF65-F5344CB8AC3E}">
        <p14:creationId xmlns:p14="http://schemas.microsoft.com/office/powerpoint/2010/main" val="18816896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CRM encompasses activities and tools applied to </a:t>
            </a:r>
            <a:r>
              <a:rPr lang="en-IN" sz="1200" kern="1200" dirty="0" err="1">
                <a:solidFill>
                  <a:schemeClr val="tx1"/>
                </a:solidFill>
                <a:effectLst/>
                <a:latin typeface="+mn-lt"/>
                <a:ea typeface="+mn-ea"/>
                <a:cs typeface="+mn-cs"/>
              </a:rPr>
              <a:t>analyze</a:t>
            </a:r>
            <a:r>
              <a:rPr lang="en-IN" sz="1200" kern="1200" dirty="0">
                <a:solidFill>
                  <a:schemeClr val="tx1"/>
                </a:solidFill>
                <a:effectLst/>
                <a:latin typeface="+mn-lt"/>
                <a:ea typeface="+mn-ea"/>
                <a:cs typeface="+mn-cs"/>
              </a:rPr>
              <a:t> and control communications between the business and customers for goodwill development. With the trends set towards the digital world, CRM heavily incorporates digital and social media tools to enhance customer experience or/and personalization of services, develop and strengthen brand equity. Social media presents a channel of communication that is two-way and real-time; digital platforms provide integrated means of data gathering and acquiring customer information which essentially undergird current CRM systems.</a:t>
            </a:r>
          </a:p>
        </p:txBody>
      </p:sp>
      <p:sp>
        <p:nvSpPr>
          <p:cNvPr id="4" name="Slide Number Placeholder 3"/>
          <p:cNvSpPr>
            <a:spLocks noGrp="1"/>
          </p:cNvSpPr>
          <p:nvPr>
            <p:ph type="sldNum" sz="quarter" idx="5"/>
          </p:nvPr>
        </p:nvSpPr>
        <p:spPr/>
        <p:txBody>
          <a:bodyPr/>
          <a:lstStyle/>
          <a:p>
            <a:fld id="{B2D6E128-7848-41C8-9D17-DA3B35E5052C}" type="slidenum">
              <a:rPr lang="en-US" smtClean="0"/>
              <a:t>2</a:t>
            </a:fld>
            <a:endParaRPr lang="en-US" dirty="0"/>
          </a:p>
        </p:txBody>
      </p:sp>
    </p:spTree>
    <p:extLst>
      <p:ext uri="{BB962C8B-B14F-4D97-AF65-F5344CB8AC3E}">
        <p14:creationId xmlns:p14="http://schemas.microsoft.com/office/powerpoint/2010/main" val="25595304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Digi media is any information that is generated through electronic gadgets and then transmitted over the World Wide Web, encompassing technologies such as website development, applications developed for mobile devices, e-mail services, and online advertising. Through these channels customers such as Tesco can also capture the customer’s details and later use them to improve on the business by offering the customer a tailored experience as well as communication management. Digital media are useful in enabling organizations to monitor customer’s </a:t>
            </a:r>
            <a:r>
              <a:rPr lang="en-IN" sz="1200" kern="1200" dirty="0" err="1">
                <a:solidFill>
                  <a:schemeClr val="tx1"/>
                </a:solidFill>
                <a:effectLst/>
                <a:latin typeface="+mn-lt"/>
                <a:ea typeface="+mn-ea"/>
                <a:cs typeface="+mn-cs"/>
              </a:rPr>
              <a:t>behavior</a:t>
            </a:r>
            <a:r>
              <a:rPr lang="en-IN" sz="1200" kern="1200" dirty="0">
                <a:solidFill>
                  <a:schemeClr val="tx1"/>
                </a:solidFill>
                <a:effectLst/>
                <a:latin typeface="+mn-lt"/>
                <a:ea typeface="+mn-ea"/>
                <a:cs typeface="+mn-cs"/>
              </a:rPr>
              <a:t> and choices in order to facilitate more effective marketing and sales, and to provide better customer services, which should be key objectives in any effective CRM process.</a:t>
            </a:r>
          </a:p>
          <a:p>
            <a:endParaRPr lang="en-US" dirty="0"/>
          </a:p>
        </p:txBody>
      </p:sp>
      <p:sp>
        <p:nvSpPr>
          <p:cNvPr id="4" name="Slide Number Placeholder 3"/>
          <p:cNvSpPr>
            <a:spLocks noGrp="1"/>
          </p:cNvSpPr>
          <p:nvPr>
            <p:ph type="sldNum" sz="quarter" idx="5"/>
          </p:nvPr>
        </p:nvSpPr>
        <p:spPr/>
        <p:txBody>
          <a:bodyPr/>
          <a:lstStyle/>
          <a:p>
            <a:fld id="{B2D6E128-7848-41C8-9D17-DA3B35E5052C}" type="slidenum">
              <a:rPr lang="en-US" smtClean="0"/>
              <a:t>3</a:t>
            </a:fld>
            <a:endParaRPr lang="en-US" dirty="0"/>
          </a:p>
        </p:txBody>
      </p:sp>
    </p:spTree>
    <p:extLst>
      <p:ext uri="{BB962C8B-B14F-4D97-AF65-F5344CB8AC3E}">
        <p14:creationId xmlns:p14="http://schemas.microsoft.com/office/powerpoint/2010/main" val="1836912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social media include Face book, twitter, twitter, Instagram, and </a:t>
            </a:r>
            <a:r>
              <a:rPr lang="en-IN" sz="1200" kern="1200" dirty="0" err="1">
                <a:solidFill>
                  <a:schemeClr val="tx1"/>
                </a:solidFill>
                <a:effectLst/>
                <a:latin typeface="+mn-lt"/>
                <a:ea typeface="+mn-ea"/>
                <a:cs typeface="+mn-cs"/>
              </a:rPr>
              <a:t>linkedin</a:t>
            </a:r>
            <a:r>
              <a:rPr lang="en-IN" sz="1200" kern="1200" dirty="0">
                <a:solidFill>
                  <a:schemeClr val="tx1"/>
                </a:solidFill>
                <a:effectLst/>
                <a:latin typeface="+mn-lt"/>
                <a:ea typeface="+mn-ea"/>
                <a:cs typeface="+mn-cs"/>
              </a:rPr>
              <a:t>. These platforms can let many people know the thoughts of the businesses in less formal and more personal manners. Through social media, the dialog is real time, customer input and even promotional of the product or service being advertised. That’s why working with social media from the perspective of Tesco is important as it supports the development of customer relationships to be more transparent, accessible, and personalized which results in customers feeling valued and willing to share their voice.</a:t>
            </a:r>
          </a:p>
          <a:p>
            <a:endParaRPr lang="en-US" dirty="0"/>
          </a:p>
        </p:txBody>
      </p:sp>
      <p:sp>
        <p:nvSpPr>
          <p:cNvPr id="4" name="Slide Number Placeholder 3"/>
          <p:cNvSpPr>
            <a:spLocks noGrp="1"/>
          </p:cNvSpPr>
          <p:nvPr>
            <p:ph type="sldNum" sz="quarter" idx="5"/>
          </p:nvPr>
        </p:nvSpPr>
        <p:spPr/>
        <p:txBody>
          <a:bodyPr/>
          <a:lstStyle/>
          <a:p>
            <a:fld id="{B2D6E128-7848-41C8-9D17-DA3B35E5052C}" type="slidenum">
              <a:rPr lang="en-US" smtClean="0"/>
              <a:t>4</a:t>
            </a:fld>
            <a:endParaRPr lang="en-US" dirty="0"/>
          </a:p>
        </p:txBody>
      </p:sp>
    </p:spTree>
    <p:extLst>
      <p:ext uri="{BB962C8B-B14F-4D97-AF65-F5344CB8AC3E}">
        <p14:creationId xmlns:p14="http://schemas.microsoft.com/office/powerpoint/2010/main" val="16581555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Digital and social media are integrated CRM concepts. Tesco operates these channels simultaneously to make a single unified experience. While digital media conducts collection of customers’ data, social media communicates with the customers and can provide them with the relevant promotions for Tesco. The targeted consistent communication through both media types and good, timely customer support also improve customer satisfaction and thus make long-term CRM.</a:t>
            </a:r>
          </a:p>
          <a:p>
            <a:endParaRPr lang="en-US" dirty="0"/>
          </a:p>
        </p:txBody>
      </p:sp>
      <p:sp>
        <p:nvSpPr>
          <p:cNvPr id="4" name="Slide Number Placeholder 3"/>
          <p:cNvSpPr>
            <a:spLocks noGrp="1"/>
          </p:cNvSpPr>
          <p:nvPr>
            <p:ph type="sldNum" sz="quarter" idx="5"/>
          </p:nvPr>
        </p:nvSpPr>
        <p:spPr/>
        <p:txBody>
          <a:bodyPr/>
          <a:lstStyle/>
          <a:p>
            <a:fld id="{B2D6E128-7848-41C8-9D17-DA3B35E5052C}" type="slidenum">
              <a:rPr lang="en-US" smtClean="0"/>
              <a:t>5</a:t>
            </a:fld>
            <a:endParaRPr lang="en-US" dirty="0"/>
          </a:p>
        </p:txBody>
      </p:sp>
    </p:spTree>
    <p:extLst>
      <p:ext uri="{BB962C8B-B14F-4D97-AF65-F5344CB8AC3E}">
        <p14:creationId xmlns:p14="http://schemas.microsoft.com/office/powerpoint/2010/main" val="27569437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Currently, Tesco uses the m-Tesco app, the Tesco website, and email to target customers. Key to this strategy is the Clubcard, that allows for vouchers that are customized according to the customers’ profile. These platforms supply digitized data into Tesco’s selling campaigns so that the customers can be reached effortlessly. All these tools enable Tesco make the shopping experience as seamless as possible and in turn, have a better and more continuous bond with its consumers.</a:t>
            </a:r>
          </a:p>
          <a:p>
            <a:endParaRPr lang="en-US" dirty="0"/>
          </a:p>
        </p:txBody>
      </p:sp>
      <p:sp>
        <p:nvSpPr>
          <p:cNvPr id="4" name="Slide Number Placeholder 3"/>
          <p:cNvSpPr>
            <a:spLocks noGrp="1"/>
          </p:cNvSpPr>
          <p:nvPr>
            <p:ph type="sldNum" sz="quarter" idx="5"/>
          </p:nvPr>
        </p:nvSpPr>
        <p:spPr/>
        <p:txBody>
          <a:bodyPr/>
          <a:lstStyle/>
          <a:p>
            <a:fld id="{B2D6E128-7848-41C8-9D17-DA3B35E5052C}" type="slidenum">
              <a:rPr lang="en-US" smtClean="0"/>
              <a:t>6</a:t>
            </a:fld>
            <a:endParaRPr lang="en-US" dirty="0"/>
          </a:p>
        </p:txBody>
      </p:sp>
    </p:spTree>
    <p:extLst>
      <p:ext uri="{BB962C8B-B14F-4D97-AF65-F5344CB8AC3E}">
        <p14:creationId xmlns:p14="http://schemas.microsoft.com/office/powerpoint/2010/main" val="33933296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Tesco is present on social websites that help it to sell products through promotional activities, address clients’ concerns and entertain clients through online posts (Atkinson et al., 2021). They host competitions, announcement of product changes, and get information to improve customers’ experiences. Facebook in particular is a powerful tool that enables Tesco to deal with customer queries and concerns immediately to show its concern for the client. By so doing, Tesco is able to develop trust and loyalty from customers.</a:t>
            </a:r>
          </a:p>
          <a:p>
            <a:endParaRPr lang="en-US" dirty="0"/>
          </a:p>
        </p:txBody>
      </p:sp>
      <p:sp>
        <p:nvSpPr>
          <p:cNvPr id="4" name="Slide Number Placeholder 3"/>
          <p:cNvSpPr>
            <a:spLocks noGrp="1"/>
          </p:cNvSpPr>
          <p:nvPr>
            <p:ph type="sldNum" sz="quarter" idx="5"/>
          </p:nvPr>
        </p:nvSpPr>
        <p:spPr/>
        <p:txBody>
          <a:bodyPr/>
          <a:lstStyle/>
          <a:p>
            <a:fld id="{B2D6E128-7848-41C8-9D17-DA3B35E5052C}" type="slidenum">
              <a:rPr lang="en-US" smtClean="0"/>
              <a:t>7</a:t>
            </a:fld>
            <a:endParaRPr lang="en-US" dirty="0"/>
          </a:p>
        </p:txBody>
      </p:sp>
    </p:spTree>
    <p:extLst>
      <p:ext uri="{BB962C8B-B14F-4D97-AF65-F5344CB8AC3E}">
        <p14:creationId xmlns:p14="http://schemas.microsoft.com/office/powerpoint/2010/main" val="1420561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By </a:t>
            </a:r>
            <a:r>
              <a:rPr lang="en-IN" sz="1200" kern="1200" dirty="0" err="1">
                <a:solidFill>
                  <a:schemeClr val="tx1"/>
                </a:solidFill>
                <a:effectLst/>
                <a:latin typeface="+mn-lt"/>
                <a:ea typeface="+mn-ea"/>
                <a:cs typeface="+mn-cs"/>
              </a:rPr>
              <a:t>analyzing</a:t>
            </a:r>
            <a:r>
              <a:rPr lang="en-IN" sz="1200" kern="1200" dirty="0">
                <a:solidFill>
                  <a:schemeClr val="tx1"/>
                </a:solidFill>
                <a:effectLst/>
                <a:latin typeface="+mn-lt"/>
                <a:ea typeface="+mn-ea"/>
                <a:cs typeface="+mn-cs"/>
              </a:rPr>
              <a:t> the information that has been availed through Tesco’s digital and social medial platforms there is evidence that enhance customer engagement. Thus, with campaigns like the Clubcard and selective organization of posts in most visited social networks, Tesco has managed to build customer loyalty. These programs objectives include; enhanced sales, download of the application, improved customer retention rates and positive interaction on the social media platforms as evidence by the performance. They also generate useful information to improve Tesco’s CRM approaches as time goes by.</a:t>
            </a:r>
          </a:p>
          <a:p>
            <a:endParaRPr lang="en-AU" dirty="0"/>
          </a:p>
        </p:txBody>
      </p:sp>
      <p:sp>
        <p:nvSpPr>
          <p:cNvPr id="4" name="Slide Number Placeholder 3"/>
          <p:cNvSpPr>
            <a:spLocks noGrp="1"/>
          </p:cNvSpPr>
          <p:nvPr>
            <p:ph type="sldNum" sz="quarter" idx="5"/>
          </p:nvPr>
        </p:nvSpPr>
        <p:spPr/>
        <p:txBody>
          <a:bodyPr/>
          <a:lstStyle/>
          <a:p>
            <a:fld id="{B2D6E128-7848-41C8-9D17-DA3B35E5052C}" type="slidenum">
              <a:rPr lang="en-US" smtClean="0"/>
              <a:t>8</a:t>
            </a:fld>
            <a:endParaRPr lang="en-US" dirty="0"/>
          </a:p>
        </p:txBody>
      </p:sp>
    </p:spTree>
    <p:extLst>
      <p:ext uri="{BB962C8B-B14F-4D97-AF65-F5344CB8AC3E}">
        <p14:creationId xmlns:p14="http://schemas.microsoft.com/office/powerpoint/2010/main" val="28329201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That said, Tesco has some issues as far as its, digital and social media CRM is concerned. Closely related with the issue is the problem of protecting data of customers which may also be a concern for the organization. Responding to negative feedback on social media should be done actively and concurrently with being polite and touchy. Also, importance should be attached to the correct ratio of individual targeting of an offer and privacy concerns. It is important to manage these challenges to keep its customer’s trust and be able to continue to have a business relationship in the future.</a:t>
            </a:r>
          </a:p>
          <a:p>
            <a:endParaRPr lang="en-AU" dirty="0"/>
          </a:p>
        </p:txBody>
      </p:sp>
      <p:sp>
        <p:nvSpPr>
          <p:cNvPr id="4" name="Slide Number Placeholder 3"/>
          <p:cNvSpPr>
            <a:spLocks noGrp="1"/>
          </p:cNvSpPr>
          <p:nvPr>
            <p:ph type="sldNum" sz="quarter" idx="5"/>
          </p:nvPr>
        </p:nvSpPr>
        <p:spPr/>
        <p:txBody>
          <a:bodyPr/>
          <a:lstStyle/>
          <a:p>
            <a:fld id="{B2D6E128-7848-41C8-9D17-DA3B35E5052C}" type="slidenum">
              <a:rPr lang="en-US" smtClean="0"/>
              <a:t>9</a:t>
            </a:fld>
            <a:endParaRPr lang="en-US" dirty="0"/>
          </a:p>
        </p:txBody>
      </p:sp>
    </p:spTree>
    <p:extLst>
      <p:ext uri="{BB962C8B-B14F-4D97-AF65-F5344CB8AC3E}">
        <p14:creationId xmlns:p14="http://schemas.microsoft.com/office/powerpoint/2010/main" val="25556617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Overall Tesco has utilised digital and social media as four key components of CRM in delivering customer experiences and building customer loyalty. Its attempts have been effective, nevertheless, there are topics for further enhancement, such as privacy and customer feedback management. Other recommendations include; Efforts should be made to increase the use of Artificial Intelligence in personalization, customer service should be enhanced on social media platforms, More on loyalty programs. Therefore Tesco is in a better position to improve its understanding of its customer needs through a continuous process of using these strategies to something even more enhanced.</a:t>
            </a:r>
          </a:p>
          <a:p>
            <a:endParaRPr lang="en-AU" dirty="0"/>
          </a:p>
        </p:txBody>
      </p:sp>
      <p:sp>
        <p:nvSpPr>
          <p:cNvPr id="4" name="Slide Number Placeholder 3"/>
          <p:cNvSpPr>
            <a:spLocks noGrp="1"/>
          </p:cNvSpPr>
          <p:nvPr>
            <p:ph type="sldNum" sz="quarter" idx="5"/>
          </p:nvPr>
        </p:nvSpPr>
        <p:spPr/>
        <p:txBody>
          <a:bodyPr/>
          <a:lstStyle/>
          <a:p>
            <a:fld id="{B2D6E128-7848-41C8-9D17-DA3B35E5052C}" type="slidenum">
              <a:rPr lang="en-US" smtClean="0"/>
              <a:t>10</a:t>
            </a:fld>
            <a:endParaRPr lang="en-US" dirty="0"/>
          </a:p>
        </p:txBody>
      </p:sp>
    </p:spTree>
    <p:extLst>
      <p:ext uri="{BB962C8B-B14F-4D97-AF65-F5344CB8AC3E}">
        <p14:creationId xmlns:p14="http://schemas.microsoft.com/office/powerpoint/2010/main" val="36858099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ag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DFF771E-C08F-409D-95E9-1024C4084B56}"/>
              </a:ext>
            </a:extLst>
          </p:cNvPr>
          <p:cNvSpPr/>
          <p:nvPr userDrawn="1"/>
        </p:nvSpPr>
        <p:spPr>
          <a:xfrm>
            <a:off x="0" y="-32004"/>
            <a:ext cx="12192000" cy="69220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DC2FF076-3E45-4FBB-AB10-CB6A07F6B0B3}"/>
              </a:ext>
            </a:extLst>
          </p:cNvPr>
          <p:cNvSpPr>
            <a:spLocks noGrp="1"/>
          </p:cNvSpPr>
          <p:nvPr>
            <p:ph type="pic" sz="quarter" idx="15"/>
          </p:nvPr>
        </p:nvSpPr>
        <p:spPr>
          <a:xfrm>
            <a:off x="0" y="-32004"/>
            <a:ext cx="12192000" cy="6912864"/>
          </a:xfrm>
        </p:spPr>
        <p:txBody>
          <a:bodyPr/>
          <a:lstStyle>
            <a:lvl1pPr marL="0" indent="0" algn="ctr">
              <a:buNone/>
              <a:defRPr/>
            </a:lvl1pPr>
          </a:lstStyle>
          <a:p>
            <a:r>
              <a:rPr lang="en-US"/>
              <a:t>Click icon to add picture</a:t>
            </a:r>
            <a:endParaRPr lang="en-US" dirty="0"/>
          </a:p>
        </p:txBody>
      </p:sp>
      <p:sp>
        <p:nvSpPr>
          <p:cNvPr id="12" name="Rectangle 3">
            <a:extLst>
              <a:ext uri="{FF2B5EF4-FFF2-40B4-BE49-F238E27FC236}">
                <a16:creationId xmlns:a16="http://schemas.microsoft.com/office/drawing/2014/main" id="{63483F35-9564-4CAF-9610-9557CD25DED4}"/>
              </a:ext>
            </a:extLst>
          </p:cNvPr>
          <p:cNvSpPr/>
          <p:nvPr userDrawn="1"/>
        </p:nvSpPr>
        <p:spPr>
          <a:xfrm>
            <a:off x="0" y="-32004"/>
            <a:ext cx="2564804" cy="6922008"/>
          </a:xfrm>
          <a:custGeom>
            <a:avLst/>
            <a:gdLst>
              <a:gd name="connsiteX0" fmla="*/ 0 w 2640648"/>
              <a:gd name="connsiteY0" fmla="*/ 0 h 6859749"/>
              <a:gd name="connsiteX1" fmla="*/ 2640648 w 2640648"/>
              <a:gd name="connsiteY1" fmla="*/ 0 h 6859749"/>
              <a:gd name="connsiteX2" fmla="*/ 2640648 w 2640648"/>
              <a:gd name="connsiteY2" fmla="*/ 6859749 h 6859749"/>
              <a:gd name="connsiteX3" fmla="*/ 0 w 2640648"/>
              <a:gd name="connsiteY3" fmla="*/ 6859749 h 6859749"/>
              <a:gd name="connsiteX4" fmla="*/ 0 w 2640648"/>
              <a:gd name="connsiteY4" fmla="*/ 0 h 6859749"/>
              <a:gd name="connsiteX0" fmla="*/ 0 w 2640648"/>
              <a:gd name="connsiteY0" fmla="*/ 0 h 6859749"/>
              <a:gd name="connsiteX1" fmla="*/ 1999625 w 2640648"/>
              <a:gd name="connsiteY1" fmla="*/ 0 h 6859749"/>
              <a:gd name="connsiteX2" fmla="*/ 2640648 w 2640648"/>
              <a:gd name="connsiteY2" fmla="*/ 6859749 h 6859749"/>
              <a:gd name="connsiteX3" fmla="*/ 0 w 2640648"/>
              <a:gd name="connsiteY3" fmla="*/ 6859749 h 6859749"/>
              <a:gd name="connsiteX4" fmla="*/ 0 w 2640648"/>
              <a:gd name="connsiteY4" fmla="*/ 0 h 6859749"/>
              <a:gd name="connsiteX0" fmla="*/ 0 w 2046760"/>
              <a:gd name="connsiteY0" fmla="*/ 0 h 6859749"/>
              <a:gd name="connsiteX1" fmla="*/ 1999625 w 2046760"/>
              <a:gd name="connsiteY1" fmla="*/ 0 h 6859749"/>
              <a:gd name="connsiteX2" fmla="*/ 2046760 w 2046760"/>
              <a:gd name="connsiteY2" fmla="*/ 6859749 h 6859749"/>
              <a:gd name="connsiteX3" fmla="*/ 0 w 2046760"/>
              <a:gd name="connsiteY3" fmla="*/ 6859749 h 6859749"/>
              <a:gd name="connsiteX4" fmla="*/ 0 w 2046760"/>
              <a:gd name="connsiteY4" fmla="*/ 0 h 6859749"/>
              <a:gd name="connsiteX0" fmla="*/ 0 w 2567481"/>
              <a:gd name="connsiteY0" fmla="*/ 0 h 6859749"/>
              <a:gd name="connsiteX1" fmla="*/ 1999625 w 2567481"/>
              <a:gd name="connsiteY1" fmla="*/ 0 h 6859749"/>
              <a:gd name="connsiteX2" fmla="*/ 2046760 w 2567481"/>
              <a:gd name="connsiteY2" fmla="*/ 6859749 h 6859749"/>
              <a:gd name="connsiteX3" fmla="*/ 0 w 2567481"/>
              <a:gd name="connsiteY3" fmla="*/ 6859749 h 6859749"/>
              <a:gd name="connsiteX4" fmla="*/ 0 w 2567481"/>
              <a:gd name="connsiteY4" fmla="*/ 0 h 6859749"/>
              <a:gd name="connsiteX0" fmla="*/ 0 w 2606088"/>
              <a:gd name="connsiteY0" fmla="*/ 0 h 6859749"/>
              <a:gd name="connsiteX1" fmla="*/ 1999625 w 2606088"/>
              <a:gd name="connsiteY1" fmla="*/ 0 h 6859749"/>
              <a:gd name="connsiteX2" fmla="*/ 2046760 w 2606088"/>
              <a:gd name="connsiteY2" fmla="*/ 6859749 h 6859749"/>
              <a:gd name="connsiteX3" fmla="*/ 0 w 2606088"/>
              <a:gd name="connsiteY3" fmla="*/ 6859749 h 6859749"/>
              <a:gd name="connsiteX4" fmla="*/ 0 w 2606088"/>
              <a:gd name="connsiteY4" fmla="*/ 0 h 6859749"/>
              <a:gd name="connsiteX0" fmla="*/ 0 w 2600807"/>
              <a:gd name="connsiteY0" fmla="*/ 0 h 6859749"/>
              <a:gd name="connsiteX1" fmla="*/ 1980771 w 2600807"/>
              <a:gd name="connsiteY1" fmla="*/ 0 h 6859749"/>
              <a:gd name="connsiteX2" fmla="*/ 2046760 w 2600807"/>
              <a:gd name="connsiteY2" fmla="*/ 6859749 h 6859749"/>
              <a:gd name="connsiteX3" fmla="*/ 0 w 2600807"/>
              <a:gd name="connsiteY3" fmla="*/ 6859749 h 6859749"/>
              <a:gd name="connsiteX4" fmla="*/ 0 w 2600807"/>
              <a:gd name="connsiteY4" fmla="*/ 0 h 6859749"/>
              <a:gd name="connsiteX0" fmla="*/ 0 w 2592015"/>
              <a:gd name="connsiteY0" fmla="*/ 0 h 6859749"/>
              <a:gd name="connsiteX1" fmla="*/ 1980771 w 2592015"/>
              <a:gd name="connsiteY1" fmla="*/ 0 h 6859749"/>
              <a:gd name="connsiteX2" fmla="*/ 2046760 w 2592015"/>
              <a:gd name="connsiteY2" fmla="*/ 6859749 h 6859749"/>
              <a:gd name="connsiteX3" fmla="*/ 0 w 2592015"/>
              <a:gd name="connsiteY3" fmla="*/ 6859749 h 6859749"/>
              <a:gd name="connsiteX4" fmla="*/ 0 w 2592015"/>
              <a:gd name="connsiteY4" fmla="*/ 0 h 6859749"/>
              <a:gd name="connsiteX0" fmla="*/ 0 w 2592015"/>
              <a:gd name="connsiteY0" fmla="*/ 0 h 6859749"/>
              <a:gd name="connsiteX1" fmla="*/ 1980771 w 2592015"/>
              <a:gd name="connsiteY1" fmla="*/ 0 h 6859749"/>
              <a:gd name="connsiteX2" fmla="*/ 2046760 w 2592015"/>
              <a:gd name="connsiteY2" fmla="*/ 6859749 h 6859749"/>
              <a:gd name="connsiteX3" fmla="*/ 0 w 2592015"/>
              <a:gd name="connsiteY3" fmla="*/ 6859749 h 6859749"/>
              <a:gd name="connsiteX4" fmla="*/ 0 w 2592015"/>
              <a:gd name="connsiteY4" fmla="*/ 0 h 6859749"/>
              <a:gd name="connsiteX0" fmla="*/ 0 w 2564804"/>
              <a:gd name="connsiteY0" fmla="*/ 0 h 6859749"/>
              <a:gd name="connsiteX1" fmla="*/ 1980771 w 2564804"/>
              <a:gd name="connsiteY1" fmla="*/ 0 h 6859749"/>
              <a:gd name="connsiteX2" fmla="*/ 2046760 w 2564804"/>
              <a:gd name="connsiteY2" fmla="*/ 6859749 h 6859749"/>
              <a:gd name="connsiteX3" fmla="*/ 0 w 2564804"/>
              <a:gd name="connsiteY3" fmla="*/ 6859749 h 6859749"/>
              <a:gd name="connsiteX4" fmla="*/ 0 w 2564804"/>
              <a:gd name="connsiteY4" fmla="*/ 0 h 68597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4804" h="6859749">
                <a:moveTo>
                  <a:pt x="0" y="0"/>
                </a:moveTo>
                <a:lnTo>
                  <a:pt x="1980771" y="0"/>
                </a:lnTo>
                <a:cubicBezTo>
                  <a:pt x="2005910" y="174979"/>
                  <a:pt x="3237679" y="2838634"/>
                  <a:pt x="2046760" y="6859749"/>
                </a:cubicBezTo>
                <a:lnTo>
                  <a:pt x="0" y="6859749"/>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 Placeholder 5">
            <a:extLst>
              <a:ext uri="{FF2B5EF4-FFF2-40B4-BE49-F238E27FC236}">
                <a16:creationId xmlns:a16="http://schemas.microsoft.com/office/drawing/2014/main" id="{0919C2D0-427E-4EC2-97CA-5894246E3C7C}"/>
              </a:ext>
            </a:extLst>
          </p:cNvPr>
          <p:cNvSpPr>
            <a:spLocks noGrp="1"/>
          </p:cNvSpPr>
          <p:nvPr>
            <p:ph type="body" sz="quarter" idx="14" hasCustomPrompt="1"/>
          </p:nvPr>
        </p:nvSpPr>
        <p:spPr>
          <a:xfrm>
            <a:off x="3106594" y="3787548"/>
            <a:ext cx="7148512" cy="1382712"/>
          </a:xfrm>
        </p:spPr>
        <p:txBody>
          <a:bodyPr>
            <a:normAutofit/>
          </a:bodyPr>
          <a:lstStyle>
            <a:lvl1pPr marL="0" indent="0">
              <a:buNone/>
              <a:defRPr sz="4100">
                <a:solidFill>
                  <a:schemeClr val="tx1">
                    <a:lumMod val="65000"/>
                    <a:lumOff val="35000"/>
                  </a:schemeClr>
                </a:solidFill>
                <a:effectLst>
                  <a:outerShdw blurRad="38100" dist="38100" dir="2700000" algn="tl">
                    <a:srgbClr val="000000">
                      <a:alpha val="43137"/>
                    </a:srgbClr>
                  </a:outerShdw>
                </a:effectLst>
              </a:defRPr>
            </a:lvl1pPr>
          </a:lstStyle>
          <a:p>
            <a:pPr lvl="0"/>
            <a:r>
              <a:rPr lang="en-US" dirty="0"/>
              <a:t>Click to add subtitle</a:t>
            </a:r>
          </a:p>
        </p:txBody>
      </p:sp>
      <p:sp>
        <p:nvSpPr>
          <p:cNvPr id="15" name="Title 14">
            <a:extLst>
              <a:ext uri="{FF2B5EF4-FFF2-40B4-BE49-F238E27FC236}">
                <a16:creationId xmlns:a16="http://schemas.microsoft.com/office/drawing/2014/main" id="{25FE897E-283F-4CA2-A452-0F26A45C137E}"/>
              </a:ext>
            </a:extLst>
          </p:cNvPr>
          <p:cNvSpPr>
            <a:spLocks noGrp="1"/>
          </p:cNvSpPr>
          <p:nvPr>
            <p:ph type="title" hasCustomPrompt="1"/>
          </p:nvPr>
        </p:nvSpPr>
        <p:spPr>
          <a:xfrm>
            <a:off x="3061689" y="2349659"/>
            <a:ext cx="8292111" cy="1399667"/>
          </a:xfrm>
        </p:spPr>
        <p:txBody>
          <a:bodyPr anchor="b">
            <a:noAutofit/>
          </a:bodyPr>
          <a:lstStyle>
            <a:lvl1pPr>
              <a:defRPr sz="8200">
                <a:solidFill>
                  <a:schemeClr val="tx1">
                    <a:lumMod val="65000"/>
                    <a:lumOff val="35000"/>
                  </a:schemeClr>
                </a:solidFill>
                <a:effectLst>
                  <a:outerShdw blurRad="38100" dist="38100" dir="2700000" algn="tl">
                    <a:srgbClr val="000000">
                      <a:alpha val="43137"/>
                    </a:srgbClr>
                  </a:outerShdw>
                </a:effectLst>
                <a:latin typeface="+mn-lt"/>
              </a:defRPr>
            </a:lvl1pPr>
          </a:lstStyle>
          <a:p>
            <a:r>
              <a:rPr lang="en-US" dirty="0"/>
              <a:t>Click to add Title</a:t>
            </a:r>
          </a:p>
        </p:txBody>
      </p:sp>
      <p:sp>
        <p:nvSpPr>
          <p:cNvPr id="7" name="Date Placeholder 6">
            <a:extLst>
              <a:ext uri="{FF2B5EF4-FFF2-40B4-BE49-F238E27FC236}">
                <a16:creationId xmlns:a16="http://schemas.microsoft.com/office/drawing/2014/main" id="{483479B2-DA38-42C0-A896-9F8545DE5EAC}"/>
              </a:ext>
            </a:extLst>
          </p:cNvPr>
          <p:cNvSpPr>
            <a:spLocks noGrp="1"/>
          </p:cNvSpPr>
          <p:nvPr>
            <p:ph type="dt" sz="half" idx="16"/>
          </p:nvPr>
        </p:nvSpPr>
        <p:spPr/>
        <p:txBody>
          <a:bodyPr/>
          <a:lstStyle/>
          <a:p>
            <a:fld id="{79E3C6BB-94B4-4057-A3BC-13D6F990109B}" type="datetimeFigureOut">
              <a:rPr lang="en-US" noProof="0" smtClean="0"/>
              <a:t>2/21/2025</a:t>
            </a:fld>
            <a:endParaRPr lang="en-US" noProof="0"/>
          </a:p>
        </p:txBody>
      </p:sp>
      <p:sp>
        <p:nvSpPr>
          <p:cNvPr id="8" name="Footer Placeholder 7">
            <a:extLst>
              <a:ext uri="{FF2B5EF4-FFF2-40B4-BE49-F238E27FC236}">
                <a16:creationId xmlns:a16="http://schemas.microsoft.com/office/drawing/2014/main" id="{87042978-DC75-4938-8243-E29119EF32C1}"/>
              </a:ext>
            </a:extLst>
          </p:cNvPr>
          <p:cNvSpPr>
            <a:spLocks noGrp="1"/>
          </p:cNvSpPr>
          <p:nvPr>
            <p:ph type="ftr" sz="quarter" idx="17"/>
          </p:nvPr>
        </p:nvSpPr>
        <p:spPr/>
        <p:txBody>
          <a:bodyPr/>
          <a:lstStyle/>
          <a:p>
            <a:endParaRPr lang="en-US" noProof="0"/>
          </a:p>
        </p:txBody>
      </p:sp>
      <p:sp>
        <p:nvSpPr>
          <p:cNvPr id="9" name="Slide Number Placeholder 8">
            <a:extLst>
              <a:ext uri="{FF2B5EF4-FFF2-40B4-BE49-F238E27FC236}">
                <a16:creationId xmlns:a16="http://schemas.microsoft.com/office/drawing/2014/main" id="{B7D92BE1-E2CB-42E9-8F81-535372A1B4E8}"/>
              </a:ext>
            </a:extLst>
          </p:cNvPr>
          <p:cNvSpPr>
            <a:spLocks noGrp="1"/>
          </p:cNvSpPr>
          <p:nvPr>
            <p:ph type="sldNum" sz="quarter" idx="18"/>
          </p:nvPr>
        </p:nvSpPr>
        <p:spPr/>
        <p:txBody>
          <a:bodyPr/>
          <a:lstStyle/>
          <a:p>
            <a:fld id="{E7F6F2DD-221D-4991-BA23-B2C16AFFF246}" type="slidenum">
              <a:rPr lang="en-US" noProof="0" smtClean="0"/>
              <a:t>‹#›</a:t>
            </a:fld>
            <a:endParaRPr lang="en-US" noProof="0"/>
          </a:p>
        </p:txBody>
      </p:sp>
    </p:spTree>
    <p:extLst>
      <p:ext uri="{BB962C8B-B14F-4D97-AF65-F5344CB8AC3E}">
        <p14:creationId xmlns:p14="http://schemas.microsoft.com/office/powerpoint/2010/main" val="947595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C44F7B3-98E3-40F2-899B-399B0D3281A3}"/>
              </a:ext>
            </a:extLst>
          </p:cNvPr>
          <p:cNvSpPr/>
          <p:nvPr userDrawn="1"/>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7D2B3F-018A-4130-B26A-25A2E37D8431}"/>
              </a:ext>
            </a:extLst>
          </p:cNvPr>
          <p:cNvSpPr>
            <a:spLocks noGrp="1"/>
          </p:cNvSpPr>
          <p:nvPr>
            <p:ph type="title" hasCustomPrompt="1"/>
          </p:nvPr>
        </p:nvSpPr>
        <p:spPr>
          <a:xfrm>
            <a:off x="838200" y="2181225"/>
            <a:ext cx="10515600" cy="2495550"/>
          </a:xfrm>
        </p:spPr>
        <p:txBody>
          <a:bodyPr>
            <a:noAutofit/>
          </a:bodyPr>
          <a:lstStyle>
            <a:lvl1pPr algn="ctr">
              <a:defRPr sz="8200">
                <a:solidFill>
                  <a:schemeClr val="tx1">
                    <a:lumMod val="65000"/>
                    <a:lumOff val="35000"/>
                  </a:schemeClr>
                </a:solidFill>
                <a:effectLst>
                  <a:outerShdw blurRad="38100" dist="38100" dir="2700000" algn="tl">
                    <a:srgbClr val="000000">
                      <a:alpha val="43137"/>
                    </a:srgbClr>
                  </a:outerShdw>
                </a:effectLst>
                <a:latin typeface="+mn-lt"/>
              </a:defRPr>
            </a:lvl1pPr>
          </a:lstStyle>
          <a:p>
            <a:r>
              <a:rPr lang="en-US" dirty="0"/>
              <a:t>Click to add Title</a:t>
            </a:r>
          </a:p>
        </p:txBody>
      </p:sp>
      <p:sp>
        <p:nvSpPr>
          <p:cNvPr id="7" name="Date Placeholder 6">
            <a:extLst>
              <a:ext uri="{FF2B5EF4-FFF2-40B4-BE49-F238E27FC236}">
                <a16:creationId xmlns:a16="http://schemas.microsoft.com/office/drawing/2014/main" id="{CB59F85E-2BF1-49AB-948A-9AF1F748C435}"/>
              </a:ext>
            </a:extLst>
          </p:cNvPr>
          <p:cNvSpPr>
            <a:spLocks noGrp="1"/>
          </p:cNvSpPr>
          <p:nvPr>
            <p:ph type="dt" sz="half" idx="10"/>
          </p:nvPr>
        </p:nvSpPr>
        <p:spPr/>
        <p:txBody>
          <a:bodyPr/>
          <a:lstStyle/>
          <a:p>
            <a:fld id="{79E3C6BB-94B4-4057-A3BC-13D6F990109B}" type="datetimeFigureOut">
              <a:rPr lang="en-US" noProof="0" smtClean="0"/>
              <a:t>2/21/2025</a:t>
            </a:fld>
            <a:endParaRPr lang="en-US" noProof="0"/>
          </a:p>
        </p:txBody>
      </p:sp>
      <p:sp>
        <p:nvSpPr>
          <p:cNvPr id="8" name="Footer Placeholder 7">
            <a:extLst>
              <a:ext uri="{FF2B5EF4-FFF2-40B4-BE49-F238E27FC236}">
                <a16:creationId xmlns:a16="http://schemas.microsoft.com/office/drawing/2014/main" id="{47137F35-7EC2-46E5-84F1-ED2853CAE5DA}"/>
              </a:ext>
            </a:extLst>
          </p:cNvPr>
          <p:cNvSpPr>
            <a:spLocks noGrp="1"/>
          </p:cNvSpPr>
          <p:nvPr>
            <p:ph type="ftr" sz="quarter" idx="11"/>
          </p:nvPr>
        </p:nvSpPr>
        <p:spPr/>
        <p:txBody>
          <a:bodyPr/>
          <a:lstStyle/>
          <a:p>
            <a:endParaRPr lang="en-US" noProof="0"/>
          </a:p>
        </p:txBody>
      </p:sp>
      <p:sp>
        <p:nvSpPr>
          <p:cNvPr id="9" name="Slide Number Placeholder 8">
            <a:extLst>
              <a:ext uri="{FF2B5EF4-FFF2-40B4-BE49-F238E27FC236}">
                <a16:creationId xmlns:a16="http://schemas.microsoft.com/office/drawing/2014/main" id="{32C13ED4-C27F-404D-8C33-413B6338B2B7}"/>
              </a:ext>
            </a:extLst>
          </p:cNvPr>
          <p:cNvSpPr>
            <a:spLocks noGrp="1"/>
          </p:cNvSpPr>
          <p:nvPr>
            <p:ph type="sldNum" sz="quarter" idx="12"/>
          </p:nvPr>
        </p:nvSpPr>
        <p:spPr/>
        <p:txBody>
          <a:bodyPr/>
          <a:lstStyle/>
          <a:p>
            <a:fld id="{E7F6F2DD-221D-4991-BA23-B2C16AFFF246}" type="slidenum">
              <a:rPr lang="en-US" noProof="0" smtClean="0"/>
              <a:t>‹#›</a:t>
            </a:fld>
            <a:endParaRPr lang="en-US" noProof="0"/>
          </a:p>
        </p:txBody>
      </p:sp>
    </p:spTree>
    <p:extLst>
      <p:ext uri="{BB962C8B-B14F-4D97-AF65-F5344CB8AC3E}">
        <p14:creationId xmlns:p14="http://schemas.microsoft.com/office/powerpoint/2010/main" val="3326321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Custom ">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BEAAA90D-EC98-41FE-BED5-F2A0FE399F9B}"/>
              </a:ext>
              <a:ext uri="{C183D7F6-B498-43B3-948B-1728B52AA6E4}">
                <adec:decorative xmlns:adec="http://schemas.microsoft.com/office/drawing/2017/decorative" val="1"/>
              </a:ext>
            </a:extLst>
          </p:cNvPr>
          <p:cNvSpPr/>
          <p:nvPr userDrawn="1"/>
        </p:nvSpPr>
        <p:spPr>
          <a:xfrm>
            <a:off x="0" y="1664219"/>
            <a:ext cx="12192000" cy="112314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uk-UA"/>
          </a:p>
        </p:txBody>
      </p:sp>
      <p:sp>
        <p:nvSpPr>
          <p:cNvPr id="68" name="Picture Placeholder 67">
            <a:extLst>
              <a:ext uri="{FF2B5EF4-FFF2-40B4-BE49-F238E27FC236}">
                <a16:creationId xmlns:a16="http://schemas.microsoft.com/office/drawing/2014/main" id="{316DFE2B-084C-4134-8A27-FD9E0ACA2DC5}"/>
              </a:ext>
            </a:extLst>
          </p:cNvPr>
          <p:cNvSpPr>
            <a:spLocks noGrp="1" noChangeAspect="1"/>
          </p:cNvSpPr>
          <p:nvPr>
            <p:ph type="pic" sz="quarter" idx="28"/>
          </p:nvPr>
        </p:nvSpPr>
        <p:spPr>
          <a:xfrm>
            <a:off x="549274" y="4358841"/>
            <a:ext cx="444024" cy="707122"/>
          </a:xfrm>
        </p:spPr>
        <p:txBody>
          <a:bodyPr>
            <a:normAutofit/>
          </a:bodyPr>
          <a:lstStyle>
            <a:lvl1pPr marL="0" indent="0">
              <a:buNone/>
              <a:defRPr sz="800"/>
            </a:lvl1pPr>
          </a:lstStyle>
          <a:p>
            <a:r>
              <a:rPr lang="en-US"/>
              <a:t>Click icon to add picture</a:t>
            </a:r>
            <a:endParaRPr lang="en-US" dirty="0"/>
          </a:p>
        </p:txBody>
      </p:sp>
      <p:sp>
        <p:nvSpPr>
          <p:cNvPr id="70" name="Picture Placeholder 69">
            <a:extLst>
              <a:ext uri="{FF2B5EF4-FFF2-40B4-BE49-F238E27FC236}">
                <a16:creationId xmlns:a16="http://schemas.microsoft.com/office/drawing/2014/main" id="{18595927-69A3-44E2-8E8E-B097B8995974}"/>
              </a:ext>
            </a:extLst>
          </p:cNvPr>
          <p:cNvSpPr>
            <a:spLocks noGrp="1" noChangeAspect="1"/>
          </p:cNvSpPr>
          <p:nvPr>
            <p:ph type="pic" sz="quarter" idx="29"/>
          </p:nvPr>
        </p:nvSpPr>
        <p:spPr>
          <a:xfrm>
            <a:off x="549274" y="5183978"/>
            <a:ext cx="420805" cy="697710"/>
          </a:xfrm>
        </p:spPr>
        <p:txBody>
          <a:bodyPr>
            <a:normAutofit/>
          </a:bodyPr>
          <a:lstStyle>
            <a:lvl1pPr marL="0" indent="0">
              <a:buNone/>
              <a:defRPr sz="600"/>
            </a:lvl1pPr>
          </a:lstStyle>
          <a:p>
            <a:r>
              <a:rPr lang="en-US"/>
              <a:t>Click icon to add picture</a:t>
            </a:r>
            <a:endParaRPr lang="en-US" dirty="0"/>
          </a:p>
        </p:txBody>
      </p:sp>
      <p:sp>
        <p:nvSpPr>
          <p:cNvPr id="72" name="Picture Placeholder 71">
            <a:extLst>
              <a:ext uri="{FF2B5EF4-FFF2-40B4-BE49-F238E27FC236}">
                <a16:creationId xmlns:a16="http://schemas.microsoft.com/office/drawing/2014/main" id="{34E24708-2E70-403A-8C0D-173D52979D2C}"/>
              </a:ext>
            </a:extLst>
          </p:cNvPr>
          <p:cNvSpPr>
            <a:spLocks noGrp="1"/>
          </p:cNvSpPr>
          <p:nvPr>
            <p:ph type="pic" sz="quarter" idx="30"/>
          </p:nvPr>
        </p:nvSpPr>
        <p:spPr>
          <a:xfrm>
            <a:off x="549274" y="5991225"/>
            <a:ext cx="425520" cy="669925"/>
          </a:xfrm>
        </p:spPr>
        <p:txBody>
          <a:bodyPr>
            <a:normAutofit/>
          </a:bodyPr>
          <a:lstStyle>
            <a:lvl1pPr marL="0" indent="0">
              <a:buNone/>
              <a:defRPr sz="600"/>
            </a:lvl1pPr>
          </a:lstStyle>
          <a:p>
            <a:r>
              <a:rPr lang="en-US"/>
              <a:t>Click icon to add picture</a:t>
            </a:r>
            <a:endParaRPr lang="en-US" dirty="0"/>
          </a:p>
        </p:txBody>
      </p:sp>
      <p:sp>
        <p:nvSpPr>
          <p:cNvPr id="64" name="Picture Placeholder 63">
            <a:extLst>
              <a:ext uri="{FF2B5EF4-FFF2-40B4-BE49-F238E27FC236}">
                <a16:creationId xmlns:a16="http://schemas.microsoft.com/office/drawing/2014/main" id="{790644FB-EBB4-4924-A139-5BEE882BFA67}"/>
              </a:ext>
            </a:extLst>
          </p:cNvPr>
          <p:cNvSpPr>
            <a:spLocks noGrp="1"/>
          </p:cNvSpPr>
          <p:nvPr>
            <p:ph type="pic" sz="quarter" idx="26"/>
          </p:nvPr>
        </p:nvSpPr>
        <p:spPr>
          <a:xfrm>
            <a:off x="549274" y="3718733"/>
            <a:ext cx="540000" cy="522093"/>
          </a:xfrm>
        </p:spPr>
        <p:txBody>
          <a:bodyPr>
            <a:normAutofit/>
          </a:bodyPr>
          <a:lstStyle>
            <a:lvl1pPr marL="0" indent="0">
              <a:buFont typeface="Arial" panose="020B0604020202020204" pitchFamily="34" charset="0"/>
              <a:buNone/>
              <a:defRPr sz="800"/>
            </a:lvl1pPr>
          </a:lstStyle>
          <a:p>
            <a:r>
              <a:rPr lang="en-US"/>
              <a:t>Click icon to add picture</a:t>
            </a:r>
            <a:endParaRPr lang="en-US" dirty="0"/>
          </a:p>
        </p:txBody>
      </p:sp>
      <p:sp>
        <p:nvSpPr>
          <p:cNvPr id="101" name="Picture Placeholder 63">
            <a:extLst>
              <a:ext uri="{FF2B5EF4-FFF2-40B4-BE49-F238E27FC236}">
                <a16:creationId xmlns:a16="http://schemas.microsoft.com/office/drawing/2014/main" id="{2C6657F7-A121-49E1-8F18-1256502F4B8D}"/>
              </a:ext>
            </a:extLst>
          </p:cNvPr>
          <p:cNvSpPr>
            <a:spLocks noGrp="1" noChangeAspect="1"/>
          </p:cNvSpPr>
          <p:nvPr>
            <p:ph type="pic" sz="quarter" idx="41"/>
          </p:nvPr>
        </p:nvSpPr>
        <p:spPr>
          <a:xfrm>
            <a:off x="549274" y="2936656"/>
            <a:ext cx="488553" cy="610476"/>
          </a:xfrm>
        </p:spPr>
        <p:txBody>
          <a:bodyPr>
            <a:normAutofit/>
          </a:bodyPr>
          <a:lstStyle>
            <a:lvl1pPr marL="0" indent="0">
              <a:buFont typeface="Arial" panose="020B0604020202020204" pitchFamily="34" charset="0"/>
              <a:buNone/>
              <a:defRPr sz="800"/>
            </a:lvl1pPr>
          </a:lstStyle>
          <a:p>
            <a:r>
              <a:rPr lang="en-US"/>
              <a:t>Click icon to add picture</a:t>
            </a:r>
            <a:endParaRPr lang="en-US" dirty="0"/>
          </a:p>
        </p:txBody>
      </p:sp>
      <p:sp>
        <p:nvSpPr>
          <p:cNvPr id="98" name="Text Placeholder 97">
            <a:extLst>
              <a:ext uri="{FF2B5EF4-FFF2-40B4-BE49-F238E27FC236}">
                <a16:creationId xmlns:a16="http://schemas.microsoft.com/office/drawing/2014/main" id="{234DDB24-5473-4E3A-87C2-2C13F43A98DA}"/>
              </a:ext>
            </a:extLst>
          </p:cNvPr>
          <p:cNvSpPr>
            <a:spLocks noGrp="1"/>
          </p:cNvSpPr>
          <p:nvPr>
            <p:ph type="body" sz="quarter" idx="40"/>
          </p:nvPr>
        </p:nvSpPr>
        <p:spPr>
          <a:xfrm>
            <a:off x="1233488" y="4587081"/>
            <a:ext cx="3078162" cy="360362"/>
          </a:xfrm>
        </p:spPr>
        <p:txBody>
          <a:bodyPr anchor="ctr">
            <a:normAutofit/>
          </a:bodyPr>
          <a:lstStyle>
            <a:lvl1pPr marL="0" indent="0">
              <a:buNone/>
              <a:defRPr sz="1800"/>
            </a:lvl1pPr>
            <a:lvl2pPr>
              <a:defRPr sz="1200"/>
            </a:lvl2pPr>
            <a:lvl3pPr>
              <a:defRPr sz="1100"/>
            </a:lvl3pPr>
            <a:lvl4pPr>
              <a:defRPr sz="1050"/>
            </a:lvl4pPr>
            <a:lvl5pPr>
              <a:defRPr sz="1050"/>
            </a:lvl5pPr>
          </a:lstStyle>
          <a:p>
            <a:pPr lvl="0"/>
            <a:r>
              <a:rPr lang="en-US"/>
              <a:t>Edit Master text styles</a:t>
            </a:r>
          </a:p>
        </p:txBody>
      </p:sp>
      <p:sp>
        <p:nvSpPr>
          <p:cNvPr id="90" name="Text Placeholder 89">
            <a:extLst>
              <a:ext uri="{FF2B5EF4-FFF2-40B4-BE49-F238E27FC236}">
                <a16:creationId xmlns:a16="http://schemas.microsoft.com/office/drawing/2014/main" id="{95901B5C-B37D-4C6C-BF5D-18BAD4CAB76E}"/>
              </a:ext>
            </a:extLst>
          </p:cNvPr>
          <p:cNvSpPr>
            <a:spLocks noGrp="1"/>
          </p:cNvSpPr>
          <p:nvPr>
            <p:ph type="body" sz="quarter" idx="36"/>
          </p:nvPr>
        </p:nvSpPr>
        <p:spPr>
          <a:xfrm>
            <a:off x="3649663" y="2019300"/>
            <a:ext cx="6081712" cy="350838"/>
          </a:xfrm>
        </p:spPr>
        <p:txBody>
          <a:bodyPr>
            <a:normAutofit/>
          </a:bodyPr>
          <a:lstStyle>
            <a:lvl1pPr marL="0" indent="0">
              <a:buNone/>
              <a:defRPr sz="1800"/>
            </a:lvl1pPr>
            <a:lvl2pPr>
              <a:defRPr sz="1200"/>
            </a:lvl2pPr>
            <a:lvl3pPr>
              <a:defRPr sz="1100"/>
            </a:lvl3pPr>
            <a:lvl4pPr>
              <a:defRPr sz="1050"/>
            </a:lvl4pPr>
            <a:lvl5pPr>
              <a:defRPr sz="1050"/>
            </a:lvl5pPr>
          </a:lstStyle>
          <a:p>
            <a:pPr lvl="0"/>
            <a:r>
              <a:rPr lang="en-US"/>
              <a:t>Edit Master text styles</a:t>
            </a:r>
          </a:p>
        </p:txBody>
      </p:sp>
      <p:sp>
        <p:nvSpPr>
          <p:cNvPr id="88" name="Picture Placeholder 87">
            <a:extLst>
              <a:ext uri="{FF2B5EF4-FFF2-40B4-BE49-F238E27FC236}">
                <a16:creationId xmlns:a16="http://schemas.microsoft.com/office/drawing/2014/main" id="{38EC76EE-EB81-47B7-9744-21DFD6757890}"/>
              </a:ext>
            </a:extLst>
          </p:cNvPr>
          <p:cNvSpPr>
            <a:spLocks noGrp="1"/>
          </p:cNvSpPr>
          <p:nvPr>
            <p:ph type="pic" sz="quarter" idx="35"/>
          </p:nvPr>
        </p:nvSpPr>
        <p:spPr>
          <a:xfrm>
            <a:off x="5175250" y="2966268"/>
            <a:ext cx="3457575" cy="604837"/>
          </a:xfrm>
        </p:spPr>
        <p:txBody>
          <a:bodyPr>
            <a:normAutofit/>
          </a:bodyPr>
          <a:lstStyle>
            <a:lvl1pPr marL="0" indent="0">
              <a:buNone/>
              <a:defRPr sz="1200"/>
            </a:lvl1pPr>
          </a:lstStyle>
          <a:p>
            <a:r>
              <a:rPr lang="en-US"/>
              <a:t>Click icon to add picture</a:t>
            </a:r>
            <a:endParaRPr lang="en-US" dirty="0"/>
          </a:p>
        </p:txBody>
      </p:sp>
      <p:sp>
        <p:nvSpPr>
          <p:cNvPr id="92" name="Text Placeholder 91">
            <a:extLst>
              <a:ext uri="{FF2B5EF4-FFF2-40B4-BE49-F238E27FC236}">
                <a16:creationId xmlns:a16="http://schemas.microsoft.com/office/drawing/2014/main" id="{0E108696-B9B7-4AE1-8918-CC00E7C868D6}"/>
              </a:ext>
            </a:extLst>
          </p:cNvPr>
          <p:cNvSpPr>
            <a:spLocks noGrp="1"/>
          </p:cNvSpPr>
          <p:nvPr>
            <p:ph type="body" sz="quarter" idx="37"/>
          </p:nvPr>
        </p:nvSpPr>
        <p:spPr>
          <a:xfrm>
            <a:off x="8728075" y="3084513"/>
            <a:ext cx="3128963" cy="368300"/>
          </a:xfrm>
        </p:spPr>
        <p:txBody>
          <a:bodyPr anchor="ctr">
            <a:normAutofit/>
          </a:bodyPr>
          <a:lstStyle>
            <a:lvl1pPr marL="0" indent="0">
              <a:buNone/>
              <a:defRPr sz="1800"/>
            </a:lvl1pPr>
            <a:lvl2pPr>
              <a:defRPr sz="1200"/>
            </a:lvl2pPr>
            <a:lvl3pPr>
              <a:defRPr sz="1100"/>
            </a:lvl3pPr>
            <a:lvl4pPr>
              <a:defRPr sz="1050"/>
            </a:lvl4pPr>
            <a:lvl5pPr>
              <a:defRPr sz="1050"/>
            </a:lvl5pPr>
          </a:lstStyle>
          <a:p>
            <a:pPr lvl="0"/>
            <a:r>
              <a:rPr lang="en-US"/>
              <a:t>Edit Master text styles</a:t>
            </a:r>
          </a:p>
        </p:txBody>
      </p:sp>
      <p:sp>
        <p:nvSpPr>
          <p:cNvPr id="96" name="Text Placeholder 95">
            <a:extLst>
              <a:ext uri="{FF2B5EF4-FFF2-40B4-BE49-F238E27FC236}">
                <a16:creationId xmlns:a16="http://schemas.microsoft.com/office/drawing/2014/main" id="{83A41563-E0A5-4C89-8D58-1EAF51C228D4}"/>
              </a:ext>
            </a:extLst>
          </p:cNvPr>
          <p:cNvSpPr>
            <a:spLocks noGrp="1"/>
          </p:cNvSpPr>
          <p:nvPr>
            <p:ph type="body" sz="quarter" idx="39"/>
          </p:nvPr>
        </p:nvSpPr>
        <p:spPr>
          <a:xfrm>
            <a:off x="1233488" y="5382021"/>
            <a:ext cx="3052762" cy="365125"/>
          </a:xfrm>
        </p:spPr>
        <p:txBody>
          <a:bodyPr anchor="ctr"/>
          <a:lstStyle>
            <a:lvl1pPr marL="0" indent="0">
              <a:buNone/>
              <a:defRPr sz="1800"/>
            </a:lvl1pPr>
            <a:lvl2pPr>
              <a:defRPr sz="1200"/>
            </a:lvl2pPr>
            <a:lvl3pPr>
              <a:defRPr sz="1100"/>
            </a:lvl3pPr>
            <a:lvl4pPr>
              <a:defRPr sz="1050"/>
            </a:lvl4pPr>
            <a:lvl5pPr>
              <a:defRPr sz="1050"/>
            </a:lvl5pPr>
          </a:lstStyle>
          <a:p>
            <a:pPr lvl="0"/>
            <a:r>
              <a:rPr lang="en-US"/>
              <a:t>Edit Master text styles</a:t>
            </a:r>
          </a:p>
        </p:txBody>
      </p:sp>
      <p:sp>
        <p:nvSpPr>
          <p:cNvPr id="36" name="Picture Placeholder 35">
            <a:extLst>
              <a:ext uri="{FF2B5EF4-FFF2-40B4-BE49-F238E27FC236}">
                <a16:creationId xmlns:a16="http://schemas.microsoft.com/office/drawing/2014/main" id="{044B8DA3-B7BD-4CEC-B681-434C289EE742}"/>
              </a:ext>
            </a:extLst>
          </p:cNvPr>
          <p:cNvSpPr>
            <a:spLocks noGrp="1"/>
          </p:cNvSpPr>
          <p:nvPr>
            <p:ph type="pic" sz="quarter" idx="14"/>
          </p:nvPr>
        </p:nvSpPr>
        <p:spPr>
          <a:xfrm>
            <a:off x="2916846" y="1736725"/>
            <a:ext cx="607683" cy="940389"/>
          </a:xfrm>
        </p:spPr>
        <p:txBody>
          <a:bodyPr>
            <a:normAutofit/>
          </a:bodyPr>
          <a:lstStyle>
            <a:lvl1pPr marL="0" indent="0">
              <a:buNone/>
              <a:defRPr sz="900"/>
            </a:lvl1pPr>
          </a:lstStyle>
          <a:p>
            <a:r>
              <a:rPr lang="en-US"/>
              <a:t>Click icon to add picture</a:t>
            </a:r>
            <a:endParaRPr lang="en-US" dirty="0"/>
          </a:p>
        </p:txBody>
      </p:sp>
      <p:sp>
        <p:nvSpPr>
          <p:cNvPr id="42" name="Text Placeholder 41">
            <a:extLst>
              <a:ext uri="{FF2B5EF4-FFF2-40B4-BE49-F238E27FC236}">
                <a16:creationId xmlns:a16="http://schemas.microsoft.com/office/drawing/2014/main" id="{C7BCD5F4-57B5-4DD7-8919-828C7DADB2B8}"/>
              </a:ext>
            </a:extLst>
          </p:cNvPr>
          <p:cNvSpPr>
            <a:spLocks noGrp="1"/>
          </p:cNvSpPr>
          <p:nvPr>
            <p:ph type="body" sz="quarter" idx="16"/>
          </p:nvPr>
        </p:nvSpPr>
        <p:spPr>
          <a:xfrm>
            <a:off x="1233488" y="3097213"/>
            <a:ext cx="3078162" cy="369887"/>
          </a:xfrm>
        </p:spPr>
        <p:txBody>
          <a:bodyPr anchor="ctr"/>
          <a:lstStyle>
            <a:lvl1pPr marL="0" indent="0">
              <a:buNone/>
              <a:defRPr sz="1800"/>
            </a:lvl1pPr>
            <a:lvl2pPr>
              <a:defRPr sz="1200"/>
            </a:lvl2pPr>
            <a:lvl3pPr>
              <a:defRPr sz="1100"/>
            </a:lvl3pPr>
            <a:lvl4pPr>
              <a:defRPr sz="1050"/>
            </a:lvl4pPr>
            <a:lvl5pPr>
              <a:defRPr sz="1050"/>
            </a:lvl5pPr>
          </a:lstStyle>
          <a:p>
            <a:pPr lvl="0"/>
            <a:r>
              <a:rPr lang="en-US"/>
              <a:t>Edit Master text styles</a:t>
            </a:r>
          </a:p>
        </p:txBody>
      </p:sp>
      <p:sp>
        <p:nvSpPr>
          <p:cNvPr id="50" name="Text Placeholder 49">
            <a:extLst>
              <a:ext uri="{FF2B5EF4-FFF2-40B4-BE49-F238E27FC236}">
                <a16:creationId xmlns:a16="http://schemas.microsoft.com/office/drawing/2014/main" id="{56C49F0C-2E93-4964-BC01-9C6907CDE1D7}"/>
              </a:ext>
            </a:extLst>
          </p:cNvPr>
          <p:cNvSpPr>
            <a:spLocks noGrp="1"/>
          </p:cNvSpPr>
          <p:nvPr>
            <p:ph type="body" sz="quarter" idx="20"/>
          </p:nvPr>
        </p:nvSpPr>
        <p:spPr>
          <a:xfrm>
            <a:off x="1233488" y="6162675"/>
            <a:ext cx="3052762" cy="365125"/>
          </a:xfrm>
        </p:spPr>
        <p:txBody>
          <a:bodyPr anchor="ctr"/>
          <a:lstStyle>
            <a:lvl1pPr marL="0" indent="0">
              <a:buNone/>
              <a:defRPr sz="1800"/>
            </a:lvl1pPr>
            <a:lvl2pPr>
              <a:defRPr sz="1200"/>
            </a:lvl2pPr>
            <a:lvl3pPr>
              <a:defRPr sz="1100"/>
            </a:lvl3pPr>
            <a:lvl4pPr>
              <a:defRPr sz="1050"/>
            </a:lvl4pPr>
            <a:lvl5pPr>
              <a:defRPr sz="1050"/>
            </a:lvl5pPr>
          </a:lstStyle>
          <a:p>
            <a:pPr lvl="0"/>
            <a:r>
              <a:rPr lang="en-US"/>
              <a:t>Edit Master text styles</a:t>
            </a:r>
          </a:p>
        </p:txBody>
      </p:sp>
      <p:sp>
        <p:nvSpPr>
          <p:cNvPr id="56" name="Text Placeholder 55">
            <a:extLst>
              <a:ext uri="{FF2B5EF4-FFF2-40B4-BE49-F238E27FC236}">
                <a16:creationId xmlns:a16="http://schemas.microsoft.com/office/drawing/2014/main" id="{AFC5A4FB-E027-4D87-88C8-67A1FFE82FB0}"/>
              </a:ext>
            </a:extLst>
          </p:cNvPr>
          <p:cNvSpPr>
            <a:spLocks noGrp="1"/>
          </p:cNvSpPr>
          <p:nvPr>
            <p:ph type="body" sz="quarter" idx="22"/>
          </p:nvPr>
        </p:nvSpPr>
        <p:spPr>
          <a:xfrm>
            <a:off x="6090258" y="3816350"/>
            <a:ext cx="5691188" cy="369888"/>
          </a:xfrm>
        </p:spPr>
        <p:txBody>
          <a:bodyPr anchor="ctr">
            <a:normAutofit/>
          </a:bodyPr>
          <a:lstStyle>
            <a:lvl1pPr marL="0" indent="0">
              <a:buNone/>
              <a:defRPr sz="1800"/>
            </a:lvl1pPr>
            <a:lvl2pPr>
              <a:defRPr sz="1200"/>
            </a:lvl2pPr>
            <a:lvl3pPr>
              <a:defRPr sz="1100"/>
            </a:lvl3pPr>
            <a:lvl4pPr>
              <a:defRPr sz="1050"/>
            </a:lvl4pPr>
            <a:lvl5pPr>
              <a:defRPr sz="1050"/>
            </a:lvl5pPr>
          </a:lstStyle>
          <a:p>
            <a:pPr lvl="0"/>
            <a:r>
              <a:rPr lang="en-US"/>
              <a:t>Edit Master text styles</a:t>
            </a:r>
          </a:p>
        </p:txBody>
      </p:sp>
      <p:sp>
        <p:nvSpPr>
          <p:cNvPr id="58" name="Text Placeholder 57">
            <a:extLst>
              <a:ext uri="{FF2B5EF4-FFF2-40B4-BE49-F238E27FC236}">
                <a16:creationId xmlns:a16="http://schemas.microsoft.com/office/drawing/2014/main" id="{4B465A32-6CAE-4A19-AAE5-D881D94932FC}"/>
              </a:ext>
            </a:extLst>
          </p:cNvPr>
          <p:cNvSpPr>
            <a:spLocks noGrp="1"/>
          </p:cNvSpPr>
          <p:nvPr>
            <p:ph type="body" sz="quarter" idx="23"/>
          </p:nvPr>
        </p:nvSpPr>
        <p:spPr>
          <a:xfrm>
            <a:off x="6090258" y="4756150"/>
            <a:ext cx="4471988" cy="365125"/>
          </a:xfrm>
        </p:spPr>
        <p:txBody>
          <a:bodyPr anchor="ctr">
            <a:normAutofit/>
          </a:bodyPr>
          <a:lstStyle>
            <a:lvl1pPr marL="0" indent="0">
              <a:buNone/>
              <a:defRPr sz="1800"/>
            </a:lvl1pPr>
            <a:lvl2pPr>
              <a:defRPr sz="1200"/>
            </a:lvl2pPr>
            <a:lvl3pPr>
              <a:defRPr sz="1100"/>
            </a:lvl3pPr>
            <a:lvl4pPr>
              <a:defRPr sz="1050"/>
            </a:lvl4pPr>
            <a:lvl5pPr>
              <a:defRPr sz="1050"/>
            </a:lvl5pPr>
          </a:lstStyle>
          <a:p>
            <a:pPr lvl="0"/>
            <a:r>
              <a:rPr lang="en-US"/>
              <a:t>Edit Master text styles</a:t>
            </a:r>
          </a:p>
        </p:txBody>
      </p:sp>
      <p:sp>
        <p:nvSpPr>
          <p:cNvPr id="60" name="Text Placeholder 59">
            <a:extLst>
              <a:ext uri="{FF2B5EF4-FFF2-40B4-BE49-F238E27FC236}">
                <a16:creationId xmlns:a16="http://schemas.microsoft.com/office/drawing/2014/main" id="{B73B60A7-C585-48A1-9EE8-5A9161FE1A2D}"/>
              </a:ext>
            </a:extLst>
          </p:cNvPr>
          <p:cNvSpPr>
            <a:spLocks noGrp="1"/>
          </p:cNvSpPr>
          <p:nvPr>
            <p:ph type="body" sz="quarter" idx="24"/>
          </p:nvPr>
        </p:nvSpPr>
        <p:spPr>
          <a:xfrm>
            <a:off x="6090258" y="5805488"/>
            <a:ext cx="2870635" cy="365125"/>
          </a:xfrm>
        </p:spPr>
        <p:txBody>
          <a:bodyPr anchor="ctr">
            <a:noAutofit/>
          </a:bodyPr>
          <a:lstStyle>
            <a:lvl1pPr marL="0" indent="0">
              <a:buNone/>
              <a:defRPr sz="1800"/>
            </a:lvl1pPr>
            <a:lvl2pPr>
              <a:defRPr sz="1200"/>
            </a:lvl2pPr>
            <a:lvl3pPr>
              <a:defRPr sz="1100"/>
            </a:lvl3pPr>
            <a:lvl4pPr>
              <a:defRPr sz="1050"/>
            </a:lvl4pPr>
            <a:lvl5pPr>
              <a:defRPr sz="1050"/>
            </a:lvl5pPr>
          </a:lstStyle>
          <a:p>
            <a:pPr lvl="0"/>
            <a:r>
              <a:rPr lang="en-US"/>
              <a:t>Edit Master text styles</a:t>
            </a:r>
          </a:p>
        </p:txBody>
      </p:sp>
      <p:sp>
        <p:nvSpPr>
          <p:cNvPr id="66" name="Text Placeholder 65">
            <a:extLst>
              <a:ext uri="{FF2B5EF4-FFF2-40B4-BE49-F238E27FC236}">
                <a16:creationId xmlns:a16="http://schemas.microsoft.com/office/drawing/2014/main" id="{572FF7B0-61BF-4A36-A650-9391F538F97F}"/>
              </a:ext>
            </a:extLst>
          </p:cNvPr>
          <p:cNvSpPr>
            <a:spLocks noGrp="1"/>
          </p:cNvSpPr>
          <p:nvPr>
            <p:ph type="body" sz="quarter" idx="27"/>
          </p:nvPr>
        </p:nvSpPr>
        <p:spPr>
          <a:xfrm>
            <a:off x="1233488" y="3758803"/>
            <a:ext cx="3052762" cy="422275"/>
          </a:xfrm>
        </p:spPr>
        <p:txBody>
          <a:bodyPr anchor="ctr">
            <a:normAutofit/>
          </a:bodyPr>
          <a:lstStyle>
            <a:lvl1pPr marL="0" indent="0">
              <a:buNone/>
              <a:defRPr sz="1800"/>
            </a:lvl1pPr>
            <a:lvl2pPr>
              <a:defRPr sz="1200"/>
            </a:lvl2pPr>
            <a:lvl3pPr>
              <a:defRPr sz="1100"/>
            </a:lvl3pPr>
            <a:lvl4pPr>
              <a:defRPr sz="1050"/>
            </a:lvl4pPr>
            <a:lvl5pPr>
              <a:defRPr sz="1050"/>
            </a:lvl5pPr>
          </a:lstStyle>
          <a:p>
            <a:pPr lvl="0"/>
            <a:r>
              <a:rPr lang="en-US"/>
              <a:t>Edit Master text styles</a:t>
            </a:r>
          </a:p>
        </p:txBody>
      </p:sp>
      <p:sp>
        <p:nvSpPr>
          <p:cNvPr id="80" name="Picture Placeholder 79">
            <a:extLst>
              <a:ext uri="{FF2B5EF4-FFF2-40B4-BE49-F238E27FC236}">
                <a16:creationId xmlns:a16="http://schemas.microsoft.com/office/drawing/2014/main" id="{549FE36E-D46D-4D10-B3EF-8CB0D5034326}"/>
              </a:ext>
            </a:extLst>
          </p:cNvPr>
          <p:cNvSpPr>
            <a:spLocks noGrp="1"/>
          </p:cNvSpPr>
          <p:nvPr>
            <p:ph type="pic" sz="quarter" idx="32"/>
          </p:nvPr>
        </p:nvSpPr>
        <p:spPr>
          <a:xfrm>
            <a:off x="5175250" y="3788614"/>
            <a:ext cx="757238" cy="447675"/>
          </a:xfrm>
        </p:spPr>
        <p:txBody>
          <a:bodyPr>
            <a:normAutofit/>
          </a:bodyPr>
          <a:lstStyle>
            <a:lvl1pPr marL="0" indent="0">
              <a:buNone/>
              <a:defRPr sz="1200"/>
            </a:lvl1pPr>
          </a:lstStyle>
          <a:p>
            <a:r>
              <a:rPr lang="en-US"/>
              <a:t>Click icon to add picture</a:t>
            </a:r>
            <a:endParaRPr lang="en-US" dirty="0"/>
          </a:p>
        </p:txBody>
      </p:sp>
      <p:sp>
        <p:nvSpPr>
          <p:cNvPr id="82" name="Picture Placeholder 81">
            <a:extLst>
              <a:ext uri="{FF2B5EF4-FFF2-40B4-BE49-F238E27FC236}">
                <a16:creationId xmlns:a16="http://schemas.microsoft.com/office/drawing/2014/main" id="{EF4A4F86-62F7-4DFE-A835-39FFDCD2E30F}"/>
              </a:ext>
            </a:extLst>
          </p:cNvPr>
          <p:cNvSpPr>
            <a:spLocks noGrp="1"/>
          </p:cNvSpPr>
          <p:nvPr>
            <p:ph type="pic" sz="quarter" idx="33"/>
          </p:nvPr>
        </p:nvSpPr>
        <p:spPr>
          <a:xfrm>
            <a:off x="5175250" y="4453798"/>
            <a:ext cx="469392" cy="909264"/>
          </a:xfrm>
        </p:spPr>
        <p:txBody>
          <a:bodyPr>
            <a:normAutofit/>
          </a:bodyPr>
          <a:lstStyle>
            <a:lvl1pPr marL="0" indent="0">
              <a:buNone/>
              <a:defRPr sz="700"/>
            </a:lvl1pPr>
          </a:lstStyle>
          <a:p>
            <a:r>
              <a:rPr lang="en-US"/>
              <a:t>Click icon to add picture</a:t>
            </a:r>
            <a:endParaRPr lang="en-US" dirty="0"/>
          </a:p>
        </p:txBody>
      </p:sp>
      <p:sp>
        <p:nvSpPr>
          <p:cNvPr id="86" name="Picture Placeholder 85">
            <a:extLst>
              <a:ext uri="{FF2B5EF4-FFF2-40B4-BE49-F238E27FC236}">
                <a16:creationId xmlns:a16="http://schemas.microsoft.com/office/drawing/2014/main" id="{62EBABF4-996C-4F70-AD03-2A7809AC3E71}"/>
              </a:ext>
            </a:extLst>
          </p:cNvPr>
          <p:cNvSpPr>
            <a:spLocks noGrp="1"/>
          </p:cNvSpPr>
          <p:nvPr>
            <p:ph type="pic" sz="quarter" idx="34"/>
          </p:nvPr>
        </p:nvSpPr>
        <p:spPr>
          <a:xfrm>
            <a:off x="5175250" y="5580570"/>
            <a:ext cx="469392" cy="868229"/>
          </a:xfrm>
        </p:spPr>
        <p:txBody>
          <a:bodyPr>
            <a:normAutofit/>
          </a:bodyPr>
          <a:lstStyle>
            <a:lvl1pPr marL="0" indent="0">
              <a:buNone/>
              <a:defRPr sz="700"/>
            </a:lvl1pPr>
          </a:lstStyle>
          <a:p>
            <a:r>
              <a:rPr lang="en-US"/>
              <a:t>Click icon to add picture</a:t>
            </a:r>
            <a:endParaRPr lang="en-US" dirty="0"/>
          </a:p>
        </p:txBody>
      </p:sp>
      <p:sp>
        <p:nvSpPr>
          <p:cNvPr id="6" name="Title 5">
            <a:extLst>
              <a:ext uri="{FF2B5EF4-FFF2-40B4-BE49-F238E27FC236}">
                <a16:creationId xmlns:a16="http://schemas.microsoft.com/office/drawing/2014/main" id="{22AA789F-0BF8-4E70-899A-C6CEE3FF1D16}"/>
              </a:ext>
            </a:extLst>
          </p:cNvPr>
          <p:cNvSpPr>
            <a:spLocks noGrp="1"/>
          </p:cNvSpPr>
          <p:nvPr>
            <p:ph type="title" hasCustomPrompt="1"/>
          </p:nvPr>
        </p:nvSpPr>
        <p:spPr>
          <a:xfrm>
            <a:off x="549274" y="136525"/>
            <a:ext cx="11232172" cy="1399667"/>
          </a:xfrm>
        </p:spPr>
        <p:txBody>
          <a:bodyPr/>
          <a:lstStyle>
            <a:lvl1pPr>
              <a:defRPr/>
            </a:lvl1pPr>
          </a:lstStyle>
          <a:p>
            <a:r>
              <a:rPr lang="en-US" dirty="0"/>
              <a:t>Click to add Title</a:t>
            </a:r>
          </a:p>
        </p:txBody>
      </p:sp>
      <p:sp>
        <p:nvSpPr>
          <p:cNvPr id="2" name="Date Placeholder 1">
            <a:extLst>
              <a:ext uri="{FF2B5EF4-FFF2-40B4-BE49-F238E27FC236}">
                <a16:creationId xmlns:a16="http://schemas.microsoft.com/office/drawing/2014/main" id="{83E5B3C0-D344-440F-8A21-D5E6DA477041}"/>
              </a:ext>
            </a:extLst>
          </p:cNvPr>
          <p:cNvSpPr>
            <a:spLocks noGrp="1"/>
          </p:cNvSpPr>
          <p:nvPr>
            <p:ph type="dt" sz="half" idx="42"/>
          </p:nvPr>
        </p:nvSpPr>
        <p:spPr/>
        <p:txBody>
          <a:bodyPr/>
          <a:lstStyle/>
          <a:p>
            <a:fld id="{79E3C6BB-94B4-4057-A3BC-13D6F990109B}" type="datetimeFigureOut">
              <a:rPr lang="en-US" noProof="0" smtClean="0"/>
              <a:t>2/21/2025</a:t>
            </a:fld>
            <a:endParaRPr lang="en-US" noProof="0"/>
          </a:p>
        </p:txBody>
      </p:sp>
      <p:sp>
        <p:nvSpPr>
          <p:cNvPr id="7" name="Footer Placeholder 6">
            <a:extLst>
              <a:ext uri="{FF2B5EF4-FFF2-40B4-BE49-F238E27FC236}">
                <a16:creationId xmlns:a16="http://schemas.microsoft.com/office/drawing/2014/main" id="{076C5D2E-1DE8-48AE-9B8C-8DAF5F08FB88}"/>
              </a:ext>
            </a:extLst>
          </p:cNvPr>
          <p:cNvSpPr>
            <a:spLocks noGrp="1"/>
          </p:cNvSpPr>
          <p:nvPr>
            <p:ph type="ftr" sz="quarter" idx="43"/>
          </p:nvPr>
        </p:nvSpPr>
        <p:spPr/>
        <p:txBody>
          <a:bodyPr/>
          <a:lstStyle/>
          <a:p>
            <a:endParaRPr lang="en-US" noProof="0"/>
          </a:p>
        </p:txBody>
      </p:sp>
      <p:sp>
        <p:nvSpPr>
          <p:cNvPr id="8" name="Slide Number Placeholder 7">
            <a:extLst>
              <a:ext uri="{FF2B5EF4-FFF2-40B4-BE49-F238E27FC236}">
                <a16:creationId xmlns:a16="http://schemas.microsoft.com/office/drawing/2014/main" id="{D3BDFE80-F205-48F7-BE94-FA67D4267E2E}"/>
              </a:ext>
            </a:extLst>
          </p:cNvPr>
          <p:cNvSpPr>
            <a:spLocks noGrp="1"/>
          </p:cNvSpPr>
          <p:nvPr>
            <p:ph type="sldNum" sz="quarter" idx="44"/>
          </p:nvPr>
        </p:nvSpPr>
        <p:spPr/>
        <p:txBody>
          <a:bodyPr/>
          <a:lstStyle/>
          <a:p>
            <a:fld id="{E7F6F2DD-221D-4991-BA23-B2C16AFFF246}" type="slidenum">
              <a:rPr lang="en-US" noProof="0" smtClean="0"/>
              <a:t>‹#›</a:t>
            </a:fld>
            <a:endParaRPr lang="en-US" noProof="0"/>
          </a:p>
        </p:txBody>
      </p:sp>
    </p:spTree>
    <p:extLst>
      <p:ext uri="{BB962C8B-B14F-4D97-AF65-F5344CB8AC3E}">
        <p14:creationId xmlns:p14="http://schemas.microsoft.com/office/powerpoint/2010/main" val="1251033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Custom">
    <p:spTree>
      <p:nvGrpSpPr>
        <p:cNvPr id="1" name=""/>
        <p:cNvGrpSpPr/>
        <p:nvPr/>
      </p:nvGrpSpPr>
      <p:grpSpPr>
        <a:xfrm>
          <a:off x="0" y="0"/>
          <a:ext cx="0" cy="0"/>
          <a:chOff x="0" y="0"/>
          <a:chExt cx="0" cy="0"/>
        </a:xfrm>
      </p:grpSpPr>
      <p:sp>
        <p:nvSpPr>
          <p:cNvPr id="65" name="Text Placeholder 64">
            <a:extLst>
              <a:ext uri="{FF2B5EF4-FFF2-40B4-BE49-F238E27FC236}">
                <a16:creationId xmlns:a16="http://schemas.microsoft.com/office/drawing/2014/main" id="{E393AE77-BBC0-4DB8-8283-1612D63661C6}"/>
              </a:ext>
            </a:extLst>
          </p:cNvPr>
          <p:cNvSpPr>
            <a:spLocks noGrp="1"/>
          </p:cNvSpPr>
          <p:nvPr>
            <p:ph type="body" sz="quarter" idx="22"/>
          </p:nvPr>
        </p:nvSpPr>
        <p:spPr>
          <a:xfrm>
            <a:off x="6283324" y="1779588"/>
            <a:ext cx="5803899" cy="379412"/>
          </a:xfrm>
        </p:spPr>
        <p:txBody>
          <a:bodyPr>
            <a:noAutofit/>
          </a:bodyPr>
          <a:lstStyle>
            <a:lvl1pPr marL="0" indent="0">
              <a:buNone/>
              <a:defRPr sz="1800"/>
            </a:lvl1pPr>
          </a:lstStyle>
          <a:p>
            <a:pPr lvl="0"/>
            <a:r>
              <a:rPr lang="en-US"/>
              <a:t>Edit Master text styles</a:t>
            </a:r>
          </a:p>
        </p:txBody>
      </p:sp>
      <p:sp>
        <p:nvSpPr>
          <p:cNvPr id="48" name="Text Placeholder 47">
            <a:extLst>
              <a:ext uri="{FF2B5EF4-FFF2-40B4-BE49-F238E27FC236}">
                <a16:creationId xmlns:a16="http://schemas.microsoft.com/office/drawing/2014/main" id="{DF387B53-4C1E-4EBB-B66F-5D815C17F3BB}"/>
              </a:ext>
            </a:extLst>
          </p:cNvPr>
          <p:cNvSpPr>
            <a:spLocks noGrp="1"/>
          </p:cNvSpPr>
          <p:nvPr>
            <p:ph type="body" sz="quarter" idx="14"/>
          </p:nvPr>
        </p:nvSpPr>
        <p:spPr>
          <a:xfrm>
            <a:off x="635974" y="1806575"/>
            <a:ext cx="2266950" cy="368300"/>
          </a:xfrm>
        </p:spPr>
        <p:txBody>
          <a:bodyPr>
            <a:noAutofit/>
          </a:bodyPr>
          <a:lstStyle>
            <a:lvl1pPr marL="0" indent="0">
              <a:buNone/>
              <a:defRPr sz="1800"/>
            </a:lvl1pPr>
          </a:lstStyle>
          <a:p>
            <a:pPr lvl="0"/>
            <a:r>
              <a:rPr lang="en-US"/>
              <a:t>Edit Master text styles</a:t>
            </a:r>
          </a:p>
        </p:txBody>
      </p:sp>
      <p:sp>
        <p:nvSpPr>
          <p:cNvPr id="50" name="Text Placeholder 49">
            <a:extLst>
              <a:ext uri="{FF2B5EF4-FFF2-40B4-BE49-F238E27FC236}">
                <a16:creationId xmlns:a16="http://schemas.microsoft.com/office/drawing/2014/main" id="{ACFB326B-C27B-40FF-8F7B-BB633B5465A0}"/>
              </a:ext>
            </a:extLst>
          </p:cNvPr>
          <p:cNvSpPr>
            <a:spLocks noGrp="1"/>
          </p:cNvSpPr>
          <p:nvPr>
            <p:ph type="body" sz="quarter" idx="15"/>
          </p:nvPr>
        </p:nvSpPr>
        <p:spPr>
          <a:xfrm>
            <a:off x="635974" y="4030663"/>
            <a:ext cx="2266950" cy="357187"/>
          </a:xfrm>
        </p:spPr>
        <p:txBody>
          <a:bodyPr>
            <a:noAutofit/>
          </a:bodyPr>
          <a:lstStyle>
            <a:lvl1pPr marL="0" indent="0">
              <a:buNone/>
              <a:defRPr sz="1800"/>
            </a:lvl1pPr>
          </a:lstStyle>
          <a:p>
            <a:pPr lvl="0"/>
            <a:r>
              <a:rPr lang="en-US"/>
              <a:t>Edit Master text styles</a:t>
            </a:r>
          </a:p>
        </p:txBody>
      </p:sp>
      <p:sp>
        <p:nvSpPr>
          <p:cNvPr id="52" name="Text Placeholder 51">
            <a:extLst>
              <a:ext uri="{FF2B5EF4-FFF2-40B4-BE49-F238E27FC236}">
                <a16:creationId xmlns:a16="http://schemas.microsoft.com/office/drawing/2014/main" id="{5DDF554F-D397-40BF-98A2-1CD8E3769E50}"/>
              </a:ext>
            </a:extLst>
          </p:cNvPr>
          <p:cNvSpPr>
            <a:spLocks noGrp="1"/>
          </p:cNvSpPr>
          <p:nvPr>
            <p:ph type="body" sz="quarter" idx="16"/>
          </p:nvPr>
        </p:nvSpPr>
        <p:spPr>
          <a:xfrm>
            <a:off x="3107713" y="1806575"/>
            <a:ext cx="2988287" cy="331788"/>
          </a:xfrm>
        </p:spPr>
        <p:txBody>
          <a:bodyPr>
            <a:noAutofit/>
          </a:bodyPr>
          <a:lstStyle>
            <a:lvl1pPr marL="0" indent="0">
              <a:buNone/>
              <a:defRPr sz="1800"/>
            </a:lvl1pPr>
          </a:lstStyle>
          <a:p>
            <a:pPr lvl="0"/>
            <a:r>
              <a:rPr lang="en-US"/>
              <a:t>Edit Master text styles</a:t>
            </a:r>
          </a:p>
        </p:txBody>
      </p:sp>
      <p:sp>
        <p:nvSpPr>
          <p:cNvPr id="54" name="Text Placeholder 53">
            <a:extLst>
              <a:ext uri="{FF2B5EF4-FFF2-40B4-BE49-F238E27FC236}">
                <a16:creationId xmlns:a16="http://schemas.microsoft.com/office/drawing/2014/main" id="{F2164528-2D61-44A0-864B-415FADC92890}"/>
              </a:ext>
            </a:extLst>
          </p:cNvPr>
          <p:cNvSpPr>
            <a:spLocks noGrp="1"/>
          </p:cNvSpPr>
          <p:nvPr>
            <p:ph type="body" sz="quarter" idx="17"/>
          </p:nvPr>
        </p:nvSpPr>
        <p:spPr>
          <a:xfrm>
            <a:off x="3107713" y="4027488"/>
            <a:ext cx="2988287" cy="382587"/>
          </a:xfrm>
        </p:spPr>
        <p:txBody>
          <a:bodyPr>
            <a:noAutofit/>
          </a:bodyPr>
          <a:lstStyle>
            <a:lvl1pPr marL="0" indent="0">
              <a:buNone/>
              <a:defRPr sz="1800"/>
            </a:lvl1pPr>
          </a:lstStyle>
          <a:p>
            <a:pPr lvl="0"/>
            <a:r>
              <a:rPr lang="en-US"/>
              <a:t>Edit Master text styles</a:t>
            </a:r>
          </a:p>
        </p:txBody>
      </p:sp>
      <p:sp>
        <p:nvSpPr>
          <p:cNvPr id="58" name="Text Placeholder 57">
            <a:extLst>
              <a:ext uri="{FF2B5EF4-FFF2-40B4-BE49-F238E27FC236}">
                <a16:creationId xmlns:a16="http://schemas.microsoft.com/office/drawing/2014/main" id="{E953B0F1-0EC0-4693-AFCE-441B0654C009}"/>
              </a:ext>
            </a:extLst>
          </p:cNvPr>
          <p:cNvSpPr>
            <a:spLocks noGrp="1"/>
          </p:cNvSpPr>
          <p:nvPr>
            <p:ph type="body" sz="quarter" idx="19"/>
          </p:nvPr>
        </p:nvSpPr>
        <p:spPr>
          <a:xfrm>
            <a:off x="6283325" y="3422650"/>
            <a:ext cx="5803900" cy="374650"/>
          </a:xfrm>
        </p:spPr>
        <p:txBody>
          <a:bodyPr/>
          <a:lstStyle>
            <a:lvl1pPr marL="0" indent="0">
              <a:buNone/>
              <a:defRPr sz="1800"/>
            </a:lvl1pPr>
          </a:lstStyle>
          <a:p>
            <a:pPr lvl="0"/>
            <a:r>
              <a:rPr lang="en-US"/>
              <a:t>Edit Master text styles</a:t>
            </a:r>
          </a:p>
        </p:txBody>
      </p:sp>
      <p:sp>
        <p:nvSpPr>
          <p:cNvPr id="60" name="Text Placeholder 59">
            <a:extLst>
              <a:ext uri="{FF2B5EF4-FFF2-40B4-BE49-F238E27FC236}">
                <a16:creationId xmlns:a16="http://schemas.microsoft.com/office/drawing/2014/main" id="{18AE43D2-BDA6-40AB-B941-DC3FB7B566E5}"/>
              </a:ext>
            </a:extLst>
          </p:cNvPr>
          <p:cNvSpPr>
            <a:spLocks noGrp="1"/>
          </p:cNvSpPr>
          <p:nvPr>
            <p:ph type="body" sz="quarter" idx="20"/>
          </p:nvPr>
        </p:nvSpPr>
        <p:spPr>
          <a:xfrm>
            <a:off x="6283324" y="5081588"/>
            <a:ext cx="5803901" cy="363537"/>
          </a:xfrm>
        </p:spPr>
        <p:txBody>
          <a:bodyPr>
            <a:noAutofit/>
          </a:bodyPr>
          <a:lstStyle>
            <a:lvl1pPr marL="0" indent="0">
              <a:buNone/>
              <a:defRPr sz="1800"/>
            </a:lvl1pPr>
          </a:lstStyle>
          <a:p>
            <a:pPr lvl="0"/>
            <a:r>
              <a:rPr lang="en-US"/>
              <a:t>Edit Master text styles</a:t>
            </a:r>
          </a:p>
        </p:txBody>
      </p:sp>
      <p:sp>
        <p:nvSpPr>
          <p:cNvPr id="3" name="Title 2">
            <a:extLst>
              <a:ext uri="{FF2B5EF4-FFF2-40B4-BE49-F238E27FC236}">
                <a16:creationId xmlns:a16="http://schemas.microsoft.com/office/drawing/2014/main" id="{A236A5CE-D419-4B5F-9D21-AEFF0E9772CB}"/>
              </a:ext>
            </a:extLst>
          </p:cNvPr>
          <p:cNvSpPr>
            <a:spLocks noGrp="1"/>
          </p:cNvSpPr>
          <p:nvPr>
            <p:ph type="title" hasCustomPrompt="1"/>
          </p:nvPr>
        </p:nvSpPr>
        <p:spPr>
          <a:xfrm>
            <a:off x="635974" y="167005"/>
            <a:ext cx="11175026" cy="1399667"/>
          </a:xfrm>
        </p:spPr>
        <p:txBody>
          <a:bodyPr/>
          <a:lstStyle>
            <a:lvl1pPr>
              <a:defRPr/>
            </a:lvl1pPr>
          </a:lstStyle>
          <a:p>
            <a:r>
              <a:rPr lang="en-US" dirty="0"/>
              <a:t>Click to add Title</a:t>
            </a:r>
          </a:p>
        </p:txBody>
      </p:sp>
      <p:sp>
        <p:nvSpPr>
          <p:cNvPr id="2" name="Date Placeholder 1">
            <a:extLst>
              <a:ext uri="{FF2B5EF4-FFF2-40B4-BE49-F238E27FC236}">
                <a16:creationId xmlns:a16="http://schemas.microsoft.com/office/drawing/2014/main" id="{09EEF589-52F5-4662-AE2E-B64C5683F01C}"/>
              </a:ext>
            </a:extLst>
          </p:cNvPr>
          <p:cNvSpPr>
            <a:spLocks noGrp="1"/>
          </p:cNvSpPr>
          <p:nvPr>
            <p:ph type="dt" sz="half" idx="23"/>
          </p:nvPr>
        </p:nvSpPr>
        <p:spPr/>
        <p:txBody>
          <a:bodyPr/>
          <a:lstStyle/>
          <a:p>
            <a:fld id="{79E3C6BB-94B4-4057-A3BC-13D6F990109B}" type="datetimeFigureOut">
              <a:rPr lang="en-US" noProof="0" smtClean="0"/>
              <a:t>2/21/2025</a:t>
            </a:fld>
            <a:endParaRPr lang="en-US" noProof="0"/>
          </a:p>
        </p:txBody>
      </p:sp>
      <p:sp>
        <p:nvSpPr>
          <p:cNvPr id="4" name="Footer Placeholder 3">
            <a:extLst>
              <a:ext uri="{FF2B5EF4-FFF2-40B4-BE49-F238E27FC236}">
                <a16:creationId xmlns:a16="http://schemas.microsoft.com/office/drawing/2014/main" id="{AC8FB119-72A8-4BF8-94DB-60F7C833C15F}"/>
              </a:ext>
            </a:extLst>
          </p:cNvPr>
          <p:cNvSpPr>
            <a:spLocks noGrp="1"/>
          </p:cNvSpPr>
          <p:nvPr>
            <p:ph type="ftr" sz="quarter" idx="24"/>
          </p:nvPr>
        </p:nvSpPr>
        <p:spPr/>
        <p:txBody>
          <a:bodyPr/>
          <a:lstStyle/>
          <a:p>
            <a:endParaRPr lang="en-US" noProof="0"/>
          </a:p>
        </p:txBody>
      </p:sp>
      <p:sp>
        <p:nvSpPr>
          <p:cNvPr id="5" name="Slide Number Placeholder 4">
            <a:extLst>
              <a:ext uri="{FF2B5EF4-FFF2-40B4-BE49-F238E27FC236}">
                <a16:creationId xmlns:a16="http://schemas.microsoft.com/office/drawing/2014/main" id="{45E1B0BD-CBF4-4496-B066-4A2C9EE35C85}"/>
              </a:ext>
            </a:extLst>
          </p:cNvPr>
          <p:cNvSpPr>
            <a:spLocks noGrp="1"/>
          </p:cNvSpPr>
          <p:nvPr>
            <p:ph type="sldNum" sz="quarter" idx="25"/>
          </p:nvPr>
        </p:nvSpPr>
        <p:spPr/>
        <p:txBody>
          <a:bodyPr/>
          <a:lstStyle/>
          <a:p>
            <a:fld id="{E7F6F2DD-221D-4991-BA23-B2C16AFFF246}" type="slidenum">
              <a:rPr lang="en-US" noProof="0" smtClean="0"/>
              <a:t>‹#›</a:t>
            </a:fld>
            <a:endParaRPr lang="en-US" noProof="0"/>
          </a:p>
        </p:txBody>
      </p:sp>
    </p:spTree>
    <p:extLst>
      <p:ext uri="{BB962C8B-B14F-4D97-AF65-F5344CB8AC3E}">
        <p14:creationId xmlns:p14="http://schemas.microsoft.com/office/powerpoint/2010/main" val="1137906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Custom ">
    <p:spTree>
      <p:nvGrpSpPr>
        <p:cNvPr id="1" name=""/>
        <p:cNvGrpSpPr/>
        <p:nvPr/>
      </p:nvGrpSpPr>
      <p:grpSpPr>
        <a:xfrm>
          <a:off x="0" y="0"/>
          <a:ext cx="0" cy="0"/>
          <a:chOff x="0" y="0"/>
          <a:chExt cx="0" cy="0"/>
        </a:xfrm>
      </p:grpSpPr>
      <p:sp>
        <p:nvSpPr>
          <p:cNvPr id="125" name="Text Placeholder 124">
            <a:extLst>
              <a:ext uri="{FF2B5EF4-FFF2-40B4-BE49-F238E27FC236}">
                <a16:creationId xmlns:a16="http://schemas.microsoft.com/office/drawing/2014/main" id="{667A1CD4-EB89-4F26-820B-BD6ECCC4CF50}"/>
              </a:ext>
            </a:extLst>
          </p:cNvPr>
          <p:cNvSpPr>
            <a:spLocks noGrp="1"/>
          </p:cNvSpPr>
          <p:nvPr>
            <p:ph type="body" sz="quarter" idx="14"/>
          </p:nvPr>
        </p:nvSpPr>
        <p:spPr>
          <a:xfrm>
            <a:off x="214746" y="1836109"/>
            <a:ext cx="3557154" cy="638175"/>
          </a:xfrm>
        </p:spPr>
        <p:txBody>
          <a:bodyPr>
            <a:noAutofit/>
          </a:bodyPr>
          <a:lstStyle>
            <a:lvl1pPr marL="0" indent="0">
              <a:buNone/>
              <a:defRPr sz="1800"/>
            </a:lvl1pPr>
          </a:lstStyle>
          <a:p>
            <a:pPr lvl="0"/>
            <a:r>
              <a:rPr lang="en-US"/>
              <a:t>Edit Master text styles</a:t>
            </a:r>
          </a:p>
        </p:txBody>
      </p:sp>
      <p:sp>
        <p:nvSpPr>
          <p:cNvPr id="127" name="Text Placeholder 126">
            <a:extLst>
              <a:ext uri="{FF2B5EF4-FFF2-40B4-BE49-F238E27FC236}">
                <a16:creationId xmlns:a16="http://schemas.microsoft.com/office/drawing/2014/main" id="{E06BFBA4-664B-4AEC-8485-79D1DF66739B}"/>
              </a:ext>
            </a:extLst>
          </p:cNvPr>
          <p:cNvSpPr>
            <a:spLocks noGrp="1"/>
          </p:cNvSpPr>
          <p:nvPr>
            <p:ph type="body" sz="quarter" idx="15"/>
          </p:nvPr>
        </p:nvSpPr>
        <p:spPr>
          <a:xfrm>
            <a:off x="1874837" y="4430713"/>
            <a:ext cx="3020693" cy="365125"/>
          </a:xfrm>
        </p:spPr>
        <p:txBody>
          <a:bodyPr>
            <a:noAutofit/>
          </a:bodyPr>
          <a:lstStyle>
            <a:lvl1pPr marL="0" indent="0">
              <a:buNone/>
              <a:defRPr sz="1800"/>
            </a:lvl1pPr>
          </a:lstStyle>
          <a:p>
            <a:pPr lvl="0"/>
            <a:r>
              <a:rPr lang="en-US"/>
              <a:t>Edit Master text styles</a:t>
            </a:r>
          </a:p>
        </p:txBody>
      </p:sp>
      <p:sp>
        <p:nvSpPr>
          <p:cNvPr id="129" name="Text Placeholder 128">
            <a:extLst>
              <a:ext uri="{FF2B5EF4-FFF2-40B4-BE49-F238E27FC236}">
                <a16:creationId xmlns:a16="http://schemas.microsoft.com/office/drawing/2014/main" id="{804B322E-D1D7-4330-A5EA-165191CF537D}"/>
              </a:ext>
            </a:extLst>
          </p:cNvPr>
          <p:cNvSpPr>
            <a:spLocks noGrp="1"/>
          </p:cNvSpPr>
          <p:nvPr>
            <p:ph type="body" sz="quarter" idx="16"/>
          </p:nvPr>
        </p:nvSpPr>
        <p:spPr>
          <a:xfrm>
            <a:off x="5355070" y="1853572"/>
            <a:ext cx="3065031" cy="654050"/>
          </a:xfrm>
        </p:spPr>
        <p:txBody>
          <a:bodyPr>
            <a:noAutofit/>
          </a:bodyPr>
          <a:lstStyle>
            <a:lvl1pPr marL="0" indent="0">
              <a:buNone/>
              <a:defRPr sz="1800"/>
            </a:lvl1pPr>
          </a:lstStyle>
          <a:p>
            <a:pPr lvl="0"/>
            <a:r>
              <a:rPr lang="en-US"/>
              <a:t>Edit Master text styles</a:t>
            </a:r>
          </a:p>
        </p:txBody>
      </p:sp>
      <p:sp>
        <p:nvSpPr>
          <p:cNvPr id="131" name="Text Placeholder 130">
            <a:extLst>
              <a:ext uri="{FF2B5EF4-FFF2-40B4-BE49-F238E27FC236}">
                <a16:creationId xmlns:a16="http://schemas.microsoft.com/office/drawing/2014/main" id="{0A1B5CA3-297C-4BE0-A642-D03AF8DC7F8F}"/>
              </a:ext>
            </a:extLst>
          </p:cNvPr>
          <p:cNvSpPr>
            <a:spLocks noGrp="1"/>
          </p:cNvSpPr>
          <p:nvPr>
            <p:ph type="body" sz="quarter" idx="17"/>
          </p:nvPr>
        </p:nvSpPr>
        <p:spPr>
          <a:xfrm>
            <a:off x="5648325" y="4455484"/>
            <a:ext cx="3020692" cy="365125"/>
          </a:xfrm>
        </p:spPr>
        <p:txBody>
          <a:bodyPr>
            <a:noAutofit/>
          </a:bodyPr>
          <a:lstStyle>
            <a:lvl1pPr marL="0" indent="0">
              <a:buNone/>
              <a:defRPr sz="1800"/>
            </a:lvl1pPr>
          </a:lstStyle>
          <a:p>
            <a:pPr lvl="0"/>
            <a:r>
              <a:rPr lang="en-US"/>
              <a:t>Edit Master text styles</a:t>
            </a:r>
          </a:p>
        </p:txBody>
      </p:sp>
      <p:sp>
        <p:nvSpPr>
          <p:cNvPr id="133" name="Text Placeholder 132">
            <a:extLst>
              <a:ext uri="{FF2B5EF4-FFF2-40B4-BE49-F238E27FC236}">
                <a16:creationId xmlns:a16="http://schemas.microsoft.com/office/drawing/2014/main" id="{E1ABB05D-FC3B-41FB-AD21-BA2D713AE131}"/>
              </a:ext>
            </a:extLst>
          </p:cNvPr>
          <p:cNvSpPr>
            <a:spLocks noGrp="1"/>
          </p:cNvSpPr>
          <p:nvPr>
            <p:ph type="body" sz="quarter" idx="18"/>
          </p:nvPr>
        </p:nvSpPr>
        <p:spPr>
          <a:xfrm>
            <a:off x="9492096" y="1859922"/>
            <a:ext cx="2499879" cy="333375"/>
          </a:xfrm>
        </p:spPr>
        <p:txBody>
          <a:bodyPr>
            <a:noAutofit/>
          </a:bodyPr>
          <a:lstStyle>
            <a:lvl1pPr marL="0" indent="0">
              <a:buNone/>
              <a:defRPr sz="1800"/>
            </a:lvl1pPr>
          </a:lstStyle>
          <a:p>
            <a:pPr lvl="0"/>
            <a:r>
              <a:rPr lang="en-US"/>
              <a:t>Edit Master text styles</a:t>
            </a:r>
          </a:p>
        </p:txBody>
      </p:sp>
      <p:sp>
        <p:nvSpPr>
          <p:cNvPr id="135" name="Text Placeholder 134">
            <a:extLst>
              <a:ext uri="{FF2B5EF4-FFF2-40B4-BE49-F238E27FC236}">
                <a16:creationId xmlns:a16="http://schemas.microsoft.com/office/drawing/2014/main" id="{59C0539A-1527-4F6E-BD30-B366AA4AF86D}"/>
              </a:ext>
            </a:extLst>
          </p:cNvPr>
          <p:cNvSpPr>
            <a:spLocks noGrp="1"/>
          </p:cNvSpPr>
          <p:nvPr>
            <p:ph type="body" sz="quarter" idx="19"/>
          </p:nvPr>
        </p:nvSpPr>
        <p:spPr>
          <a:xfrm>
            <a:off x="9807575" y="4235838"/>
            <a:ext cx="2184400" cy="892175"/>
          </a:xfrm>
        </p:spPr>
        <p:txBody>
          <a:bodyPr>
            <a:noAutofit/>
          </a:bodyPr>
          <a:lstStyle>
            <a:lvl1pPr marL="0" indent="0">
              <a:buNone/>
              <a:defRPr sz="1800"/>
            </a:lvl1pPr>
          </a:lstStyle>
          <a:p>
            <a:pPr lvl="0"/>
            <a:r>
              <a:rPr lang="en-US"/>
              <a:t>Edit Master text styles</a:t>
            </a:r>
          </a:p>
        </p:txBody>
      </p:sp>
      <p:sp>
        <p:nvSpPr>
          <p:cNvPr id="2" name="Title 1">
            <a:extLst>
              <a:ext uri="{FF2B5EF4-FFF2-40B4-BE49-F238E27FC236}">
                <a16:creationId xmlns:a16="http://schemas.microsoft.com/office/drawing/2014/main" id="{6986D36C-9DA4-4DBC-931C-B7432898FBB3}"/>
              </a:ext>
            </a:extLst>
          </p:cNvPr>
          <p:cNvSpPr>
            <a:spLocks noGrp="1"/>
          </p:cNvSpPr>
          <p:nvPr>
            <p:ph type="title" hasCustomPrompt="1"/>
          </p:nvPr>
        </p:nvSpPr>
        <p:spPr>
          <a:xfrm>
            <a:off x="420624" y="219075"/>
            <a:ext cx="10933176" cy="1371981"/>
          </a:xfrm>
        </p:spPr>
        <p:txBody>
          <a:bodyPr/>
          <a:lstStyle>
            <a:lvl1pPr>
              <a:defRPr/>
            </a:lvl1pPr>
          </a:lstStyle>
          <a:p>
            <a:r>
              <a:rPr lang="en-US" dirty="0"/>
              <a:t>Click to add Title</a:t>
            </a:r>
          </a:p>
        </p:txBody>
      </p:sp>
      <p:sp>
        <p:nvSpPr>
          <p:cNvPr id="6" name="Date Placeholder 5">
            <a:extLst>
              <a:ext uri="{FF2B5EF4-FFF2-40B4-BE49-F238E27FC236}">
                <a16:creationId xmlns:a16="http://schemas.microsoft.com/office/drawing/2014/main" id="{47F18826-28C7-45F7-AB47-EE2C77A2D414}"/>
              </a:ext>
            </a:extLst>
          </p:cNvPr>
          <p:cNvSpPr>
            <a:spLocks noGrp="1"/>
          </p:cNvSpPr>
          <p:nvPr>
            <p:ph type="dt" sz="half" idx="20"/>
          </p:nvPr>
        </p:nvSpPr>
        <p:spPr/>
        <p:txBody>
          <a:bodyPr/>
          <a:lstStyle/>
          <a:p>
            <a:fld id="{79E3C6BB-94B4-4057-A3BC-13D6F990109B}" type="datetimeFigureOut">
              <a:rPr lang="en-US" noProof="0" smtClean="0"/>
              <a:t>2/21/2025</a:t>
            </a:fld>
            <a:endParaRPr lang="en-US" noProof="0"/>
          </a:p>
        </p:txBody>
      </p:sp>
      <p:sp>
        <p:nvSpPr>
          <p:cNvPr id="7" name="Footer Placeholder 6">
            <a:extLst>
              <a:ext uri="{FF2B5EF4-FFF2-40B4-BE49-F238E27FC236}">
                <a16:creationId xmlns:a16="http://schemas.microsoft.com/office/drawing/2014/main" id="{AF6001C9-38CB-4769-90F3-F3438C4A1A38}"/>
              </a:ext>
            </a:extLst>
          </p:cNvPr>
          <p:cNvSpPr>
            <a:spLocks noGrp="1"/>
          </p:cNvSpPr>
          <p:nvPr>
            <p:ph type="ftr" sz="quarter" idx="21"/>
          </p:nvPr>
        </p:nvSpPr>
        <p:spPr/>
        <p:txBody>
          <a:bodyPr/>
          <a:lstStyle/>
          <a:p>
            <a:endParaRPr lang="en-US" noProof="0"/>
          </a:p>
        </p:txBody>
      </p:sp>
      <p:sp>
        <p:nvSpPr>
          <p:cNvPr id="8" name="Slide Number Placeholder 7">
            <a:extLst>
              <a:ext uri="{FF2B5EF4-FFF2-40B4-BE49-F238E27FC236}">
                <a16:creationId xmlns:a16="http://schemas.microsoft.com/office/drawing/2014/main" id="{BB425D4F-BE94-4913-BB60-CDC45E694DBC}"/>
              </a:ext>
            </a:extLst>
          </p:cNvPr>
          <p:cNvSpPr>
            <a:spLocks noGrp="1"/>
          </p:cNvSpPr>
          <p:nvPr>
            <p:ph type="sldNum" sz="quarter" idx="22"/>
          </p:nvPr>
        </p:nvSpPr>
        <p:spPr/>
        <p:txBody>
          <a:bodyPr/>
          <a:lstStyle/>
          <a:p>
            <a:fld id="{E7F6F2DD-221D-4991-BA23-B2C16AFFF246}" type="slidenum">
              <a:rPr lang="en-US" noProof="0" smtClean="0"/>
              <a:t>‹#›</a:t>
            </a:fld>
            <a:endParaRPr lang="en-US" noProof="0"/>
          </a:p>
        </p:txBody>
      </p:sp>
    </p:spTree>
    <p:extLst>
      <p:ext uri="{BB962C8B-B14F-4D97-AF65-F5344CB8AC3E}">
        <p14:creationId xmlns:p14="http://schemas.microsoft.com/office/powerpoint/2010/main" val="3577300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Custom ">
    <p:spTree>
      <p:nvGrpSpPr>
        <p:cNvPr id="1" name=""/>
        <p:cNvGrpSpPr/>
        <p:nvPr/>
      </p:nvGrpSpPr>
      <p:grpSpPr>
        <a:xfrm>
          <a:off x="0" y="0"/>
          <a:ext cx="0" cy="0"/>
          <a:chOff x="0" y="0"/>
          <a:chExt cx="0" cy="0"/>
        </a:xfrm>
      </p:grpSpPr>
      <p:sp>
        <p:nvSpPr>
          <p:cNvPr id="71" name="Text Placeholder 70">
            <a:extLst>
              <a:ext uri="{FF2B5EF4-FFF2-40B4-BE49-F238E27FC236}">
                <a16:creationId xmlns:a16="http://schemas.microsoft.com/office/drawing/2014/main" id="{DE47DD52-CC37-47D9-92D2-77DC922FFA9B}"/>
              </a:ext>
            </a:extLst>
          </p:cNvPr>
          <p:cNvSpPr>
            <a:spLocks noGrp="1"/>
          </p:cNvSpPr>
          <p:nvPr>
            <p:ph type="body" sz="quarter" idx="18"/>
          </p:nvPr>
        </p:nvSpPr>
        <p:spPr>
          <a:xfrm>
            <a:off x="3009220" y="4182157"/>
            <a:ext cx="3122612" cy="642938"/>
          </a:xfrm>
        </p:spPr>
        <p:txBody>
          <a:bodyPr/>
          <a:lstStyle>
            <a:lvl1pPr marL="0" indent="0" algn="ctr">
              <a:buNone/>
              <a:defRPr sz="1800"/>
            </a:lvl1pPr>
          </a:lstStyle>
          <a:p>
            <a:pPr lvl="0"/>
            <a:r>
              <a:rPr lang="en-US"/>
              <a:t>Edit Master text styles</a:t>
            </a:r>
          </a:p>
        </p:txBody>
      </p:sp>
      <p:sp>
        <p:nvSpPr>
          <p:cNvPr id="61" name="Text Placeholder 60">
            <a:extLst>
              <a:ext uri="{FF2B5EF4-FFF2-40B4-BE49-F238E27FC236}">
                <a16:creationId xmlns:a16="http://schemas.microsoft.com/office/drawing/2014/main" id="{9519C631-A906-449F-B0D8-91B2CB94C10B}"/>
              </a:ext>
            </a:extLst>
          </p:cNvPr>
          <p:cNvSpPr>
            <a:spLocks noGrp="1"/>
          </p:cNvSpPr>
          <p:nvPr>
            <p:ph type="body" sz="quarter" idx="14"/>
          </p:nvPr>
        </p:nvSpPr>
        <p:spPr>
          <a:xfrm>
            <a:off x="251734" y="1857603"/>
            <a:ext cx="2679700" cy="369887"/>
          </a:xfrm>
        </p:spPr>
        <p:txBody>
          <a:bodyPr>
            <a:noAutofit/>
          </a:bodyPr>
          <a:lstStyle>
            <a:lvl1pPr marL="0" indent="0" algn="ctr">
              <a:buNone/>
              <a:defRPr sz="1800"/>
            </a:lvl1pPr>
          </a:lstStyle>
          <a:p>
            <a:pPr lvl="0"/>
            <a:r>
              <a:rPr lang="en-US"/>
              <a:t>Edit Master text styles</a:t>
            </a:r>
          </a:p>
        </p:txBody>
      </p:sp>
      <p:sp>
        <p:nvSpPr>
          <p:cNvPr id="63" name="Text Placeholder 62">
            <a:extLst>
              <a:ext uri="{FF2B5EF4-FFF2-40B4-BE49-F238E27FC236}">
                <a16:creationId xmlns:a16="http://schemas.microsoft.com/office/drawing/2014/main" id="{CF308EC1-84C0-4AB9-9485-0FA7E78FFC72}"/>
              </a:ext>
            </a:extLst>
          </p:cNvPr>
          <p:cNvSpPr>
            <a:spLocks noGrp="1"/>
          </p:cNvSpPr>
          <p:nvPr>
            <p:ph type="body" sz="quarter" idx="15"/>
          </p:nvPr>
        </p:nvSpPr>
        <p:spPr>
          <a:xfrm>
            <a:off x="3144157" y="1857603"/>
            <a:ext cx="2679700" cy="395287"/>
          </a:xfrm>
        </p:spPr>
        <p:txBody>
          <a:bodyPr>
            <a:noAutofit/>
          </a:bodyPr>
          <a:lstStyle>
            <a:lvl1pPr marL="0" indent="0" algn="ctr">
              <a:buNone/>
              <a:defRPr sz="1800"/>
            </a:lvl1pPr>
          </a:lstStyle>
          <a:p>
            <a:pPr lvl="0"/>
            <a:r>
              <a:rPr lang="en-US"/>
              <a:t>Edit Master text styles</a:t>
            </a:r>
          </a:p>
        </p:txBody>
      </p:sp>
      <p:sp>
        <p:nvSpPr>
          <p:cNvPr id="67" name="Text Placeholder 66">
            <a:extLst>
              <a:ext uri="{FF2B5EF4-FFF2-40B4-BE49-F238E27FC236}">
                <a16:creationId xmlns:a16="http://schemas.microsoft.com/office/drawing/2014/main" id="{64FF3C53-7B55-4DAC-A4E2-35AF4A931D01}"/>
              </a:ext>
            </a:extLst>
          </p:cNvPr>
          <p:cNvSpPr>
            <a:spLocks noGrp="1"/>
          </p:cNvSpPr>
          <p:nvPr>
            <p:ph type="body" sz="quarter" idx="16"/>
          </p:nvPr>
        </p:nvSpPr>
        <p:spPr>
          <a:xfrm>
            <a:off x="6149295" y="1857603"/>
            <a:ext cx="2497137" cy="646112"/>
          </a:xfrm>
        </p:spPr>
        <p:txBody>
          <a:bodyPr>
            <a:normAutofit/>
          </a:bodyPr>
          <a:lstStyle>
            <a:lvl1pPr marL="0" indent="0" algn="ctr">
              <a:buNone/>
              <a:defRPr sz="1800"/>
            </a:lvl1pPr>
          </a:lstStyle>
          <a:p>
            <a:pPr lvl="0"/>
            <a:r>
              <a:rPr lang="en-US"/>
              <a:t>Edit Master text styles</a:t>
            </a:r>
          </a:p>
        </p:txBody>
      </p:sp>
      <p:sp>
        <p:nvSpPr>
          <p:cNvPr id="69" name="Text Placeholder 68">
            <a:extLst>
              <a:ext uri="{FF2B5EF4-FFF2-40B4-BE49-F238E27FC236}">
                <a16:creationId xmlns:a16="http://schemas.microsoft.com/office/drawing/2014/main" id="{BE804177-8205-4F88-8B63-79A733730CF9}"/>
              </a:ext>
            </a:extLst>
          </p:cNvPr>
          <p:cNvSpPr>
            <a:spLocks noGrp="1"/>
          </p:cNvSpPr>
          <p:nvPr>
            <p:ph type="body" sz="quarter" idx="17"/>
          </p:nvPr>
        </p:nvSpPr>
        <p:spPr>
          <a:xfrm>
            <a:off x="262845" y="4182157"/>
            <a:ext cx="2503487" cy="365125"/>
          </a:xfrm>
        </p:spPr>
        <p:txBody>
          <a:bodyPr>
            <a:noAutofit/>
          </a:bodyPr>
          <a:lstStyle>
            <a:lvl1pPr marL="0" indent="0" algn="ctr">
              <a:buNone/>
              <a:defRPr sz="1800"/>
            </a:lvl1pPr>
          </a:lstStyle>
          <a:p>
            <a:pPr lvl="0"/>
            <a:r>
              <a:rPr lang="en-US"/>
              <a:t>Edit Master text styles</a:t>
            </a:r>
          </a:p>
        </p:txBody>
      </p:sp>
      <p:sp>
        <p:nvSpPr>
          <p:cNvPr id="73" name="Text Placeholder 72">
            <a:extLst>
              <a:ext uri="{FF2B5EF4-FFF2-40B4-BE49-F238E27FC236}">
                <a16:creationId xmlns:a16="http://schemas.microsoft.com/office/drawing/2014/main" id="{EF5AB05C-6C5F-4C94-94E5-1476D391EAE6}"/>
              </a:ext>
            </a:extLst>
          </p:cNvPr>
          <p:cNvSpPr>
            <a:spLocks noGrp="1"/>
          </p:cNvSpPr>
          <p:nvPr>
            <p:ph type="body" sz="quarter" idx="19"/>
          </p:nvPr>
        </p:nvSpPr>
        <p:spPr>
          <a:xfrm>
            <a:off x="6341382" y="4182157"/>
            <a:ext cx="2743200" cy="365125"/>
          </a:xfrm>
        </p:spPr>
        <p:txBody>
          <a:bodyPr>
            <a:noAutofit/>
          </a:bodyPr>
          <a:lstStyle>
            <a:lvl1pPr marL="0" indent="0" algn="ctr">
              <a:buNone/>
              <a:defRPr sz="1800"/>
            </a:lvl1pPr>
          </a:lstStyle>
          <a:p>
            <a:pPr lvl="0"/>
            <a:r>
              <a:rPr lang="en-US"/>
              <a:t>Edit Master text styles</a:t>
            </a:r>
          </a:p>
        </p:txBody>
      </p:sp>
      <p:sp>
        <p:nvSpPr>
          <p:cNvPr id="75" name="Text Placeholder 74">
            <a:extLst>
              <a:ext uri="{FF2B5EF4-FFF2-40B4-BE49-F238E27FC236}">
                <a16:creationId xmlns:a16="http://schemas.microsoft.com/office/drawing/2014/main" id="{5B580198-F921-47BD-A8B8-1AD9054BBD10}"/>
              </a:ext>
            </a:extLst>
          </p:cNvPr>
          <p:cNvSpPr>
            <a:spLocks noGrp="1"/>
          </p:cNvSpPr>
          <p:nvPr>
            <p:ph type="body" sz="quarter" idx="20"/>
          </p:nvPr>
        </p:nvSpPr>
        <p:spPr>
          <a:xfrm>
            <a:off x="8932182" y="2373089"/>
            <a:ext cx="3122613" cy="1634443"/>
          </a:xfrm>
        </p:spPr>
        <p:txBody>
          <a:bodyPr>
            <a:normAutofit/>
          </a:bodyPr>
          <a:lstStyle>
            <a:lvl1pPr marL="0" indent="0" algn="ctr">
              <a:buNone/>
              <a:defRPr sz="1800"/>
            </a:lvl1pPr>
          </a:lstStyle>
          <a:p>
            <a:pPr lvl="0"/>
            <a:r>
              <a:rPr lang="en-US"/>
              <a:t>Edit Master text styles</a:t>
            </a:r>
          </a:p>
        </p:txBody>
      </p:sp>
      <p:sp>
        <p:nvSpPr>
          <p:cNvPr id="2" name="Title 1">
            <a:extLst>
              <a:ext uri="{FF2B5EF4-FFF2-40B4-BE49-F238E27FC236}">
                <a16:creationId xmlns:a16="http://schemas.microsoft.com/office/drawing/2014/main" id="{DBF1CE6A-4F2B-4CE0-863A-8E136D0CC3E3}"/>
              </a:ext>
            </a:extLst>
          </p:cNvPr>
          <p:cNvSpPr>
            <a:spLocks noGrp="1"/>
          </p:cNvSpPr>
          <p:nvPr>
            <p:ph type="title" hasCustomPrompt="1"/>
          </p:nvPr>
        </p:nvSpPr>
        <p:spPr>
          <a:xfrm>
            <a:off x="420625" y="179161"/>
            <a:ext cx="10826496" cy="1411895"/>
          </a:xfrm>
        </p:spPr>
        <p:txBody>
          <a:bodyPr/>
          <a:lstStyle>
            <a:lvl1pPr>
              <a:defRPr/>
            </a:lvl1pPr>
          </a:lstStyle>
          <a:p>
            <a:r>
              <a:rPr lang="en-US" dirty="0"/>
              <a:t>Click to add Title</a:t>
            </a:r>
          </a:p>
        </p:txBody>
      </p:sp>
      <p:sp>
        <p:nvSpPr>
          <p:cNvPr id="6" name="Date Placeholder 5">
            <a:extLst>
              <a:ext uri="{FF2B5EF4-FFF2-40B4-BE49-F238E27FC236}">
                <a16:creationId xmlns:a16="http://schemas.microsoft.com/office/drawing/2014/main" id="{55572283-1183-4441-955D-CF486C2EB346}"/>
              </a:ext>
            </a:extLst>
          </p:cNvPr>
          <p:cNvSpPr>
            <a:spLocks noGrp="1"/>
          </p:cNvSpPr>
          <p:nvPr>
            <p:ph type="dt" sz="half" idx="21"/>
          </p:nvPr>
        </p:nvSpPr>
        <p:spPr/>
        <p:txBody>
          <a:bodyPr/>
          <a:lstStyle/>
          <a:p>
            <a:fld id="{79E3C6BB-94B4-4057-A3BC-13D6F990109B}" type="datetimeFigureOut">
              <a:rPr lang="en-US" noProof="0" smtClean="0"/>
              <a:t>2/21/2025</a:t>
            </a:fld>
            <a:endParaRPr lang="en-US" noProof="0"/>
          </a:p>
        </p:txBody>
      </p:sp>
      <p:sp>
        <p:nvSpPr>
          <p:cNvPr id="7" name="Footer Placeholder 6">
            <a:extLst>
              <a:ext uri="{FF2B5EF4-FFF2-40B4-BE49-F238E27FC236}">
                <a16:creationId xmlns:a16="http://schemas.microsoft.com/office/drawing/2014/main" id="{D5837CC6-DAD6-4051-A89A-40A97680EA46}"/>
              </a:ext>
            </a:extLst>
          </p:cNvPr>
          <p:cNvSpPr>
            <a:spLocks noGrp="1"/>
          </p:cNvSpPr>
          <p:nvPr>
            <p:ph type="ftr" sz="quarter" idx="22"/>
          </p:nvPr>
        </p:nvSpPr>
        <p:spPr/>
        <p:txBody>
          <a:bodyPr/>
          <a:lstStyle/>
          <a:p>
            <a:endParaRPr lang="en-US" noProof="0"/>
          </a:p>
        </p:txBody>
      </p:sp>
      <p:sp>
        <p:nvSpPr>
          <p:cNvPr id="8" name="Slide Number Placeholder 7">
            <a:extLst>
              <a:ext uri="{FF2B5EF4-FFF2-40B4-BE49-F238E27FC236}">
                <a16:creationId xmlns:a16="http://schemas.microsoft.com/office/drawing/2014/main" id="{2190D05B-5736-40BF-BD75-FAE61DDF7658}"/>
              </a:ext>
            </a:extLst>
          </p:cNvPr>
          <p:cNvSpPr>
            <a:spLocks noGrp="1"/>
          </p:cNvSpPr>
          <p:nvPr>
            <p:ph type="sldNum" sz="quarter" idx="23"/>
          </p:nvPr>
        </p:nvSpPr>
        <p:spPr/>
        <p:txBody>
          <a:bodyPr/>
          <a:lstStyle/>
          <a:p>
            <a:fld id="{E7F6F2DD-221D-4991-BA23-B2C16AFFF246}" type="slidenum">
              <a:rPr lang="en-US" noProof="0" smtClean="0"/>
              <a:t>‹#›</a:t>
            </a:fld>
            <a:endParaRPr lang="en-US" noProof="0"/>
          </a:p>
        </p:txBody>
      </p:sp>
    </p:spTree>
    <p:extLst>
      <p:ext uri="{BB962C8B-B14F-4D97-AF65-F5344CB8AC3E}">
        <p14:creationId xmlns:p14="http://schemas.microsoft.com/office/powerpoint/2010/main" val="1902375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Custom ">
    <p:spTree>
      <p:nvGrpSpPr>
        <p:cNvPr id="1" name=""/>
        <p:cNvGrpSpPr/>
        <p:nvPr/>
      </p:nvGrpSpPr>
      <p:grpSpPr>
        <a:xfrm>
          <a:off x="0" y="0"/>
          <a:ext cx="0" cy="0"/>
          <a:chOff x="0" y="0"/>
          <a:chExt cx="0" cy="0"/>
        </a:xfrm>
      </p:grpSpPr>
      <p:sp>
        <p:nvSpPr>
          <p:cNvPr id="308" name="Text Placeholder 307">
            <a:extLst>
              <a:ext uri="{FF2B5EF4-FFF2-40B4-BE49-F238E27FC236}">
                <a16:creationId xmlns:a16="http://schemas.microsoft.com/office/drawing/2014/main" id="{BCE8CDD0-2435-4ABB-838A-6551445A0F7E}"/>
              </a:ext>
            </a:extLst>
          </p:cNvPr>
          <p:cNvSpPr>
            <a:spLocks noGrp="1"/>
          </p:cNvSpPr>
          <p:nvPr>
            <p:ph type="body" sz="quarter" idx="14"/>
          </p:nvPr>
        </p:nvSpPr>
        <p:spPr>
          <a:xfrm>
            <a:off x="574675" y="2251075"/>
            <a:ext cx="2268538" cy="365125"/>
          </a:xfrm>
        </p:spPr>
        <p:txBody>
          <a:bodyPr>
            <a:noAutofit/>
          </a:bodyPr>
          <a:lstStyle>
            <a:lvl1pPr marL="0" indent="0" algn="ctr">
              <a:buNone/>
              <a:defRPr sz="1800"/>
            </a:lvl1pPr>
          </a:lstStyle>
          <a:p>
            <a:pPr lvl="0"/>
            <a:r>
              <a:rPr lang="en-US"/>
              <a:t>Edit Master text styles</a:t>
            </a:r>
          </a:p>
        </p:txBody>
      </p:sp>
      <p:sp>
        <p:nvSpPr>
          <p:cNvPr id="316" name="Text Placeholder 315">
            <a:extLst>
              <a:ext uri="{FF2B5EF4-FFF2-40B4-BE49-F238E27FC236}">
                <a16:creationId xmlns:a16="http://schemas.microsoft.com/office/drawing/2014/main" id="{B3430341-19F1-4394-B54E-41EBC2E9C3F8}"/>
              </a:ext>
            </a:extLst>
          </p:cNvPr>
          <p:cNvSpPr>
            <a:spLocks noGrp="1"/>
          </p:cNvSpPr>
          <p:nvPr>
            <p:ph type="body" sz="quarter" idx="17"/>
          </p:nvPr>
        </p:nvSpPr>
        <p:spPr>
          <a:xfrm>
            <a:off x="3517900" y="2046288"/>
            <a:ext cx="2266950" cy="646112"/>
          </a:xfrm>
        </p:spPr>
        <p:txBody>
          <a:bodyPr>
            <a:noAutofit/>
          </a:bodyPr>
          <a:lstStyle>
            <a:lvl1pPr marL="0" indent="0" algn="ctr">
              <a:buNone/>
              <a:defRPr sz="1800"/>
            </a:lvl1pPr>
          </a:lstStyle>
          <a:p>
            <a:pPr lvl="0"/>
            <a:r>
              <a:rPr lang="en-US"/>
              <a:t>Edit Master text styles</a:t>
            </a:r>
          </a:p>
        </p:txBody>
      </p:sp>
      <p:sp>
        <p:nvSpPr>
          <p:cNvPr id="320" name="Text Placeholder 319">
            <a:extLst>
              <a:ext uri="{FF2B5EF4-FFF2-40B4-BE49-F238E27FC236}">
                <a16:creationId xmlns:a16="http://schemas.microsoft.com/office/drawing/2014/main" id="{99F3B2F1-AE92-48F2-8D64-F8777DE311FD}"/>
              </a:ext>
            </a:extLst>
          </p:cNvPr>
          <p:cNvSpPr>
            <a:spLocks noGrp="1"/>
          </p:cNvSpPr>
          <p:nvPr>
            <p:ph type="body" sz="quarter" idx="18"/>
          </p:nvPr>
        </p:nvSpPr>
        <p:spPr>
          <a:xfrm>
            <a:off x="6326189" y="1768475"/>
            <a:ext cx="3113316" cy="424771"/>
          </a:xfrm>
        </p:spPr>
        <p:txBody>
          <a:bodyPr>
            <a:noAutofit/>
          </a:bodyPr>
          <a:lstStyle>
            <a:lvl1pPr marL="0" indent="0" algn="ctr">
              <a:buNone/>
              <a:defRPr sz="1800"/>
            </a:lvl1pPr>
          </a:lstStyle>
          <a:p>
            <a:pPr lvl="0"/>
            <a:r>
              <a:rPr lang="en-US"/>
              <a:t>Edit Master text styles</a:t>
            </a:r>
          </a:p>
        </p:txBody>
      </p:sp>
      <p:sp>
        <p:nvSpPr>
          <p:cNvPr id="310" name="Text Placeholder 309">
            <a:extLst>
              <a:ext uri="{FF2B5EF4-FFF2-40B4-BE49-F238E27FC236}">
                <a16:creationId xmlns:a16="http://schemas.microsoft.com/office/drawing/2014/main" id="{57F473F3-9780-4049-B5FE-83919A44A20F}"/>
              </a:ext>
            </a:extLst>
          </p:cNvPr>
          <p:cNvSpPr>
            <a:spLocks noGrp="1"/>
          </p:cNvSpPr>
          <p:nvPr>
            <p:ph type="body" sz="quarter" idx="15"/>
          </p:nvPr>
        </p:nvSpPr>
        <p:spPr>
          <a:xfrm>
            <a:off x="419099" y="3708400"/>
            <a:ext cx="2424113" cy="646113"/>
          </a:xfrm>
        </p:spPr>
        <p:txBody>
          <a:bodyPr>
            <a:noAutofit/>
          </a:bodyPr>
          <a:lstStyle>
            <a:lvl1pPr marL="0" indent="0" algn="ctr">
              <a:buNone/>
              <a:defRPr sz="1800"/>
            </a:lvl1pPr>
          </a:lstStyle>
          <a:p>
            <a:pPr lvl="0"/>
            <a:r>
              <a:rPr lang="en-US"/>
              <a:t>Edit Master text styles</a:t>
            </a:r>
          </a:p>
        </p:txBody>
      </p:sp>
      <p:sp>
        <p:nvSpPr>
          <p:cNvPr id="312" name="Text Placeholder 311">
            <a:extLst>
              <a:ext uri="{FF2B5EF4-FFF2-40B4-BE49-F238E27FC236}">
                <a16:creationId xmlns:a16="http://schemas.microsoft.com/office/drawing/2014/main" id="{5DBBC841-865D-427F-884A-18EB83D08242}"/>
              </a:ext>
            </a:extLst>
          </p:cNvPr>
          <p:cNvSpPr>
            <a:spLocks noGrp="1"/>
          </p:cNvSpPr>
          <p:nvPr>
            <p:ph type="body" sz="quarter" idx="16"/>
          </p:nvPr>
        </p:nvSpPr>
        <p:spPr>
          <a:xfrm>
            <a:off x="3159125" y="3708400"/>
            <a:ext cx="3449754" cy="646113"/>
          </a:xfrm>
        </p:spPr>
        <p:txBody>
          <a:bodyPr>
            <a:noAutofit/>
          </a:bodyPr>
          <a:lstStyle>
            <a:lvl1pPr marL="0" indent="0" algn="ctr">
              <a:buNone/>
              <a:defRPr sz="1800"/>
            </a:lvl1pPr>
          </a:lstStyle>
          <a:p>
            <a:pPr lvl="0"/>
            <a:r>
              <a:rPr lang="en-US"/>
              <a:t>Edit Master text styles</a:t>
            </a:r>
          </a:p>
        </p:txBody>
      </p:sp>
      <p:sp>
        <p:nvSpPr>
          <p:cNvPr id="324" name="Text Placeholder 323">
            <a:extLst>
              <a:ext uri="{FF2B5EF4-FFF2-40B4-BE49-F238E27FC236}">
                <a16:creationId xmlns:a16="http://schemas.microsoft.com/office/drawing/2014/main" id="{6CCC657A-D0DB-4351-9916-323C53335A5C}"/>
              </a:ext>
            </a:extLst>
          </p:cNvPr>
          <p:cNvSpPr>
            <a:spLocks noGrp="1"/>
          </p:cNvSpPr>
          <p:nvPr>
            <p:ph type="body" sz="quarter" idx="19"/>
          </p:nvPr>
        </p:nvSpPr>
        <p:spPr>
          <a:xfrm>
            <a:off x="9448800" y="1817688"/>
            <a:ext cx="2743200" cy="1754187"/>
          </a:xfrm>
        </p:spPr>
        <p:txBody>
          <a:bodyPr>
            <a:normAutofit/>
          </a:bodyPr>
          <a:lstStyle>
            <a:lvl1pPr marL="0" indent="0" algn="ctr">
              <a:lnSpc>
                <a:spcPct val="100000"/>
              </a:lnSpc>
              <a:spcBef>
                <a:spcPts val="0"/>
              </a:spcBef>
              <a:buNone/>
              <a:defRPr sz="1800"/>
            </a:lvl1pPr>
          </a:lstStyle>
          <a:p>
            <a:pPr lvl="0"/>
            <a:r>
              <a:rPr lang="en-US"/>
              <a:t>Edit Master text styles</a:t>
            </a:r>
          </a:p>
        </p:txBody>
      </p:sp>
      <p:sp>
        <p:nvSpPr>
          <p:cNvPr id="6" name="Text Placeholder 5">
            <a:extLst>
              <a:ext uri="{FF2B5EF4-FFF2-40B4-BE49-F238E27FC236}">
                <a16:creationId xmlns:a16="http://schemas.microsoft.com/office/drawing/2014/main" id="{D5A97CAB-B907-408B-BAE6-7E60EAA1C21A}"/>
              </a:ext>
            </a:extLst>
          </p:cNvPr>
          <p:cNvSpPr>
            <a:spLocks noGrp="1"/>
          </p:cNvSpPr>
          <p:nvPr>
            <p:ph type="body" sz="quarter" idx="20"/>
          </p:nvPr>
        </p:nvSpPr>
        <p:spPr>
          <a:xfrm>
            <a:off x="419099" y="6154966"/>
            <a:ext cx="6189780" cy="424771"/>
          </a:xfrm>
        </p:spPr>
        <p:txBody>
          <a:bodyPr>
            <a:normAutofit/>
          </a:bodyPr>
          <a:lstStyle>
            <a:lvl1pPr marL="0" indent="0" algn="ctr">
              <a:buNone/>
              <a:defRPr sz="1400" i="1">
                <a:solidFill>
                  <a:schemeClr val="bg1">
                    <a:lumMod val="65000"/>
                  </a:schemeClr>
                </a:solidFill>
              </a:defRPr>
            </a:lvl1pPr>
          </a:lstStyle>
          <a:p>
            <a:pPr lvl="0"/>
            <a:r>
              <a:rPr lang="en-US"/>
              <a:t>Edit Master text styles</a:t>
            </a:r>
          </a:p>
        </p:txBody>
      </p:sp>
      <p:sp>
        <p:nvSpPr>
          <p:cNvPr id="16" name="Text Placeholder 5">
            <a:extLst>
              <a:ext uri="{FF2B5EF4-FFF2-40B4-BE49-F238E27FC236}">
                <a16:creationId xmlns:a16="http://schemas.microsoft.com/office/drawing/2014/main" id="{9DCE17A2-1228-4084-B8F2-21E54F25D49C}"/>
              </a:ext>
            </a:extLst>
          </p:cNvPr>
          <p:cNvSpPr>
            <a:spLocks noGrp="1"/>
          </p:cNvSpPr>
          <p:nvPr>
            <p:ph type="body" sz="quarter" idx="21"/>
          </p:nvPr>
        </p:nvSpPr>
        <p:spPr>
          <a:xfrm>
            <a:off x="6760028" y="5901873"/>
            <a:ext cx="3113315" cy="917575"/>
          </a:xfrm>
        </p:spPr>
        <p:txBody>
          <a:bodyPr>
            <a:normAutofit/>
          </a:bodyPr>
          <a:lstStyle>
            <a:lvl1pPr marL="0" indent="0" algn="ctr">
              <a:buNone/>
              <a:defRPr sz="1400" i="1">
                <a:solidFill>
                  <a:schemeClr val="bg1">
                    <a:lumMod val="65000"/>
                  </a:schemeClr>
                </a:solidFill>
              </a:defRPr>
            </a:lvl1pPr>
          </a:lstStyle>
          <a:p>
            <a:pPr lvl="0"/>
            <a:r>
              <a:rPr lang="en-US"/>
              <a:t>Edit Master text styles</a:t>
            </a:r>
          </a:p>
        </p:txBody>
      </p:sp>
      <p:sp>
        <p:nvSpPr>
          <p:cNvPr id="2" name="Title 1">
            <a:extLst>
              <a:ext uri="{FF2B5EF4-FFF2-40B4-BE49-F238E27FC236}">
                <a16:creationId xmlns:a16="http://schemas.microsoft.com/office/drawing/2014/main" id="{6F1C0C6A-748C-4BAA-BE25-30757DDB0EAB}"/>
              </a:ext>
            </a:extLst>
          </p:cNvPr>
          <p:cNvSpPr>
            <a:spLocks noGrp="1"/>
          </p:cNvSpPr>
          <p:nvPr>
            <p:ph type="title" hasCustomPrompt="1"/>
          </p:nvPr>
        </p:nvSpPr>
        <p:spPr>
          <a:xfrm>
            <a:off x="419099" y="164211"/>
            <a:ext cx="10934701" cy="1462526"/>
          </a:xfrm>
        </p:spPr>
        <p:txBody>
          <a:bodyPr/>
          <a:lstStyle>
            <a:lvl1pPr>
              <a:defRPr/>
            </a:lvl1pPr>
          </a:lstStyle>
          <a:p>
            <a:r>
              <a:rPr lang="en-US" dirty="0"/>
              <a:t>Click to add Title</a:t>
            </a:r>
          </a:p>
        </p:txBody>
      </p:sp>
      <p:sp>
        <p:nvSpPr>
          <p:cNvPr id="7" name="Date Placeholder 6">
            <a:extLst>
              <a:ext uri="{FF2B5EF4-FFF2-40B4-BE49-F238E27FC236}">
                <a16:creationId xmlns:a16="http://schemas.microsoft.com/office/drawing/2014/main" id="{D33B3EF9-2E3D-4321-9379-0185BEFA52D4}"/>
              </a:ext>
            </a:extLst>
          </p:cNvPr>
          <p:cNvSpPr>
            <a:spLocks noGrp="1"/>
          </p:cNvSpPr>
          <p:nvPr>
            <p:ph type="dt" sz="half" idx="22"/>
          </p:nvPr>
        </p:nvSpPr>
        <p:spPr/>
        <p:txBody>
          <a:bodyPr/>
          <a:lstStyle/>
          <a:p>
            <a:fld id="{79E3C6BB-94B4-4057-A3BC-13D6F990109B}" type="datetimeFigureOut">
              <a:rPr lang="en-US" noProof="0" smtClean="0"/>
              <a:t>2/21/2025</a:t>
            </a:fld>
            <a:endParaRPr lang="en-US" noProof="0"/>
          </a:p>
        </p:txBody>
      </p:sp>
      <p:sp>
        <p:nvSpPr>
          <p:cNvPr id="8" name="Footer Placeholder 7">
            <a:extLst>
              <a:ext uri="{FF2B5EF4-FFF2-40B4-BE49-F238E27FC236}">
                <a16:creationId xmlns:a16="http://schemas.microsoft.com/office/drawing/2014/main" id="{D9B9B804-6FB4-4858-BE42-E1E374328B4A}"/>
              </a:ext>
            </a:extLst>
          </p:cNvPr>
          <p:cNvSpPr>
            <a:spLocks noGrp="1"/>
          </p:cNvSpPr>
          <p:nvPr>
            <p:ph type="ftr" sz="quarter" idx="23"/>
          </p:nvPr>
        </p:nvSpPr>
        <p:spPr/>
        <p:txBody>
          <a:bodyPr/>
          <a:lstStyle/>
          <a:p>
            <a:endParaRPr lang="en-US" noProof="0"/>
          </a:p>
        </p:txBody>
      </p:sp>
      <p:sp>
        <p:nvSpPr>
          <p:cNvPr id="9" name="Slide Number Placeholder 8">
            <a:extLst>
              <a:ext uri="{FF2B5EF4-FFF2-40B4-BE49-F238E27FC236}">
                <a16:creationId xmlns:a16="http://schemas.microsoft.com/office/drawing/2014/main" id="{8C8DD47D-60CA-4DF6-A468-083256A764D7}"/>
              </a:ext>
            </a:extLst>
          </p:cNvPr>
          <p:cNvSpPr>
            <a:spLocks noGrp="1"/>
          </p:cNvSpPr>
          <p:nvPr>
            <p:ph type="sldNum" sz="quarter" idx="24"/>
          </p:nvPr>
        </p:nvSpPr>
        <p:spPr/>
        <p:txBody>
          <a:bodyPr/>
          <a:lstStyle/>
          <a:p>
            <a:fld id="{E7F6F2DD-221D-4991-BA23-B2C16AFFF246}" type="slidenum">
              <a:rPr lang="en-US" noProof="0" smtClean="0"/>
              <a:t>‹#›</a:t>
            </a:fld>
            <a:endParaRPr lang="en-US" noProof="0"/>
          </a:p>
        </p:txBody>
      </p:sp>
    </p:spTree>
    <p:extLst>
      <p:ext uri="{BB962C8B-B14F-4D97-AF65-F5344CB8AC3E}">
        <p14:creationId xmlns:p14="http://schemas.microsoft.com/office/powerpoint/2010/main" val="1426271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Custom ">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ABA620C-C227-4018-A651-18B1946BBBFF}"/>
              </a:ext>
              <a:ext uri="{C183D7F6-B498-43B3-948B-1728B52AA6E4}">
                <adec:decorative xmlns:adec="http://schemas.microsoft.com/office/drawing/2017/decorative" val="1"/>
              </a:ext>
            </a:extLst>
          </p:cNvPr>
          <p:cNvSpPr/>
          <p:nvPr userDrawn="1"/>
        </p:nvSpPr>
        <p:spPr>
          <a:xfrm>
            <a:off x="0" y="1664527"/>
            <a:ext cx="12192000" cy="526274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Text Placeholder 22">
            <a:extLst>
              <a:ext uri="{FF2B5EF4-FFF2-40B4-BE49-F238E27FC236}">
                <a16:creationId xmlns:a16="http://schemas.microsoft.com/office/drawing/2014/main" id="{51D68029-3934-4C5C-A241-2F254310126E}"/>
              </a:ext>
            </a:extLst>
          </p:cNvPr>
          <p:cNvSpPr>
            <a:spLocks noGrp="1"/>
          </p:cNvSpPr>
          <p:nvPr>
            <p:ph type="body" sz="quarter" idx="14"/>
          </p:nvPr>
        </p:nvSpPr>
        <p:spPr>
          <a:xfrm>
            <a:off x="265113" y="1834926"/>
            <a:ext cx="4184057" cy="369888"/>
          </a:xfrm>
          <a:ln>
            <a:noFill/>
          </a:ln>
        </p:spPr>
        <p:txBody>
          <a:bodyPr>
            <a:noAutofit/>
          </a:bodyPr>
          <a:lstStyle>
            <a:lvl1pPr marL="0" indent="0" algn="l">
              <a:buNone/>
              <a:defRPr sz="1800"/>
            </a:lvl1pPr>
          </a:lstStyle>
          <a:p>
            <a:pPr lvl="0"/>
            <a:r>
              <a:rPr lang="en-US"/>
              <a:t>Edit Master text styles</a:t>
            </a:r>
          </a:p>
        </p:txBody>
      </p:sp>
      <p:sp>
        <p:nvSpPr>
          <p:cNvPr id="25" name="Text Placeholder 24">
            <a:extLst>
              <a:ext uri="{FF2B5EF4-FFF2-40B4-BE49-F238E27FC236}">
                <a16:creationId xmlns:a16="http://schemas.microsoft.com/office/drawing/2014/main" id="{B557A677-3147-4104-8080-FD6CC4440ED3}"/>
              </a:ext>
            </a:extLst>
          </p:cNvPr>
          <p:cNvSpPr>
            <a:spLocks noGrp="1"/>
          </p:cNvSpPr>
          <p:nvPr>
            <p:ph type="body" sz="quarter" idx="15"/>
          </p:nvPr>
        </p:nvSpPr>
        <p:spPr>
          <a:xfrm>
            <a:off x="8040688" y="1834926"/>
            <a:ext cx="4086225" cy="646112"/>
          </a:xfrm>
          <a:ln>
            <a:noFill/>
          </a:ln>
        </p:spPr>
        <p:txBody>
          <a:bodyPr>
            <a:normAutofit/>
          </a:bodyPr>
          <a:lstStyle>
            <a:lvl1pPr marL="0" indent="0" algn="l">
              <a:buNone/>
              <a:defRPr sz="1800"/>
            </a:lvl1pPr>
          </a:lstStyle>
          <a:p>
            <a:pPr lvl="0"/>
            <a:r>
              <a:rPr lang="en-US"/>
              <a:t>Edit Master text styles</a:t>
            </a:r>
          </a:p>
        </p:txBody>
      </p:sp>
      <p:sp>
        <p:nvSpPr>
          <p:cNvPr id="27" name="Text Placeholder 26">
            <a:extLst>
              <a:ext uri="{FF2B5EF4-FFF2-40B4-BE49-F238E27FC236}">
                <a16:creationId xmlns:a16="http://schemas.microsoft.com/office/drawing/2014/main" id="{485ED590-F7F6-4E8C-A1D6-12CC4B9FFE13}"/>
              </a:ext>
            </a:extLst>
          </p:cNvPr>
          <p:cNvSpPr>
            <a:spLocks noGrp="1"/>
          </p:cNvSpPr>
          <p:nvPr>
            <p:ph type="body" sz="quarter" idx="16"/>
          </p:nvPr>
        </p:nvSpPr>
        <p:spPr>
          <a:xfrm>
            <a:off x="4158343" y="6243638"/>
            <a:ext cx="3882345" cy="598487"/>
          </a:xfrm>
          <a:ln>
            <a:noFill/>
          </a:ln>
        </p:spPr>
        <p:txBody>
          <a:bodyPr>
            <a:normAutofit/>
          </a:bodyPr>
          <a:lstStyle>
            <a:lvl1pPr marL="0" indent="0" algn="l">
              <a:buNone/>
              <a:defRPr sz="1800"/>
            </a:lvl1pPr>
          </a:lstStyle>
          <a:p>
            <a:pPr lvl="0"/>
            <a:r>
              <a:rPr lang="en-US"/>
              <a:t>Edit Master text styles</a:t>
            </a:r>
          </a:p>
        </p:txBody>
      </p:sp>
      <p:sp>
        <p:nvSpPr>
          <p:cNvPr id="2" name="Title 1">
            <a:extLst>
              <a:ext uri="{FF2B5EF4-FFF2-40B4-BE49-F238E27FC236}">
                <a16:creationId xmlns:a16="http://schemas.microsoft.com/office/drawing/2014/main" id="{35B3F03A-8806-4538-9D7F-CB6E74BC9212}"/>
              </a:ext>
            </a:extLst>
          </p:cNvPr>
          <p:cNvSpPr>
            <a:spLocks noGrp="1"/>
          </p:cNvSpPr>
          <p:nvPr>
            <p:ph type="title" hasCustomPrompt="1"/>
          </p:nvPr>
        </p:nvSpPr>
        <p:spPr>
          <a:xfrm>
            <a:off x="420624" y="219075"/>
            <a:ext cx="10933176" cy="1371981"/>
          </a:xfrm>
        </p:spPr>
        <p:txBody>
          <a:bodyPr/>
          <a:lstStyle>
            <a:lvl1pPr>
              <a:defRPr/>
            </a:lvl1pPr>
          </a:lstStyle>
          <a:p>
            <a:r>
              <a:rPr lang="en-US" dirty="0"/>
              <a:t>Click to add Title</a:t>
            </a:r>
          </a:p>
        </p:txBody>
      </p:sp>
      <p:sp>
        <p:nvSpPr>
          <p:cNvPr id="6" name="Date Placeholder 5">
            <a:extLst>
              <a:ext uri="{FF2B5EF4-FFF2-40B4-BE49-F238E27FC236}">
                <a16:creationId xmlns:a16="http://schemas.microsoft.com/office/drawing/2014/main" id="{A933980A-C040-4372-ADFC-0885D2C8C303}"/>
              </a:ext>
            </a:extLst>
          </p:cNvPr>
          <p:cNvSpPr>
            <a:spLocks noGrp="1"/>
          </p:cNvSpPr>
          <p:nvPr>
            <p:ph type="dt" sz="half" idx="17"/>
          </p:nvPr>
        </p:nvSpPr>
        <p:spPr/>
        <p:txBody>
          <a:bodyPr/>
          <a:lstStyle/>
          <a:p>
            <a:fld id="{79E3C6BB-94B4-4057-A3BC-13D6F990109B}" type="datetimeFigureOut">
              <a:rPr lang="en-US" noProof="0" smtClean="0"/>
              <a:t>2/21/2025</a:t>
            </a:fld>
            <a:endParaRPr lang="en-US" noProof="0"/>
          </a:p>
        </p:txBody>
      </p:sp>
      <p:sp>
        <p:nvSpPr>
          <p:cNvPr id="7" name="Footer Placeholder 6">
            <a:extLst>
              <a:ext uri="{FF2B5EF4-FFF2-40B4-BE49-F238E27FC236}">
                <a16:creationId xmlns:a16="http://schemas.microsoft.com/office/drawing/2014/main" id="{9AC12AFB-CA39-4800-98DD-B04863CD3689}"/>
              </a:ext>
            </a:extLst>
          </p:cNvPr>
          <p:cNvSpPr>
            <a:spLocks noGrp="1"/>
          </p:cNvSpPr>
          <p:nvPr>
            <p:ph type="ftr" sz="quarter" idx="18"/>
          </p:nvPr>
        </p:nvSpPr>
        <p:spPr/>
        <p:txBody>
          <a:bodyPr/>
          <a:lstStyle/>
          <a:p>
            <a:endParaRPr lang="en-US" noProof="0"/>
          </a:p>
        </p:txBody>
      </p:sp>
      <p:sp>
        <p:nvSpPr>
          <p:cNvPr id="8" name="Slide Number Placeholder 7">
            <a:extLst>
              <a:ext uri="{FF2B5EF4-FFF2-40B4-BE49-F238E27FC236}">
                <a16:creationId xmlns:a16="http://schemas.microsoft.com/office/drawing/2014/main" id="{0B897E52-FD27-46D5-9686-4673859708A7}"/>
              </a:ext>
            </a:extLst>
          </p:cNvPr>
          <p:cNvSpPr>
            <a:spLocks noGrp="1"/>
          </p:cNvSpPr>
          <p:nvPr>
            <p:ph type="sldNum" sz="quarter" idx="19"/>
          </p:nvPr>
        </p:nvSpPr>
        <p:spPr/>
        <p:txBody>
          <a:bodyPr/>
          <a:lstStyle/>
          <a:p>
            <a:fld id="{E7F6F2DD-221D-4991-BA23-B2C16AFFF246}" type="slidenum">
              <a:rPr lang="en-US" noProof="0" smtClean="0"/>
              <a:t>‹#›</a:t>
            </a:fld>
            <a:endParaRPr lang="en-US" noProof="0"/>
          </a:p>
        </p:txBody>
      </p:sp>
    </p:spTree>
    <p:extLst>
      <p:ext uri="{BB962C8B-B14F-4D97-AF65-F5344CB8AC3E}">
        <p14:creationId xmlns:p14="http://schemas.microsoft.com/office/powerpoint/2010/main" val="3426521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Blank with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17363-8886-4B68-BBB9-CE7E6CDC2B98}"/>
              </a:ext>
            </a:extLst>
          </p:cNvPr>
          <p:cNvSpPr>
            <a:spLocks noGrp="1"/>
          </p:cNvSpPr>
          <p:nvPr>
            <p:ph type="title" hasCustomPrompt="1"/>
          </p:nvPr>
        </p:nvSpPr>
        <p:spPr/>
        <p:txBody>
          <a:bodyPr vert="horz" lIns="91440" tIns="45720" rIns="91440" bIns="45720" rtlCol="0" anchor="ctr">
            <a:noAutofit/>
          </a:bodyPr>
          <a:lstStyle>
            <a:lvl1pPr>
              <a:defRPr lang="en-US" dirty="0"/>
            </a:lvl1pPr>
          </a:lstStyle>
          <a:p>
            <a:pPr lvl="0"/>
            <a:r>
              <a:rPr lang="en-US" dirty="0"/>
              <a:t>Click to add title</a:t>
            </a:r>
          </a:p>
        </p:txBody>
      </p:sp>
      <p:sp>
        <p:nvSpPr>
          <p:cNvPr id="6" name="Date Placeholder 5">
            <a:extLst>
              <a:ext uri="{FF2B5EF4-FFF2-40B4-BE49-F238E27FC236}">
                <a16:creationId xmlns:a16="http://schemas.microsoft.com/office/drawing/2014/main" id="{6C3B3138-7E6D-43B6-A44C-918E98D92B21}"/>
              </a:ext>
            </a:extLst>
          </p:cNvPr>
          <p:cNvSpPr>
            <a:spLocks noGrp="1"/>
          </p:cNvSpPr>
          <p:nvPr>
            <p:ph type="dt" sz="half" idx="10"/>
          </p:nvPr>
        </p:nvSpPr>
        <p:spPr/>
        <p:txBody>
          <a:bodyPr/>
          <a:lstStyle/>
          <a:p>
            <a:fld id="{79E3C6BB-94B4-4057-A3BC-13D6F990109B}" type="datetimeFigureOut">
              <a:rPr lang="en-US" noProof="0" smtClean="0"/>
              <a:t>2/21/2025</a:t>
            </a:fld>
            <a:endParaRPr lang="en-US" noProof="0"/>
          </a:p>
        </p:txBody>
      </p:sp>
      <p:sp>
        <p:nvSpPr>
          <p:cNvPr id="7" name="Footer Placeholder 6">
            <a:extLst>
              <a:ext uri="{FF2B5EF4-FFF2-40B4-BE49-F238E27FC236}">
                <a16:creationId xmlns:a16="http://schemas.microsoft.com/office/drawing/2014/main" id="{6477F59F-6724-4659-8FF1-D6926827F108}"/>
              </a:ext>
            </a:extLst>
          </p:cNvPr>
          <p:cNvSpPr>
            <a:spLocks noGrp="1"/>
          </p:cNvSpPr>
          <p:nvPr>
            <p:ph type="ftr" sz="quarter" idx="11"/>
          </p:nvPr>
        </p:nvSpPr>
        <p:spPr/>
        <p:txBody>
          <a:bodyPr/>
          <a:lstStyle/>
          <a:p>
            <a:endParaRPr lang="en-US" noProof="0"/>
          </a:p>
        </p:txBody>
      </p:sp>
      <p:sp>
        <p:nvSpPr>
          <p:cNvPr id="8" name="Slide Number Placeholder 7">
            <a:extLst>
              <a:ext uri="{FF2B5EF4-FFF2-40B4-BE49-F238E27FC236}">
                <a16:creationId xmlns:a16="http://schemas.microsoft.com/office/drawing/2014/main" id="{25914854-BBC9-429B-A35D-5523103E1A72}"/>
              </a:ext>
            </a:extLst>
          </p:cNvPr>
          <p:cNvSpPr>
            <a:spLocks noGrp="1"/>
          </p:cNvSpPr>
          <p:nvPr>
            <p:ph type="sldNum" sz="quarter" idx="12"/>
          </p:nvPr>
        </p:nvSpPr>
        <p:spPr/>
        <p:txBody>
          <a:bodyPr/>
          <a:lstStyle/>
          <a:p>
            <a:fld id="{E7F6F2DD-221D-4991-BA23-B2C16AFFF246}" type="slidenum">
              <a:rPr lang="en-US" noProof="0" smtClean="0"/>
              <a:t>‹#›</a:t>
            </a:fld>
            <a:endParaRPr lang="en-US" noProof="0"/>
          </a:p>
        </p:txBody>
      </p:sp>
    </p:spTree>
    <p:extLst>
      <p:ext uri="{BB962C8B-B14F-4D97-AF65-F5344CB8AC3E}">
        <p14:creationId xmlns:p14="http://schemas.microsoft.com/office/powerpoint/2010/main" val="22250339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0_Blank ">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704A050-9749-4EC2-8D99-AE321E2D5786}"/>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Date Placeholder 5">
            <a:extLst>
              <a:ext uri="{FF2B5EF4-FFF2-40B4-BE49-F238E27FC236}">
                <a16:creationId xmlns:a16="http://schemas.microsoft.com/office/drawing/2014/main" id="{BE321E31-326D-4ED9-889A-C59FF59C9F12}"/>
              </a:ext>
            </a:extLst>
          </p:cNvPr>
          <p:cNvSpPr>
            <a:spLocks noGrp="1"/>
          </p:cNvSpPr>
          <p:nvPr>
            <p:ph type="dt" sz="half" idx="10"/>
          </p:nvPr>
        </p:nvSpPr>
        <p:spPr/>
        <p:txBody>
          <a:bodyPr/>
          <a:lstStyle/>
          <a:p>
            <a:fld id="{79E3C6BB-94B4-4057-A3BC-13D6F990109B}" type="datetimeFigureOut">
              <a:rPr lang="en-US" noProof="0" smtClean="0"/>
              <a:t>2/21/2025</a:t>
            </a:fld>
            <a:endParaRPr lang="en-US" noProof="0"/>
          </a:p>
        </p:txBody>
      </p:sp>
      <p:sp>
        <p:nvSpPr>
          <p:cNvPr id="7" name="Footer Placeholder 6">
            <a:extLst>
              <a:ext uri="{FF2B5EF4-FFF2-40B4-BE49-F238E27FC236}">
                <a16:creationId xmlns:a16="http://schemas.microsoft.com/office/drawing/2014/main" id="{4F9F33C1-7794-4F0A-B68F-B8F4EFC05DC4}"/>
              </a:ext>
            </a:extLst>
          </p:cNvPr>
          <p:cNvSpPr>
            <a:spLocks noGrp="1"/>
          </p:cNvSpPr>
          <p:nvPr>
            <p:ph type="ftr" sz="quarter" idx="11"/>
          </p:nvPr>
        </p:nvSpPr>
        <p:spPr/>
        <p:txBody>
          <a:bodyPr/>
          <a:lstStyle/>
          <a:p>
            <a:endParaRPr lang="en-US" noProof="0"/>
          </a:p>
        </p:txBody>
      </p:sp>
      <p:sp>
        <p:nvSpPr>
          <p:cNvPr id="8" name="Slide Number Placeholder 7">
            <a:extLst>
              <a:ext uri="{FF2B5EF4-FFF2-40B4-BE49-F238E27FC236}">
                <a16:creationId xmlns:a16="http://schemas.microsoft.com/office/drawing/2014/main" id="{28970A08-AAD4-4503-96CE-6C45F5559449}"/>
              </a:ext>
            </a:extLst>
          </p:cNvPr>
          <p:cNvSpPr>
            <a:spLocks noGrp="1"/>
          </p:cNvSpPr>
          <p:nvPr>
            <p:ph type="sldNum" sz="quarter" idx="12"/>
          </p:nvPr>
        </p:nvSpPr>
        <p:spPr/>
        <p:txBody>
          <a:bodyPr/>
          <a:lstStyle/>
          <a:p>
            <a:fld id="{E7F6F2DD-221D-4991-BA23-B2C16AFFF246}" type="slidenum">
              <a:rPr lang="en-US" noProof="0" smtClean="0"/>
              <a:t>‹#›</a:t>
            </a:fld>
            <a:endParaRPr lang="en-US" noProof="0"/>
          </a:p>
        </p:txBody>
      </p:sp>
    </p:spTree>
    <p:extLst>
      <p:ext uri="{BB962C8B-B14F-4D97-AF65-F5344CB8AC3E}">
        <p14:creationId xmlns:p14="http://schemas.microsoft.com/office/powerpoint/2010/main" val="121515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3B45BDD-F7D3-4B1A-88BE-8D9EDCCE830B}"/>
              </a:ext>
            </a:extLst>
          </p:cNvPr>
          <p:cNvSpPr/>
          <p:nvPr userDrawn="1"/>
        </p:nvSpPr>
        <p:spPr>
          <a:xfrm>
            <a:off x="0" y="190"/>
            <a:ext cx="12192000" cy="167355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uk-UA" sz="100"/>
          </a:p>
        </p:txBody>
      </p:sp>
      <p:sp>
        <p:nvSpPr>
          <p:cNvPr id="2" name="Title Placeholder 1">
            <a:extLst>
              <a:ext uri="{FF2B5EF4-FFF2-40B4-BE49-F238E27FC236}">
                <a16:creationId xmlns:a16="http://schemas.microsoft.com/office/drawing/2014/main" id="{B11D616B-116A-4DA8-8747-324ECAFBE200}"/>
              </a:ext>
            </a:extLst>
          </p:cNvPr>
          <p:cNvSpPr>
            <a:spLocks noGrp="1"/>
          </p:cNvSpPr>
          <p:nvPr>
            <p:ph type="title"/>
          </p:nvPr>
        </p:nvSpPr>
        <p:spPr>
          <a:xfrm>
            <a:off x="838200" y="136525"/>
            <a:ext cx="10515600" cy="1399667"/>
          </a:xfrm>
          <a:prstGeom prst="rect">
            <a:avLst/>
          </a:prstGeom>
        </p:spPr>
        <p:txBody>
          <a:bodyPr vert="horz" lIns="91440" tIns="45720" rIns="91440" bIns="45720" rtlCol="0" anchor="ctr">
            <a:noAutofit/>
          </a:bodyPr>
          <a:lstStyle/>
          <a:p>
            <a:r>
              <a:rPr lang="en-US" dirty="0"/>
              <a:t>Click to add Title</a:t>
            </a:r>
            <a:endParaRPr lang="uk-UA" dirty="0"/>
          </a:p>
        </p:txBody>
      </p:sp>
      <p:sp>
        <p:nvSpPr>
          <p:cNvPr id="3" name="Text Placeholder 2">
            <a:extLst>
              <a:ext uri="{FF2B5EF4-FFF2-40B4-BE49-F238E27FC236}">
                <a16:creationId xmlns:a16="http://schemas.microsoft.com/office/drawing/2014/main" id="{3CFCB574-1063-4B43-B63E-85512CC99A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uk-UA"/>
          </a:p>
        </p:txBody>
      </p:sp>
      <p:sp>
        <p:nvSpPr>
          <p:cNvPr id="4" name="Date Placeholder 3">
            <a:extLst>
              <a:ext uri="{FF2B5EF4-FFF2-40B4-BE49-F238E27FC236}">
                <a16:creationId xmlns:a16="http://schemas.microsoft.com/office/drawing/2014/main" id="{96B5D32C-0D2C-48EE-A6E0-6675C25A3B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E3C6BB-94B4-4057-A3BC-13D6F990109B}" type="datetimeFigureOut">
              <a:rPr lang="en-US" noProof="0" smtClean="0"/>
              <a:t>2/21/2025</a:t>
            </a:fld>
            <a:endParaRPr lang="en-US" noProof="0"/>
          </a:p>
        </p:txBody>
      </p:sp>
      <p:sp>
        <p:nvSpPr>
          <p:cNvPr id="5" name="Footer Placeholder 4">
            <a:extLst>
              <a:ext uri="{FF2B5EF4-FFF2-40B4-BE49-F238E27FC236}">
                <a16:creationId xmlns:a16="http://schemas.microsoft.com/office/drawing/2014/main" id="{A10C77C9-2CF6-404C-92B6-BCEB6C7082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a:p>
        </p:txBody>
      </p:sp>
      <p:sp>
        <p:nvSpPr>
          <p:cNvPr id="6" name="Slide Number Placeholder 5">
            <a:extLst>
              <a:ext uri="{FF2B5EF4-FFF2-40B4-BE49-F238E27FC236}">
                <a16:creationId xmlns:a16="http://schemas.microsoft.com/office/drawing/2014/main" id="{290B5D02-ADE3-4D86-BED1-C129444880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F6F2DD-221D-4991-BA23-B2C16AFFF246}" type="slidenum">
              <a:rPr lang="en-US" noProof="0" smtClean="0"/>
              <a:t>‹#›</a:t>
            </a:fld>
            <a:endParaRPr lang="en-US" noProof="0"/>
          </a:p>
        </p:txBody>
      </p:sp>
    </p:spTree>
    <p:extLst>
      <p:ext uri="{BB962C8B-B14F-4D97-AF65-F5344CB8AC3E}">
        <p14:creationId xmlns:p14="http://schemas.microsoft.com/office/powerpoint/2010/main" val="2526419463"/>
      </p:ext>
    </p:extLst>
  </p:cSld>
  <p:clrMap bg1="lt1" tx1="dk1" bg2="lt2" tx2="dk2" accent1="accent1" accent2="accent2" accent3="accent3" accent4="accent4" accent5="accent5" accent6="accent6" hlink="hlink" folHlink="folHlink"/>
  <p:sldLayoutIdLst>
    <p:sldLayoutId id="2147483662" r:id="rId1"/>
    <p:sldLayoutId id="2147483669" r:id="rId2"/>
    <p:sldLayoutId id="2147483663" r:id="rId3"/>
    <p:sldLayoutId id="2147483664" r:id="rId4"/>
    <p:sldLayoutId id="2147483665" r:id="rId5"/>
    <p:sldLayoutId id="2147483666" r:id="rId6"/>
    <p:sldLayoutId id="2147483667" r:id="rId7"/>
    <p:sldLayoutId id="2147483668" r:id="rId8"/>
    <p:sldLayoutId id="2147483661" r:id="rId9"/>
    <p:sldLayoutId id="2147483670" r:id="rId10"/>
  </p:sldLayoutIdLst>
  <p:txStyles>
    <p:titleStyle>
      <a:lvl1pPr algn="l" defTabSz="914400" rtl="0" eaLnBrk="1" latinLnBrk="0" hangingPunct="1">
        <a:lnSpc>
          <a:spcPct val="90000"/>
        </a:lnSpc>
        <a:spcBef>
          <a:spcPct val="0"/>
        </a:spcBef>
        <a:buNone/>
        <a:defRPr sz="8800" b="1"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uk-U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descr="Learn to Draw Background">
            <a:extLst>
              <a:ext uri="{FF2B5EF4-FFF2-40B4-BE49-F238E27FC236}">
                <a16:creationId xmlns:a16="http://schemas.microsoft.com/office/drawing/2014/main" id="{7FD9C5C0-919A-48C6-B5A4-49A012EB3DC2}"/>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a:stretch>
            <a:fillRect/>
          </a:stretch>
        </p:blipFill>
        <p:spPr>
          <a:xfrm>
            <a:off x="0" y="0"/>
            <a:ext cx="12192000" cy="6912864"/>
          </a:xfrm>
        </p:spPr>
      </p:pic>
      <p:sp>
        <p:nvSpPr>
          <p:cNvPr id="10" name="Text Placeholder 9">
            <a:extLst>
              <a:ext uri="{FF2B5EF4-FFF2-40B4-BE49-F238E27FC236}">
                <a16:creationId xmlns:a16="http://schemas.microsoft.com/office/drawing/2014/main" id="{24BCF1A5-33BD-4AE2-8C11-6798C4221EFC}"/>
              </a:ext>
            </a:extLst>
          </p:cNvPr>
          <p:cNvSpPr>
            <a:spLocks noGrp="1"/>
          </p:cNvSpPr>
          <p:nvPr>
            <p:ph type="body" sz="quarter" idx="14"/>
          </p:nvPr>
        </p:nvSpPr>
        <p:spPr>
          <a:xfrm>
            <a:off x="8105339" y="5583332"/>
            <a:ext cx="7148512" cy="1382712"/>
          </a:xfrm>
        </p:spPr>
        <p:txBody>
          <a:bodyPr>
            <a:normAutofit/>
          </a:bodyPr>
          <a:lstStyle/>
          <a:p>
            <a:r>
              <a:rPr lang="en-US" sz="2800" dirty="0"/>
              <a:t>Student Name; Ioana Lupu</a:t>
            </a:r>
          </a:p>
          <a:p>
            <a:r>
              <a:rPr lang="en-US" sz="2800" dirty="0"/>
              <a:t>Student ID; 2024878</a:t>
            </a:r>
          </a:p>
        </p:txBody>
      </p:sp>
      <p:sp>
        <p:nvSpPr>
          <p:cNvPr id="5" name="Title 4">
            <a:extLst>
              <a:ext uri="{FF2B5EF4-FFF2-40B4-BE49-F238E27FC236}">
                <a16:creationId xmlns:a16="http://schemas.microsoft.com/office/drawing/2014/main" id="{66C9B740-7E19-E0DB-7235-E63C95BE97BA}"/>
              </a:ext>
            </a:extLst>
          </p:cNvPr>
          <p:cNvSpPr>
            <a:spLocks noGrp="1"/>
          </p:cNvSpPr>
          <p:nvPr>
            <p:ph type="title"/>
          </p:nvPr>
        </p:nvSpPr>
        <p:spPr>
          <a:xfrm>
            <a:off x="2890239" y="2029333"/>
            <a:ext cx="8292111" cy="1399667"/>
          </a:xfrm>
        </p:spPr>
        <p:txBody>
          <a:bodyPr/>
          <a:lstStyle/>
          <a:p>
            <a:pPr algn="ctr"/>
            <a:r>
              <a:rPr lang="en-GB" sz="4000" dirty="0"/>
              <a:t>Building a Sustainable Marketing Relationship</a:t>
            </a:r>
            <a:br>
              <a:rPr lang="en-GB" sz="4000" dirty="0"/>
            </a:br>
            <a:r>
              <a:rPr lang="en-GB" sz="4000" dirty="0"/>
              <a:t>Digital and Social Media in Customer Relationship at Tesco</a:t>
            </a:r>
          </a:p>
        </p:txBody>
      </p:sp>
    </p:spTree>
    <p:extLst>
      <p:ext uri="{BB962C8B-B14F-4D97-AF65-F5344CB8AC3E}">
        <p14:creationId xmlns:p14="http://schemas.microsoft.com/office/powerpoint/2010/main" val="342376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at is Customer Relationship Management (CRM)?">
            <a:extLst>
              <a:ext uri="{FF2B5EF4-FFF2-40B4-BE49-F238E27FC236}">
                <a16:creationId xmlns:a16="http://schemas.microsoft.com/office/drawing/2014/main" id="{F6DCE495-9307-48D6-AF4E-95AB0EC3C7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4474" y="2286001"/>
            <a:ext cx="6097526" cy="3623070"/>
          </a:xfrm>
          <a:prstGeom prst="rect">
            <a:avLst/>
          </a:prstGeom>
          <a:noFill/>
          <a:extLst>
            <a:ext uri="{909E8E84-426E-40DD-AFC4-6F175D3DCCD1}">
              <a14:hiddenFill xmlns:a14="http://schemas.microsoft.com/office/drawing/2010/main">
                <a:solidFill>
                  <a:srgbClr val="FFFFFF"/>
                </a:solidFill>
              </a14:hiddenFill>
            </a:ext>
          </a:extLst>
        </p:spPr>
      </p:pic>
      <p:sp>
        <p:nvSpPr>
          <p:cNvPr id="15" name="Title 14">
            <a:extLst>
              <a:ext uri="{FF2B5EF4-FFF2-40B4-BE49-F238E27FC236}">
                <a16:creationId xmlns:a16="http://schemas.microsoft.com/office/drawing/2014/main" id="{3FBBE315-F440-489C-9FBC-5EC9848A22D9}"/>
              </a:ext>
            </a:extLst>
          </p:cNvPr>
          <p:cNvSpPr>
            <a:spLocks noGrp="1"/>
          </p:cNvSpPr>
          <p:nvPr>
            <p:ph type="title"/>
          </p:nvPr>
        </p:nvSpPr>
        <p:spPr>
          <a:xfrm>
            <a:off x="838200" y="528410"/>
            <a:ext cx="10515600" cy="1399667"/>
          </a:xfrm>
        </p:spPr>
        <p:txBody>
          <a:bodyPr/>
          <a:lstStyle/>
          <a:p>
            <a:r>
              <a:rPr lang="en-IN" dirty="0"/>
              <a:t>Introduction to CRM</a:t>
            </a:r>
            <a:br>
              <a:rPr lang="en-IN" dirty="0"/>
            </a:br>
            <a:endParaRPr lang="en-AU" dirty="0"/>
          </a:p>
        </p:txBody>
      </p:sp>
      <p:sp>
        <p:nvSpPr>
          <p:cNvPr id="16" name="Rectangle 15">
            <a:extLst>
              <a:ext uri="{FF2B5EF4-FFF2-40B4-BE49-F238E27FC236}">
                <a16:creationId xmlns:a16="http://schemas.microsoft.com/office/drawing/2014/main" id="{D0E5ACF5-14C6-4FD3-928F-76DF0F12091B}"/>
              </a:ext>
            </a:extLst>
          </p:cNvPr>
          <p:cNvSpPr/>
          <p:nvPr/>
        </p:nvSpPr>
        <p:spPr>
          <a:xfrm>
            <a:off x="508994" y="2706742"/>
            <a:ext cx="6096000" cy="2917465"/>
          </a:xfrm>
          <a:prstGeom prst="rect">
            <a:avLst/>
          </a:prstGeom>
        </p:spPr>
        <p:txBody>
          <a:bodyPr>
            <a:spAutoFit/>
          </a:bodyPr>
          <a:lstStyle/>
          <a:p>
            <a:pPr marL="285750" indent="-285750" algn="just">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Customer Relationship Management (CRM): Techniques employed to manage information flow in an organisation and particularly the relationship between the customer and the organisation (Meena and </a:t>
            </a:r>
            <a:r>
              <a:rPr lang="en-IN" sz="2000" dirty="0" err="1">
                <a:latin typeface="Calibri" panose="020F0502020204030204" pitchFamily="34" charset="0"/>
                <a:ea typeface="Calibri" panose="020F0502020204030204" pitchFamily="34" charset="0"/>
                <a:cs typeface="Times New Roman" panose="02020603050405020304" pitchFamily="18" charset="0"/>
              </a:rPr>
              <a:t>Sahu</a:t>
            </a:r>
            <a:r>
              <a:rPr lang="en-IN" sz="2000" dirty="0">
                <a:latin typeface="Calibri" panose="020F0502020204030204" pitchFamily="34" charset="0"/>
                <a:ea typeface="Calibri" panose="020F0502020204030204" pitchFamily="34" charset="0"/>
                <a:cs typeface="Times New Roman" panose="02020603050405020304" pitchFamily="18" charset="0"/>
              </a:rPr>
              <a:t>, 2021).</a:t>
            </a:r>
          </a:p>
          <a:p>
            <a:pPr marL="285750" indent="-285750" algn="just">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Significance of using the customer engagement and retention strategy.</a:t>
            </a:r>
          </a:p>
          <a:p>
            <a:pPr marL="285750" indent="-285750" algn="just">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CRM using digital and social media contexts</a:t>
            </a:r>
          </a:p>
        </p:txBody>
      </p:sp>
    </p:spTree>
    <p:extLst>
      <p:ext uri="{BB962C8B-B14F-4D97-AF65-F5344CB8AC3E}">
        <p14:creationId xmlns:p14="http://schemas.microsoft.com/office/powerpoint/2010/main" val="2725393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A4722257-EB2C-4BE4-A724-1749BF0102C0}"/>
              </a:ext>
            </a:extLst>
          </p:cNvPr>
          <p:cNvSpPr/>
          <p:nvPr/>
        </p:nvSpPr>
        <p:spPr>
          <a:xfrm>
            <a:off x="1197233" y="471637"/>
            <a:ext cx="6385081" cy="769441"/>
          </a:xfrm>
          <a:prstGeom prst="rect">
            <a:avLst/>
          </a:prstGeom>
        </p:spPr>
        <p:txBody>
          <a:bodyPr wrap="none">
            <a:spAutoFit/>
          </a:bodyPr>
          <a:lstStyle/>
          <a:p>
            <a:r>
              <a:rPr lang="en-IN" sz="4400" b="1" dirty="0">
                <a:latin typeface="Calibri" panose="020F0502020204030204" pitchFamily="34" charset="0"/>
                <a:ea typeface="Calibri" panose="020F0502020204030204" pitchFamily="34" charset="0"/>
                <a:cs typeface="Times New Roman" panose="02020603050405020304" pitchFamily="18" charset="0"/>
              </a:rPr>
              <a:t>Definition of Digital Media</a:t>
            </a:r>
            <a:endParaRPr lang="en-AU" sz="4400" dirty="0"/>
          </a:p>
        </p:txBody>
      </p:sp>
      <p:sp>
        <p:nvSpPr>
          <p:cNvPr id="30" name="Rectangle 29">
            <a:extLst>
              <a:ext uri="{FF2B5EF4-FFF2-40B4-BE49-F238E27FC236}">
                <a16:creationId xmlns:a16="http://schemas.microsoft.com/office/drawing/2014/main" id="{E9C3D764-2757-4EAF-A144-F468A701AEFA}"/>
              </a:ext>
            </a:extLst>
          </p:cNvPr>
          <p:cNvSpPr/>
          <p:nvPr/>
        </p:nvSpPr>
        <p:spPr>
          <a:xfrm>
            <a:off x="362241" y="2605754"/>
            <a:ext cx="6096000" cy="2588144"/>
          </a:xfrm>
          <a:prstGeom prst="rect">
            <a:avLst/>
          </a:prstGeom>
        </p:spPr>
        <p:txBody>
          <a:bodyPr>
            <a:spAutoFit/>
          </a:bodyPr>
          <a:lstStyle/>
          <a:p>
            <a:pPr marL="285750" indent="-285750" algn="just">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What is Digital Media?</a:t>
            </a:r>
          </a:p>
          <a:p>
            <a:pPr marL="285750" indent="-285750" algn="just">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Measure relating to the use of digital platforms for customers contact (Shankar et al., 2022)</a:t>
            </a:r>
          </a:p>
          <a:p>
            <a:pPr marL="285750" indent="-285750" algn="just">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While carrying out an analysis of customer relationship management, clarifying the significance of digital media is known to be influenced by the following considerations.</a:t>
            </a:r>
          </a:p>
        </p:txBody>
      </p:sp>
      <p:pic>
        <p:nvPicPr>
          <p:cNvPr id="3074" name="Picture 2" descr="Digital Media">
            <a:extLst>
              <a:ext uri="{FF2B5EF4-FFF2-40B4-BE49-F238E27FC236}">
                <a16:creationId xmlns:a16="http://schemas.microsoft.com/office/drawing/2014/main" id="{031A9E9C-8088-4562-B42C-EB29C1806D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76809" y="2004863"/>
            <a:ext cx="4552950" cy="438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87636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 name="Title 118">
            <a:extLst>
              <a:ext uri="{FF2B5EF4-FFF2-40B4-BE49-F238E27FC236}">
                <a16:creationId xmlns:a16="http://schemas.microsoft.com/office/drawing/2014/main" id="{184EE615-7694-4CCA-BBC8-CC4FC69D0DA7}"/>
              </a:ext>
            </a:extLst>
          </p:cNvPr>
          <p:cNvSpPr>
            <a:spLocks noGrp="1"/>
          </p:cNvSpPr>
          <p:nvPr>
            <p:ph type="title"/>
          </p:nvPr>
        </p:nvSpPr>
        <p:spPr/>
        <p:txBody>
          <a:bodyPr/>
          <a:lstStyle/>
          <a:p>
            <a:r>
              <a:rPr lang="en-IN" sz="7200" dirty="0"/>
              <a:t>Definition of Social Media</a:t>
            </a:r>
            <a:endParaRPr lang="en-AU" sz="7200" dirty="0"/>
          </a:p>
        </p:txBody>
      </p:sp>
      <p:sp>
        <p:nvSpPr>
          <p:cNvPr id="120" name="Rectangle 119">
            <a:extLst>
              <a:ext uri="{FF2B5EF4-FFF2-40B4-BE49-F238E27FC236}">
                <a16:creationId xmlns:a16="http://schemas.microsoft.com/office/drawing/2014/main" id="{C14111E3-3273-4A16-911E-1E349B8BA6DF}"/>
              </a:ext>
            </a:extLst>
          </p:cNvPr>
          <p:cNvSpPr/>
          <p:nvPr/>
        </p:nvSpPr>
        <p:spPr>
          <a:xfrm>
            <a:off x="420624" y="2947737"/>
            <a:ext cx="6096000" cy="1929503"/>
          </a:xfrm>
          <a:prstGeom prst="rect">
            <a:avLst/>
          </a:prstGeom>
        </p:spPr>
        <p:txBody>
          <a:bodyPr>
            <a:spAutoFit/>
          </a:bodyPr>
          <a:lstStyle/>
          <a:p>
            <a:pPr>
              <a:lnSpc>
                <a:spcPct val="107000"/>
              </a:lnSpc>
              <a:spcAft>
                <a:spcPts val="800"/>
              </a:spcAft>
            </a:pPr>
            <a:r>
              <a:rPr lang="en-IN" sz="2000" dirty="0">
                <a:latin typeface="Calibri" panose="020F0502020204030204" pitchFamily="34" charset="0"/>
                <a:ea typeface="Calibri" panose="020F0502020204030204" pitchFamily="34" charset="0"/>
                <a:cs typeface="Times New Roman" panose="02020603050405020304" pitchFamily="18" charset="0"/>
              </a:rPr>
              <a:t>What is Social Media?</a:t>
            </a:r>
          </a:p>
          <a:p>
            <a:pPr>
              <a:lnSpc>
                <a:spcPct val="107000"/>
              </a:lnSpc>
              <a:spcAft>
                <a:spcPts val="800"/>
              </a:spcAft>
            </a:pPr>
            <a:r>
              <a:rPr lang="en-IN" sz="2000" dirty="0">
                <a:latin typeface="Calibri" panose="020F0502020204030204" pitchFamily="34" charset="0"/>
                <a:ea typeface="Calibri" panose="020F0502020204030204" pitchFamily="34" charset="0"/>
                <a:cs typeface="Times New Roman" panose="02020603050405020304" pitchFamily="18" charset="0"/>
              </a:rPr>
              <a:t>Customers’ engagement through social sites (Lim and Rasul, 2022)</a:t>
            </a:r>
          </a:p>
          <a:p>
            <a:pPr>
              <a:lnSpc>
                <a:spcPct val="107000"/>
              </a:lnSpc>
              <a:spcAft>
                <a:spcPts val="800"/>
              </a:spcAft>
            </a:pPr>
            <a:r>
              <a:rPr lang="en-IN" sz="2000" dirty="0">
                <a:latin typeface="Calibri" panose="020F0502020204030204" pitchFamily="34" charset="0"/>
                <a:ea typeface="Calibri" panose="020F0502020204030204" pitchFamily="34" charset="0"/>
                <a:cs typeface="Times New Roman" panose="02020603050405020304" pitchFamily="18" charset="0"/>
              </a:rPr>
              <a:t>New challenges influencing brand-customer communications</a:t>
            </a:r>
          </a:p>
        </p:txBody>
      </p:sp>
      <p:pic>
        <p:nvPicPr>
          <p:cNvPr id="4098" name="Picture 2" descr="Why Indian Social Media Failed Abruptly?">
            <a:extLst>
              <a:ext uri="{FF2B5EF4-FFF2-40B4-BE49-F238E27FC236}">
                <a16:creationId xmlns:a16="http://schemas.microsoft.com/office/drawing/2014/main" id="{BD2DCF2D-F5AB-473B-838B-DEFE71F5E8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648559"/>
            <a:ext cx="6062274" cy="3031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637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A7000EC0-5EE1-481E-9ABB-981AC826C765}"/>
              </a:ext>
            </a:extLst>
          </p:cNvPr>
          <p:cNvSpPr>
            <a:spLocks noGrp="1"/>
          </p:cNvSpPr>
          <p:nvPr>
            <p:ph type="title"/>
          </p:nvPr>
        </p:nvSpPr>
        <p:spPr/>
        <p:txBody>
          <a:bodyPr/>
          <a:lstStyle/>
          <a:p>
            <a:r>
              <a:rPr lang="en-IN" sz="6000" dirty="0"/>
              <a:t>Digital and Social Media in CRM Integration</a:t>
            </a:r>
            <a:endParaRPr lang="en-AU" sz="6000" dirty="0"/>
          </a:p>
        </p:txBody>
      </p:sp>
      <p:sp>
        <p:nvSpPr>
          <p:cNvPr id="25" name="Rectangle 24">
            <a:extLst>
              <a:ext uri="{FF2B5EF4-FFF2-40B4-BE49-F238E27FC236}">
                <a16:creationId xmlns:a16="http://schemas.microsoft.com/office/drawing/2014/main" id="{0BA44F3D-DF37-4DCE-A3B0-29B494B7A4E8}"/>
              </a:ext>
            </a:extLst>
          </p:cNvPr>
          <p:cNvSpPr/>
          <p:nvPr/>
        </p:nvSpPr>
        <p:spPr>
          <a:xfrm>
            <a:off x="420625" y="2497422"/>
            <a:ext cx="5041712" cy="2651047"/>
          </a:xfrm>
          <a:prstGeom prst="rect">
            <a:avLst/>
          </a:prstGeom>
        </p:spPr>
        <p:txBody>
          <a:bodyPr wrap="square">
            <a:spAutoFit/>
          </a:bodyPr>
          <a:lstStyle/>
          <a:p>
            <a:pPr marL="285750" indent="-285750">
              <a:lnSpc>
                <a:spcPct val="107000"/>
              </a:lnSpc>
              <a:spcAft>
                <a:spcPts val="800"/>
              </a:spcAft>
              <a:buFont typeface="Arial" panose="020B0604020202020204" pitchFamily="34" charset="0"/>
              <a:buChar char="•"/>
            </a:pPr>
            <a:r>
              <a:rPr lang="en-IN" sz="2400" dirty="0">
                <a:latin typeface="Calibri" panose="020F0502020204030204" pitchFamily="34" charset="0"/>
                <a:ea typeface="Calibri" panose="020F0502020204030204" pitchFamily="34" charset="0"/>
                <a:cs typeface="Times New Roman" panose="02020603050405020304" pitchFamily="18" charset="0"/>
              </a:rPr>
              <a:t>The format of links digital and social media</a:t>
            </a:r>
          </a:p>
          <a:p>
            <a:pPr marL="285750" indent="-285750">
              <a:lnSpc>
                <a:spcPct val="107000"/>
              </a:lnSpc>
              <a:spcAft>
                <a:spcPts val="800"/>
              </a:spcAft>
              <a:buFont typeface="Arial" panose="020B0604020202020204" pitchFamily="34" charset="0"/>
              <a:buChar char="•"/>
            </a:pPr>
            <a:r>
              <a:rPr lang="en-IN" sz="2400" dirty="0">
                <a:latin typeface="Calibri" panose="020F0502020204030204" pitchFamily="34" charset="0"/>
                <a:ea typeface="Calibri" panose="020F0502020204030204" pitchFamily="34" charset="0"/>
                <a:cs typeface="Times New Roman" panose="02020603050405020304" pitchFamily="18" charset="0"/>
              </a:rPr>
              <a:t>Ensuring that there is a smooth transition between one customer touch point to another</a:t>
            </a:r>
          </a:p>
          <a:p>
            <a:pPr marL="285750" indent="-285750">
              <a:lnSpc>
                <a:spcPct val="107000"/>
              </a:lnSpc>
              <a:spcAft>
                <a:spcPts val="800"/>
              </a:spcAft>
              <a:buFont typeface="Arial" panose="020B0604020202020204" pitchFamily="34" charset="0"/>
              <a:buChar char="•"/>
            </a:pPr>
            <a:r>
              <a:rPr lang="en-IN" sz="2400" dirty="0">
                <a:latin typeface="Calibri" panose="020F0502020204030204" pitchFamily="34" charset="0"/>
                <a:ea typeface="Calibri" panose="020F0502020204030204" pitchFamily="34" charset="0"/>
                <a:cs typeface="Times New Roman" panose="02020603050405020304" pitchFamily="18" charset="0"/>
              </a:rPr>
              <a:t>Building customer loyalty</a:t>
            </a:r>
          </a:p>
        </p:txBody>
      </p:sp>
      <p:pic>
        <p:nvPicPr>
          <p:cNvPr id="5122" name="Picture 2" descr="What is a Social Media CRM Platform &amp; How to Implement It Successfully?">
            <a:extLst>
              <a:ext uri="{FF2B5EF4-FFF2-40B4-BE49-F238E27FC236}">
                <a16:creationId xmlns:a16="http://schemas.microsoft.com/office/drawing/2014/main" id="{1ADA2734-E907-42BD-9F24-3ECD0571D8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497422"/>
            <a:ext cx="6096000" cy="2986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9975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 name="Rectangle 307">
            <a:extLst>
              <a:ext uri="{FF2B5EF4-FFF2-40B4-BE49-F238E27FC236}">
                <a16:creationId xmlns:a16="http://schemas.microsoft.com/office/drawing/2014/main" id="{7899EEB9-FBC9-4510-94CD-7532D503E9E9}"/>
              </a:ext>
            </a:extLst>
          </p:cNvPr>
          <p:cNvSpPr/>
          <p:nvPr/>
        </p:nvSpPr>
        <p:spPr>
          <a:xfrm>
            <a:off x="232719" y="231782"/>
            <a:ext cx="8119530" cy="769441"/>
          </a:xfrm>
          <a:prstGeom prst="rect">
            <a:avLst/>
          </a:prstGeom>
        </p:spPr>
        <p:txBody>
          <a:bodyPr wrap="none">
            <a:spAutoFit/>
          </a:bodyPr>
          <a:lstStyle/>
          <a:p>
            <a:r>
              <a:rPr lang="en-IN" sz="4400" dirty="0">
                <a:latin typeface="+mj-lt"/>
                <a:ea typeface="Calibri" panose="020F0502020204030204" pitchFamily="34" charset="0"/>
                <a:cs typeface="Times New Roman" panose="02020603050405020304" pitchFamily="18" charset="0"/>
              </a:rPr>
              <a:t>Tesco’s Digital Engagement Media</a:t>
            </a:r>
            <a:endParaRPr lang="en-AU" sz="4400" dirty="0">
              <a:latin typeface="+mj-lt"/>
            </a:endParaRPr>
          </a:p>
        </p:txBody>
      </p:sp>
      <p:sp>
        <p:nvSpPr>
          <p:cNvPr id="317" name="Rectangle 316">
            <a:extLst>
              <a:ext uri="{FF2B5EF4-FFF2-40B4-BE49-F238E27FC236}">
                <a16:creationId xmlns:a16="http://schemas.microsoft.com/office/drawing/2014/main" id="{2F48AF4C-3A2B-40C2-A7F0-1B3ADDF25112}"/>
              </a:ext>
            </a:extLst>
          </p:cNvPr>
          <p:cNvSpPr/>
          <p:nvPr/>
        </p:nvSpPr>
        <p:spPr>
          <a:xfrm>
            <a:off x="689811" y="2694087"/>
            <a:ext cx="6096000" cy="1929503"/>
          </a:xfrm>
          <a:prstGeom prst="rect">
            <a:avLst/>
          </a:prstGeom>
        </p:spPr>
        <p:txBody>
          <a:bodyPr>
            <a:spAutoFit/>
          </a:bodyPr>
          <a:lstStyle/>
          <a:p>
            <a:pPr algn="just">
              <a:lnSpc>
                <a:spcPct val="107000"/>
              </a:lnSpc>
              <a:spcAft>
                <a:spcPts val="800"/>
              </a:spcAft>
            </a:pPr>
            <a:r>
              <a:rPr lang="en-IN" sz="2000" dirty="0">
                <a:latin typeface="Calibri" panose="020F0502020204030204" pitchFamily="34" charset="0"/>
                <a:ea typeface="Calibri" panose="020F0502020204030204" pitchFamily="34" charset="0"/>
                <a:cs typeface="Times New Roman" panose="02020603050405020304" pitchFamily="18" charset="0"/>
              </a:rPr>
              <a:t>Mobiles applications, Emails, CRM through webpage of Tesco</a:t>
            </a:r>
          </a:p>
          <a:p>
            <a:pPr algn="just">
              <a:lnSpc>
                <a:spcPct val="107000"/>
              </a:lnSpc>
              <a:spcAft>
                <a:spcPts val="800"/>
              </a:spcAft>
            </a:pPr>
            <a:r>
              <a:rPr lang="en-IN" sz="2000" dirty="0">
                <a:latin typeface="Calibri" panose="020F0502020204030204" pitchFamily="34" charset="0"/>
                <a:ea typeface="Calibri" panose="020F0502020204030204" pitchFamily="34" charset="0"/>
                <a:cs typeface="Times New Roman" panose="02020603050405020304" pitchFamily="18" charset="0"/>
              </a:rPr>
              <a:t>Key facilities such as Clubcard, the loyalty program that is currently being discussed (</a:t>
            </a:r>
            <a:r>
              <a:rPr lang="en-IN" sz="2000" dirty="0" err="1">
                <a:latin typeface="Calibri" panose="020F0502020204030204" pitchFamily="34" charset="0"/>
                <a:ea typeface="Calibri" panose="020F0502020204030204" pitchFamily="34" charset="0"/>
                <a:cs typeface="Times New Roman" panose="02020603050405020304" pitchFamily="18" charset="0"/>
              </a:rPr>
              <a:t>Alshurideh</a:t>
            </a:r>
            <a:r>
              <a:rPr lang="en-IN" sz="2000" dirty="0">
                <a:latin typeface="Calibri" panose="020F0502020204030204" pitchFamily="34" charset="0"/>
                <a:ea typeface="Calibri" panose="020F0502020204030204" pitchFamily="34" charset="0"/>
                <a:cs typeface="Times New Roman" panose="02020603050405020304" pitchFamily="18" charset="0"/>
              </a:rPr>
              <a:t> et al., 2020).</a:t>
            </a:r>
          </a:p>
          <a:p>
            <a:pPr algn="just">
              <a:lnSpc>
                <a:spcPct val="107000"/>
              </a:lnSpc>
              <a:spcAft>
                <a:spcPts val="800"/>
              </a:spcAft>
            </a:pPr>
            <a:r>
              <a:rPr lang="en-IN" sz="2000" dirty="0">
                <a:latin typeface="Calibri" panose="020F0502020204030204" pitchFamily="34" charset="0"/>
                <a:ea typeface="Calibri" panose="020F0502020204030204" pitchFamily="34" charset="0"/>
                <a:cs typeface="Times New Roman" panose="02020603050405020304" pitchFamily="18" charset="0"/>
              </a:rPr>
              <a:t>Digital marketing campaigns</a:t>
            </a:r>
          </a:p>
        </p:txBody>
      </p:sp>
      <p:pic>
        <p:nvPicPr>
          <p:cNvPr id="321" name="Picture 320">
            <a:extLst>
              <a:ext uri="{FF2B5EF4-FFF2-40B4-BE49-F238E27FC236}">
                <a16:creationId xmlns:a16="http://schemas.microsoft.com/office/drawing/2014/main" id="{B766B0CC-942A-4733-8D0F-48FE26E1F6D2}"/>
              </a:ext>
            </a:extLst>
          </p:cNvPr>
          <p:cNvPicPr>
            <a:picLocks noChangeAspect="1"/>
          </p:cNvPicPr>
          <p:nvPr/>
        </p:nvPicPr>
        <p:blipFill>
          <a:blip r:embed="rId3"/>
          <a:stretch>
            <a:fillRect/>
          </a:stretch>
        </p:blipFill>
        <p:spPr>
          <a:xfrm>
            <a:off x="7177235" y="2694087"/>
            <a:ext cx="4324954" cy="2610214"/>
          </a:xfrm>
          <a:prstGeom prst="rect">
            <a:avLst/>
          </a:prstGeom>
        </p:spPr>
      </p:pic>
    </p:spTree>
    <p:extLst>
      <p:ext uri="{BB962C8B-B14F-4D97-AF65-F5344CB8AC3E}">
        <p14:creationId xmlns:p14="http://schemas.microsoft.com/office/powerpoint/2010/main" val="7997623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3384609-6502-454C-9B92-F1AD4C83E7FF}"/>
              </a:ext>
            </a:extLst>
          </p:cNvPr>
          <p:cNvSpPr/>
          <p:nvPr/>
        </p:nvSpPr>
        <p:spPr>
          <a:xfrm>
            <a:off x="965730" y="640074"/>
            <a:ext cx="7258718" cy="706540"/>
          </a:xfrm>
          <a:prstGeom prst="rect">
            <a:avLst/>
          </a:prstGeom>
        </p:spPr>
        <p:txBody>
          <a:bodyPr wrap="none">
            <a:spAutoFit/>
          </a:bodyPr>
          <a:lstStyle/>
          <a:p>
            <a:pPr>
              <a:lnSpc>
                <a:spcPct val="107000"/>
              </a:lnSpc>
              <a:spcAft>
                <a:spcPts val="800"/>
              </a:spcAft>
            </a:pPr>
            <a:r>
              <a:rPr lang="en-IN" sz="4000" dirty="0">
                <a:latin typeface="+mj-lt"/>
                <a:ea typeface="Calibri" panose="020F0502020204030204" pitchFamily="34" charset="0"/>
                <a:cs typeface="Times New Roman" panose="02020603050405020304" pitchFamily="18" charset="0"/>
              </a:rPr>
              <a:t>Tesco’s Social Media Engagement</a:t>
            </a:r>
          </a:p>
        </p:txBody>
      </p:sp>
      <p:sp>
        <p:nvSpPr>
          <p:cNvPr id="17" name="Rectangle 16">
            <a:extLst>
              <a:ext uri="{FF2B5EF4-FFF2-40B4-BE49-F238E27FC236}">
                <a16:creationId xmlns:a16="http://schemas.microsoft.com/office/drawing/2014/main" id="{95EE483E-8B0C-4372-BDCB-D088E30A390C}"/>
              </a:ext>
            </a:extLst>
          </p:cNvPr>
          <p:cNvSpPr/>
          <p:nvPr/>
        </p:nvSpPr>
        <p:spPr>
          <a:xfrm>
            <a:off x="965730" y="3243737"/>
            <a:ext cx="6096000" cy="1929503"/>
          </a:xfrm>
          <a:prstGeom prst="rect">
            <a:avLst/>
          </a:prstGeom>
        </p:spPr>
        <p:txBody>
          <a:bodyPr>
            <a:spAutoFit/>
          </a:bodyPr>
          <a:lstStyle/>
          <a:p>
            <a:pPr marL="285750" indent="-285750">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It refers to an active usage of Facebook, Twitter, and Instagram and any other social media.</a:t>
            </a:r>
          </a:p>
          <a:p>
            <a:pPr marL="285750" indent="-285750">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Communication with customers through advertisement offers, competitions and reviews.</a:t>
            </a:r>
          </a:p>
          <a:p>
            <a:pPr marL="285750" indent="-285750">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Receiving customer questions and complaints</a:t>
            </a:r>
          </a:p>
        </p:txBody>
      </p:sp>
      <p:pic>
        <p:nvPicPr>
          <p:cNvPr id="7170" name="Picture 2" descr="Member News: DRPG helps Tesco launch hyper-personalised social media  campaign - Evcom">
            <a:extLst>
              <a:ext uri="{FF2B5EF4-FFF2-40B4-BE49-F238E27FC236}">
                <a16:creationId xmlns:a16="http://schemas.microsoft.com/office/drawing/2014/main" id="{8D44A4EB-13A4-4C08-98FE-04D7FA0B20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2374" y="3122498"/>
            <a:ext cx="3776712" cy="23604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55948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AED6CBB-286A-4BF3-86D8-CF4822C6A3B2}"/>
              </a:ext>
            </a:extLst>
          </p:cNvPr>
          <p:cNvSpPr/>
          <p:nvPr/>
        </p:nvSpPr>
        <p:spPr>
          <a:xfrm>
            <a:off x="774419" y="280758"/>
            <a:ext cx="10054002" cy="1237903"/>
          </a:xfrm>
          <a:prstGeom prst="rect">
            <a:avLst/>
          </a:prstGeom>
        </p:spPr>
        <p:txBody>
          <a:bodyPr wrap="square">
            <a:spAutoFit/>
          </a:bodyPr>
          <a:lstStyle/>
          <a:p>
            <a:pPr>
              <a:lnSpc>
                <a:spcPct val="107000"/>
              </a:lnSpc>
              <a:spcAft>
                <a:spcPts val="800"/>
              </a:spcAft>
            </a:pPr>
            <a:r>
              <a:rPr lang="en-IN" sz="3600" b="1" dirty="0">
                <a:latin typeface="+mj-lt"/>
                <a:ea typeface="Calibri" panose="020F0502020204030204" pitchFamily="34" charset="0"/>
                <a:cs typeface="Times New Roman" panose="02020603050405020304" pitchFamily="18" charset="0"/>
              </a:rPr>
              <a:t>The Digital &amp; Social Media Engagement Considerations For Tesco’s Success</a:t>
            </a:r>
          </a:p>
        </p:txBody>
      </p:sp>
      <p:sp>
        <p:nvSpPr>
          <p:cNvPr id="7" name="Rectangle 6">
            <a:extLst>
              <a:ext uri="{FF2B5EF4-FFF2-40B4-BE49-F238E27FC236}">
                <a16:creationId xmlns:a16="http://schemas.microsoft.com/office/drawing/2014/main" id="{DE25F088-D5EA-410F-BBC8-BC837030B6C8}"/>
              </a:ext>
            </a:extLst>
          </p:cNvPr>
          <p:cNvSpPr/>
          <p:nvPr/>
        </p:nvSpPr>
        <p:spPr>
          <a:xfrm>
            <a:off x="1034457" y="3251342"/>
            <a:ext cx="6096000" cy="1600182"/>
          </a:xfrm>
          <a:prstGeom prst="rect">
            <a:avLst/>
          </a:prstGeom>
        </p:spPr>
        <p:txBody>
          <a:bodyPr>
            <a:spAutoFit/>
          </a:bodyPr>
          <a:lstStyle/>
          <a:p>
            <a:pPr marL="342900" indent="-342900">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Fostering better and long customer relationships Tesco Plc, </a:t>
            </a:r>
            <a:r>
              <a:rPr lang="en-IN" sz="2000" dirty="0" err="1">
                <a:latin typeface="Calibri" panose="020F0502020204030204" pitchFamily="34" charset="0"/>
                <a:ea typeface="Calibri" panose="020F0502020204030204" pitchFamily="34" charset="0"/>
                <a:cs typeface="Times New Roman" panose="02020603050405020304" pitchFamily="18" charset="0"/>
              </a:rPr>
              <a:t>nd</a:t>
            </a:r>
            <a:r>
              <a:rPr lang="en-IN" sz="2000" dirty="0">
                <a:latin typeface="Calibri" panose="020F0502020204030204" pitchFamily="34" charset="0"/>
                <a:ea typeface="Calibri" panose="020F0502020204030204" pitchFamily="34" charset="0"/>
                <a:cs typeface="Times New Roman" panose="02020603050405020304" pitchFamily="18" charset="0"/>
              </a:rPr>
              <a:t>).</a:t>
            </a:r>
          </a:p>
          <a:p>
            <a:pPr marL="342900" indent="-342900">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Effect on sales volume and customers’ preferences</a:t>
            </a:r>
          </a:p>
          <a:p>
            <a:pPr marL="342900" indent="-342900">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CRM success measurement in terms of metrics</a:t>
            </a:r>
          </a:p>
        </p:txBody>
      </p:sp>
    </p:spTree>
    <p:extLst>
      <p:ext uri="{BB962C8B-B14F-4D97-AF65-F5344CB8AC3E}">
        <p14:creationId xmlns:p14="http://schemas.microsoft.com/office/powerpoint/2010/main" val="3151283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6DB2112-C981-41BA-8131-2AB59D13FBF9}"/>
              </a:ext>
            </a:extLst>
          </p:cNvPr>
          <p:cNvSpPr>
            <a:spLocks noGrp="1"/>
          </p:cNvSpPr>
          <p:nvPr>
            <p:ph type="title"/>
          </p:nvPr>
        </p:nvSpPr>
        <p:spPr/>
        <p:txBody>
          <a:bodyPr/>
          <a:lstStyle/>
          <a:p>
            <a:r>
              <a:rPr lang="en-IN" sz="4400" dirty="0"/>
              <a:t>Issues Related to Digital &amp; Social Media Marketing</a:t>
            </a:r>
            <a:br>
              <a:rPr lang="en-IN" sz="4400" dirty="0"/>
            </a:br>
            <a:endParaRPr lang="en-AU" sz="4400" dirty="0"/>
          </a:p>
        </p:txBody>
      </p:sp>
      <p:sp>
        <p:nvSpPr>
          <p:cNvPr id="6" name="Rectangle 5">
            <a:extLst>
              <a:ext uri="{FF2B5EF4-FFF2-40B4-BE49-F238E27FC236}">
                <a16:creationId xmlns:a16="http://schemas.microsoft.com/office/drawing/2014/main" id="{AC3D786F-184F-4178-B4A8-86E04C321093}"/>
              </a:ext>
            </a:extLst>
          </p:cNvPr>
          <p:cNvSpPr/>
          <p:nvPr/>
        </p:nvSpPr>
        <p:spPr>
          <a:xfrm>
            <a:off x="701270" y="2472956"/>
            <a:ext cx="3557909" cy="3905428"/>
          </a:xfrm>
          <a:prstGeom prst="rect">
            <a:avLst/>
          </a:prstGeom>
        </p:spPr>
        <p:txBody>
          <a:bodyPr wrap="square">
            <a:spAutoFit/>
          </a:bodyPr>
          <a:lstStyle/>
          <a:p>
            <a:pPr marL="285750" indent="-285750" algn="just">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Responding to issues about data privacy</a:t>
            </a:r>
          </a:p>
          <a:p>
            <a:pPr marL="285750" indent="-285750" algn="just">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Dealing with unpleasant comments on the social media channels</a:t>
            </a:r>
          </a:p>
          <a:p>
            <a:pPr marL="285750" indent="-285750" algn="just">
              <a:lnSpc>
                <a:spcPct val="107000"/>
              </a:lnSpc>
              <a:spcAft>
                <a:spcPts val="800"/>
              </a:spcAft>
              <a:buFont typeface="Arial" panose="020B0604020202020204" pitchFamily="34" charset="0"/>
              <a:buChar char="•"/>
            </a:pPr>
            <a:r>
              <a:rPr lang="en-IN" sz="2000" dirty="0">
                <a:latin typeface="Calibri" panose="020F0502020204030204" pitchFamily="34" charset="0"/>
                <a:ea typeface="Calibri" panose="020F0502020204030204" pitchFamily="34" charset="0"/>
                <a:cs typeface="Times New Roman" panose="02020603050405020304" pitchFamily="18" charset="0"/>
              </a:rPr>
              <a:t>The issue of privacy and its management stands in relation to individual consumers on one side, while propensity scoring on the other side remains relevant.</a:t>
            </a:r>
          </a:p>
        </p:txBody>
      </p:sp>
      <p:pic>
        <p:nvPicPr>
          <p:cNvPr id="8194" name="Picture 2" descr="Top Data Privacy Issues: Examples and Solutions - Incogniton">
            <a:extLst>
              <a:ext uri="{FF2B5EF4-FFF2-40B4-BE49-F238E27FC236}">
                <a16:creationId xmlns:a16="http://schemas.microsoft.com/office/drawing/2014/main" id="{55CE154D-4492-4840-BD26-2606862742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4850" y="1667737"/>
            <a:ext cx="7677150" cy="518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54836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2D40CCD-3BF5-4D2A-8CDA-488EC75D42C4}"/>
              </a:ext>
            </a:extLst>
          </p:cNvPr>
          <p:cNvSpPr>
            <a:spLocks noGrp="1"/>
          </p:cNvSpPr>
          <p:nvPr>
            <p:ph type="title"/>
          </p:nvPr>
        </p:nvSpPr>
        <p:spPr/>
        <p:txBody>
          <a:bodyPr/>
          <a:lstStyle/>
          <a:p>
            <a:r>
              <a:rPr lang="en-IN" sz="4800" dirty="0"/>
              <a:t>Conclusion &amp; Recommendations</a:t>
            </a:r>
            <a:br>
              <a:rPr lang="en-IN" sz="4800" dirty="0"/>
            </a:br>
            <a:endParaRPr lang="en-AU" sz="4800" dirty="0"/>
          </a:p>
        </p:txBody>
      </p:sp>
      <p:sp>
        <p:nvSpPr>
          <p:cNvPr id="6" name="Rectangle 5">
            <a:extLst>
              <a:ext uri="{FF2B5EF4-FFF2-40B4-BE49-F238E27FC236}">
                <a16:creationId xmlns:a16="http://schemas.microsoft.com/office/drawing/2014/main" id="{2D849726-4410-4AD6-8A61-DE0C65267944}"/>
              </a:ext>
            </a:extLst>
          </p:cNvPr>
          <p:cNvSpPr/>
          <p:nvPr/>
        </p:nvSpPr>
        <p:spPr>
          <a:xfrm>
            <a:off x="3384884" y="2333139"/>
            <a:ext cx="6096000" cy="3965253"/>
          </a:xfrm>
          <a:prstGeom prst="rect">
            <a:avLst/>
          </a:prstGeom>
        </p:spPr>
        <p:txBody>
          <a:bodyPr>
            <a:spAutoFit/>
          </a:bodyPr>
          <a:lstStyle/>
          <a:p>
            <a:pPr marL="457200" indent="-457200">
              <a:lnSpc>
                <a:spcPct val="107000"/>
              </a:lnSpc>
              <a:spcAft>
                <a:spcPts val="800"/>
              </a:spcAft>
              <a:buFont typeface="Arial" panose="020B0604020202020204" pitchFamily="34" charset="0"/>
              <a:buChar char="•"/>
            </a:pPr>
            <a:r>
              <a:rPr lang="en-IN" sz="2800" dirty="0">
                <a:latin typeface="Calibri" panose="020F0502020204030204" pitchFamily="34" charset="0"/>
                <a:ea typeface="Calibri" panose="020F0502020204030204" pitchFamily="34" charset="0"/>
                <a:cs typeface="Times New Roman" panose="02020603050405020304" pitchFamily="18" charset="0"/>
              </a:rPr>
              <a:t>Main finding of Tesco’s CRM through digital and social media</a:t>
            </a:r>
          </a:p>
          <a:p>
            <a:pPr marL="457200" indent="-457200">
              <a:lnSpc>
                <a:spcPct val="107000"/>
              </a:lnSpc>
              <a:spcAft>
                <a:spcPts val="800"/>
              </a:spcAft>
              <a:buFont typeface="Arial" panose="020B0604020202020204" pitchFamily="34" charset="0"/>
              <a:buChar char="•"/>
            </a:pPr>
            <a:r>
              <a:rPr lang="en-IN" sz="2800" dirty="0">
                <a:latin typeface="Calibri" panose="020F0502020204030204" pitchFamily="34" charset="0"/>
                <a:ea typeface="Calibri" panose="020F0502020204030204" pitchFamily="34" charset="0"/>
                <a:cs typeface="Times New Roman" panose="02020603050405020304" pitchFamily="18" charset="0"/>
              </a:rPr>
              <a:t>Highlight of achievements as well as areas of concern</a:t>
            </a:r>
          </a:p>
          <a:p>
            <a:pPr marL="457200" indent="-457200">
              <a:lnSpc>
                <a:spcPct val="107000"/>
              </a:lnSpc>
              <a:spcAft>
                <a:spcPts val="800"/>
              </a:spcAft>
              <a:buFont typeface="Arial" panose="020B0604020202020204" pitchFamily="34" charset="0"/>
              <a:buChar char="•"/>
            </a:pPr>
            <a:r>
              <a:rPr lang="en-IN" sz="2800" dirty="0">
                <a:latin typeface="Calibri" panose="020F0502020204030204" pitchFamily="34" charset="0"/>
                <a:ea typeface="Calibri" panose="020F0502020204030204" pitchFamily="34" charset="0"/>
                <a:cs typeface="Times New Roman" panose="02020603050405020304" pitchFamily="18" charset="0"/>
              </a:rPr>
              <a:t>About this engagement Have identified the following recommendations for the future engagement.</a:t>
            </a:r>
          </a:p>
        </p:txBody>
      </p:sp>
    </p:spTree>
    <p:extLst>
      <p:ext uri="{BB962C8B-B14F-4D97-AF65-F5344CB8AC3E}">
        <p14:creationId xmlns:p14="http://schemas.microsoft.com/office/powerpoint/2010/main" val="3874563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854F578-5ED1-41DF-8EA9-791914543523}"/>
              </a:ext>
            </a:extLst>
          </p:cNvPr>
          <p:cNvSpPr>
            <a:spLocks noGrp="1"/>
          </p:cNvSpPr>
          <p:nvPr>
            <p:ph type="body" sz="quarter" idx="14"/>
          </p:nvPr>
        </p:nvSpPr>
        <p:spPr>
          <a:xfrm>
            <a:off x="265113" y="1834925"/>
            <a:ext cx="11681081" cy="2147139"/>
          </a:xfrm>
        </p:spPr>
        <p:txBody>
          <a:bodyPr/>
          <a:lstStyle/>
          <a:p>
            <a:r>
              <a:rPr lang="en-IN" dirty="0"/>
              <a:t>Meena, P. and </a:t>
            </a:r>
            <a:r>
              <a:rPr lang="en-IN" dirty="0" err="1"/>
              <a:t>Sahu</a:t>
            </a:r>
            <a:r>
              <a:rPr lang="en-IN" dirty="0"/>
              <a:t>, P., 2021. Customer relationship management research from 2000 to 2020: An academic literature review and classification. </a:t>
            </a:r>
            <a:r>
              <a:rPr lang="en-IN" i="1" dirty="0"/>
              <a:t>Vision</a:t>
            </a:r>
            <a:r>
              <a:rPr lang="en-IN" dirty="0"/>
              <a:t>, </a:t>
            </a:r>
            <a:r>
              <a:rPr lang="en-IN" i="1" dirty="0"/>
              <a:t>25</a:t>
            </a:r>
            <a:r>
              <a:rPr lang="en-IN" dirty="0"/>
              <a:t>(2), pp.136-158.</a:t>
            </a:r>
          </a:p>
          <a:p>
            <a:r>
              <a:rPr lang="en-IN" dirty="0"/>
              <a:t>Shankar, V., Grewal, D., Sunder, S., Fossen, B., Peters, K. and Agarwal, A., 2022. Digital marketing communication in global marketplaces: A review of extant research, future directions, and potential approaches. </a:t>
            </a:r>
            <a:r>
              <a:rPr lang="en-IN" i="1" dirty="0"/>
              <a:t>International Journal of research in Marketing</a:t>
            </a:r>
            <a:r>
              <a:rPr lang="en-IN" dirty="0"/>
              <a:t>, </a:t>
            </a:r>
            <a:r>
              <a:rPr lang="en-IN" i="1" dirty="0"/>
              <a:t>39</a:t>
            </a:r>
            <a:r>
              <a:rPr lang="en-IN" dirty="0"/>
              <a:t>(2), pp.541-565.</a:t>
            </a:r>
          </a:p>
          <a:p>
            <a:r>
              <a:rPr lang="en-IN" dirty="0"/>
              <a:t>Lim, W.M. and Rasul, T., 2022. Customer engagement and social media: Revisiting the past to inform the future. </a:t>
            </a:r>
            <a:r>
              <a:rPr lang="en-IN" i="1" dirty="0"/>
              <a:t>Journal of Business Research</a:t>
            </a:r>
            <a:r>
              <a:rPr lang="en-IN" dirty="0"/>
              <a:t>, </a:t>
            </a:r>
            <a:r>
              <a:rPr lang="en-IN" i="1" dirty="0"/>
              <a:t>148</a:t>
            </a:r>
            <a:r>
              <a:rPr lang="en-IN" dirty="0"/>
              <a:t>, pp.325-342.</a:t>
            </a:r>
          </a:p>
          <a:p>
            <a:r>
              <a:rPr lang="en-IN" dirty="0" err="1"/>
              <a:t>Alshurideh</a:t>
            </a:r>
            <a:r>
              <a:rPr lang="en-IN" dirty="0"/>
              <a:t>, M., </a:t>
            </a:r>
            <a:r>
              <a:rPr lang="en-IN" dirty="0" err="1"/>
              <a:t>Gasaymeh</a:t>
            </a:r>
            <a:r>
              <a:rPr lang="en-IN" dirty="0"/>
              <a:t>, A., Ahmed, G., </a:t>
            </a:r>
            <a:r>
              <a:rPr lang="en-IN" dirty="0" err="1"/>
              <a:t>Alzoubi</a:t>
            </a:r>
            <a:r>
              <a:rPr lang="en-IN" dirty="0"/>
              <a:t>, H. and Kurd, B., 2020. Loyalty program effectiveness: Theoretical reviews and practical proofs. </a:t>
            </a:r>
            <a:r>
              <a:rPr lang="en-IN" i="1" dirty="0"/>
              <a:t>Uncertain Supply Chain Management</a:t>
            </a:r>
            <a:r>
              <a:rPr lang="en-IN" dirty="0"/>
              <a:t>, </a:t>
            </a:r>
            <a:r>
              <a:rPr lang="en-IN" i="1" dirty="0"/>
              <a:t>8</a:t>
            </a:r>
            <a:r>
              <a:rPr lang="en-IN" dirty="0"/>
              <a:t>(3), pp.599-612.</a:t>
            </a:r>
          </a:p>
          <a:p>
            <a:r>
              <a:rPr lang="en-IN" dirty="0"/>
              <a:t>Atkinson, A.M., </a:t>
            </a:r>
            <a:r>
              <a:rPr lang="en-IN" dirty="0" err="1"/>
              <a:t>Sumnall</a:t>
            </a:r>
            <a:r>
              <a:rPr lang="en-IN" dirty="0"/>
              <a:t>, H. and Meadows, B., 2021. ‘We're in this together’: A content analysis of marketing by alcohol brands on Facebook and Instagram during the first UK Lockdown, 2020. </a:t>
            </a:r>
            <a:r>
              <a:rPr lang="en-IN" i="1" dirty="0"/>
              <a:t>International Journal of Drug Policy</a:t>
            </a:r>
            <a:r>
              <a:rPr lang="en-IN" dirty="0"/>
              <a:t>, </a:t>
            </a:r>
            <a:r>
              <a:rPr lang="en-IN" i="1" dirty="0"/>
              <a:t>98</a:t>
            </a:r>
            <a:r>
              <a:rPr lang="en-IN" dirty="0"/>
              <a:t>, p.103376.</a:t>
            </a:r>
          </a:p>
          <a:p>
            <a:r>
              <a:rPr lang="en-IN" dirty="0"/>
              <a:t>Tesco Plc, U.K., Impact of Social media marketing on consumer Perception: A Case Study on.</a:t>
            </a:r>
          </a:p>
          <a:p>
            <a:endParaRPr lang="en-AU" dirty="0"/>
          </a:p>
        </p:txBody>
      </p:sp>
      <p:sp>
        <p:nvSpPr>
          <p:cNvPr id="5" name="Title 4">
            <a:extLst>
              <a:ext uri="{FF2B5EF4-FFF2-40B4-BE49-F238E27FC236}">
                <a16:creationId xmlns:a16="http://schemas.microsoft.com/office/drawing/2014/main" id="{0DBB5BD2-5AEF-4496-8305-4A887A22496E}"/>
              </a:ext>
            </a:extLst>
          </p:cNvPr>
          <p:cNvSpPr>
            <a:spLocks noGrp="1"/>
          </p:cNvSpPr>
          <p:nvPr>
            <p:ph type="title"/>
          </p:nvPr>
        </p:nvSpPr>
        <p:spPr/>
        <p:txBody>
          <a:bodyPr/>
          <a:lstStyle/>
          <a:p>
            <a:r>
              <a:rPr lang="en-AU" dirty="0"/>
              <a:t>References </a:t>
            </a:r>
          </a:p>
        </p:txBody>
      </p:sp>
    </p:spTree>
    <p:extLst>
      <p:ext uri="{BB962C8B-B14F-4D97-AF65-F5344CB8AC3E}">
        <p14:creationId xmlns:p14="http://schemas.microsoft.com/office/powerpoint/2010/main" val="1429493423"/>
      </p:ext>
    </p:extLst>
  </p:cSld>
  <p:clrMapOvr>
    <a:masterClrMapping/>
  </p:clrMapOvr>
</p:sld>
</file>

<file path=ppt/theme/theme1.xml><?xml version="1.0" encoding="utf-8"?>
<a:theme xmlns:a="http://schemas.openxmlformats.org/drawingml/2006/main" name="Office Theme">
  <a:themeElements>
    <a:clrScheme name="Custom 50">
      <a:dk1>
        <a:sysClr val="windowText" lastClr="000000"/>
      </a:dk1>
      <a:lt1>
        <a:sysClr val="window" lastClr="FFFFFF"/>
      </a:lt1>
      <a:dk2>
        <a:srgbClr val="17406D"/>
      </a:dk2>
      <a:lt2>
        <a:srgbClr val="DBEFF9"/>
      </a:lt2>
      <a:accent1>
        <a:srgbClr val="0F6FC6"/>
      </a:accent1>
      <a:accent2>
        <a:srgbClr val="86CD90"/>
      </a:accent2>
      <a:accent3>
        <a:srgbClr val="0BD0D9"/>
      </a:accent3>
      <a:accent4>
        <a:srgbClr val="10CF9B"/>
      </a:accent4>
      <a:accent5>
        <a:srgbClr val="7CCA62"/>
      </a:accent5>
      <a:accent6>
        <a:srgbClr val="A5C249"/>
      </a:accent6>
      <a:hlink>
        <a:srgbClr val="F49100"/>
      </a:hlink>
      <a:folHlink>
        <a:srgbClr val="85DFD0"/>
      </a:folHlink>
    </a:clrScheme>
    <a:fontScheme name="Custom 4">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rn to draw_SL_v7" id="{18EE28FA-48F1-4C33-B361-277598860BF8}" vid="{EFF67EC0-D575-4A4E-A32D-216FEF619E6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C2516155-36B8-4FD2-9A80-9B04CC4B52DB}">
  <ds:schemaRefs>
    <ds:schemaRef ds:uri="http://schemas.microsoft.com/sharepoint/v3/contenttype/forms"/>
  </ds:schemaRefs>
</ds:datastoreItem>
</file>

<file path=customXml/itemProps2.xml><?xml version="1.0" encoding="utf-8"?>
<ds:datastoreItem xmlns:ds="http://schemas.openxmlformats.org/officeDocument/2006/customXml" ds:itemID="{772F0010-DC45-4AAA-B80E-2477E02D5D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129E4AD-BB87-4F44-9EF1-A6946BA90ADD}">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Learn to draw</Template>
  <TotalTime>0</TotalTime>
  <Words>1518</Words>
  <Application>Microsoft Office PowerPoint</Application>
  <PresentationFormat>Widescreen</PresentationFormat>
  <Paragraphs>65</Paragraphs>
  <Slides>11</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Times New Roman</vt:lpstr>
      <vt:lpstr>Office Theme</vt:lpstr>
      <vt:lpstr>Building a Sustainable Marketing Relationship Digital and Social Media in Customer Relationship at Tesco</vt:lpstr>
      <vt:lpstr>Introduction to CRM </vt:lpstr>
      <vt:lpstr>PowerPoint Presentation</vt:lpstr>
      <vt:lpstr>Definition of Social Media</vt:lpstr>
      <vt:lpstr>Digital and Social Media in CRM Integration</vt:lpstr>
      <vt:lpstr>PowerPoint Presentation</vt:lpstr>
      <vt:lpstr>PowerPoint Presentation</vt:lpstr>
      <vt:lpstr>PowerPoint Presentation</vt:lpstr>
      <vt:lpstr>Issues Related to Digital &amp; Social Media Marketing </vt:lpstr>
      <vt:lpstr>Conclusion &amp; Recommendations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2024-11-23T11:52:08Z</dcterms:created>
  <dcterms:modified xsi:type="dcterms:W3CDTF">2025-02-21T12:51:19Z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