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8" r:id="rId3"/>
    <p:sldId id="276" r:id="rId4"/>
    <p:sldId id="259" r:id="rId5"/>
    <p:sldId id="264" r:id="rId6"/>
    <p:sldId id="272" r:id="rId7"/>
    <p:sldId id="274" r:id="rId8"/>
    <p:sldId id="270" r:id="rId9"/>
    <p:sldId id="263" r:id="rId10"/>
    <p:sldId id="262" r:id="rId11"/>
    <p:sldId id="273" r:id="rId12"/>
    <p:sldId id="27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820E7D-9120-4B5C-8FAF-A5A38361F7D7}" v="291" dt="2022-10-05T14:33:45.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91" autoAdjust="0"/>
    <p:restoredTop sz="65272" autoAdjust="0"/>
  </p:normalViewPr>
  <p:slideViewPr>
    <p:cSldViewPr snapToGrid="0">
      <p:cViewPr varScale="1">
        <p:scale>
          <a:sx n="71" d="100"/>
          <a:sy n="71" d="100"/>
        </p:scale>
        <p:origin x="130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9E820E7D-9120-4B5C-8FAF-A5A38361F7D7}"/>
    <pc:docChg chg="undo custSel delSld modSld sldOrd">
      <pc:chgData name="Rhiannon Sandy" userId="92fb7be3-64d4-49bd-bb87-c79fe36d5b47" providerId="ADAL" clId="{9E820E7D-9120-4B5C-8FAF-A5A38361F7D7}" dt="2022-10-07T09:29:01.786" v="4546"/>
      <pc:docMkLst>
        <pc:docMk/>
      </pc:docMkLst>
      <pc:sldChg chg="addSp delSp modSp mod">
        <pc:chgData name="Rhiannon Sandy" userId="92fb7be3-64d4-49bd-bb87-c79fe36d5b47" providerId="ADAL" clId="{9E820E7D-9120-4B5C-8FAF-A5A38361F7D7}" dt="2022-10-05T14:11:07.161" v="1165" actId="6549"/>
        <pc:sldMkLst>
          <pc:docMk/>
          <pc:sldMk cId="476902717" sldId="257"/>
        </pc:sldMkLst>
        <pc:spChg chg="mod">
          <ac:chgData name="Rhiannon Sandy" userId="92fb7be3-64d4-49bd-bb87-c79fe36d5b47" providerId="ADAL" clId="{9E820E7D-9120-4B5C-8FAF-A5A38361F7D7}" dt="2022-10-05T14:10:39.052" v="1138" actId="26606"/>
          <ac:spMkLst>
            <pc:docMk/>
            <pc:sldMk cId="476902717" sldId="257"/>
            <ac:spMk id="2" creationId="{00000000-0000-0000-0000-000000000000}"/>
          </ac:spMkLst>
        </pc:spChg>
        <pc:spChg chg="mod">
          <ac:chgData name="Rhiannon Sandy" userId="92fb7be3-64d4-49bd-bb87-c79fe36d5b47" providerId="ADAL" clId="{9E820E7D-9120-4B5C-8FAF-A5A38361F7D7}" dt="2022-10-05T14:11:07.161" v="1165" actId="6549"/>
          <ac:spMkLst>
            <pc:docMk/>
            <pc:sldMk cId="476902717" sldId="257"/>
            <ac:spMk id="7" creationId="{E90D8D68-82BE-4931-80E2-E9466CB26E94}"/>
          </ac:spMkLst>
        </pc:spChg>
        <pc:spChg chg="del">
          <ac:chgData name="Rhiannon Sandy" userId="92fb7be3-64d4-49bd-bb87-c79fe36d5b47" providerId="ADAL" clId="{9E820E7D-9120-4B5C-8FAF-A5A38361F7D7}" dt="2022-10-05T14:10:39.052" v="1138" actId="26606"/>
          <ac:spMkLst>
            <pc:docMk/>
            <pc:sldMk cId="476902717" sldId="257"/>
            <ac:spMk id="9" creationId="{2A0E4E09-FC02-4ADC-951A-3FFA90B6FE39}"/>
          </ac:spMkLst>
        </pc:spChg>
        <pc:spChg chg="add">
          <ac:chgData name="Rhiannon Sandy" userId="92fb7be3-64d4-49bd-bb87-c79fe36d5b47" providerId="ADAL" clId="{9E820E7D-9120-4B5C-8FAF-A5A38361F7D7}" dt="2022-10-05T14:10:39.052" v="1138" actId="26606"/>
          <ac:spMkLst>
            <pc:docMk/>
            <pc:sldMk cId="476902717" sldId="257"/>
            <ac:spMk id="21" creationId="{F13C74B1-5B17-4795-BED0-7140497B445A}"/>
          </ac:spMkLst>
        </pc:spChg>
        <pc:spChg chg="add">
          <ac:chgData name="Rhiannon Sandy" userId="92fb7be3-64d4-49bd-bb87-c79fe36d5b47" providerId="ADAL" clId="{9E820E7D-9120-4B5C-8FAF-A5A38361F7D7}" dt="2022-10-05T14:10:39.052" v="1138" actId="26606"/>
          <ac:spMkLst>
            <pc:docMk/>
            <pc:sldMk cId="476902717" sldId="257"/>
            <ac:spMk id="23" creationId="{D4974D33-8DC5-464E-8C6D-BE58F0669C17}"/>
          </ac:spMkLst>
        </pc:spChg>
        <pc:grpChg chg="del">
          <ac:chgData name="Rhiannon Sandy" userId="92fb7be3-64d4-49bd-bb87-c79fe36d5b47" providerId="ADAL" clId="{9E820E7D-9120-4B5C-8FAF-A5A38361F7D7}" dt="2022-10-05T14:10:39.052" v="1138" actId="26606"/>
          <ac:grpSpMkLst>
            <pc:docMk/>
            <pc:sldMk cId="476902717" sldId="257"/>
            <ac:grpSpMk id="11" creationId="{B0A10B5A-315F-4751-BA35-34556B5D2663}"/>
          </ac:grpSpMkLst>
        </pc:grpChg>
        <pc:picChg chg="mod ord">
          <ac:chgData name="Rhiannon Sandy" userId="92fb7be3-64d4-49bd-bb87-c79fe36d5b47" providerId="ADAL" clId="{9E820E7D-9120-4B5C-8FAF-A5A38361F7D7}" dt="2022-10-05T14:10:39.052" v="1138" actId="26606"/>
          <ac:picMkLst>
            <pc:docMk/>
            <pc:sldMk cId="476902717" sldId="257"/>
            <ac:picMk id="5" creationId="{627E2C51-6EC4-4365-A308-1E0B201C79B9}"/>
          </ac:picMkLst>
        </pc:picChg>
      </pc:sldChg>
      <pc:sldChg chg="addSp delSp modSp mod setBg delDesignElem chgLayout modNotesTx">
        <pc:chgData name="Rhiannon Sandy" userId="92fb7be3-64d4-49bd-bb87-c79fe36d5b47" providerId="ADAL" clId="{9E820E7D-9120-4B5C-8FAF-A5A38361F7D7}" dt="2022-10-07T09:24:29.236" v="3235" actId="20577"/>
        <pc:sldMkLst>
          <pc:docMk/>
          <pc:sldMk cId="3841827727" sldId="258"/>
        </pc:sldMkLst>
        <pc:spChg chg="add mod ord">
          <ac:chgData name="Rhiannon Sandy" userId="92fb7be3-64d4-49bd-bb87-c79fe36d5b47" providerId="ADAL" clId="{9E820E7D-9120-4B5C-8FAF-A5A38361F7D7}" dt="2022-10-05T14:14:08.803" v="1202" actId="26606"/>
          <ac:spMkLst>
            <pc:docMk/>
            <pc:sldMk cId="3841827727" sldId="258"/>
            <ac:spMk id="2" creationId="{D91A887B-A6D1-B8C6-0DF5-2C7CAD294F7C}"/>
          </ac:spMkLst>
        </pc:spChg>
        <pc:spChg chg="del mod ord">
          <ac:chgData name="Rhiannon Sandy" userId="92fb7be3-64d4-49bd-bb87-c79fe36d5b47" providerId="ADAL" clId="{9E820E7D-9120-4B5C-8FAF-A5A38361F7D7}" dt="2022-10-05T14:13:50.574" v="1200" actId="26606"/>
          <ac:spMkLst>
            <pc:docMk/>
            <pc:sldMk cId="3841827727" sldId="258"/>
            <ac:spMk id="3" creationId="{00000000-0000-0000-0000-000000000000}"/>
          </ac:spMkLst>
        </pc:spChg>
        <pc:spChg chg="add del">
          <ac:chgData name="Rhiannon Sandy" userId="92fb7be3-64d4-49bd-bb87-c79fe36d5b47" providerId="ADAL" clId="{9E820E7D-9120-4B5C-8FAF-A5A38361F7D7}" dt="2022-10-05T14:14:08.803" v="1202" actId="26606"/>
          <ac:spMkLst>
            <pc:docMk/>
            <pc:sldMk cId="3841827727" sldId="258"/>
            <ac:spMk id="9" creationId="{AE2B703B-46F9-481A-A605-82E2A828C4FA}"/>
          </ac:spMkLst>
        </pc:spChg>
        <pc:spChg chg="add del">
          <ac:chgData name="Rhiannon Sandy" userId="92fb7be3-64d4-49bd-bb87-c79fe36d5b47" providerId="ADAL" clId="{9E820E7D-9120-4B5C-8FAF-A5A38361F7D7}" dt="2022-10-05T14:13:31.356" v="1167" actId="700"/>
          <ac:spMkLst>
            <pc:docMk/>
            <pc:sldMk cId="3841827727" sldId="258"/>
            <ac:spMk id="10" creationId="{245A9F99-D9B1-4094-A2E2-B90AC1DB7B9C}"/>
          </ac:spMkLst>
        </pc:spChg>
        <pc:spChg chg="add del">
          <ac:chgData name="Rhiannon Sandy" userId="92fb7be3-64d4-49bd-bb87-c79fe36d5b47" providerId="ADAL" clId="{9E820E7D-9120-4B5C-8FAF-A5A38361F7D7}" dt="2022-10-05T14:14:08.803" v="1202" actId="26606"/>
          <ac:spMkLst>
            <pc:docMk/>
            <pc:sldMk cId="3841827727" sldId="258"/>
            <ac:spMk id="11" creationId="{F13BE4D7-0C3D-4906-B230-A1C5B4665CCF}"/>
          </ac:spMkLst>
        </pc:spChg>
        <pc:spChg chg="add del">
          <ac:chgData name="Rhiannon Sandy" userId="92fb7be3-64d4-49bd-bb87-c79fe36d5b47" providerId="ADAL" clId="{9E820E7D-9120-4B5C-8FAF-A5A38361F7D7}" dt="2022-10-05T14:13:31.356" v="1167" actId="700"/>
          <ac:spMkLst>
            <pc:docMk/>
            <pc:sldMk cId="3841827727" sldId="258"/>
            <ac:spMk id="12" creationId="{B7FAF607-473A-4A43-A23D-BBFF5C4117BB}"/>
          </ac:spMkLst>
        </pc:spChg>
        <pc:spChg chg="add">
          <ac:chgData name="Rhiannon Sandy" userId="92fb7be3-64d4-49bd-bb87-c79fe36d5b47" providerId="ADAL" clId="{9E820E7D-9120-4B5C-8FAF-A5A38361F7D7}" dt="2022-10-05T14:14:08.803" v="1202" actId="26606"/>
          <ac:spMkLst>
            <pc:docMk/>
            <pc:sldMk cId="3841827727" sldId="258"/>
            <ac:spMk id="13" creationId="{BACC6370-2D7E-4714-9D71-7542949D7D5D}"/>
          </ac:spMkLst>
        </pc:spChg>
        <pc:spChg chg="add">
          <ac:chgData name="Rhiannon Sandy" userId="92fb7be3-64d4-49bd-bb87-c79fe36d5b47" providerId="ADAL" clId="{9E820E7D-9120-4B5C-8FAF-A5A38361F7D7}" dt="2022-10-05T14:14:08.803" v="1202" actId="26606"/>
          <ac:spMkLst>
            <pc:docMk/>
            <pc:sldMk cId="3841827727" sldId="258"/>
            <ac:spMk id="18" creationId="{F68B3F68-107C-434F-AA38-110D5EA91B85}"/>
          </ac:spMkLst>
        </pc:spChg>
        <pc:spChg chg="add">
          <ac:chgData name="Rhiannon Sandy" userId="92fb7be3-64d4-49bd-bb87-c79fe36d5b47" providerId="ADAL" clId="{9E820E7D-9120-4B5C-8FAF-A5A38361F7D7}" dt="2022-10-05T14:14:08.803" v="1202" actId="26606"/>
          <ac:spMkLst>
            <pc:docMk/>
            <pc:sldMk cId="3841827727" sldId="258"/>
            <ac:spMk id="19" creationId="{063BBA22-50EA-4C4D-BE05-F1CE4E63AA56}"/>
          </ac:spMkLst>
        </pc:spChg>
        <pc:spChg chg="add">
          <ac:chgData name="Rhiannon Sandy" userId="92fb7be3-64d4-49bd-bb87-c79fe36d5b47" providerId="ADAL" clId="{9E820E7D-9120-4B5C-8FAF-A5A38361F7D7}" dt="2022-10-05T14:14:08.803" v="1202" actId="26606"/>
          <ac:spMkLst>
            <pc:docMk/>
            <pc:sldMk cId="3841827727" sldId="258"/>
            <ac:spMk id="20" creationId="{AAD0DBB9-1A4B-4391-81D4-CB19F9AB918A}"/>
          </ac:spMkLst>
        </pc:spChg>
        <pc:spChg chg="add del">
          <ac:chgData name="Rhiannon Sandy" userId="92fb7be3-64d4-49bd-bb87-c79fe36d5b47" providerId="ADAL" clId="{9E820E7D-9120-4B5C-8FAF-A5A38361F7D7}" dt="2022-10-05T11:55:25.921" v="267" actId="26606"/>
          <ac:spMkLst>
            <pc:docMk/>
            <pc:sldMk cId="3841827727" sldId="258"/>
            <ac:spMk id="22" creationId="{02E612C7-B066-4023-9D0A-7C54D1E33070}"/>
          </ac:spMkLst>
        </pc:spChg>
        <pc:spChg chg="add del">
          <ac:chgData name="Rhiannon Sandy" userId="92fb7be3-64d4-49bd-bb87-c79fe36d5b47" providerId="ADAL" clId="{9E820E7D-9120-4B5C-8FAF-A5A38361F7D7}" dt="2022-10-05T11:55:25.921" v="267" actId="26606"/>
          <ac:spMkLst>
            <pc:docMk/>
            <pc:sldMk cId="3841827727" sldId="258"/>
            <ac:spMk id="24" creationId="{34CFA7DE-DC24-4883-9E7E-83830575519A}"/>
          </ac:spMkLst>
        </pc:spChg>
        <pc:grpChg chg="add del">
          <ac:chgData name="Rhiannon Sandy" userId="92fb7be3-64d4-49bd-bb87-c79fe36d5b47" providerId="ADAL" clId="{9E820E7D-9120-4B5C-8FAF-A5A38361F7D7}" dt="2022-10-05T14:13:31.356" v="1167" actId="700"/>
          <ac:grpSpMkLst>
            <pc:docMk/>
            <pc:sldMk cId="3841827727" sldId="258"/>
            <ac:grpSpMk id="14" creationId="{C5F6476F-D303-44D3-B30F-1BA348F0F64A}"/>
          </ac:grpSpMkLst>
        </pc:grpChg>
        <pc:graphicFrameChg chg="add mod modGraphic">
          <ac:chgData name="Rhiannon Sandy" userId="92fb7be3-64d4-49bd-bb87-c79fe36d5b47" providerId="ADAL" clId="{9E820E7D-9120-4B5C-8FAF-A5A38361F7D7}" dt="2022-10-05T14:17:38.956" v="1282" actId="20577"/>
          <ac:graphicFrameMkLst>
            <pc:docMk/>
            <pc:sldMk cId="3841827727" sldId="258"/>
            <ac:graphicFrameMk id="5" creationId="{B6D78769-2E3B-6C3D-197B-5461A149117A}"/>
          </ac:graphicFrameMkLst>
        </pc:graphicFrameChg>
        <pc:picChg chg="del mod ord">
          <ac:chgData name="Rhiannon Sandy" userId="92fb7be3-64d4-49bd-bb87-c79fe36d5b47" providerId="ADAL" clId="{9E820E7D-9120-4B5C-8FAF-A5A38361F7D7}" dt="2022-10-05T14:13:45.895" v="1199" actId="478"/>
          <ac:picMkLst>
            <pc:docMk/>
            <pc:sldMk cId="3841827727" sldId="258"/>
            <ac:picMk id="7" creationId="{A572BBF7-E70C-4A94-8A52-805491199FA8}"/>
          </ac:picMkLst>
        </pc:picChg>
      </pc:sldChg>
      <pc:sldChg chg="addSp delSp modSp mod modNotesTx">
        <pc:chgData name="Rhiannon Sandy" userId="92fb7be3-64d4-49bd-bb87-c79fe36d5b47" providerId="ADAL" clId="{9E820E7D-9120-4B5C-8FAF-A5A38361F7D7}" dt="2022-10-07T09:27:22.735" v="4469" actId="20577"/>
        <pc:sldMkLst>
          <pc:docMk/>
          <pc:sldMk cId="1401731253" sldId="259"/>
        </pc:sldMkLst>
        <pc:spChg chg="add del mod">
          <ac:chgData name="Rhiannon Sandy" userId="92fb7be3-64d4-49bd-bb87-c79fe36d5b47" providerId="ADAL" clId="{9E820E7D-9120-4B5C-8FAF-A5A38361F7D7}" dt="2022-10-05T08:40:25.921" v="216" actId="22"/>
          <ac:spMkLst>
            <pc:docMk/>
            <pc:sldMk cId="1401731253" sldId="259"/>
            <ac:spMk id="3" creationId="{6F457F33-9414-5DFA-CF13-A75337CA9EA5}"/>
          </ac:spMkLst>
        </pc:spChg>
        <pc:picChg chg="del mod">
          <ac:chgData name="Rhiannon Sandy" userId="92fb7be3-64d4-49bd-bb87-c79fe36d5b47" providerId="ADAL" clId="{9E820E7D-9120-4B5C-8FAF-A5A38361F7D7}" dt="2022-10-05T08:40:23.266" v="215" actId="478"/>
          <ac:picMkLst>
            <pc:docMk/>
            <pc:sldMk cId="1401731253" sldId="259"/>
            <ac:picMk id="4" creationId="{00000000-0000-0000-0000-000000000000}"/>
          </ac:picMkLst>
        </pc:picChg>
        <pc:picChg chg="add mod ord">
          <ac:chgData name="Rhiannon Sandy" userId="92fb7be3-64d4-49bd-bb87-c79fe36d5b47" providerId="ADAL" clId="{9E820E7D-9120-4B5C-8FAF-A5A38361F7D7}" dt="2022-10-05T08:40:48.113" v="220" actId="1076"/>
          <ac:picMkLst>
            <pc:docMk/>
            <pc:sldMk cId="1401731253" sldId="259"/>
            <ac:picMk id="6" creationId="{4A833095-2FD1-4B00-725B-2D6230333614}"/>
          </ac:picMkLst>
        </pc:picChg>
      </pc:sldChg>
      <pc:sldChg chg="del">
        <pc:chgData name="Rhiannon Sandy" userId="92fb7be3-64d4-49bd-bb87-c79fe36d5b47" providerId="ADAL" clId="{9E820E7D-9120-4B5C-8FAF-A5A38361F7D7}" dt="2022-10-05T14:04:58.910" v="740" actId="2696"/>
        <pc:sldMkLst>
          <pc:docMk/>
          <pc:sldMk cId="1434504662" sldId="260"/>
        </pc:sldMkLst>
      </pc:sldChg>
      <pc:sldChg chg="del">
        <pc:chgData name="Rhiannon Sandy" userId="92fb7be3-64d4-49bd-bb87-c79fe36d5b47" providerId="ADAL" clId="{9E820E7D-9120-4B5C-8FAF-A5A38361F7D7}" dt="2022-10-05T14:05:03.192" v="741" actId="2696"/>
        <pc:sldMkLst>
          <pc:docMk/>
          <pc:sldMk cId="3072106110" sldId="261"/>
        </pc:sldMkLst>
      </pc:sldChg>
      <pc:sldChg chg="addSp delSp modSp mod ord">
        <pc:chgData name="Rhiannon Sandy" userId="92fb7be3-64d4-49bd-bb87-c79fe36d5b47" providerId="ADAL" clId="{9E820E7D-9120-4B5C-8FAF-A5A38361F7D7}" dt="2022-10-07T09:29:01.786" v="4546"/>
        <pc:sldMkLst>
          <pc:docMk/>
          <pc:sldMk cId="2230784628" sldId="262"/>
        </pc:sldMkLst>
        <pc:spChg chg="mod">
          <ac:chgData name="Rhiannon Sandy" userId="92fb7be3-64d4-49bd-bb87-c79fe36d5b47" providerId="ADAL" clId="{9E820E7D-9120-4B5C-8FAF-A5A38361F7D7}" dt="2022-10-05T14:06:05.231" v="810" actId="1076"/>
          <ac:spMkLst>
            <pc:docMk/>
            <pc:sldMk cId="2230784628" sldId="262"/>
            <ac:spMk id="2" creationId="{0A71019F-0298-450C-82B1-AA763AA8DE84}"/>
          </ac:spMkLst>
        </pc:spChg>
        <pc:spChg chg="del">
          <ac:chgData name="Rhiannon Sandy" userId="92fb7be3-64d4-49bd-bb87-c79fe36d5b47" providerId="ADAL" clId="{9E820E7D-9120-4B5C-8FAF-A5A38361F7D7}" dt="2022-10-05T14:05:26.503" v="743" actId="26606"/>
          <ac:spMkLst>
            <pc:docMk/>
            <pc:sldMk cId="2230784628" sldId="262"/>
            <ac:spMk id="3" creationId="{A16FEF41-588C-4B9E-BDEF-B0CB32F248AB}"/>
          </ac:spMkLst>
        </pc:spChg>
        <pc:graphicFrameChg chg="add mod modGraphic">
          <ac:chgData name="Rhiannon Sandy" userId="92fb7be3-64d4-49bd-bb87-c79fe36d5b47" providerId="ADAL" clId="{9E820E7D-9120-4B5C-8FAF-A5A38361F7D7}" dt="2022-10-05T14:08:13.381" v="877" actId="20577"/>
          <ac:graphicFrameMkLst>
            <pc:docMk/>
            <pc:sldMk cId="2230784628" sldId="262"/>
            <ac:graphicFrameMk id="20" creationId="{60E60547-B998-2CFD-677A-EC19CAACB4A0}"/>
          </ac:graphicFrameMkLst>
        </pc:graphicFrameChg>
      </pc:sldChg>
      <pc:sldChg chg="addSp delSp modSp mod">
        <pc:chgData name="Rhiannon Sandy" userId="92fb7be3-64d4-49bd-bb87-c79fe36d5b47" providerId="ADAL" clId="{9E820E7D-9120-4B5C-8FAF-A5A38361F7D7}" dt="2022-10-05T11:58:43.869" v="670" actId="20577"/>
        <pc:sldMkLst>
          <pc:docMk/>
          <pc:sldMk cId="2861234853" sldId="263"/>
        </pc:sldMkLst>
        <pc:spChg chg="mod">
          <ac:chgData name="Rhiannon Sandy" userId="92fb7be3-64d4-49bd-bb87-c79fe36d5b47" providerId="ADAL" clId="{9E820E7D-9120-4B5C-8FAF-A5A38361F7D7}" dt="2022-10-05T11:56:42.722" v="291" actId="14100"/>
          <ac:spMkLst>
            <pc:docMk/>
            <pc:sldMk cId="2861234853" sldId="263"/>
            <ac:spMk id="2" creationId="{674E7FB3-23F9-492A-A92C-A8D46407AB3C}"/>
          </ac:spMkLst>
        </pc:spChg>
        <pc:spChg chg="mod">
          <ac:chgData name="Rhiannon Sandy" userId="92fb7be3-64d4-49bd-bb87-c79fe36d5b47" providerId="ADAL" clId="{9E820E7D-9120-4B5C-8FAF-A5A38361F7D7}" dt="2022-10-05T11:58:43.869" v="670" actId="20577"/>
          <ac:spMkLst>
            <pc:docMk/>
            <pc:sldMk cId="2861234853" sldId="263"/>
            <ac:spMk id="3" creationId="{CFD9E283-9403-4596-849D-5956EE8E5D9C}"/>
          </ac:spMkLst>
        </pc:spChg>
        <pc:spChg chg="del">
          <ac:chgData name="Rhiannon Sandy" userId="92fb7be3-64d4-49bd-bb87-c79fe36d5b47" providerId="ADAL" clId="{9E820E7D-9120-4B5C-8FAF-A5A38361F7D7}" dt="2022-10-05T11:56:07.563" v="269" actId="26606"/>
          <ac:spMkLst>
            <pc:docMk/>
            <pc:sldMk cId="2861234853" sldId="263"/>
            <ac:spMk id="10" creationId="{B6FACB3C-9069-4791-BC5C-0DB7CD19B853}"/>
          </ac:spMkLst>
        </pc:spChg>
        <pc:spChg chg="del">
          <ac:chgData name="Rhiannon Sandy" userId="92fb7be3-64d4-49bd-bb87-c79fe36d5b47" providerId="ADAL" clId="{9E820E7D-9120-4B5C-8FAF-A5A38361F7D7}" dt="2022-10-05T11:56:07.563" v="269" actId="26606"/>
          <ac:spMkLst>
            <pc:docMk/>
            <pc:sldMk cId="2861234853" sldId="263"/>
            <ac:spMk id="12" creationId="{71F2038E-D777-4B76-81DD-DD13EE91B9DD}"/>
          </ac:spMkLst>
        </pc:spChg>
        <pc:spChg chg="add">
          <ac:chgData name="Rhiannon Sandy" userId="92fb7be3-64d4-49bd-bb87-c79fe36d5b47" providerId="ADAL" clId="{9E820E7D-9120-4B5C-8FAF-A5A38361F7D7}" dt="2022-10-05T11:56:07.563" v="269" actId="26606"/>
          <ac:spMkLst>
            <pc:docMk/>
            <pc:sldMk cId="2861234853" sldId="263"/>
            <ac:spMk id="23" creationId="{91F32EBA-ED97-466E-8CFA-8382584155D0}"/>
          </ac:spMkLst>
        </pc:spChg>
        <pc:spChg chg="add">
          <ac:chgData name="Rhiannon Sandy" userId="92fb7be3-64d4-49bd-bb87-c79fe36d5b47" providerId="ADAL" clId="{9E820E7D-9120-4B5C-8FAF-A5A38361F7D7}" dt="2022-10-05T11:56:07.563" v="269" actId="26606"/>
          <ac:spMkLst>
            <pc:docMk/>
            <pc:sldMk cId="2861234853" sldId="263"/>
            <ac:spMk id="25" creationId="{62A38935-BB53-4DF7-A56E-48DD25B685D7}"/>
          </ac:spMkLst>
        </pc:spChg>
        <pc:grpChg chg="del">
          <ac:chgData name="Rhiannon Sandy" userId="92fb7be3-64d4-49bd-bb87-c79fe36d5b47" providerId="ADAL" clId="{9E820E7D-9120-4B5C-8FAF-A5A38361F7D7}" dt="2022-10-05T11:56:07.563" v="269" actId="26606"/>
          <ac:grpSpMkLst>
            <pc:docMk/>
            <pc:sldMk cId="2861234853" sldId="263"/>
            <ac:grpSpMk id="14" creationId="{DD354807-230F-4402-B1B9-F733A8F1F190}"/>
          </ac:grpSpMkLst>
        </pc:grpChg>
        <pc:picChg chg="mod">
          <ac:chgData name="Rhiannon Sandy" userId="92fb7be3-64d4-49bd-bb87-c79fe36d5b47" providerId="ADAL" clId="{9E820E7D-9120-4B5C-8FAF-A5A38361F7D7}" dt="2022-10-05T11:56:07.563" v="269" actId="26606"/>
          <ac:picMkLst>
            <pc:docMk/>
            <pc:sldMk cId="2861234853" sldId="263"/>
            <ac:picMk id="7" creationId="{4621DED0-7E9B-4AD5-AB35-6C4309CB85D3}"/>
          </ac:picMkLst>
        </pc:picChg>
      </pc:sldChg>
      <pc:sldChg chg="addSp delSp modSp mod setBg">
        <pc:chgData name="Rhiannon Sandy" userId="92fb7be3-64d4-49bd-bb87-c79fe36d5b47" providerId="ADAL" clId="{9E820E7D-9120-4B5C-8FAF-A5A38361F7D7}" dt="2022-10-07T09:27:58.552" v="4474" actId="26606"/>
        <pc:sldMkLst>
          <pc:docMk/>
          <pc:sldMk cId="1078784098" sldId="264"/>
        </pc:sldMkLst>
        <pc:spChg chg="mod">
          <ac:chgData name="Rhiannon Sandy" userId="92fb7be3-64d4-49bd-bb87-c79fe36d5b47" providerId="ADAL" clId="{9E820E7D-9120-4B5C-8FAF-A5A38361F7D7}" dt="2022-10-07T09:27:58.552" v="4474" actId="26606"/>
          <ac:spMkLst>
            <pc:docMk/>
            <pc:sldMk cId="1078784098" sldId="264"/>
            <ac:spMk id="2" creationId="{D576485A-BD6C-4654-8384-B2BC9CE30869}"/>
          </ac:spMkLst>
        </pc:spChg>
        <pc:spChg chg="add del mod">
          <ac:chgData name="Rhiannon Sandy" userId="92fb7be3-64d4-49bd-bb87-c79fe36d5b47" providerId="ADAL" clId="{9E820E7D-9120-4B5C-8FAF-A5A38361F7D7}" dt="2022-10-05T08:44:06.709" v="224" actId="22"/>
          <ac:spMkLst>
            <pc:docMk/>
            <pc:sldMk cId="1078784098" sldId="264"/>
            <ac:spMk id="5" creationId="{88764610-C16A-FFB0-5EE2-2CEC0249CFA2}"/>
          </ac:spMkLst>
        </pc:spChg>
        <pc:spChg chg="add">
          <ac:chgData name="Rhiannon Sandy" userId="92fb7be3-64d4-49bd-bb87-c79fe36d5b47" providerId="ADAL" clId="{9E820E7D-9120-4B5C-8FAF-A5A38361F7D7}" dt="2022-10-07T09:27:58.552" v="4474" actId="26606"/>
          <ac:spMkLst>
            <pc:docMk/>
            <pc:sldMk cId="1078784098" sldId="264"/>
            <ac:spMk id="14" creationId="{D4771268-CB57-404A-9271-370EB28F6090}"/>
          </ac:spMkLst>
        </pc:spChg>
        <pc:picChg chg="del">
          <ac:chgData name="Rhiannon Sandy" userId="92fb7be3-64d4-49bd-bb87-c79fe36d5b47" providerId="ADAL" clId="{9E820E7D-9120-4B5C-8FAF-A5A38361F7D7}" dt="2022-10-05T08:43:43.900" v="221" actId="478"/>
          <ac:picMkLst>
            <pc:docMk/>
            <pc:sldMk cId="1078784098" sldId="264"/>
            <ac:picMk id="4" creationId="{87D3A6B6-A1D7-4334-80D4-95438BF6F05E}"/>
          </ac:picMkLst>
        </pc:picChg>
        <pc:picChg chg="add del">
          <ac:chgData name="Rhiannon Sandy" userId="92fb7be3-64d4-49bd-bb87-c79fe36d5b47" providerId="ADAL" clId="{9E820E7D-9120-4B5C-8FAF-A5A38361F7D7}" dt="2022-10-05T08:44:05.270" v="223" actId="478"/>
          <ac:picMkLst>
            <pc:docMk/>
            <pc:sldMk cId="1078784098" sldId="264"/>
            <ac:picMk id="7" creationId="{2888C043-E453-8DDE-A979-C512C188B3CB}"/>
          </ac:picMkLst>
        </pc:picChg>
        <pc:picChg chg="add mod ord modCrop">
          <ac:chgData name="Rhiannon Sandy" userId="92fb7be3-64d4-49bd-bb87-c79fe36d5b47" providerId="ADAL" clId="{9E820E7D-9120-4B5C-8FAF-A5A38361F7D7}" dt="2022-10-07T09:27:58.552" v="4474" actId="26606"/>
          <ac:picMkLst>
            <pc:docMk/>
            <pc:sldMk cId="1078784098" sldId="264"/>
            <ac:picMk id="9" creationId="{6FB2EDEC-F248-D5D6-9FD4-F4DC13A3FBEA}"/>
          </ac:picMkLst>
        </pc:picChg>
        <pc:inkChg chg="add del mod">
          <ac:chgData name="Rhiannon Sandy" userId="92fb7be3-64d4-49bd-bb87-c79fe36d5b47" providerId="ADAL" clId="{9E820E7D-9120-4B5C-8FAF-A5A38361F7D7}" dt="2022-10-07T09:27:55.027" v="4473" actId="478"/>
          <ac:inkMkLst>
            <pc:docMk/>
            <pc:sldMk cId="1078784098" sldId="264"/>
            <ac:inkMk id="10" creationId="{B97051FF-35B7-626C-7075-CB36E665F6AD}"/>
          </ac:inkMkLst>
        </pc:inkChg>
      </pc:sldChg>
      <pc:sldChg chg="del">
        <pc:chgData name="Rhiannon Sandy" userId="92fb7be3-64d4-49bd-bb87-c79fe36d5b47" providerId="ADAL" clId="{9E820E7D-9120-4B5C-8FAF-A5A38361F7D7}" dt="2022-10-05T14:04:52.221" v="739" actId="2696"/>
        <pc:sldMkLst>
          <pc:docMk/>
          <pc:sldMk cId="3537102284" sldId="269"/>
        </pc:sldMkLst>
      </pc:sldChg>
      <pc:sldChg chg="addSp delSp modSp mod setBg modNotesTx">
        <pc:chgData name="Rhiannon Sandy" userId="92fb7be3-64d4-49bd-bb87-c79fe36d5b47" providerId="ADAL" clId="{9E820E7D-9120-4B5C-8FAF-A5A38361F7D7}" dt="2022-10-07T09:28:41.775" v="4544" actId="1076"/>
        <pc:sldMkLst>
          <pc:docMk/>
          <pc:sldMk cId="639155176" sldId="272"/>
        </pc:sldMkLst>
        <pc:spChg chg="mod">
          <ac:chgData name="Rhiannon Sandy" userId="92fb7be3-64d4-49bd-bb87-c79fe36d5b47" providerId="ADAL" clId="{9E820E7D-9120-4B5C-8FAF-A5A38361F7D7}" dt="2022-10-07T09:28:03.011" v="4475" actId="26606"/>
          <ac:spMkLst>
            <pc:docMk/>
            <pc:sldMk cId="639155176" sldId="272"/>
            <ac:spMk id="2" creationId="{C7F7D48C-140E-4EBC-9495-882B9FA4DF9D}"/>
          </ac:spMkLst>
        </pc:spChg>
        <pc:spChg chg="add del">
          <ac:chgData name="Rhiannon Sandy" userId="92fb7be3-64d4-49bd-bb87-c79fe36d5b47" providerId="ADAL" clId="{9E820E7D-9120-4B5C-8FAF-A5A38361F7D7}" dt="2022-10-07T09:28:03.011" v="4475" actId="26606"/>
          <ac:spMkLst>
            <pc:docMk/>
            <pc:sldMk cId="639155176" sldId="272"/>
            <ac:spMk id="12" creationId="{5DCB5928-DC7D-4612-9922-441966E15627}"/>
          </ac:spMkLst>
        </pc:spChg>
        <pc:spChg chg="add del">
          <ac:chgData name="Rhiannon Sandy" userId="92fb7be3-64d4-49bd-bb87-c79fe36d5b47" providerId="ADAL" clId="{9E820E7D-9120-4B5C-8FAF-A5A38361F7D7}" dt="2022-10-07T09:28:03.011" v="4475" actId="26606"/>
          <ac:spMkLst>
            <pc:docMk/>
            <pc:sldMk cId="639155176" sldId="272"/>
            <ac:spMk id="14" creationId="{682C1161-1736-45EC-99B7-33F3CAE9D517}"/>
          </ac:spMkLst>
        </pc:spChg>
        <pc:spChg chg="add del">
          <ac:chgData name="Rhiannon Sandy" userId="92fb7be3-64d4-49bd-bb87-c79fe36d5b47" providerId="ADAL" clId="{9E820E7D-9120-4B5C-8FAF-A5A38361F7D7}" dt="2022-10-07T09:28:03.011" v="4475" actId="26606"/>
          <ac:spMkLst>
            <pc:docMk/>
            <pc:sldMk cId="639155176" sldId="272"/>
            <ac:spMk id="16" creationId="{84D4DDB8-B68F-45B0-9F62-C4279996F672}"/>
          </ac:spMkLst>
        </pc:spChg>
        <pc:spChg chg="add del">
          <ac:chgData name="Rhiannon Sandy" userId="92fb7be3-64d4-49bd-bb87-c79fe36d5b47" providerId="ADAL" clId="{9E820E7D-9120-4B5C-8FAF-A5A38361F7D7}" dt="2022-10-07T09:28:03.011" v="4475" actId="26606"/>
          <ac:spMkLst>
            <pc:docMk/>
            <pc:sldMk cId="639155176" sldId="272"/>
            <ac:spMk id="18" creationId="{AF2F604E-43BE-4DC3-B983-E071523364F8}"/>
          </ac:spMkLst>
        </pc:spChg>
        <pc:spChg chg="add del">
          <ac:chgData name="Rhiannon Sandy" userId="92fb7be3-64d4-49bd-bb87-c79fe36d5b47" providerId="ADAL" clId="{9E820E7D-9120-4B5C-8FAF-A5A38361F7D7}" dt="2022-10-07T09:28:03.011" v="4475" actId="26606"/>
          <ac:spMkLst>
            <pc:docMk/>
            <pc:sldMk cId="639155176" sldId="272"/>
            <ac:spMk id="20" creationId="{08C9B587-E65E-4B52-B37C-ABEBB6E87928}"/>
          </ac:spMkLst>
        </pc:spChg>
        <pc:spChg chg="add">
          <ac:chgData name="Rhiannon Sandy" userId="92fb7be3-64d4-49bd-bb87-c79fe36d5b47" providerId="ADAL" clId="{9E820E7D-9120-4B5C-8FAF-A5A38361F7D7}" dt="2022-10-07T09:28:03.011" v="4475" actId="26606"/>
          <ac:spMkLst>
            <pc:docMk/>
            <pc:sldMk cId="639155176" sldId="272"/>
            <ac:spMk id="25" creationId="{D4771268-CB57-404A-9271-370EB28F6090}"/>
          </ac:spMkLst>
        </pc:spChg>
        <pc:picChg chg="mod modCrop">
          <ac:chgData name="Rhiannon Sandy" userId="92fb7be3-64d4-49bd-bb87-c79fe36d5b47" providerId="ADAL" clId="{9E820E7D-9120-4B5C-8FAF-A5A38361F7D7}" dt="2022-10-07T09:28:41.775" v="4544" actId="1076"/>
          <ac:picMkLst>
            <pc:docMk/>
            <pc:sldMk cId="639155176" sldId="272"/>
            <ac:picMk id="7" creationId="{8A2C2CB4-6177-4B27-914A-5C2143CEBE6B}"/>
          </ac:picMkLst>
        </pc:picChg>
      </pc:sldChg>
      <pc:sldChg chg="addSp modSp mod setBg">
        <pc:chgData name="Rhiannon Sandy" userId="92fb7be3-64d4-49bd-bb87-c79fe36d5b47" providerId="ADAL" clId="{9E820E7D-9120-4B5C-8FAF-A5A38361F7D7}" dt="2022-10-05T12:01:43.709" v="738" actId="20577"/>
        <pc:sldMkLst>
          <pc:docMk/>
          <pc:sldMk cId="1814023536" sldId="273"/>
        </pc:sldMkLst>
        <pc:spChg chg="mod">
          <ac:chgData name="Rhiannon Sandy" userId="92fb7be3-64d4-49bd-bb87-c79fe36d5b47" providerId="ADAL" clId="{9E820E7D-9120-4B5C-8FAF-A5A38361F7D7}" dt="2022-10-05T12:01:12.371" v="710" actId="1076"/>
          <ac:spMkLst>
            <pc:docMk/>
            <pc:sldMk cId="1814023536" sldId="273"/>
            <ac:spMk id="2" creationId="{FD48226B-542B-49B2-850A-81EA7CBE129C}"/>
          </ac:spMkLst>
        </pc:spChg>
        <pc:spChg chg="mod">
          <ac:chgData name="Rhiannon Sandy" userId="92fb7be3-64d4-49bd-bb87-c79fe36d5b47" providerId="ADAL" clId="{9E820E7D-9120-4B5C-8FAF-A5A38361F7D7}" dt="2022-10-05T12:01:43.709" v="738" actId="20577"/>
          <ac:spMkLst>
            <pc:docMk/>
            <pc:sldMk cId="1814023536" sldId="273"/>
            <ac:spMk id="3" creationId="{746F1070-1E6B-4184-AF2F-93CB2169B10F}"/>
          </ac:spMkLst>
        </pc:spChg>
        <pc:picChg chg="add">
          <ac:chgData name="Rhiannon Sandy" userId="92fb7be3-64d4-49bd-bb87-c79fe36d5b47" providerId="ADAL" clId="{9E820E7D-9120-4B5C-8FAF-A5A38361F7D7}" dt="2022-10-05T12:00:47.034" v="707" actId="26606"/>
          <ac:picMkLst>
            <pc:docMk/>
            <pc:sldMk cId="1814023536" sldId="273"/>
            <ac:picMk id="5" creationId="{A9DD0A62-77B4-1D75-FE08-2391109F07F9}"/>
          </ac:picMkLst>
        </pc:picChg>
        <pc:cxnChg chg="add">
          <ac:chgData name="Rhiannon Sandy" userId="92fb7be3-64d4-49bd-bb87-c79fe36d5b47" providerId="ADAL" clId="{9E820E7D-9120-4B5C-8FAF-A5A38361F7D7}" dt="2022-10-05T12:00:47.034" v="707" actId="26606"/>
          <ac:cxnSpMkLst>
            <pc:docMk/>
            <pc:sldMk cId="1814023536" sldId="273"/>
            <ac:cxnSpMk id="9" creationId="{A7F400EE-A8A5-48AF-B4D6-291B52C6F0B0}"/>
          </ac:cxnSpMkLst>
        </pc:cxnChg>
      </pc:sldChg>
      <pc:sldChg chg="addSp delSp modSp mod setBg">
        <pc:chgData name="Rhiannon Sandy" userId="92fb7be3-64d4-49bd-bb87-c79fe36d5b47" providerId="ADAL" clId="{9E820E7D-9120-4B5C-8FAF-A5A38361F7D7}" dt="2022-10-05T14:33:45.228" v="1396" actId="20577"/>
        <pc:sldMkLst>
          <pc:docMk/>
          <pc:sldMk cId="3095281299" sldId="274"/>
        </pc:sldMkLst>
        <pc:spChg chg="mod">
          <ac:chgData name="Rhiannon Sandy" userId="92fb7be3-64d4-49bd-bb87-c79fe36d5b47" providerId="ADAL" clId="{9E820E7D-9120-4B5C-8FAF-A5A38361F7D7}" dt="2022-10-05T11:52:43.834" v="229" actId="26606"/>
          <ac:spMkLst>
            <pc:docMk/>
            <pc:sldMk cId="3095281299" sldId="274"/>
            <ac:spMk id="2" creationId="{136C0C45-00B8-4869-A2F3-07AC0DB8109F}"/>
          </ac:spMkLst>
        </pc:spChg>
        <pc:spChg chg="del">
          <ac:chgData name="Rhiannon Sandy" userId="92fb7be3-64d4-49bd-bb87-c79fe36d5b47" providerId="ADAL" clId="{9E820E7D-9120-4B5C-8FAF-A5A38361F7D7}" dt="2022-10-05T11:52:43.834" v="229" actId="26606"/>
          <ac:spMkLst>
            <pc:docMk/>
            <pc:sldMk cId="3095281299" sldId="274"/>
            <ac:spMk id="3" creationId="{74526E96-173C-413F-9B5F-4A0CA9A9D1F6}"/>
          </ac:spMkLst>
        </pc:spChg>
        <pc:spChg chg="add">
          <ac:chgData name="Rhiannon Sandy" userId="92fb7be3-64d4-49bd-bb87-c79fe36d5b47" providerId="ADAL" clId="{9E820E7D-9120-4B5C-8FAF-A5A38361F7D7}" dt="2022-10-05T11:52:43.834" v="229" actId="26606"/>
          <ac:spMkLst>
            <pc:docMk/>
            <pc:sldMk cId="3095281299" sldId="274"/>
            <ac:spMk id="9" creationId="{B819A166-7571-4003-A6B8-B62034C3ED30}"/>
          </ac:spMkLst>
        </pc:spChg>
        <pc:graphicFrameChg chg="add mod">
          <ac:chgData name="Rhiannon Sandy" userId="92fb7be3-64d4-49bd-bb87-c79fe36d5b47" providerId="ADAL" clId="{9E820E7D-9120-4B5C-8FAF-A5A38361F7D7}" dt="2022-10-05T14:33:45.228" v="1396" actId="20577"/>
          <ac:graphicFrameMkLst>
            <pc:docMk/>
            <pc:sldMk cId="3095281299" sldId="274"/>
            <ac:graphicFrameMk id="5" creationId="{BD4FB63D-83CF-50DF-3E51-94701E86CF7A}"/>
          </ac:graphicFrameMkLst>
        </pc:graphicFrameChg>
      </pc:sldChg>
      <pc:sldChg chg="addSp delSp modSp mod setBg modNotesTx">
        <pc:chgData name="Rhiannon Sandy" userId="92fb7be3-64d4-49bd-bb87-c79fe36d5b47" providerId="ADAL" clId="{9E820E7D-9120-4B5C-8FAF-A5A38361F7D7}" dt="2022-10-07T09:26:27.846" v="4127" actId="20577"/>
        <pc:sldMkLst>
          <pc:docMk/>
          <pc:sldMk cId="2170580828" sldId="276"/>
        </pc:sldMkLst>
        <pc:spChg chg="mod">
          <ac:chgData name="Rhiannon Sandy" userId="92fb7be3-64d4-49bd-bb87-c79fe36d5b47" providerId="ADAL" clId="{9E820E7D-9120-4B5C-8FAF-A5A38361F7D7}" dt="2022-10-05T14:18:24.840" v="1291" actId="20577"/>
          <ac:spMkLst>
            <pc:docMk/>
            <pc:sldMk cId="2170580828" sldId="276"/>
            <ac:spMk id="2" creationId="{7CF3F60C-ADE4-41DA-8DE5-ED7B7063E5A2}"/>
          </ac:spMkLst>
        </pc:spChg>
        <pc:spChg chg="del mod">
          <ac:chgData name="Rhiannon Sandy" userId="92fb7be3-64d4-49bd-bb87-c79fe36d5b47" providerId="ADAL" clId="{9E820E7D-9120-4B5C-8FAF-A5A38361F7D7}" dt="2022-10-05T11:53:11.076" v="231" actId="26606"/>
          <ac:spMkLst>
            <pc:docMk/>
            <pc:sldMk cId="2170580828" sldId="276"/>
            <ac:spMk id="3" creationId="{9B8BE9EB-7037-491F-B241-9F96FEF3BAA5}"/>
          </ac:spMkLst>
        </pc:spChg>
        <pc:spChg chg="add">
          <ac:chgData name="Rhiannon Sandy" userId="92fb7be3-64d4-49bd-bb87-c79fe36d5b47" providerId="ADAL" clId="{9E820E7D-9120-4B5C-8FAF-A5A38361F7D7}" dt="2022-10-05T11:53:11.076" v="231" actId="26606"/>
          <ac:spMkLst>
            <pc:docMk/>
            <pc:sldMk cId="2170580828" sldId="276"/>
            <ac:spMk id="9" creationId="{3A5B4632-C963-4296-86F0-79AA9EA5AE98}"/>
          </ac:spMkLst>
        </pc:spChg>
        <pc:graphicFrameChg chg="add mod modGraphic">
          <ac:chgData name="Rhiannon Sandy" userId="92fb7be3-64d4-49bd-bb87-c79fe36d5b47" providerId="ADAL" clId="{9E820E7D-9120-4B5C-8FAF-A5A38361F7D7}" dt="2022-10-05T11:59:20.666" v="672" actId="207"/>
          <ac:graphicFrameMkLst>
            <pc:docMk/>
            <pc:sldMk cId="2170580828" sldId="276"/>
            <ac:graphicFrameMk id="5" creationId="{54E44138-4DAF-CF1A-3C64-A423753D5AF2}"/>
          </ac:graphicFrameMkLst>
        </pc:graphicFrameChg>
        <pc:inkChg chg="add del">
          <ac:chgData name="Rhiannon Sandy" userId="92fb7be3-64d4-49bd-bb87-c79fe36d5b47" providerId="ADAL" clId="{9E820E7D-9120-4B5C-8FAF-A5A38361F7D7}" dt="2022-10-05T11:53:21.155" v="235" actId="9405"/>
          <ac:inkMkLst>
            <pc:docMk/>
            <pc:sldMk cId="2170580828" sldId="276"/>
            <ac:inkMk id="4" creationId="{FB83F28D-49E3-CB0D-266B-C8CA3C02953E}"/>
          </ac:inkMkLst>
        </pc:inkChg>
        <pc:inkChg chg="add del">
          <ac:chgData name="Rhiannon Sandy" userId="92fb7be3-64d4-49bd-bb87-c79fe36d5b47" providerId="ADAL" clId="{9E820E7D-9120-4B5C-8FAF-A5A38361F7D7}" dt="2022-10-05T11:53:20.670" v="234" actId="9405"/>
          <ac:inkMkLst>
            <pc:docMk/>
            <pc:sldMk cId="2170580828" sldId="276"/>
            <ac:inkMk id="6" creationId="{2F0B8753-BEF7-DB16-4AAD-E88D8E7DCCB8}"/>
          </ac:inkMkLst>
        </pc:inkChg>
        <pc:inkChg chg="add del">
          <ac:chgData name="Rhiannon Sandy" userId="92fb7be3-64d4-49bd-bb87-c79fe36d5b47" providerId="ADAL" clId="{9E820E7D-9120-4B5C-8FAF-A5A38361F7D7}" dt="2022-10-05T11:53:28.898" v="237" actId="9405"/>
          <ac:inkMkLst>
            <pc:docMk/>
            <pc:sldMk cId="2170580828" sldId="276"/>
            <ac:inkMk id="7" creationId="{9AD3705C-DFE5-A916-19F4-361E4593AD29}"/>
          </ac:inkMkLst>
        </pc:inkChg>
      </pc:sldChg>
      <pc:sldChg chg="addSp modSp mod setBg">
        <pc:chgData name="Rhiannon Sandy" userId="92fb7be3-64d4-49bd-bb87-c79fe36d5b47" providerId="ADAL" clId="{9E820E7D-9120-4B5C-8FAF-A5A38361F7D7}" dt="2022-10-05T14:58:53.507" v="1561" actId="20577"/>
        <pc:sldMkLst>
          <pc:docMk/>
          <pc:sldMk cId="2276525520" sldId="277"/>
        </pc:sldMkLst>
        <pc:spChg chg="mod">
          <ac:chgData name="Rhiannon Sandy" userId="92fb7be3-64d4-49bd-bb87-c79fe36d5b47" providerId="ADAL" clId="{9E820E7D-9120-4B5C-8FAF-A5A38361F7D7}" dt="2022-10-05T14:58:53.507" v="1561" actId="20577"/>
          <ac:spMkLst>
            <pc:docMk/>
            <pc:sldMk cId="2276525520" sldId="277"/>
            <ac:spMk id="2" creationId="{D11E8B33-BDD2-4850-A064-EAEC545756FE}"/>
          </ac:spMkLst>
        </pc:spChg>
        <pc:spChg chg="mod">
          <ac:chgData name="Rhiannon Sandy" userId="92fb7be3-64d4-49bd-bb87-c79fe36d5b47" providerId="ADAL" clId="{9E820E7D-9120-4B5C-8FAF-A5A38361F7D7}" dt="2022-10-05T14:58:49.052" v="1560" actId="27636"/>
          <ac:spMkLst>
            <pc:docMk/>
            <pc:sldMk cId="2276525520" sldId="277"/>
            <ac:spMk id="3" creationId="{69A6047C-098C-41F1-B7B4-3D21BA1DFD41}"/>
          </ac:spMkLst>
        </pc:spChg>
        <pc:spChg chg="add">
          <ac:chgData name="Rhiannon Sandy" userId="92fb7be3-64d4-49bd-bb87-c79fe36d5b47" providerId="ADAL" clId="{9E820E7D-9120-4B5C-8FAF-A5A38361F7D7}" dt="2022-10-05T14:09:20.066" v="1056" actId="26606"/>
          <ac:spMkLst>
            <pc:docMk/>
            <pc:sldMk cId="2276525520" sldId="277"/>
            <ac:spMk id="9" creationId="{2C61293E-6EBE-43EF-A52C-9BEBFD7679D4}"/>
          </ac:spMkLst>
        </pc:spChg>
        <pc:spChg chg="add">
          <ac:chgData name="Rhiannon Sandy" userId="92fb7be3-64d4-49bd-bb87-c79fe36d5b47" providerId="ADAL" clId="{9E820E7D-9120-4B5C-8FAF-A5A38361F7D7}" dt="2022-10-05T14:09:20.066" v="1056" actId="26606"/>
          <ac:spMkLst>
            <pc:docMk/>
            <pc:sldMk cId="2276525520" sldId="277"/>
            <ac:spMk id="11" creationId="{21540236-BFD5-4A9D-8840-4703E7F76825}"/>
          </ac:spMkLst>
        </pc:spChg>
        <pc:picChg chg="add">
          <ac:chgData name="Rhiannon Sandy" userId="92fb7be3-64d4-49bd-bb87-c79fe36d5b47" providerId="ADAL" clId="{9E820E7D-9120-4B5C-8FAF-A5A38361F7D7}" dt="2022-10-05T14:09:20.066" v="1056" actId="26606"/>
          <ac:picMkLst>
            <pc:docMk/>
            <pc:sldMk cId="2276525520" sldId="277"/>
            <ac:picMk id="5" creationId="{AB8AA58F-B11B-AA25-BB8D-9A511F1D79A1}"/>
          </ac:picMkLst>
        </pc:picChg>
      </pc:sldChg>
      <pc:sldChg chg="del">
        <pc:chgData name="Rhiannon Sandy" userId="92fb7be3-64d4-49bd-bb87-c79fe36d5b47" providerId="ADAL" clId="{9E820E7D-9120-4B5C-8FAF-A5A38361F7D7}" dt="2022-10-05T14:05:06.784" v="742" actId="2696"/>
        <pc:sldMkLst>
          <pc:docMk/>
          <pc:sldMk cId="122049316" sldId="278"/>
        </pc:sldMkLst>
      </pc:sldChg>
      <pc:sldChg chg="del">
        <pc:chgData name="Rhiannon Sandy" userId="92fb7be3-64d4-49bd-bb87-c79fe36d5b47" providerId="ADAL" clId="{9E820E7D-9120-4B5C-8FAF-A5A38361F7D7}" dt="2022-10-05T11:55:48.813" v="268" actId="47"/>
        <pc:sldMkLst>
          <pc:docMk/>
          <pc:sldMk cId="4160215875" sldId="279"/>
        </pc:sldMkLst>
      </pc:sldChg>
      <pc:sldChg chg="del">
        <pc:chgData name="Rhiannon Sandy" userId="92fb7be3-64d4-49bd-bb87-c79fe36d5b47" providerId="ADAL" clId="{9E820E7D-9120-4B5C-8FAF-A5A38361F7D7}" dt="2022-10-06T11:04:14.298" v="1562" actId="47"/>
        <pc:sldMkLst>
          <pc:docMk/>
          <pc:sldMk cId="1507154111" sldId="280"/>
        </pc:sldMkLst>
      </pc:sldChg>
    </pc:docChg>
  </pc:docChgLst>
  <pc:docChgLst>
    <pc:chgData name="Rhiannon Sandy" userId="92fb7be3-64d4-49bd-bb87-c79fe36d5b47" providerId="ADAL" clId="{552D1B1E-0D13-42D2-8C0B-395A1833B334}"/>
    <pc:docChg chg="undo redo custSel addSld delSld modSld sldOrd">
      <pc:chgData name="Rhiannon Sandy" userId="92fb7be3-64d4-49bd-bb87-c79fe36d5b47" providerId="ADAL" clId="{552D1B1E-0D13-42D2-8C0B-395A1833B334}" dt="2022-05-19T09:03:32.206" v="3051" actId="20577"/>
      <pc:docMkLst>
        <pc:docMk/>
      </pc:docMkLst>
      <pc:sldChg chg="addSp delSp modSp mod">
        <pc:chgData name="Rhiannon Sandy" userId="92fb7be3-64d4-49bd-bb87-c79fe36d5b47" providerId="ADAL" clId="{552D1B1E-0D13-42D2-8C0B-395A1833B334}" dt="2022-05-17T10:13:33.091" v="80" actId="20577"/>
        <pc:sldMkLst>
          <pc:docMk/>
          <pc:sldMk cId="476902717" sldId="257"/>
        </pc:sldMkLst>
        <pc:spChg chg="mod">
          <ac:chgData name="Rhiannon Sandy" userId="92fb7be3-64d4-49bd-bb87-c79fe36d5b47" providerId="ADAL" clId="{552D1B1E-0D13-42D2-8C0B-395A1833B334}" dt="2022-05-17T10:13:10.488" v="3" actId="20577"/>
          <ac:spMkLst>
            <pc:docMk/>
            <pc:sldMk cId="476902717" sldId="257"/>
            <ac:spMk id="2" creationId="{00000000-0000-0000-0000-000000000000}"/>
          </ac:spMkLst>
        </pc:spChg>
        <pc:spChg chg="del">
          <ac:chgData name="Rhiannon Sandy" userId="92fb7be3-64d4-49bd-bb87-c79fe36d5b47" providerId="ADAL" clId="{552D1B1E-0D13-42D2-8C0B-395A1833B334}" dt="2022-05-17T10:13:04.780" v="0" actId="478"/>
          <ac:spMkLst>
            <pc:docMk/>
            <pc:sldMk cId="476902717" sldId="257"/>
            <ac:spMk id="3" creationId="{00000000-0000-0000-0000-000000000000}"/>
          </ac:spMkLst>
        </pc:spChg>
        <pc:spChg chg="add del mod">
          <ac:chgData name="Rhiannon Sandy" userId="92fb7be3-64d4-49bd-bb87-c79fe36d5b47" providerId="ADAL" clId="{552D1B1E-0D13-42D2-8C0B-395A1833B334}" dt="2022-05-17T10:13:06.212" v="1" actId="478"/>
          <ac:spMkLst>
            <pc:docMk/>
            <pc:sldMk cId="476902717" sldId="257"/>
            <ac:spMk id="6" creationId="{C7BA66C0-8007-4E63-9C85-4D21D3BEEE9C}"/>
          </ac:spMkLst>
        </pc:spChg>
        <pc:spChg chg="add mod">
          <ac:chgData name="Rhiannon Sandy" userId="92fb7be3-64d4-49bd-bb87-c79fe36d5b47" providerId="ADAL" clId="{552D1B1E-0D13-42D2-8C0B-395A1833B334}" dt="2022-05-17T10:13:33.091" v="80" actId="20577"/>
          <ac:spMkLst>
            <pc:docMk/>
            <pc:sldMk cId="476902717" sldId="257"/>
            <ac:spMk id="7" creationId="{E90D8D68-82BE-4931-80E2-E9466CB26E94}"/>
          </ac:spMkLst>
        </pc:spChg>
      </pc:sldChg>
      <pc:sldChg chg="delSp modSp mod">
        <pc:chgData name="Rhiannon Sandy" userId="92fb7be3-64d4-49bd-bb87-c79fe36d5b47" providerId="ADAL" clId="{552D1B1E-0D13-42D2-8C0B-395A1833B334}" dt="2022-05-17T10:13:43.601" v="83" actId="6549"/>
        <pc:sldMkLst>
          <pc:docMk/>
          <pc:sldMk cId="3841827727" sldId="258"/>
        </pc:sldMkLst>
        <pc:spChg chg="del">
          <ac:chgData name="Rhiannon Sandy" userId="92fb7be3-64d4-49bd-bb87-c79fe36d5b47" providerId="ADAL" clId="{552D1B1E-0D13-42D2-8C0B-395A1833B334}" dt="2022-05-17T10:13:37.716" v="81" actId="478"/>
          <ac:spMkLst>
            <pc:docMk/>
            <pc:sldMk cId="3841827727" sldId="258"/>
            <ac:spMk id="2" creationId="{00000000-0000-0000-0000-000000000000}"/>
          </ac:spMkLst>
        </pc:spChg>
        <pc:spChg chg="mod">
          <ac:chgData name="Rhiannon Sandy" userId="92fb7be3-64d4-49bd-bb87-c79fe36d5b47" providerId="ADAL" clId="{552D1B1E-0D13-42D2-8C0B-395A1833B334}" dt="2022-05-17T10:13:43.601" v="83" actId="6549"/>
          <ac:spMkLst>
            <pc:docMk/>
            <pc:sldMk cId="3841827727" sldId="258"/>
            <ac:spMk id="3" creationId="{00000000-0000-0000-0000-000000000000}"/>
          </ac:spMkLst>
        </pc:spChg>
      </pc:sldChg>
      <pc:sldChg chg="addSp delSp modSp mod">
        <pc:chgData name="Rhiannon Sandy" userId="92fb7be3-64d4-49bd-bb87-c79fe36d5b47" providerId="ADAL" clId="{552D1B1E-0D13-42D2-8C0B-395A1833B334}" dt="2022-05-17T10:17:21.947" v="392" actId="1076"/>
        <pc:sldMkLst>
          <pc:docMk/>
          <pc:sldMk cId="1401731253" sldId="259"/>
        </pc:sldMkLst>
        <pc:spChg chg="del">
          <ac:chgData name="Rhiannon Sandy" userId="92fb7be3-64d4-49bd-bb87-c79fe36d5b47" providerId="ADAL" clId="{552D1B1E-0D13-42D2-8C0B-395A1833B334}" dt="2022-05-17T10:16:38.630" v="388" actId="478"/>
          <ac:spMkLst>
            <pc:docMk/>
            <pc:sldMk cId="1401731253" sldId="259"/>
            <ac:spMk id="2" creationId="{00000000-0000-0000-0000-000000000000}"/>
          </ac:spMkLst>
        </pc:spChg>
        <pc:spChg chg="add del mod">
          <ac:chgData name="Rhiannon Sandy" userId="92fb7be3-64d4-49bd-bb87-c79fe36d5b47" providerId="ADAL" clId="{552D1B1E-0D13-42D2-8C0B-395A1833B334}" dt="2022-05-17T10:16:43.468" v="389" actId="478"/>
          <ac:spMkLst>
            <pc:docMk/>
            <pc:sldMk cId="1401731253" sldId="259"/>
            <ac:spMk id="5" creationId="{5D3FE61F-CA32-4A3E-9FAC-04657DEA7673}"/>
          </ac:spMkLst>
        </pc:spChg>
        <pc:spChg chg="add del mod">
          <ac:chgData name="Rhiannon Sandy" userId="92fb7be3-64d4-49bd-bb87-c79fe36d5b47" providerId="ADAL" clId="{552D1B1E-0D13-42D2-8C0B-395A1833B334}" dt="2022-05-17T10:17:04.885" v="391" actId="478"/>
          <ac:spMkLst>
            <pc:docMk/>
            <pc:sldMk cId="1401731253" sldId="259"/>
            <ac:spMk id="7" creationId="{82F3FC20-5F5C-4478-8209-A010D5713CC0}"/>
          </ac:spMkLst>
        </pc:spChg>
        <pc:picChg chg="add del mod">
          <ac:chgData name="Rhiannon Sandy" userId="92fb7be3-64d4-49bd-bb87-c79fe36d5b47" providerId="ADAL" clId="{552D1B1E-0D13-42D2-8C0B-395A1833B334}" dt="2022-05-17T10:17:21.947" v="392" actId="1076"/>
          <ac:picMkLst>
            <pc:docMk/>
            <pc:sldMk cId="1401731253" sldId="259"/>
            <ac:picMk id="4" creationId="{00000000-0000-0000-0000-000000000000}"/>
          </ac:picMkLst>
        </pc:picChg>
      </pc:sldChg>
      <pc:sldChg chg="modSp mod">
        <pc:chgData name="Rhiannon Sandy" userId="92fb7be3-64d4-49bd-bb87-c79fe36d5b47" providerId="ADAL" clId="{552D1B1E-0D13-42D2-8C0B-395A1833B334}" dt="2022-05-17T10:33:59.817" v="1589" actId="6549"/>
        <pc:sldMkLst>
          <pc:docMk/>
          <pc:sldMk cId="1434504662" sldId="260"/>
        </pc:sldMkLst>
        <pc:spChg chg="mod">
          <ac:chgData name="Rhiannon Sandy" userId="92fb7be3-64d4-49bd-bb87-c79fe36d5b47" providerId="ADAL" clId="{552D1B1E-0D13-42D2-8C0B-395A1833B334}" dt="2022-05-17T10:33:59.817" v="1589" actId="6549"/>
          <ac:spMkLst>
            <pc:docMk/>
            <pc:sldMk cId="1434504662" sldId="260"/>
            <ac:spMk id="3" creationId="{596C17BE-E889-4A9B-8164-5252A3552850}"/>
          </ac:spMkLst>
        </pc:spChg>
      </pc:sldChg>
      <pc:sldChg chg="addSp delSp modSp mod">
        <pc:chgData name="Rhiannon Sandy" userId="92fb7be3-64d4-49bd-bb87-c79fe36d5b47" providerId="ADAL" clId="{552D1B1E-0D13-42D2-8C0B-395A1833B334}" dt="2022-05-17T10:38:15.364" v="2021" actId="22"/>
        <pc:sldMkLst>
          <pc:docMk/>
          <pc:sldMk cId="3072106110" sldId="261"/>
        </pc:sldMkLst>
        <pc:spChg chg="mod">
          <ac:chgData name="Rhiannon Sandy" userId="92fb7be3-64d4-49bd-bb87-c79fe36d5b47" providerId="ADAL" clId="{552D1B1E-0D13-42D2-8C0B-395A1833B334}" dt="2022-05-17T10:35:07.262" v="1746" actId="20577"/>
          <ac:spMkLst>
            <pc:docMk/>
            <pc:sldMk cId="3072106110" sldId="261"/>
            <ac:spMk id="2" creationId="{5259A366-5EEA-4B1A-9B41-CB107A80D834}"/>
          </ac:spMkLst>
        </pc:spChg>
        <pc:spChg chg="mod">
          <ac:chgData name="Rhiannon Sandy" userId="92fb7be3-64d4-49bd-bb87-c79fe36d5b47" providerId="ADAL" clId="{552D1B1E-0D13-42D2-8C0B-395A1833B334}" dt="2022-05-17T10:36:21.031" v="1809" actId="14100"/>
          <ac:spMkLst>
            <pc:docMk/>
            <pc:sldMk cId="3072106110" sldId="261"/>
            <ac:spMk id="3" creationId="{91C25091-A53F-490D-98C9-7DA0FD70713D}"/>
          </ac:spMkLst>
        </pc:spChg>
        <pc:spChg chg="add del mod">
          <ac:chgData name="Rhiannon Sandy" userId="92fb7be3-64d4-49bd-bb87-c79fe36d5b47" providerId="ADAL" clId="{552D1B1E-0D13-42D2-8C0B-395A1833B334}" dt="2022-05-17T10:38:07.899" v="2017" actId="478"/>
          <ac:spMkLst>
            <pc:docMk/>
            <pc:sldMk cId="3072106110" sldId="261"/>
            <ac:spMk id="6" creationId="{8C1E3F42-1439-47AC-B65A-2BD0E1BE7904}"/>
          </ac:spMkLst>
        </pc:spChg>
        <pc:spChg chg="add del mod">
          <ac:chgData name="Rhiannon Sandy" userId="92fb7be3-64d4-49bd-bb87-c79fe36d5b47" providerId="ADAL" clId="{552D1B1E-0D13-42D2-8C0B-395A1833B334}" dt="2022-05-17T10:38:15.364" v="2021" actId="22"/>
          <ac:spMkLst>
            <pc:docMk/>
            <pc:sldMk cId="3072106110" sldId="261"/>
            <ac:spMk id="8" creationId="{C9917E45-1028-404F-B0B5-74F3F83AE6DE}"/>
          </ac:spMkLst>
        </pc:spChg>
      </pc:sldChg>
      <pc:sldChg chg="modSp mod">
        <pc:chgData name="Rhiannon Sandy" userId="92fb7be3-64d4-49bd-bb87-c79fe36d5b47" providerId="ADAL" clId="{552D1B1E-0D13-42D2-8C0B-395A1833B334}" dt="2022-05-17T10:26:05.432" v="779" actId="20577"/>
        <pc:sldMkLst>
          <pc:docMk/>
          <pc:sldMk cId="2861234853" sldId="263"/>
        </pc:sldMkLst>
        <pc:spChg chg="mod">
          <ac:chgData name="Rhiannon Sandy" userId="92fb7be3-64d4-49bd-bb87-c79fe36d5b47" providerId="ADAL" clId="{552D1B1E-0D13-42D2-8C0B-395A1833B334}" dt="2022-05-17T10:26:05.432" v="779" actId="20577"/>
          <ac:spMkLst>
            <pc:docMk/>
            <pc:sldMk cId="2861234853" sldId="263"/>
            <ac:spMk id="3" creationId="{CFD9E283-9403-4596-849D-5956EE8E5D9C}"/>
          </ac:spMkLst>
        </pc:spChg>
      </pc:sldChg>
      <pc:sldChg chg="addSp delSp modSp del mod">
        <pc:chgData name="Rhiannon Sandy" userId="92fb7be3-64d4-49bd-bb87-c79fe36d5b47" providerId="ADAL" clId="{552D1B1E-0D13-42D2-8C0B-395A1833B334}" dt="2022-05-17T10:17:42.934" v="398" actId="2696"/>
        <pc:sldMkLst>
          <pc:docMk/>
          <pc:sldMk cId="3337994998" sldId="265"/>
        </pc:sldMkLst>
        <pc:spChg chg="del">
          <ac:chgData name="Rhiannon Sandy" userId="92fb7be3-64d4-49bd-bb87-c79fe36d5b47" providerId="ADAL" clId="{552D1B1E-0D13-42D2-8C0B-395A1833B334}" dt="2022-05-17T10:17:33.998" v="393" actId="478"/>
          <ac:spMkLst>
            <pc:docMk/>
            <pc:sldMk cId="3337994998" sldId="265"/>
            <ac:spMk id="2" creationId="{7BA9AB66-0D59-477D-92E5-01915B258870}"/>
          </ac:spMkLst>
        </pc:spChg>
        <pc:spChg chg="add del mod">
          <ac:chgData name="Rhiannon Sandy" userId="92fb7be3-64d4-49bd-bb87-c79fe36d5b47" providerId="ADAL" clId="{552D1B1E-0D13-42D2-8C0B-395A1833B334}" dt="2022-05-17T10:17:35.379" v="394" actId="478"/>
          <ac:spMkLst>
            <pc:docMk/>
            <pc:sldMk cId="3337994998" sldId="265"/>
            <ac:spMk id="6" creationId="{2653C13A-2647-4F56-86C1-107A85C05A33}"/>
          </ac:spMkLst>
        </pc:spChg>
        <pc:spChg chg="add del mod">
          <ac:chgData name="Rhiannon Sandy" userId="92fb7be3-64d4-49bd-bb87-c79fe36d5b47" providerId="ADAL" clId="{552D1B1E-0D13-42D2-8C0B-395A1833B334}" dt="2022-05-17T10:17:38.608" v="397" actId="478"/>
          <ac:spMkLst>
            <pc:docMk/>
            <pc:sldMk cId="3337994998" sldId="265"/>
            <ac:spMk id="8" creationId="{812DF5F9-0A81-4AFB-885E-384AC78A5B9B}"/>
          </ac:spMkLst>
        </pc:spChg>
        <pc:picChg chg="del">
          <ac:chgData name="Rhiannon Sandy" userId="92fb7be3-64d4-49bd-bb87-c79fe36d5b47" providerId="ADAL" clId="{552D1B1E-0D13-42D2-8C0B-395A1833B334}" dt="2022-05-17T10:17:36.534" v="395" actId="478"/>
          <ac:picMkLst>
            <pc:docMk/>
            <pc:sldMk cId="3337994998" sldId="265"/>
            <ac:picMk id="4" creationId="{91194FF9-844B-40CB-8AE8-CE11A3198699}"/>
          </ac:picMkLst>
        </pc:picChg>
        <pc:cxnChg chg="del mod">
          <ac:chgData name="Rhiannon Sandy" userId="92fb7be3-64d4-49bd-bb87-c79fe36d5b47" providerId="ADAL" clId="{552D1B1E-0D13-42D2-8C0B-395A1833B334}" dt="2022-05-17T10:17:37.842" v="396" actId="478"/>
          <ac:cxnSpMkLst>
            <pc:docMk/>
            <pc:sldMk cId="3337994998" sldId="265"/>
            <ac:cxnSpMk id="5" creationId="{085A311F-7831-4C1E-9AA8-8F64B59072A2}"/>
          </ac:cxnSpMkLst>
        </pc:cxnChg>
      </pc:sldChg>
      <pc:sldChg chg="del">
        <pc:chgData name="Rhiannon Sandy" userId="92fb7be3-64d4-49bd-bb87-c79fe36d5b47" providerId="ADAL" clId="{552D1B1E-0D13-42D2-8C0B-395A1833B334}" dt="2022-05-17T10:19:12.616" v="399" actId="2696"/>
        <pc:sldMkLst>
          <pc:docMk/>
          <pc:sldMk cId="2946494747" sldId="266"/>
        </pc:sldMkLst>
      </pc:sldChg>
      <pc:sldChg chg="del">
        <pc:chgData name="Rhiannon Sandy" userId="92fb7be3-64d4-49bd-bb87-c79fe36d5b47" providerId="ADAL" clId="{552D1B1E-0D13-42D2-8C0B-395A1833B334}" dt="2022-05-17T10:26:40.793" v="781" actId="2696"/>
        <pc:sldMkLst>
          <pc:docMk/>
          <pc:sldMk cId="229883096" sldId="267"/>
        </pc:sldMkLst>
      </pc:sldChg>
      <pc:sldChg chg="del">
        <pc:chgData name="Rhiannon Sandy" userId="92fb7be3-64d4-49bd-bb87-c79fe36d5b47" providerId="ADAL" clId="{552D1B1E-0D13-42D2-8C0B-395A1833B334}" dt="2022-05-17T10:26:17.488" v="780" actId="2696"/>
        <pc:sldMkLst>
          <pc:docMk/>
          <pc:sldMk cId="290329838" sldId="268"/>
        </pc:sldMkLst>
      </pc:sldChg>
      <pc:sldChg chg="modSp mod">
        <pc:chgData name="Rhiannon Sandy" userId="92fb7be3-64d4-49bd-bb87-c79fe36d5b47" providerId="ADAL" clId="{552D1B1E-0D13-42D2-8C0B-395A1833B334}" dt="2022-05-17T10:32:05.855" v="1542" actId="1076"/>
        <pc:sldMkLst>
          <pc:docMk/>
          <pc:sldMk cId="3537102284" sldId="269"/>
        </pc:sldMkLst>
        <pc:spChg chg="mod">
          <ac:chgData name="Rhiannon Sandy" userId="92fb7be3-64d4-49bd-bb87-c79fe36d5b47" providerId="ADAL" clId="{552D1B1E-0D13-42D2-8C0B-395A1833B334}" dt="2022-05-17T10:30:27.778" v="1204" actId="20577"/>
          <ac:spMkLst>
            <pc:docMk/>
            <pc:sldMk cId="3537102284" sldId="269"/>
            <ac:spMk id="2" creationId="{860078CA-9368-414E-A019-210C961434BB}"/>
          </ac:spMkLst>
        </pc:spChg>
        <pc:spChg chg="mod">
          <ac:chgData name="Rhiannon Sandy" userId="92fb7be3-64d4-49bd-bb87-c79fe36d5b47" providerId="ADAL" clId="{552D1B1E-0D13-42D2-8C0B-395A1833B334}" dt="2022-05-17T10:32:05.855" v="1542" actId="1076"/>
          <ac:spMkLst>
            <pc:docMk/>
            <pc:sldMk cId="3537102284" sldId="269"/>
            <ac:spMk id="3" creationId="{56E05639-BF1D-496B-9177-7451D5947BD9}"/>
          </ac:spMkLst>
        </pc:spChg>
      </pc:sldChg>
      <pc:sldChg chg="modSp mod ord modAnim">
        <pc:chgData name="Rhiannon Sandy" userId="92fb7be3-64d4-49bd-bb87-c79fe36d5b47" providerId="ADAL" clId="{552D1B1E-0D13-42D2-8C0B-395A1833B334}" dt="2022-05-19T09:03:19.966" v="3035"/>
        <pc:sldMkLst>
          <pc:docMk/>
          <pc:sldMk cId="3173846732" sldId="270"/>
        </pc:sldMkLst>
        <pc:spChg chg="mod">
          <ac:chgData name="Rhiannon Sandy" userId="92fb7be3-64d4-49bd-bb87-c79fe36d5b47" providerId="ADAL" clId="{552D1B1E-0D13-42D2-8C0B-395A1833B334}" dt="2022-05-17T10:32:31.144" v="1565" actId="20577"/>
          <ac:spMkLst>
            <pc:docMk/>
            <pc:sldMk cId="3173846732" sldId="270"/>
            <ac:spMk id="2" creationId="{48D237C5-EF66-4A69-8CDD-7955F55FA5AE}"/>
          </ac:spMkLst>
        </pc:spChg>
        <pc:spChg chg="mod">
          <ac:chgData name="Rhiannon Sandy" userId="92fb7be3-64d4-49bd-bb87-c79fe36d5b47" providerId="ADAL" clId="{552D1B1E-0D13-42D2-8C0B-395A1833B334}" dt="2022-05-17T10:32:26.231" v="1543" actId="1076"/>
          <ac:spMkLst>
            <pc:docMk/>
            <pc:sldMk cId="3173846732" sldId="270"/>
            <ac:spMk id="3" creationId="{811988A0-DA88-4392-AFC7-A33DF21595B9}"/>
          </ac:spMkLst>
        </pc:spChg>
      </pc:sldChg>
      <pc:sldChg chg="addSp delSp modSp del mod">
        <pc:chgData name="Rhiannon Sandy" userId="92fb7be3-64d4-49bd-bb87-c79fe36d5b47" providerId="ADAL" clId="{552D1B1E-0D13-42D2-8C0B-395A1833B334}" dt="2022-05-17T10:33:06.043" v="1568" actId="2696"/>
        <pc:sldMkLst>
          <pc:docMk/>
          <pc:sldMk cId="688375757" sldId="271"/>
        </pc:sldMkLst>
        <pc:spChg chg="add mod">
          <ac:chgData name="Rhiannon Sandy" userId="92fb7be3-64d4-49bd-bb87-c79fe36d5b47" providerId="ADAL" clId="{552D1B1E-0D13-42D2-8C0B-395A1833B334}" dt="2022-05-17T10:33:02.902" v="1567" actId="478"/>
          <ac:spMkLst>
            <pc:docMk/>
            <pc:sldMk cId="688375757" sldId="271"/>
            <ac:spMk id="5" creationId="{BB266EA5-6DA6-4201-8190-D92EC260B799}"/>
          </ac:spMkLst>
        </pc:spChg>
        <pc:picChg chg="del">
          <ac:chgData name="Rhiannon Sandy" userId="92fb7be3-64d4-49bd-bb87-c79fe36d5b47" providerId="ADAL" clId="{552D1B1E-0D13-42D2-8C0B-395A1833B334}" dt="2022-05-17T10:33:02.902" v="1567" actId="478"/>
          <ac:picMkLst>
            <pc:docMk/>
            <pc:sldMk cId="688375757" sldId="271"/>
            <ac:picMk id="4" creationId="{29F8ECB4-33CB-4C61-B1A3-E36A488B4124}"/>
          </ac:picMkLst>
        </pc:picChg>
      </pc:sldChg>
      <pc:sldChg chg="addSp delSp modSp mod">
        <pc:chgData name="Rhiannon Sandy" userId="92fb7be3-64d4-49bd-bb87-c79fe36d5b47" providerId="ADAL" clId="{552D1B1E-0D13-42D2-8C0B-395A1833B334}" dt="2022-05-17T10:20:16.800" v="422" actId="20577"/>
        <pc:sldMkLst>
          <pc:docMk/>
          <pc:sldMk cId="639155176" sldId="272"/>
        </pc:sldMkLst>
        <pc:spChg chg="mod">
          <ac:chgData name="Rhiannon Sandy" userId="92fb7be3-64d4-49bd-bb87-c79fe36d5b47" providerId="ADAL" clId="{552D1B1E-0D13-42D2-8C0B-395A1833B334}" dt="2022-05-17T10:20:16.800" v="422" actId="20577"/>
          <ac:spMkLst>
            <pc:docMk/>
            <pc:sldMk cId="639155176" sldId="272"/>
            <ac:spMk id="2" creationId="{C7F7D48C-140E-4EBC-9495-882B9FA4DF9D}"/>
          </ac:spMkLst>
        </pc:spChg>
        <pc:spChg chg="add del mod">
          <ac:chgData name="Rhiannon Sandy" userId="92fb7be3-64d4-49bd-bb87-c79fe36d5b47" providerId="ADAL" clId="{552D1B1E-0D13-42D2-8C0B-395A1833B334}" dt="2022-05-17T10:19:30.029" v="402" actId="478"/>
          <ac:spMkLst>
            <pc:docMk/>
            <pc:sldMk cId="639155176" sldId="272"/>
            <ac:spMk id="5" creationId="{5A3E2D6F-398E-4DB2-82C2-4FC4536157B5}"/>
          </ac:spMkLst>
        </pc:spChg>
        <pc:picChg chg="del">
          <ac:chgData name="Rhiannon Sandy" userId="92fb7be3-64d4-49bd-bb87-c79fe36d5b47" providerId="ADAL" clId="{552D1B1E-0D13-42D2-8C0B-395A1833B334}" dt="2022-05-17T10:19:27.963" v="401" actId="478"/>
          <ac:picMkLst>
            <pc:docMk/>
            <pc:sldMk cId="639155176" sldId="272"/>
            <ac:picMk id="4" creationId="{29F8ECB4-33CB-4C61-B1A3-E36A488B4124}"/>
          </ac:picMkLst>
        </pc:picChg>
        <pc:picChg chg="add mod">
          <ac:chgData name="Rhiannon Sandy" userId="92fb7be3-64d4-49bd-bb87-c79fe36d5b47" providerId="ADAL" clId="{552D1B1E-0D13-42D2-8C0B-395A1833B334}" dt="2022-05-17T10:20:04.419" v="406" actId="1076"/>
          <ac:picMkLst>
            <pc:docMk/>
            <pc:sldMk cId="639155176" sldId="272"/>
            <ac:picMk id="7" creationId="{8A2C2CB4-6177-4B27-914A-5C2143CEBE6B}"/>
          </ac:picMkLst>
        </pc:picChg>
      </pc:sldChg>
      <pc:sldChg chg="modSp mod">
        <pc:chgData name="Rhiannon Sandy" userId="92fb7be3-64d4-49bd-bb87-c79fe36d5b47" providerId="ADAL" clId="{552D1B1E-0D13-42D2-8C0B-395A1833B334}" dt="2022-05-17T10:35:19.741" v="1759" actId="20577"/>
        <pc:sldMkLst>
          <pc:docMk/>
          <pc:sldMk cId="1814023536" sldId="273"/>
        </pc:sldMkLst>
        <pc:spChg chg="mod">
          <ac:chgData name="Rhiannon Sandy" userId="92fb7be3-64d4-49bd-bb87-c79fe36d5b47" providerId="ADAL" clId="{552D1B1E-0D13-42D2-8C0B-395A1833B334}" dt="2022-05-17T10:35:13.457" v="1753" actId="20577"/>
          <ac:spMkLst>
            <pc:docMk/>
            <pc:sldMk cId="1814023536" sldId="273"/>
            <ac:spMk id="2" creationId="{FD48226B-542B-49B2-850A-81EA7CBE129C}"/>
          </ac:spMkLst>
        </pc:spChg>
        <pc:spChg chg="mod">
          <ac:chgData name="Rhiannon Sandy" userId="92fb7be3-64d4-49bd-bb87-c79fe36d5b47" providerId="ADAL" clId="{552D1B1E-0D13-42D2-8C0B-395A1833B334}" dt="2022-05-17T10:35:19.741" v="1759" actId="20577"/>
          <ac:spMkLst>
            <pc:docMk/>
            <pc:sldMk cId="1814023536" sldId="273"/>
            <ac:spMk id="3" creationId="{746F1070-1E6B-4184-AF2F-93CB2169B10F}"/>
          </ac:spMkLst>
        </pc:spChg>
      </pc:sldChg>
      <pc:sldChg chg="modSp mod">
        <pc:chgData name="Rhiannon Sandy" userId="92fb7be3-64d4-49bd-bb87-c79fe36d5b47" providerId="ADAL" clId="{552D1B1E-0D13-42D2-8C0B-395A1833B334}" dt="2022-05-17T10:25:05.414" v="659" actId="20577"/>
        <pc:sldMkLst>
          <pc:docMk/>
          <pc:sldMk cId="3095281299" sldId="274"/>
        </pc:sldMkLst>
        <pc:spChg chg="mod">
          <ac:chgData name="Rhiannon Sandy" userId="92fb7be3-64d4-49bd-bb87-c79fe36d5b47" providerId="ADAL" clId="{552D1B1E-0D13-42D2-8C0B-395A1833B334}" dt="2022-05-17T10:25:05.414" v="659" actId="20577"/>
          <ac:spMkLst>
            <pc:docMk/>
            <pc:sldMk cId="3095281299" sldId="274"/>
            <ac:spMk id="3" creationId="{74526E96-173C-413F-9B5F-4A0CA9A9D1F6}"/>
          </ac:spMkLst>
        </pc:spChg>
      </pc:sldChg>
      <pc:sldChg chg="del">
        <pc:chgData name="Rhiannon Sandy" userId="92fb7be3-64d4-49bd-bb87-c79fe36d5b47" providerId="ADAL" clId="{552D1B1E-0D13-42D2-8C0B-395A1833B334}" dt="2022-05-17T10:19:16.237" v="400" actId="2696"/>
        <pc:sldMkLst>
          <pc:docMk/>
          <pc:sldMk cId="982514850" sldId="275"/>
        </pc:sldMkLst>
      </pc:sldChg>
      <pc:sldChg chg="modSp mod">
        <pc:chgData name="Rhiannon Sandy" userId="92fb7be3-64d4-49bd-bb87-c79fe36d5b47" providerId="ADAL" clId="{552D1B1E-0D13-42D2-8C0B-395A1833B334}" dt="2022-05-17T10:35:37.965" v="1771" actId="20577"/>
        <pc:sldMkLst>
          <pc:docMk/>
          <pc:sldMk cId="2170580828" sldId="276"/>
        </pc:sldMkLst>
        <pc:spChg chg="mod">
          <ac:chgData name="Rhiannon Sandy" userId="92fb7be3-64d4-49bd-bb87-c79fe36d5b47" providerId="ADAL" clId="{552D1B1E-0D13-42D2-8C0B-395A1833B334}" dt="2022-05-17T10:15:20.489" v="387" actId="20577"/>
          <ac:spMkLst>
            <pc:docMk/>
            <pc:sldMk cId="2170580828" sldId="276"/>
            <ac:spMk id="2" creationId="{7CF3F60C-ADE4-41DA-8DE5-ED7B7063E5A2}"/>
          </ac:spMkLst>
        </pc:spChg>
        <pc:spChg chg="mod">
          <ac:chgData name="Rhiannon Sandy" userId="92fb7be3-64d4-49bd-bb87-c79fe36d5b47" providerId="ADAL" clId="{552D1B1E-0D13-42D2-8C0B-395A1833B334}" dt="2022-05-17T10:35:37.965" v="1771" actId="20577"/>
          <ac:spMkLst>
            <pc:docMk/>
            <pc:sldMk cId="2170580828" sldId="276"/>
            <ac:spMk id="3" creationId="{9B8BE9EB-7037-491F-B241-9F96FEF3BAA5}"/>
          </ac:spMkLst>
        </pc:spChg>
      </pc:sldChg>
      <pc:sldChg chg="modSp mod">
        <pc:chgData name="Rhiannon Sandy" userId="92fb7be3-64d4-49bd-bb87-c79fe36d5b47" providerId="ADAL" clId="{552D1B1E-0D13-42D2-8C0B-395A1833B334}" dt="2022-05-17T10:57:29.107" v="2691" actId="20577"/>
        <pc:sldMkLst>
          <pc:docMk/>
          <pc:sldMk cId="2276525520" sldId="277"/>
        </pc:sldMkLst>
        <pc:spChg chg="mod">
          <ac:chgData name="Rhiannon Sandy" userId="92fb7be3-64d4-49bd-bb87-c79fe36d5b47" providerId="ADAL" clId="{552D1B1E-0D13-42D2-8C0B-395A1833B334}" dt="2022-05-17T10:40:24.863" v="2475" actId="20577"/>
          <ac:spMkLst>
            <pc:docMk/>
            <pc:sldMk cId="2276525520" sldId="277"/>
            <ac:spMk id="2" creationId="{D11E8B33-BDD2-4850-A064-EAEC545756FE}"/>
          </ac:spMkLst>
        </pc:spChg>
        <pc:spChg chg="mod">
          <ac:chgData name="Rhiannon Sandy" userId="92fb7be3-64d4-49bd-bb87-c79fe36d5b47" providerId="ADAL" clId="{552D1B1E-0D13-42D2-8C0B-395A1833B334}" dt="2022-05-17T10:57:29.107" v="2691" actId="20577"/>
          <ac:spMkLst>
            <pc:docMk/>
            <pc:sldMk cId="2276525520" sldId="277"/>
            <ac:spMk id="3" creationId="{69A6047C-098C-41F1-B7B4-3D21BA1DFD41}"/>
          </ac:spMkLst>
        </pc:spChg>
      </pc:sldChg>
      <pc:sldChg chg="delSp modSp new mod">
        <pc:chgData name="Rhiannon Sandy" userId="92fb7be3-64d4-49bd-bb87-c79fe36d5b47" providerId="ADAL" clId="{552D1B1E-0D13-42D2-8C0B-395A1833B334}" dt="2022-05-17T10:39:41.509" v="2315" actId="20577"/>
        <pc:sldMkLst>
          <pc:docMk/>
          <pc:sldMk cId="122049316" sldId="278"/>
        </pc:sldMkLst>
        <pc:spChg chg="del">
          <ac:chgData name="Rhiannon Sandy" userId="92fb7be3-64d4-49bd-bb87-c79fe36d5b47" providerId="ADAL" clId="{552D1B1E-0D13-42D2-8C0B-395A1833B334}" dt="2022-05-17T10:38:21.557" v="2024" actId="478"/>
          <ac:spMkLst>
            <pc:docMk/>
            <pc:sldMk cId="122049316" sldId="278"/>
            <ac:spMk id="2" creationId="{509312AC-A6AD-4C62-B8D4-6245CB5E1D38}"/>
          </ac:spMkLst>
        </pc:spChg>
        <pc:spChg chg="mod">
          <ac:chgData name="Rhiannon Sandy" userId="92fb7be3-64d4-49bd-bb87-c79fe36d5b47" providerId="ADAL" clId="{552D1B1E-0D13-42D2-8C0B-395A1833B334}" dt="2022-05-17T10:39:41.509" v="2315" actId="20577"/>
          <ac:spMkLst>
            <pc:docMk/>
            <pc:sldMk cId="122049316" sldId="278"/>
            <ac:spMk id="3" creationId="{0243CA0F-FA4D-4F8B-8E7B-359C023215AD}"/>
          </ac:spMkLst>
        </pc:spChg>
      </pc:sldChg>
      <pc:sldChg chg="delSp modSp new mod">
        <pc:chgData name="Rhiannon Sandy" userId="92fb7be3-64d4-49bd-bb87-c79fe36d5b47" providerId="ADAL" clId="{552D1B1E-0D13-42D2-8C0B-395A1833B334}" dt="2022-05-17T12:56:41.396" v="2723" actId="478"/>
        <pc:sldMkLst>
          <pc:docMk/>
          <pc:sldMk cId="4160215875" sldId="279"/>
        </pc:sldMkLst>
        <pc:spChg chg="mod">
          <ac:chgData name="Rhiannon Sandy" userId="92fb7be3-64d4-49bd-bb87-c79fe36d5b47" providerId="ADAL" clId="{552D1B1E-0D13-42D2-8C0B-395A1833B334}" dt="2022-05-17T12:56:37.723" v="2722" actId="20577"/>
          <ac:spMkLst>
            <pc:docMk/>
            <pc:sldMk cId="4160215875" sldId="279"/>
            <ac:spMk id="2" creationId="{573457C7-A838-4645-9474-2E7E06D0F726}"/>
          </ac:spMkLst>
        </pc:spChg>
        <pc:spChg chg="del">
          <ac:chgData name="Rhiannon Sandy" userId="92fb7be3-64d4-49bd-bb87-c79fe36d5b47" providerId="ADAL" clId="{552D1B1E-0D13-42D2-8C0B-395A1833B334}" dt="2022-05-17T12:56:41.396" v="2723" actId="478"/>
          <ac:spMkLst>
            <pc:docMk/>
            <pc:sldMk cId="4160215875" sldId="279"/>
            <ac:spMk id="3" creationId="{8E95DF2A-F8DB-4DC3-9AFF-51AAFCA7E7D1}"/>
          </ac:spMkLst>
        </pc:spChg>
      </pc:sldChg>
      <pc:sldChg chg="addSp delSp modSp new mod ord">
        <pc:chgData name="Rhiannon Sandy" userId="92fb7be3-64d4-49bd-bb87-c79fe36d5b47" providerId="ADAL" clId="{552D1B1E-0D13-42D2-8C0B-395A1833B334}" dt="2022-05-19T09:03:32.206" v="3051" actId="20577"/>
        <pc:sldMkLst>
          <pc:docMk/>
          <pc:sldMk cId="1507154111" sldId="280"/>
        </pc:sldMkLst>
        <pc:spChg chg="del">
          <ac:chgData name="Rhiannon Sandy" userId="92fb7be3-64d4-49bd-bb87-c79fe36d5b47" providerId="ADAL" clId="{552D1B1E-0D13-42D2-8C0B-395A1833B334}" dt="2022-05-17T13:33:30.403" v="2725"/>
          <ac:spMkLst>
            <pc:docMk/>
            <pc:sldMk cId="1507154111" sldId="280"/>
            <ac:spMk id="2" creationId="{F0189E6F-2218-4A9F-9CD1-7353D64F6C6C}"/>
          </ac:spMkLst>
        </pc:spChg>
        <pc:spChg chg="mod">
          <ac:chgData name="Rhiannon Sandy" userId="92fb7be3-64d4-49bd-bb87-c79fe36d5b47" providerId="ADAL" clId="{552D1B1E-0D13-42D2-8C0B-395A1833B334}" dt="2022-05-19T09:03:32.206" v="3051" actId="20577"/>
          <ac:spMkLst>
            <pc:docMk/>
            <pc:sldMk cId="1507154111" sldId="280"/>
            <ac:spMk id="3" creationId="{5BC9BCCE-2AD2-4C74-981B-C0B85FAC3AD7}"/>
          </ac:spMkLst>
        </pc:spChg>
        <pc:spChg chg="add mod">
          <ac:chgData name="Rhiannon Sandy" userId="92fb7be3-64d4-49bd-bb87-c79fe36d5b47" providerId="ADAL" clId="{552D1B1E-0D13-42D2-8C0B-395A1833B334}" dt="2022-05-17T13:33:30.403" v="2725"/>
          <ac:spMkLst>
            <pc:docMk/>
            <pc:sldMk cId="1507154111" sldId="280"/>
            <ac:spMk id="4" creationId="{350B8852-EB8B-46F9-9B57-D1DEF9070C6C}"/>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8.svg"/><Relationship Id="rId4" Type="http://schemas.openxmlformats.org/officeDocument/2006/relationships/image" Target="../media/image13.svg"/><Relationship Id="rId9" Type="http://schemas.openxmlformats.org/officeDocument/2006/relationships/image" Target="../media/image4.png"/></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2.png"/><Relationship Id="rId7" Type="http://schemas.openxmlformats.org/officeDocument/2006/relationships/image" Target="../media/image14.png"/><Relationship Id="rId2" Type="http://schemas.openxmlformats.org/officeDocument/2006/relationships/image" Target="../media/image18.svg"/><Relationship Id="rId1" Type="http://schemas.openxmlformats.org/officeDocument/2006/relationships/image" Target="../media/image4.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8.svg"/><Relationship Id="rId4" Type="http://schemas.openxmlformats.org/officeDocument/2006/relationships/image" Target="../media/image13.svg"/><Relationship Id="rId9" Type="http://schemas.openxmlformats.org/officeDocument/2006/relationships/image" Target="../media/image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2.png"/><Relationship Id="rId7" Type="http://schemas.openxmlformats.org/officeDocument/2006/relationships/image" Target="../media/image14.png"/><Relationship Id="rId2" Type="http://schemas.openxmlformats.org/officeDocument/2006/relationships/image" Target="../media/image18.svg"/><Relationship Id="rId1" Type="http://schemas.openxmlformats.org/officeDocument/2006/relationships/image" Target="../media/image4.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91D415-832B-4E9B-A1F5-5C3AAA9C9AF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E929F99-31A0-4F87-87A2-F060C2948C6D}">
      <dgm:prSet/>
      <dgm:spPr/>
      <dgm:t>
        <a:bodyPr/>
        <a:lstStyle/>
        <a:p>
          <a:pPr>
            <a:lnSpc>
              <a:spcPct val="100000"/>
            </a:lnSpc>
            <a:defRPr cap="all"/>
          </a:pPr>
          <a:r>
            <a:rPr lang="en-GB" cap="none" baseline="0" dirty="0"/>
            <a:t>Attendance</a:t>
          </a:r>
        </a:p>
      </dgm:t>
    </dgm:pt>
    <dgm:pt modelId="{1FD250EB-9E0B-449C-B1BD-06BFB8BA6806}" type="parTrans" cxnId="{9498566B-5DBD-4CDE-AF65-CCEB0516AB81}">
      <dgm:prSet/>
      <dgm:spPr/>
      <dgm:t>
        <a:bodyPr/>
        <a:lstStyle/>
        <a:p>
          <a:endParaRPr lang="en-US"/>
        </a:p>
      </dgm:t>
    </dgm:pt>
    <dgm:pt modelId="{22B4F026-8A81-4582-B0C9-6934C021AD4F}" type="sibTrans" cxnId="{9498566B-5DBD-4CDE-AF65-CCEB0516AB81}">
      <dgm:prSet/>
      <dgm:spPr/>
      <dgm:t>
        <a:bodyPr/>
        <a:lstStyle/>
        <a:p>
          <a:endParaRPr lang="en-US"/>
        </a:p>
      </dgm:t>
    </dgm:pt>
    <dgm:pt modelId="{74907884-EB22-4964-B62B-6E0D67B30A94}">
      <dgm:prSet/>
      <dgm:spPr/>
      <dgm:t>
        <a:bodyPr/>
        <a:lstStyle/>
        <a:p>
          <a:pPr>
            <a:lnSpc>
              <a:spcPct val="100000"/>
            </a:lnSpc>
            <a:defRPr cap="all"/>
          </a:pPr>
          <a:r>
            <a:rPr lang="en-GB" cap="none" baseline="0" dirty="0"/>
            <a:t>Online library</a:t>
          </a:r>
          <a:endParaRPr lang="en-US" cap="none" baseline="0" dirty="0"/>
        </a:p>
      </dgm:t>
    </dgm:pt>
    <dgm:pt modelId="{FEB7A68A-C07D-423A-9B76-CB99659DFC8D}" type="parTrans" cxnId="{789D3D7C-9A19-42E0-B31D-1D2F11EED7D8}">
      <dgm:prSet/>
      <dgm:spPr/>
      <dgm:t>
        <a:bodyPr/>
        <a:lstStyle/>
        <a:p>
          <a:endParaRPr lang="en-US"/>
        </a:p>
      </dgm:t>
    </dgm:pt>
    <dgm:pt modelId="{1F3E754E-E29E-4439-B407-3053FF1F1AFA}" type="sibTrans" cxnId="{789D3D7C-9A19-42E0-B31D-1D2F11EED7D8}">
      <dgm:prSet/>
      <dgm:spPr/>
      <dgm:t>
        <a:bodyPr/>
        <a:lstStyle/>
        <a:p>
          <a:endParaRPr lang="en-US"/>
        </a:p>
      </dgm:t>
    </dgm:pt>
    <dgm:pt modelId="{6182F20A-6BBE-4CBA-BDD2-9A87689CA179}">
      <dgm:prSet/>
      <dgm:spPr/>
      <dgm:t>
        <a:bodyPr/>
        <a:lstStyle/>
        <a:p>
          <a:pPr>
            <a:lnSpc>
              <a:spcPct val="100000"/>
            </a:lnSpc>
            <a:defRPr cap="all"/>
          </a:pPr>
          <a:r>
            <a:rPr lang="en-GB" cap="none" baseline="0" dirty="0"/>
            <a:t>Use ONLY your student email</a:t>
          </a:r>
          <a:endParaRPr lang="en-US" cap="none" baseline="0" dirty="0"/>
        </a:p>
      </dgm:t>
    </dgm:pt>
    <dgm:pt modelId="{1D46DEA7-54B5-49B5-B9AB-3D4C2DAAB123}" type="parTrans" cxnId="{4D2FD378-610D-4039-8EAB-F194DCABB63D}">
      <dgm:prSet/>
      <dgm:spPr/>
      <dgm:t>
        <a:bodyPr/>
        <a:lstStyle/>
        <a:p>
          <a:endParaRPr lang="en-US"/>
        </a:p>
      </dgm:t>
    </dgm:pt>
    <dgm:pt modelId="{DE925E8E-589F-43EC-B128-EC2F66750E61}" type="sibTrans" cxnId="{4D2FD378-610D-4039-8EAB-F194DCABB63D}">
      <dgm:prSet/>
      <dgm:spPr/>
      <dgm:t>
        <a:bodyPr/>
        <a:lstStyle/>
        <a:p>
          <a:endParaRPr lang="en-US"/>
        </a:p>
      </dgm:t>
    </dgm:pt>
    <dgm:pt modelId="{265B9E01-C6D5-4BB5-8D53-9975D26F603B}">
      <dgm:prSet/>
      <dgm:spPr/>
      <dgm:t>
        <a:bodyPr/>
        <a:lstStyle/>
        <a:p>
          <a:pPr>
            <a:lnSpc>
              <a:spcPct val="100000"/>
            </a:lnSpc>
            <a:defRPr cap="all"/>
          </a:pPr>
          <a:r>
            <a:rPr lang="en-GB" cap="none" baseline="0" dirty="0"/>
            <a:t>ANY problems talk to tutors</a:t>
          </a:r>
          <a:endParaRPr lang="en-US" cap="none" baseline="0" dirty="0"/>
        </a:p>
      </dgm:t>
    </dgm:pt>
    <dgm:pt modelId="{C3395979-2EEB-4D2C-8A51-C02866B83072}" type="parTrans" cxnId="{EF70466E-F564-4351-93F4-A2341024F2E1}">
      <dgm:prSet/>
      <dgm:spPr/>
      <dgm:t>
        <a:bodyPr/>
        <a:lstStyle/>
        <a:p>
          <a:endParaRPr lang="en-US"/>
        </a:p>
      </dgm:t>
    </dgm:pt>
    <dgm:pt modelId="{DBA00FA0-FC7D-4380-947B-C135A775D047}" type="sibTrans" cxnId="{EF70466E-F564-4351-93F4-A2341024F2E1}">
      <dgm:prSet/>
      <dgm:spPr/>
      <dgm:t>
        <a:bodyPr/>
        <a:lstStyle/>
        <a:p>
          <a:endParaRPr lang="en-US"/>
        </a:p>
      </dgm:t>
    </dgm:pt>
    <dgm:pt modelId="{288662E8-7675-4134-9E08-CC3F07214F87}" type="pres">
      <dgm:prSet presAssocID="{8791D415-832B-4E9B-A1F5-5C3AAA9C9AF6}" presName="root" presStyleCnt="0">
        <dgm:presLayoutVars>
          <dgm:dir/>
          <dgm:resizeHandles val="exact"/>
        </dgm:presLayoutVars>
      </dgm:prSet>
      <dgm:spPr/>
    </dgm:pt>
    <dgm:pt modelId="{196150CE-F3F4-4819-8EF9-7F80EB9427DD}" type="pres">
      <dgm:prSet presAssocID="{1E929F99-31A0-4F87-87A2-F060C2948C6D}" presName="compNode" presStyleCnt="0"/>
      <dgm:spPr/>
    </dgm:pt>
    <dgm:pt modelId="{018CFF0C-79C5-4DFD-9534-B68DB77A5EB3}" type="pres">
      <dgm:prSet presAssocID="{1E929F99-31A0-4F87-87A2-F060C2948C6D}" presName="iconBgRect" presStyleLbl="bgShp" presStyleIdx="0" presStyleCnt="4"/>
      <dgm:spPr>
        <a:prstGeom prst="round2DiagRect">
          <a:avLst>
            <a:gd name="adj1" fmla="val 29727"/>
            <a:gd name="adj2" fmla="val 0"/>
          </a:avLst>
        </a:prstGeom>
      </dgm:spPr>
    </dgm:pt>
    <dgm:pt modelId="{1F51F8E7-B105-49BA-AD5A-1EFCE4B0817D}" type="pres">
      <dgm:prSet presAssocID="{1E929F99-31A0-4F87-87A2-F060C2948C6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C78110DD-989D-4CAA-9611-D942251E06A6}" type="pres">
      <dgm:prSet presAssocID="{1E929F99-31A0-4F87-87A2-F060C2948C6D}" presName="spaceRect" presStyleCnt="0"/>
      <dgm:spPr/>
    </dgm:pt>
    <dgm:pt modelId="{4A952427-97CF-4B61-8B8E-89B5885E22C1}" type="pres">
      <dgm:prSet presAssocID="{1E929F99-31A0-4F87-87A2-F060C2948C6D}" presName="textRect" presStyleLbl="revTx" presStyleIdx="0" presStyleCnt="4">
        <dgm:presLayoutVars>
          <dgm:chMax val="1"/>
          <dgm:chPref val="1"/>
        </dgm:presLayoutVars>
      </dgm:prSet>
      <dgm:spPr/>
    </dgm:pt>
    <dgm:pt modelId="{D6C51EE6-3216-491D-A7B2-BB94969A8D58}" type="pres">
      <dgm:prSet presAssocID="{22B4F026-8A81-4582-B0C9-6934C021AD4F}" presName="sibTrans" presStyleCnt="0"/>
      <dgm:spPr/>
    </dgm:pt>
    <dgm:pt modelId="{4B2A8DAB-771B-479B-A8EA-D01A4143B67A}" type="pres">
      <dgm:prSet presAssocID="{74907884-EB22-4964-B62B-6E0D67B30A94}" presName="compNode" presStyleCnt="0"/>
      <dgm:spPr/>
    </dgm:pt>
    <dgm:pt modelId="{87AA7145-2792-4B70-8475-48602B068759}" type="pres">
      <dgm:prSet presAssocID="{74907884-EB22-4964-B62B-6E0D67B30A94}" presName="iconBgRect" presStyleLbl="bgShp" presStyleIdx="1" presStyleCnt="4"/>
      <dgm:spPr>
        <a:prstGeom prst="round2DiagRect">
          <a:avLst>
            <a:gd name="adj1" fmla="val 29727"/>
            <a:gd name="adj2" fmla="val 0"/>
          </a:avLst>
        </a:prstGeom>
      </dgm:spPr>
    </dgm:pt>
    <dgm:pt modelId="{ED062BBF-E0A1-4D9E-82BB-7CD779789646}" type="pres">
      <dgm:prSet presAssocID="{74907884-EB22-4964-B62B-6E0D67B30A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D4DFB77B-A61F-471B-AF75-ED64D7E37908}" type="pres">
      <dgm:prSet presAssocID="{74907884-EB22-4964-B62B-6E0D67B30A94}" presName="spaceRect" presStyleCnt="0"/>
      <dgm:spPr/>
    </dgm:pt>
    <dgm:pt modelId="{F6783DB1-4E63-4137-988A-701AA18F12C7}" type="pres">
      <dgm:prSet presAssocID="{74907884-EB22-4964-B62B-6E0D67B30A94}" presName="textRect" presStyleLbl="revTx" presStyleIdx="1" presStyleCnt="4">
        <dgm:presLayoutVars>
          <dgm:chMax val="1"/>
          <dgm:chPref val="1"/>
        </dgm:presLayoutVars>
      </dgm:prSet>
      <dgm:spPr/>
    </dgm:pt>
    <dgm:pt modelId="{B598DF8C-9500-4540-A998-49082616DB24}" type="pres">
      <dgm:prSet presAssocID="{1F3E754E-E29E-4439-B407-3053FF1F1AFA}" presName="sibTrans" presStyleCnt="0"/>
      <dgm:spPr/>
    </dgm:pt>
    <dgm:pt modelId="{BAC9F471-17E5-4DD2-A1DB-ABD2695F85EC}" type="pres">
      <dgm:prSet presAssocID="{6182F20A-6BBE-4CBA-BDD2-9A87689CA179}" presName="compNode" presStyleCnt="0"/>
      <dgm:spPr/>
    </dgm:pt>
    <dgm:pt modelId="{8D964F56-E242-4547-8105-8539C8BF8826}" type="pres">
      <dgm:prSet presAssocID="{6182F20A-6BBE-4CBA-BDD2-9A87689CA179}" presName="iconBgRect" presStyleLbl="bgShp" presStyleIdx="2" presStyleCnt="4"/>
      <dgm:spPr>
        <a:prstGeom prst="round2DiagRect">
          <a:avLst>
            <a:gd name="adj1" fmla="val 29727"/>
            <a:gd name="adj2" fmla="val 0"/>
          </a:avLst>
        </a:prstGeom>
      </dgm:spPr>
    </dgm:pt>
    <dgm:pt modelId="{555E2D9A-88C4-41D3-A1DD-954466D5389D}" type="pres">
      <dgm:prSet presAssocID="{6182F20A-6BBE-4CBA-BDD2-9A87689CA17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a:ext>
      </dgm:extLst>
    </dgm:pt>
    <dgm:pt modelId="{A7A23781-3F99-4B55-A0BA-CD378542B951}" type="pres">
      <dgm:prSet presAssocID="{6182F20A-6BBE-4CBA-BDD2-9A87689CA179}" presName="spaceRect" presStyleCnt="0"/>
      <dgm:spPr/>
    </dgm:pt>
    <dgm:pt modelId="{6380FA4A-84FD-4609-BDC2-8D98494654B4}" type="pres">
      <dgm:prSet presAssocID="{6182F20A-6BBE-4CBA-BDD2-9A87689CA179}" presName="textRect" presStyleLbl="revTx" presStyleIdx="2" presStyleCnt="4">
        <dgm:presLayoutVars>
          <dgm:chMax val="1"/>
          <dgm:chPref val="1"/>
        </dgm:presLayoutVars>
      </dgm:prSet>
      <dgm:spPr/>
    </dgm:pt>
    <dgm:pt modelId="{21C6667B-1FAA-4C91-A6F4-AC9BFF69385B}" type="pres">
      <dgm:prSet presAssocID="{DE925E8E-589F-43EC-B128-EC2F66750E61}" presName="sibTrans" presStyleCnt="0"/>
      <dgm:spPr/>
    </dgm:pt>
    <dgm:pt modelId="{D9C234DB-CAEA-40C6-9E2D-EA93C2580F1A}" type="pres">
      <dgm:prSet presAssocID="{265B9E01-C6D5-4BB5-8D53-9975D26F603B}" presName="compNode" presStyleCnt="0"/>
      <dgm:spPr/>
    </dgm:pt>
    <dgm:pt modelId="{2BBF0D61-9743-4A9F-9C76-2DE42AB4E7F2}" type="pres">
      <dgm:prSet presAssocID="{265B9E01-C6D5-4BB5-8D53-9975D26F603B}" presName="iconBgRect" presStyleLbl="bgShp" presStyleIdx="3" presStyleCnt="4"/>
      <dgm:spPr>
        <a:prstGeom prst="round2DiagRect">
          <a:avLst>
            <a:gd name="adj1" fmla="val 29727"/>
            <a:gd name="adj2" fmla="val 0"/>
          </a:avLst>
        </a:prstGeom>
      </dgm:spPr>
    </dgm:pt>
    <dgm:pt modelId="{FC9CE720-A878-4258-8747-3EF38342B2A6}" type="pres">
      <dgm:prSet presAssocID="{265B9E01-C6D5-4BB5-8D53-9975D26F603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73B12D8A-6F33-45C2-AD8F-C39085B4FB90}" type="pres">
      <dgm:prSet presAssocID="{265B9E01-C6D5-4BB5-8D53-9975D26F603B}" presName="spaceRect" presStyleCnt="0"/>
      <dgm:spPr/>
    </dgm:pt>
    <dgm:pt modelId="{E4854609-90C8-409D-AA75-D7CF3E6D536A}" type="pres">
      <dgm:prSet presAssocID="{265B9E01-C6D5-4BB5-8D53-9975D26F603B}" presName="textRect" presStyleLbl="revTx" presStyleIdx="3" presStyleCnt="4">
        <dgm:presLayoutVars>
          <dgm:chMax val="1"/>
          <dgm:chPref val="1"/>
        </dgm:presLayoutVars>
      </dgm:prSet>
      <dgm:spPr/>
    </dgm:pt>
  </dgm:ptLst>
  <dgm:cxnLst>
    <dgm:cxn modelId="{C98D9C27-E34C-4B60-A86E-08F6D8F45A6B}" type="presOf" srcId="{265B9E01-C6D5-4BB5-8D53-9975D26F603B}" destId="{E4854609-90C8-409D-AA75-D7CF3E6D536A}" srcOrd="0" destOrd="0" presId="urn:microsoft.com/office/officeart/2018/5/layout/IconLeafLabelList"/>
    <dgm:cxn modelId="{CC18D141-D00E-492B-93BD-C77B2CC92526}" type="presOf" srcId="{74907884-EB22-4964-B62B-6E0D67B30A94}" destId="{F6783DB1-4E63-4137-988A-701AA18F12C7}" srcOrd="0" destOrd="0" presId="urn:microsoft.com/office/officeart/2018/5/layout/IconLeafLabelList"/>
    <dgm:cxn modelId="{27C39442-7134-4139-8977-0FD69AD94D02}" type="presOf" srcId="{1E929F99-31A0-4F87-87A2-F060C2948C6D}" destId="{4A952427-97CF-4B61-8B8E-89B5885E22C1}" srcOrd="0" destOrd="0" presId="urn:microsoft.com/office/officeart/2018/5/layout/IconLeafLabelList"/>
    <dgm:cxn modelId="{9498566B-5DBD-4CDE-AF65-CCEB0516AB81}" srcId="{8791D415-832B-4E9B-A1F5-5C3AAA9C9AF6}" destId="{1E929F99-31A0-4F87-87A2-F060C2948C6D}" srcOrd="0" destOrd="0" parTransId="{1FD250EB-9E0B-449C-B1BD-06BFB8BA6806}" sibTransId="{22B4F026-8A81-4582-B0C9-6934C021AD4F}"/>
    <dgm:cxn modelId="{EF70466E-F564-4351-93F4-A2341024F2E1}" srcId="{8791D415-832B-4E9B-A1F5-5C3AAA9C9AF6}" destId="{265B9E01-C6D5-4BB5-8D53-9975D26F603B}" srcOrd="3" destOrd="0" parTransId="{C3395979-2EEB-4D2C-8A51-C02866B83072}" sibTransId="{DBA00FA0-FC7D-4380-947B-C135A775D047}"/>
    <dgm:cxn modelId="{4D2FD378-610D-4039-8EAB-F194DCABB63D}" srcId="{8791D415-832B-4E9B-A1F5-5C3AAA9C9AF6}" destId="{6182F20A-6BBE-4CBA-BDD2-9A87689CA179}" srcOrd="2" destOrd="0" parTransId="{1D46DEA7-54B5-49B5-B9AB-3D4C2DAAB123}" sibTransId="{DE925E8E-589F-43EC-B128-EC2F66750E61}"/>
    <dgm:cxn modelId="{789D3D7C-9A19-42E0-B31D-1D2F11EED7D8}" srcId="{8791D415-832B-4E9B-A1F5-5C3AAA9C9AF6}" destId="{74907884-EB22-4964-B62B-6E0D67B30A94}" srcOrd="1" destOrd="0" parTransId="{FEB7A68A-C07D-423A-9B76-CB99659DFC8D}" sibTransId="{1F3E754E-E29E-4439-B407-3053FF1F1AFA}"/>
    <dgm:cxn modelId="{A0A89381-46D8-4045-B6D7-C26DD47CF212}" type="presOf" srcId="{6182F20A-6BBE-4CBA-BDD2-9A87689CA179}" destId="{6380FA4A-84FD-4609-BDC2-8D98494654B4}" srcOrd="0" destOrd="0" presId="urn:microsoft.com/office/officeart/2018/5/layout/IconLeafLabelList"/>
    <dgm:cxn modelId="{05509CC7-A740-49B0-A1BB-462EE9944F35}" type="presOf" srcId="{8791D415-832B-4E9B-A1F5-5C3AAA9C9AF6}" destId="{288662E8-7675-4134-9E08-CC3F07214F87}" srcOrd="0" destOrd="0" presId="urn:microsoft.com/office/officeart/2018/5/layout/IconLeafLabelList"/>
    <dgm:cxn modelId="{0BCDE7E1-00B8-4A8B-93E8-7061D14F6E07}" type="presParOf" srcId="{288662E8-7675-4134-9E08-CC3F07214F87}" destId="{196150CE-F3F4-4819-8EF9-7F80EB9427DD}" srcOrd="0" destOrd="0" presId="urn:microsoft.com/office/officeart/2018/5/layout/IconLeafLabelList"/>
    <dgm:cxn modelId="{5B3279FE-2D57-42E9-A08B-B02BFCD47846}" type="presParOf" srcId="{196150CE-F3F4-4819-8EF9-7F80EB9427DD}" destId="{018CFF0C-79C5-4DFD-9534-B68DB77A5EB3}" srcOrd="0" destOrd="0" presId="urn:microsoft.com/office/officeart/2018/5/layout/IconLeafLabelList"/>
    <dgm:cxn modelId="{1281E2FC-5FEC-4AE8-909C-6E4D0464C2A8}" type="presParOf" srcId="{196150CE-F3F4-4819-8EF9-7F80EB9427DD}" destId="{1F51F8E7-B105-49BA-AD5A-1EFCE4B0817D}" srcOrd="1" destOrd="0" presId="urn:microsoft.com/office/officeart/2018/5/layout/IconLeafLabelList"/>
    <dgm:cxn modelId="{ABBD40CF-2ACB-4FC2-9B95-EB9C3A422DEE}" type="presParOf" srcId="{196150CE-F3F4-4819-8EF9-7F80EB9427DD}" destId="{C78110DD-989D-4CAA-9611-D942251E06A6}" srcOrd="2" destOrd="0" presId="urn:microsoft.com/office/officeart/2018/5/layout/IconLeafLabelList"/>
    <dgm:cxn modelId="{779FE30B-D4EB-4FB6-A65E-11C131CDFC78}" type="presParOf" srcId="{196150CE-F3F4-4819-8EF9-7F80EB9427DD}" destId="{4A952427-97CF-4B61-8B8E-89B5885E22C1}" srcOrd="3" destOrd="0" presId="urn:microsoft.com/office/officeart/2018/5/layout/IconLeafLabelList"/>
    <dgm:cxn modelId="{A824B4FE-E3D2-4BCE-9F30-CBDCAE426072}" type="presParOf" srcId="{288662E8-7675-4134-9E08-CC3F07214F87}" destId="{D6C51EE6-3216-491D-A7B2-BB94969A8D58}" srcOrd="1" destOrd="0" presId="urn:microsoft.com/office/officeart/2018/5/layout/IconLeafLabelList"/>
    <dgm:cxn modelId="{07ACE55B-05DD-4DAC-BF08-FCB825538AE8}" type="presParOf" srcId="{288662E8-7675-4134-9E08-CC3F07214F87}" destId="{4B2A8DAB-771B-479B-A8EA-D01A4143B67A}" srcOrd="2" destOrd="0" presId="urn:microsoft.com/office/officeart/2018/5/layout/IconLeafLabelList"/>
    <dgm:cxn modelId="{E98E09AE-028F-4080-A5A6-D853237FED31}" type="presParOf" srcId="{4B2A8DAB-771B-479B-A8EA-D01A4143B67A}" destId="{87AA7145-2792-4B70-8475-48602B068759}" srcOrd="0" destOrd="0" presId="urn:microsoft.com/office/officeart/2018/5/layout/IconLeafLabelList"/>
    <dgm:cxn modelId="{FA1E4528-E130-4E19-90C9-E112B8071C1A}" type="presParOf" srcId="{4B2A8DAB-771B-479B-A8EA-D01A4143B67A}" destId="{ED062BBF-E0A1-4D9E-82BB-7CD779789646}" srcOrd="1" destOrd="0" presId="urn:microsoft.com/office/officeart/2018/5/layout/IconLeafLabelList"/>
    <dgm:cxn modelId="{187A1C3C-66A8-4FD9-ADB8-D86A22DD687C}" type="presParOf" srcId="{4B2A8DAB-771B-479B-A8EA-D01A4143B67A}" destId="{D4DFB77B-A61F-471B-AF75-ED64D7E37908}" srcOrd="2" destOrd="0" presId="urn:microsoft.com/office/officeart/2018/5/layout/IconLeafLabelList"/>
    <dgm:cxn modelId="{5ABF3181-C73E-4380-ABA6-4C2A33681722}" type="presParOf" srcId="{4B2A8DAB-771B-479B-A8EA-D01A4143B67A}" destId="{F6783DB1-4E63-4137-988A-701AA18F12C7}" srcOrd="3" destOrd="0" presId="urn:microsoft.com/office/officeart/2018/5/layout/IconLeafLabelList"/>
    <dgm:cxn modelId="{F4B249AC-9FC8-4E3B-A45A-D9CF99301DA7}" type="presParOf" srcId="{288662E8-7675-4134-9E08-CC3F07214F87}" destId="{B598DF8C-9500-4540-A998-49082616DB24}" srcOrd="3" destOrd="0" presId="urn:microsoft.com/office/officeart/2018/5/layout/IconLeafLabelList"/>
    <dgm:cxn modelId="{BE7786A8-AD9F-4F22-8178-10909B53AF76}" type="presParOf" srcId="{288662E8-7675-4134-9E08-CC3F07214F87}" destId="{BAC9F471-17E5-4DD2-A1DB-ABD2695F85EC}" srcOrd="4" destOrd="0" presId="urn:microsoft.com/office/officeart/2018/5/layout/IconLeafLabelList"/>
    <dgm:cxn modelId="{DE4E2E33-5190-4BB1-B309-1C8DEEBA9177}" type="presParOf" srcId="{BAC9F471-17E5-4DD2-A1DB-ABD2695F85EC}" destId="{8D964F56-E242-4547-8105-8539C8BF8826}" srcOrd="0" destOrd="0" presId="urn:microsoft.com/office/officeart/2018/5/layout/IconLeafLabelList"/>
    <dgm:cxn modelId="{C29C52FD-B1AF-44B7-8B44-3590F1CEBC52}" type="presParOf" srcId="{BAC9F471-17E5-4DD2-A1DB-ABD2695F85EC}" destId="{555E2D9A-88C4-41D3-A1DD-954466D5389D}" srcOrd="1" destOrd="0" presId="urn:microsoft.com/office/officeart/2018/5/layout/IconLeafLabelList"/>
    <dgm:cxn modelId="{3C3BAAA6-68B0-462E-97F3-97188B42F1D2}" type="presParOf" srcId="{BAC9F471-17E5-4DD2-A1DB-ABD2695F85EC}" destId="{A7A23781-3F99-4B55-A0BA-CD378542B951}" srcOrd="2" destOrd="0" presId="urn:microsoft.com/office/officeart/2018/5/layout/IconLeafLabelList"/>
    <dgm:cxn modelId="{E318B9FD-479B-46BD-AD23-03204795579D}" type="presParOf" srcId="{BAC9F471-17E5-4DD2-A1DB-ABD2695F85EC}" destId="{6380FA4A-84FD-4609-BDC2-8D98494654B4}" srcOrd="3" destOrd="0" presId="urn:microsoft.com/office/officeart/2018/5/layout/IconLeafLabelList"/>
    <dgm:cxn modelId="{54D12A45-F276-43C2-9688-833CBDBAF6AD}" type="presParOf" srcId="{288662E8-7675-4134-9E08-CC3F07214F87}" destId="{21C6667B-1FAA-4C91-A6F4-AC9BFF69385B}" srcOrd="5" destOrd="0" presId="urn:microsoft.com/office/officeart/2018/5/layout/IconLeafLabelList"/>
    <dgm:cxn modelId="{047CA249-A78D-419F-94AA-831528837BBB}" type="presParOf" srcId="{288662E8-7675-4134-9E08-CC3F07214F87}" destId="{D9C234DB-CAEA-40C6-9E2D-EA93C2580F1A}" srcOrd="6" destOrd="0" presId="urn:microsoft.com/office/officeart/2018/5/layout/IconLeafLabelList"/>
    <dgm:cxn modelId="{FDEAB97A-BBAF-4BA0-87FD-2F05C3460E04}" type="presParOf" srcId="{D9C234DB-CAEA-40C6-9E2D-EA93C2580F1A}" destId="{2BBF0D61-9743-4A9F-9C76-2DE42AB4E7F2}" srcOrd="0" destOrd="0" presId="urn:microsoft.com/office/officeart/2018/5/layout/IconLeafLabelList"/>
    <dgm:cxn modelId="{CD1DF890-BC41-44F5-BFEA-5A478444DD36}" type="presParOf" srcId="{D9C234DB-CAEA-40C6-9E2D-EA93C2580F1A}" destId="{FC9CE720-A878-4258-8747-3EF38342B2A6}" srcOrd="1" destOrd="0" presId="urn:microsoft.com/office/officeart/2018/5/layout/IconLeafLabelList"/>
    <dgm:cxn modelId="{1DBBFC9D-0043-48EE-A140-24CB7EF3B15C}" type="presParOf" srcId="{D9C234DB-CAEA-40C6-9E2D-EA93C2580F1A}" destId="{73B12D8A-6F33-45C2-AD8F-C39085B4FB90}" srcOrd="2" destOrd="0" presId="urn:microsoft.com/office/officeart/2018/5/layout/IconLeafLabelList"/>
    <dgm:cxn modelId="{90B9947D-FD2F-4750-B202-CB739B222150}" type="presParOf" srcId="{D9C234DB-CAEA-40C6-9E2D-EA93C2580F1A}" destId="{E4854609-90C8-409D-AA75-D7CF3E6D536A}"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7190EB-BFD9-4029-8E6B-4265CB69CD9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AC877EB-24C8-4AA5-8D55-038E3EAE81D9}">
      <dgm:prSet/>
      <dgm:spPr/>
      <dgm:t>
        <a:bodyPr/>
        <a:lstStyle/>
        <a:p>
          <a:pPr>
            <a:lnSpc>
              <a:spcPct val="100000"/>
            </a:lnSpc>
          </a:pPr>
          <a:r>
            <a:rPr lang="en-GB"/>
            <a:t>Tutorial at the same time every week </a:t>
          </a:r>
          <a:endParaRPr lang="en-US"/>
        </a:p>
      </dgm:t>
    </dgm:pt>
    <dgm:pt modelId="{D7232CAD-3473-4B81-AF1C-D9CE8E1A8813}" type="parTrans" cxnId="{F9B32D93-61DA-420C-B653-2EADE57FC007}">
      <dgm:prSet/>
      <dgm:spPr/>
      <dgm:t>
        <a:bodyPr/>
        <a:lstStyle/>
        <a:p>
          <a:endParaRPr lang="en-US"/>
        </a:p>
      </dgm:t>
    </dgm:pt>
    <dgm:pt modelId="{9F95F52F-CE72-444A-805A-AF580DB4DE70}" type="sibTrans" cxnId="{F9B32D93-61DA-420C-B653-2EADE57FC007}">
      <dgm:prSet/>
      <dgm:spPr/>
      <dgm:t>
        <a:bodyPr/>
        <a:lstStyle/>
        <a:p>
          <a:endParaRPr lang="en-US"/>
        </a:p>
      </dgm:t>
    </dgm:pt>
    <dgm:pt modelId="{05EA96AF-E678-470B-9E6F-5349A258EA14}">
      <dgm:prSet/>
      <dgm:spPr/>
      <dgm:t>
        <a:bodyPr/>
        <a:lstStyle/>
        <a:p>
          <a:pPr>
            <a:lnSpc>
              <a:spcPct val="100000"/>
            </a:lnSpc>
          </a:pPr>
          <a:r>
            <a:rPr lang="en-GB"/>
            <a:t>Complete task on other days</a:t>
          </a:r>
          <a:endParaRPr lang="en-US"/>
        </a:p>
      </dgm:t>
    </dgm:pt>
    <dgm:pt modelId="{B0E43BCB-A1F7-4D5E-B69A-7C42389F0990}" type="parTrans" cxnId="{EC032B66-E596-43FC-9CD6-8EF05CBA6941}">
      <dgm:prSet/>
      <dgm:spPr/>
      <dgm:t>
        <a:bodyPr/>
        <a:lstStyle/>
        <a:p>
          <a:endParaRPr lang="en-US"/>
        </a:p>
      </dgm:t>
    </dgm:pt>
    <dgm:pt modelId="{761A9DAF-AD39-4DBE-B20B-C1787CB4BF95}" type="sibTrans" cxnId="{EC032B66-E596-43FC-9CD6-8EF05CBA6941}">
      <dgm:prSet/>
      <dgm:spPr/>
      <dgm:t>
        <a:bodyPr/>
        <a:lstStyle/>
        <a:p>
          <a:endParaRPr lang="en-US"/>
        </a:p>
      </dgm:t>
    </dgm:pt>
    <dgm:pt modelId="{E127C45A-A17C-43C4-BB7C-D228381171F8}">
      <dgm:prSet/>
      <dgm:spPr/>
      <dgm:t>
        <a:bodyPr/>
        <a:lstStyle/>
        <a:p>
          <a:pPr>
            <a:lnSpc>
              <a:spcPct val="100000"/>
            </a:lnSpc>
          </a:pPr>
          <a:r>
            <a:rPr lang="en-GB"/>
            <a:t>Start your assignments early! The tasks in your assignment link to the different online learning units.</a:t>
          </a:r>
          <a:endParaRPr lang="en-US"/>
        </a:p>
      </dgm:t>
    </dgm:pt>
    <dgm:pt modelId="{7804B0AF-2ADA-4763-B258-7F27A57133D7}" type="parTrans" cxnId="{80BEA182-1B57-4A2A-A7E8-3640DCD89FD1}">
      <dgm:prSet/>
      <dgm:spPr/>
      <dgm:t>
        <a:bodyPr/>
        <a:lstStyle/>
        <a:p>
          <a:endParaRPr lang="en-US"/>
        </a:p>
      </dgm:t>
    </dgm:pt>
    <dgm:pt modelId="{F6D61091-BAC1-4291-BE30-A8228586DFC0}" type="sibTrans" cxnId="{80BEA182-1B57-4A2A-A7E8-3640DCD89FD1}">
      <dgm:prSet/>
      <dgm:spPr/>
      <dgm:t>
        <a:bodyPr/>
        <a:lstStyle/>
        <a:p>
          <a:endParaRPr lang="en-US"/>
        </a:p>
      </dgm:t>
    </dgm:pt>
    <dgm:pt modelId="{20DB4C59-3367-43F4-A2FE-2B70758007FC}">
      <dgm:prSet/>
      <dgm:spPr/>
      <dgm:t>
        <a:bodyPr/>
        <a:lstStyle/>
        <a:p>
          <a:pPr>
            <a:lnSpc>
              <a:spcPct val="100000"/>
            </a:lnSpc>
          </a:pPr>
          <a:endParaRPr lang="en-US" dirty="0"/>
        </a:p>
      </dgm:t>
    </dgm:pt>
    <dgm:pt modelId="{D78CD1DC-27CE-4D89-839C-70C41077E50D}" type="parTrans" cxnId="{93123801-3A8A-444A-A399-098DA6F60ADA}">
      <dgm:prSet/>
      <dgm:spPr/>
      <dgm:t>
        <a:bodyPr/>
        <a:lstStyle/>
        <a:p>
          <a:endParaRPr lang="en-US"/>
        </a:p>
      </dgm:t>
    </dgm:pt>
    <dgm:pt modelId="{832CA401-11D2-4448-982D-9BCBFBB7DAFC}" type="sibTrans" cxnId="{93123801-3A8A-444A-A399-098DA6F60ADA}">
      <dgm:prSet/>
      <dgm:spPr/>
      <dgm:t>
        <a:bodyPr/>
        <a:lstStyle/>
        <a:p>
          <a:endParaRPr lang="en-US"/>
        </a:p>
      </dgm:t>
    </dgm:pt>
    <dgm:pt modelId="{BA5460D6-FB4B-4E9C-B853-D2D77C5F0AF8}">
      <dgm:prSet custT="1"/>
      <dgm:spPr/>
      <dgm:t>
        <a:bodyPr/>
        <a:lstStyle/>
        <a:p>
          <a:pPr>
            <a:lnSpc>
              <a:spcPct val="100000"/>
            </a:lnSpc>
          </a:pPr>
          <a:r>
            <a:rPr lang="en-GB" sz="1600" dirty="0"/>
            <a:t>Assessment 1 – Friday 11 November Assessment 2 – Friday 13 January</a:t>
          </a:r>
          <a:endParaRPr lang="en-US" sz="1600" dirty="0"/>
        </a:p>
      </dgm:t>
    </dgm:pt>
    <dgm:pt modelId="{CFF60288-1B22-42E1-AFFC-F8D5948369C9}" type="parTrans" cxnId="{71F154C5-7504-4002-8E54-A26E7CA7F758}">
      <dgm:prSet/>
      <dgm:spPr/>
      <dgm:t>
        <a:bodyPr/>
        <a:lstStyle/>
        <a:p>
          <a:endParaRPr lang="en-US"/>
        </a:p>
      </dgm:t>
    </dgm:pt>
    <dgm:pt modelId="{8C55B1C1-E0AA-44CF-8687-DA8EFEC133DE}" type="sibTrans" cxnId="{71F154C5-7504-4002-8E54-A26E7CA7F758}">
      <dgm:prSet/>
      <dgm:spPr/>
      <dgm:t>
        <a:bodyPr/>
        <a:lstStyle/>
        <a:p>
          <a:endParaRPr lang="en-US"/>
        </a:p>
      </dgm:t>
    </dgm:pt>
    <dgm:pt modelId="{520E358B-CCC9-46D6-8C32-237BD3304FEB}">
      <dgm:prSet/>
      <dgm:spPr/>
      <dgm:t>
        <a:bodyPr/>
        <a:lstStyle/>
        <a:p>
          <a:pPr>
            <a:lnSpc>
              <a:spcPct val="100000"/>
            </a:lnSpc>
          </a:pPr>
          <a:r>
            <a:rPr lang="en-GB" dirty="0"/>
            <a:t>Details of the assessments are available on Moodle.</a:t>
          </a:r>
          <a:endParaRPr lang="en-US" dirty="0"/>
        </a:p>
      </dgm:t>
    </dgm:pt>
    <dgm:pt modelId="{0C139AE2-96F5-4ED3-9688-090B9DD06175}" type="parTrans" cxnId="{1CF85863-B85F-4BA4-9447-76F78BD46353}">
      <dgm:prSet/>
      <dgm:spPr/>
      <dgm:t>
        <a:bodyPr/>
        <a:lstStyle/>
        <a:p>
          <a:endParaRPr lang="en-US"/>
        </a:p>
      </dgm:t>
    </dgm:pt>
    <dgm:pt modelId="{C85BCB2F-0532-48FC-A8EC-904DED09300F}" type="sibTrans" cxnId="{1CF85863-B85F-4BA4-9447-76F78BD46353}">
      <dgm:prSet/>
      <dgm:spPr/>
      <dgm:t>
        <a:bodyPr/>
        <a:lstStyle/>
        <a:p>
          <a:endParaRPr lang="en-US"/>
        </a:p>
      </dgm:t>
    </dgm:pt>
    <dgm:pt modelId="{2BFDB673-77F1-4F1D-B39E-527B766EB3A6}" type="pres">
      <dgm:prSet presAssocID="{0A7190EB-BFD9-4029-8E6B-4265CB69CD94}" presName="root" presStyleCnt="0">
        <dgm:presLayoutVars>
          <dgm:dir/>
          <dgm:resizeHandles val="exact"/>
        </dgm:presLayoutVars>
      </dgm:prSet>
      <dgm:spPr/>
    </dgm:pt>
    <dgm:pt modelId="{1D81324F-AA51-4AED-90DB-B8660A51149B}" type="pres">
      <dgm:prSet presAssocID="{EAC877EB-24C8-4AA5-8D55-038E3EAE81D9}" presName="compNode" presStyleCnt="0"/>
      <dgm:spPr/>
    </dgm:pt>
    <dgm:pt modelId="{7863D034-6C5F-4A28-9C88-B84C93C904A7}" type="pres">
      <dgm:prSet presAssocID="{EAC877EB-24C8-4AA5-8D55-038E3EAE81D9}" presName="bgRect" presStyleLbl="bgShp" presStyleIdx="0" presStyleCnt="5"/>
      <dgm:spPr/>
    </dgm:pt>
    <dgm:pt modelId="{4836032C-39D4-4E01-ADA2-DAC9FEC38DDD}" type="pres">
      <dgm:prSet presAssocID="{EAC877EB-24C8-4AA5-8D55-038E3EAE81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C5B26827-DE52-442F-B027-117BDEFFAC07}" type="pres">
      <dgm:prSet presAssocID="{EAC877EB-24C8-4AA5-8D55-038E3EAE81D9}" presName="spaceRect" presStyleCnt="0"/>
      <dgm:spPr/>
    </dgm:pt>
    <dgm:pt modelId="{B7EB4672-DE40-4292-B493-85DECB04D805}" type="pres">
      <dgm:prSet presAssocID="{EAC877EB-24C8-4AA5-8D55-038E3EAE81D9}" presName="parTx" presStyleLbl="revTx" presStyleIdx="0" presStyleCnt="6">
        <dgm:presLayoutVars>
          <dgm:chMax val="0"/>
          <dgm:chPref val="0"/>
        </dgm:presLayoutVars>
      </dgm:prSet>
      <dgm:spPr/>
    </dgm:pt>
    <dgm:pt modelId="{C4C355DE-39B7-4DED-8B67-CF932D7307E0}" type="pres">
      <dgm:prSet presAssocID="{9F95F52F-CE72-444A-805A-AF580DB4DE70}" presName="sibTrans" presStyleCnt="0"/>
      <dgm:spPr/>
    </dgm:pt>
    <dgm:pt modelId="{598DEEDA-41BA-41D8-A37C-54B416C11ABB}" type="pres">
      <dgm:prSet presAssocID="{05EA96AF-E678-470B-9E6F-5349A258EA14}" presName="compNode" presStyleCnt="0"/>
      <dgm:spPr/>
    </dgm:pt>
    <dgm:pt modelId="{D367CBBB-9FB9-4E99-B77A-89B187076EA4}" type="pres">
      <dgm:prSet presAssocID="{05EA96AF-E678-470B-9E6F-5349A258EA14}" presName="bgRect" presStyleLbl="bgShp" presStyleIdx="1" presStyleCnt="5"/>
      <dgm:spPr/>
    </dgm:pt>
    <dgm:pt modelId="{DEDFF0AF-663F-4DD9-9FB6-947067882EC3}" type="pres">
      <dgm:prSet presAssocID="{05EA96AF-E678-470B-9E6F-5349A258EA1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AB2C6E3-A185-40BB-8831-E02F83ECC5B0}" type="pres">
      <dgm:prSet presAssocID="{05EA96AF-E678-470B-9E6F-5349A258EA14}" presName="spaceRect" presStyleCnt="0"/>
      <dgm:spPr/>
    </dgm:pt>
    <dgm:pt modelId="{51B460CE-2178-4E0B-A043-55DC7418ABA2}" type="pres">
      <dgm:prSet presAssocID="{05EA96AF-E678-470B-9E6F-5349A258EA14}" presName="parTx" presStyleLbl="revTx" presStyleIdx="1" presStyleCnt="6">
        <dgm:presLayoutVars>
          <dgm:chMax val="0"/>
          <dgm:chPref val="0"/>
        </dgm:presLayoutVars>
      </dgm:prSet>
      <dgm:spPr/>
    </dgm:pt>
    <dgm:pt modelId="{56459FEE-E646-4B9D-965B-67DFF5F27589}" type="pres">
      <dgm:prSet presAssocID="{761A9DAF-AD39-4DBE-B20B-C1787CB4BF95}" presName="sibTrans" presStyleCnt="0"/>
      <dgm:spPr/>
    </dgm:pt>
    <dgm:pt modelId="{76F0A5A6-A309-4AAF-8E88-D5840B070193}" type="pres">
      <dgm:prSet presAssocID="{E127C45A-A17C-43C4-BB7C-D228381171F8}" presName="compNode" presStyleCnt="0"/>
      <dgm:spPr/>
    </dgm:pt>
    <dgm:pt modelId="{D21B6921-26A8-4536-AD39-9F3C0129D242}" type="pres">
      <dgm:prSet presAssocID="{E127C45A-A17C-43C4-BB7C-D228381171F8}" presName="bgRect" presStyleLbl="bgShp" presStyleIdx="2" presStyleCnt="5"/>
      <dgm:spPr>
        <a:solidFill>
          <a:schemeClr val="accent4">
            <a:lumMod val="75000"/>
          </a:schemeClr>
        </a:solidFill>
      </dgm:spPr>
    </dgm:pt>
    <dgm:pt modelId="{9B4DEC09-29E3-4B31-90FA-1C63790B3D8C}" type="pres">
      <dgm:prSet presAssocID="{E127C45A-A17C-43C4-BB7C-D228381171F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39DF0374-C542-4075-A495-82F8D13B66CB}" type="pres">
      <dgm:prSet presAssocID="{E127C45A-A17C-43C4-BB7C-D228381171F8}" presName="spaceRect" presStyleCnt="0"/>
      <dgm:spPr/>
    </dgm:pt>
    <dgm:pt modelId="{5F6F25F4-2D95-4D8C-84BC-E821F0EDF598}" type="pres">
      <dgm:prSet presAssocID="{E127C45A-A17C-43C4-BB7C-D228381171F8}" presName="parTx" presStyleLbl="revTx" presStyleIdx="2" presStyleCnt="6">
        <dgm:presLayoutVars>
          <dgm:chMax val="0"/>
          <dgm:chPref val="0"/>
        </dgm:presLayoutVars>
      </dgm:prSet>
      <dgm:spPr/>
    </dgm:pt>
    <dgm:pt modelId="{E16C6BBD-73E5-4B52-8E03-89C01A3BD2E6}" type="pres">
      <dgm:prSet presAssocID="{F6D61091-BAC1-4291-BE30-A8228586DFC0}" presName="sibTrans" presStyleCnt="0"/>
      <dgm:spPr/>
    </dgm:pt>
    <dgm:pt modelId="{89D8B136-DA07-43B4-909A-2219F07C3C9B}" type="pres">
      <dgm:prSet presAssocID="{20DB4C59-3367-43F4-A2FE-2B70758007FC}" presName="compNode" presStyleCnt="0"/>
      <dgm:spPr/>
    </dgm:pt>
    <dgm:pt modelId="{2712BE71-1B3E-40CB-93CD-767F938B0F65}" type="pres">
      <dgm:prSet presAssocID="{20DB4C59-3367-43F4-A2FE-2B70758007FC}" presName="bgRect" presStyleLbl="bgShp" presStyleIdx="3" presStyleCnt="5" custLinFactNeighborX="-438"/>
      <dgm:spPr/>
    </dgm:pt>
    <dgm:pt modelId="{503842D0-D908-4CE7-AB6D-5C63CAF4AB43}" type="pres">
      <dgm:prSet presAssocID="{20DB4C59-3367-43F4-A2FE-2B70758007F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ip Calendar"/>
        </a:ext>
      </dgm:extLst>
    </dgm:pt>
    <dgm:pt modelId="{15642FA0-C307-4C60-BA17-62410B98F76A}" type="pres">
      <dgm:prSet presAssocID="{20DB4C59-3367-43F4-A2FE-2B70758007FC}" presName="spaceRect" presStyleCnt="0"/>
      <dgm:spPr/>
    </dgm:pt>
    <dgm:pt modelId="{4C511AE4-0A4F-40BF-A979-CB22739DFA1E}" type="pres">
      <dgm:prSet presAssocID="{20DB4C59-3367-43F4-A2FE-2B70758007FC}" presName="parTx" presStyleLbl="revTx" presStyleIdx="3" presStyleCnt="6">
        <dgm:presLayoutVars>
          <dgm:chMax val="0"/>
          <dgm:chPref val="0"/>
        </dgm:presLayoutVars>
      </dgm:prSet>
      <dgm:spPr/>
    </dgm:pt>
    <dgm:pt modelId="{95A80B55-1FFE-46AE-BFB7-DAE4D9947829}" type="pres">
      <dgm:prSet presAssocID="{20DB4C59-3367-43F4-A2FE-2B70758007FC}" presName="desTx" presStyleLbl="revTx" presStyleIdx="4" presStyleCnt="6" custScaleX="135053" custLinFactX="-3921" custLinFactNeighborX="-100000" custLinFactNeighborY="5">
        <dgm:presLayoutVars/>
      </dgm:prSet>
      <dgm:spPr/>
    </dgm:pt>
    <dgm:pt modelId="{FB65E2C8-309F-48B1-B6E3-8CD7F33FA9B6}" type="pres">
      <dgm:prSet presAssocID="{832CA401-11D2-4448-982D-9BCBFBB7DAFC}" presName="sibTrans" presStyleCnt="0"/>
      <dgm:spPr/>
    </dgm:pt>
    <dgm:pt modelId="{45D17274-994B-42B2-B5A5-E318E8C418D5}" type="pres">
      <dgm:prSet presAssocID="{520E358B-CCC9-46D6-8C32-237BD3304FEB}" presName="compNode" presStyleCnt="0"/>
      <dgm:spPr/>
    </dgm:pt>
    <dgm:pt modelId="{8E968ABA-7504-4AB2-AD7E-EDE28E13B2A4}" type="pres">
      <dgm:prSet presAssocID="{520E358B-CCC9-46D6-8C32-237BD3304FEB}" presName="bgRect" presStyleLbl="bgShp" presStyleIdx="4" presStyleCnt="5"/>
      <dgm:spPr/>
    </dgm:pt>
    <dgm:pt modelId="{64480CEB-E120-40A1-B578-AAC14F675B26}" type="pres">
      <dgm:prSet presAssocID="{520E358B-CCC9-46D6-8C32-237BD3304FE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C4DA0152-70C5-4D61-8130-9ED793AA396C}" type="pres">
      <dgm:prSet presAssocID="{520E358B-CCC9-46D6-8C32-237BD3304FEB}" presName="spaceRect" presStyleCnt="0"/>
      <dgm:spPr/>
    </dgm:pt>
    <dgm:pt modelId="{9F8CAB8E-000A-4961-85C8-BACEA942090A}" type="pres">
      <dgm:prSet presAssocID="{520E358B-CCC9-46D6-8C32-237BD3304FEB}" presName="parTx" presStyleLbl="revTx" presStyleIdx="5" presStyleCnt="6">
        <dgm:presLayoutVars>
          <dgm:chMax val="0"/>
          <dgm:chPref val="0"/>
        </dgm:presLayoutVars>
      </dgm:prSet>
      <dgm:spPr/>
    </dgm:pt>
  </dgm:ptLst>
  <dgm:cxnLst>
    <dgm:cxn modelId="{93123801-3A8A-444A-A399-098DA6F60ADA}" srcId="{0A7190EB-BFD9-4029-8E6B-4265CB69CD94}" destId="{20DB4C59-3367-43F4-A2FE-2B70758007FC}" srcOrd="3" destOrd="0" parTransId="{D78CD1DC-27CE-4D89-839C-70C41077E50D}" sibTransId="{832CA401-11D2-4448-982D-9BCBFBB7DAFC}"/>
    <dgm:cxn modelId="{58044F0D-AF51-4905-9C7E-DCF0AA0DE2C1}" type="presOf" srcId="{E127C45A-A17C-43C4-BB7C-D228381171F8}" destId="{5F6F25F4-2D95-4D8C-84BC-E821F0EDF598}" srcOrd="0" destOrd="0" presId="urn:microsoft.com/office/officeart/2018/2/layout/IconVerticalSolidList"/>
    <dgm:cxn modelId="{7ECC5F0E-4CBD-48FC-98F9-ECA795592EC0}" type="presOf" srcId="{520E358B-CCC9-46D6-8C32-237BD3304FEB}" destId="{9F8CAB8E-000A-4961-85C8-BACEA942090A}" srcOrd="0" destOrd="0" presId="urn:microsoft.com/office/officeart/2018/2/layout/IconVerticalSolidList"/>
    <dgm:cxn modelId="{1CF85863-B85F-4BA4-9447-76F78BD46353}" srcId="{0A7190EB-BFD9-4029-8E6B-4265CB69CD94}" destId="{520E358B-CCC9-46D6-8C32-237BD3304FEB}" srcOrd="4" destOrd="0" parTransId="{0C139AE2-96F5-4ED3-9688-090B9DD06175}" sibTransId="{C85BCB2F-0532-48FC-A8EC-904DED09300F}"/>
    <dgm:cxn modelId="{EC032B66-E596-43FC-9CD6-8EF05CBA6941}" srcId="{0A7190EB-BFD9-4029-8E6B-4265CB69CD94}" destId="{05EA96AF-E678-470B-9E6F-5349A258EA14}" srcOrd="1" destOrd="0" parTransId="{B0E43BCB-A1F7-4D5E-B69A-7C42389F0990}" sibTransId="{761A9DAF-AD39-4DBE-B20B-C1787CB4BF95}"/>
    <dgm:cxn modelId="{833D9149-A5EF-44CE-A159-8985E222613F}" type="presOf" srcId="{BA5460D6-FB4B-4E9C-B853-D2D77C5F0AF8}" destId="{95A80B55-1FFE-46AE-BFB7-DAE4D9947829}" srcOrd="0" destOrd="0" presId="urn:microsoft.com/office/officeart/2018/2/layout/IconVerticalSolidList"/>
    <dgm:cxn modelId="{80BEA182-1B57-4A2A-A7E8-3640DCD89FD1}" srcId="{0A7190EB-BFD9-4029-8E6B-4265CB69CD94}" destId="{E127C45A-A17C-43C4-BB7C-D228381171F8}" srcOrd="2" destOrd="0" parTransId="{7804B0AF-2ADA-4763-B258-7F27A57133D7}" sibTransId="{F6D61091-BAC1-4291-BE30-A8228586DFC0}"/>
    <dgm:cxn modelId="{F9B32D93-61DA-420C-B653-2EADE57FC007}" srcId="{0A7190EB-BFD9-4029-8E6B-4265CB69CD94}" destId="{EAC877EB-24C8-4AA5-8D55-038E3EAE81D9}" srcOrd="0" destOrd="0" parTransId="{D7232CAD-3473-4B81-AF1C-D9CE8E1A8813}" sibTransId="{9F95F52F-CE72-444A-805A-AF580DB4DE70}"/>
    <dgm:cxn modelId="{075DE4B0-8D0D-452C-B844-8C7EFDD27EAD}" type="presOf" srcId="{20DB4C59-3367-43F4-A2FE-2B70758007FC}" destId="{4C511AE4-0A4F-40BF-A979-CB22739DFA1E}" srcOrd="0" destOrd="0" presId="urn:microsoft.com/office/officeart/2018/2/layout/IconVerticalSolidList"/>
    <dgm:cxn modelId="{7CF1B4B3-8F79-478B-BE9D-7DC72FF25A63}" type="presOf" srcId="{EAC877EB-24C8-4AA5-8D55-038E3EAE81D9}" destId="{B7EB4672-DE40-4292-B493-85DECB04D805}" srcOrd="0" destOrd="0" presId="urn:microsoft.com/office/officeart/2018/2/layout/IconVerticalSolidList"/>
    <dgm:cxn modelId="{EC1E53B6-402D-43CA-95AC-DE3420639EEE}" type="presOf" srcId="{0A7190EB-BFD9-4029-8E6B-4265CB69CD94}" destId="{2BFDB673-77F1-4F1D-B39E-527B766EB3A6}" srcOrd="0" destOrd="0" presId="urn:microsoft.com/office/officeart/2018/2/layout/IconVerticalSolidList"/>
    <dgm:cxn modelId="{71F154C5-7504-4002-8E54-A26E7CA7F758}" srcId="{20DB4C59-3367-43F4-A2FE-2B70758007FC}" destId="{BA5460D6-FB4B-4E9C-B853-D2D77C5F0AF8}" srcOrd="0" destOrd="0" parTransId="{CFF60288-1B22-42E1-AFFC-F8D5948369C9}" sibTransId="{8C55B1C1-E0AA-44CF-8687-DA8EFEC133DE}"/>
    <dgm:cxn modelId="{EA2648D9-83B2-4BB5-A6CB-111A731608A5}" type="presOf" srcId="{05EA96AF-E678-470B-9E6F-5349A258EA14}" destId="{51B460CE-2178-4E0B-A043-55DC7418ABA2}" srcOrd="0" destOrd="0" presId="urn:microsoft.com/office/officeart/2018/2/layout/IconVerticalSolidList"/>
    <dgm:cxn modelId="{6A567706-85E9-4DAC-ABCF-2B844329DB94}" type="presParOf" srcId="{2BFDB673-77F1-4F1D-B39E-527B766EB3A6}" destId="{1D81324F-AA51-4AED-90DB-B8660A51149B}" srcOrd="0" destOrd="0" presId="urn:microsoft.com/office/officeart/2018/2/layout/IconVerticalSolidList"/>
    <dgm:cxn modelId="{67FDD910-6E2B-4BE0-829E-7F48B79F88CF}" type="presParOf" srcId="{1D81324F-AA51-4AED-90DB-B8660A51149B}" destId="{7863D034-6C5F-4A28-9C88-B84C93C904A7}" srcOrd="0" destOrd="0" presId="urn:microsoft.com/office/officeart/2018/2/layout/IconVerticalSolidList"/>
    <dgm:cxn modelId="{1094B156-5FF8-453F-B871-3E8989929A95}" type="presParOf" srcId="{1D81324F-AA51-4AED-90DB-B8660A51149B}" destId="{4836032C-39D4-4E01-ADA2-DAC9FEC38DDD}" srcOrd="1" destOrd="0" presId="urn:microsoft.com/office/officeart/2018/2/layout/IconVerticalSolidList"/>
    <dgm:cxn modelId="{D5ECE2D9-5A8E-42C9-BDC1-03EFCD423C3C}" type="presParOf" srcId="{1D81324F-AA51-4AED-90DB-B8660A51149B}" destId="{C5B26827-DE52-442F-B027-117BDEFFAC07}" srcOrd="2" destOrd="0" presId="urn:microsoft.com/office/officeart/2018/2/layout/IconVerticalSolidList"/>
    <dgm:cxn modelId="{A8CAF1BA-F303-4CF2-868A-3590AEA55F0C}" type="presParOf" srcId="{1D81324F-AA51-4AED-90DB-B8660A51149B}" destId="{B7EB4672-DE40-4292-B493-85DECB04D805}" srcOrd="3" destOrd="0" presId="urn:microsoft.com/office/officeart/2018/2/layout/IconVerticalSolidList"/>
    <dgm:cxn modelId="{3006B1CD-0FC6-4545-81EA-54816B01839E}" type="presParOf" srcId="{2BFDB673-77F1-4F1D-B39E-527B766EB3A6}" destId="{C4C355DE-39B7-4DED-8B67-CF932D7307E0}" srcOrd="1" destOrd="0" presId="urn:microsoft.com/office/officeart/2018/2/layout/IconVerticalSolidList"/>
    <dgm:cxn modelId="{6894E0FE-CEE6-4C59-A8AF-1A9C0DD2BE10}" type="presParOf" srcId="{2BFDB673-77F1-4F1D-B39E-527B766EB3A6}" destId="{598DEEDA-41BA-41D8-A37C-54B416C11ABB}" srcOrd="2" destOrd="0" presId="urn:microsoft.com/office/officeart/2018/2/layout/IconVerticalSolidList"/>
    <dgm:cxn modelId="{0AE5E4AE-44BF-4F9E-A8D1-D913BAC153B5}" type="presParOf" srcId="{598DEEDA-41BA-41D8-A37C-54B416C11ABB}" destId="{D367CBBB-9FB9-4E99-B77A-89B187076EA4}" srcOrd="0" destOrd="0" presId="urn:microsoft.com/office/officeart/2018/2/layout/IconVerticalSolidList"/>
    <dgm:cxn modelId="{FC31467C-FB16-4A75-B54E-424DB650A43D}" type="presParOf" srcId="{598DEEDA-41BA-41D8-A37C-54B416C11ABB}" destId="{DEDFF0AF-663F-4DD9-9FB6-947067882EC3}" srcOrd="1" destOrd="0" presId="urn:microsoft.com/office/officeart/2018/2/layout/IconVerticalSolidList"/>
    <dgm:cxn modelId="{ACB25F4A-BC4B-4524-83DB-F9F532F01C4C}" type="presParOf" srcId="{598DEEDA-41BA-41D8-A37C-54B416C11ABB}" destId="{0AB2C6E3-A185-40BB-8831-E02F83ECC5B0}" srcOrd="2" destOrd="0" presId="urn:microsoft.com/office/officeart/2018/2/layout/IconVerticalSolidList"/>
    <dgm:cxn modelId="{91F75E40-D0DA-4592-B946-7284930E22C6}" type="presParOf" srcId="{598DEEDA-41BA-41D8-A37C-54B416C11ABB}" destId="{51B460CE-2178-4E0B-A043-55DC7418ABA2}" srcOrd="3" destOrd="0" presId="urn:microsoft.com/office/officeart/2018/2/layout/IconVerticalSolidList"/>
    <dgm:cxn modelId="{886FCD1A-DAB0-47A1-BB7E-B7806E0A3008}" type="presParOf" srcId="{2BFDB673-77F1-4F1D-B39E-527B766EB3A6}" destId="{56459FEE-E646-4B9D-965B-67DFF5F27589}" srcOrd="3" destOrd="0" presId="urn:microsoft.com/office/officeart/2018/2/layout/IconVerticalSolidList"/>
    <dgm:cxn modelId="{8D8DE5BC-C4D0-4CEF-96AE-2EF01090C191}" type="presParOf" srcId="{2BFDB673-77F1-4F1D-B39E-527B766EB3A6}" destId="{76F0A5A6-A309-4AAF-8E88-D5840B070193}" srcOrd="4" destOrd="0" presId="urn:microsoft.com/office/officeart/2018/2/layout/IconVerticalSolidList"/>
    <dgm:cxn modelId="{5129E2F6-29B5-4F39-8B4A-34F7784F288A}" type="presParOf" srcId="{76F0A5A6-A309-4AAF-8E88-D5840B070193}" destId="{D21B6921-26A8-4536-AD39-9F3C0129D242}" srcOrd="0" destOrd="0" presId="urn:microsoft.com/office/officeart/2018/2/layout/IconVerticalSolidList"/>
    <dgm:cxn modelId="{35CA1213-CAB4-472A-A8E2-EF98A694154C}" type="presParOf" srcId="{76F0A5A6-A309-4AAF-8E88-D5840B070193}" destId="{9B4DEC09-29E3-4B31-90FA-1C63790B3D8C}" srcOrd="1" destOrd="0" presId="urn:microsoft.com/office/officeart/2018/2/layout/IconVerticalSolidList"/>
    <dgm:cxn modelId="{1702ABBA-CB32-4913-83E0-0D036D145D05}" type="presParOf" srcId="{76F0A5A6-A309-4AAF-8E88-D5840B070193}" destId="{39DF0374-C542-4075-A495-82F8D13B66CB}" srcOrd="2" destOrd="0" presId="urn:microsoft.com/office/officeart/2018/2/layout/IconVerticalSolidList"/>
    <dgm:cxn modelId="{C16579E0-191F-47B8-9274-618C22F72529}" type="presParOf" srcId="{76F0A5A6-A309-4AAF-8E88-D5840B070193}" destId="{5F6F25F4-2D95-4D8C-84BC-E821F0EDF598}" srcOrd="3" destOrd="0" presId="urn:microsoft.com/office/officeart/2018/2/layout/IconVerticalSolidList"/>
    <dgm:cxn modelId="{6236ADB2-0004-4F71-9591-A9D6B4A8526C}" type="presParOf" srcId="{2BFDB673-77F1-4F1D-B39E-527B766EB3A6}" destId="{E16C6BBD-73E5-4B52-8E03-89C01A3BD2E6}" srcOrd="5" destOrd="0" presId="urn:microsoft.com/office/officeart/2018/2/layout/IconVerticalSolidList"/>
    <dgm:cxn modelId="{38CF1DCC-8AEE-4EBD-9DB7-403353FCFD3B}" type="presParOf" srcId="{2BFDB673-77F1-4F1D-B39E-527B766EB3A6}" destId="{89D8B136-DA07-43B4-909A-2219F07C3C9B}" srcOrd="6" destOrd="0" presId="urn:microsoft.com/office/officeart/2018/2/layout/IconVerticalSolidList"/>
    <dgm:cxn modelId="{49E2F56D-B3D8-409E-AC82-11ECD336EFB0}" type="presParOf" srcId="{89D8B136-DA07-43B4-909A-2219F07C3C9B}" destId="{2712BE71-1B3E-40CB-93CD-767F938B0F65}" srcOrd="0" destOrd="0" presId="urn:microsoft.com/office/officeart/2018/2/layout/IconVerticalSolidList"/>
    <dgm:cxn modelId="{D6D844AC-58FA-4B9B-961F-FCF9767DABFF}" type="presParOf" srcId="{89D8B136-DA07-43B4-909A-2219F07C3C9B}" destId="{503842D0-D908-4CE7-AB6D-5C63CAF4AB43}" srcOrd="1" destOrd="0" presId="urn:microsoft.com/office/officeart/2018/2/layout/IconVerticalSolidList"/>
    <dgm:cxn modelId="{133DE875-6419-41AF-9310-BFCD7EF7BF8E}" type="presParOf" srcId="{89D8B136-DA07-43B4-909A-2219F07C3C9B}" destId="{15642FA0-C307-4C60-BA17-62410B98F76A}" srcOrd="2" destOrd="0" presId="urn:microsoft.com/office/officeart/2018/2/layout/IconVerticalSolidList"/>
    <dgm:cxn modelId="{C6F989E1-F23B-4586-8ECD-416784E21577}" type="presParOf" srcId="{89D8B136-DA07-43B4-909A-2219F07C3C9B}" destId="{4C511AE4-0A4F-40BF-A979-CB22739DFA1E}" srcOrd="3" destOrd="0" presId="urn:microsoft.com/office/officeart/2018/2/layout/IconVerticalSolidList"/>
    <dgm:cxn modelId="{40CFA4FC-BEE5-448E-BBA7-AD49372394BB}" type="presParOf" srcId="{89D8B136-DA07-43B4-909A-2219F07C3C9B}" destId="{95A80B55-1FFE-46AE-BFB7-DAE4D9947829}" srcOrd="4" destOrd="0" presId="urn:microsoft.com/office/officeart/2018/2/layout/IconVerticalSolidList"/>
    <dgm:cxn modelId="{AA35EC3D-BADA-4124-A64D-DFFBC28123EB}" type="presParOf" srcId="{2BFDB673-77F1-4F1D-B39E-527B766EB3A6}" destId="{FB65E2C8-309F-48B1-B6E3-8CD7F33FA9B6}" srcOrd="7" destOrd="0" presId="urn:microsoft.com/office/officeart/2018/2/layout/IconVerticalSolidList"/>
    <dgm:cxn modelId="{5EACAF75-3938-483F-B3B3-23EAD6CB75F6}" type="presParOf" srcId="{2BFDB673-77F1-4F1D-B39E-527B766EB3A6}" destId="{45D17274-994B-42B2-B5A5-E318E8C418D5}" srcOrd="8" destOrd="0" presId="urn:microsoft.com/office/officeart/2018/2/layout/IconVerticalSolidList"/>
    <dgm:cxn modelId="{DB523FE7-6DF0-45D6-90A7-2098F0E9C970}" type="presParOf" srcId="{45D17274-994B-42B2-B5A5-E318E8C418D5}" destId="{8E968ABA-7504-4AB2-AD7E-EDE28E13B2A4}" srcOrd="0" destOrd="0" presId="urn:microsoft.com/office/officeart/2018/2/layout/IconVerticalSolidList"/>
    <dgm:cxn modelId="{83E10361-D525-496E-89F8-8EB57B2816E1}" type="presParOf" srcId="{45D17274-994B-42B2-B5A5-E318E8C418D5}" destId="{64480CEB-E120-40A1-B578-AAC14F675B26}" srcOrd="1" destOrd="0" presId="urn:microsoft.com/office/officeart/2018/2/layout/IconVerticalSolidList"/>
    <dgm:cxn modelId="{711C9D73-E5B9-48DB-A544-CEEDD92548AD}" type="presParOf" srcId="{45D17274-994B-42B2-B5A5-E318E8C418D5}" destId="{C4DA0152-70C5-4D61-8130-9ED793AA396C}" srcOrd="2" destOrd="0" presId="urn:microsoft.com/office/officeart/2018/2/layout/IconVerticalSolidList"/>
    <dgm:cxn modelId="{1EC5744D-7F5C-4D27-BE74-D4CC52E5002B}" type="presParOf" srcId="{45D17274-994B-42B2-B5A5-E318E8C418D5}" destId="{9F8CAB8E-000A-4961-85C8-BACEA94209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E88F16-C21B-4097-94E3-FDDCA7FC795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EB215C7-E6A8-4F97-B4D8-26947337073F}">
      <dgm:prSet/>
      <dgm:spPr/>
      <dgm:t>
        <a:bodyPr/>
        <a:lstStyle/>
        <a:p>
          <a:r>
            <a:rPr lang="en-GB"/>
            <a:t>We use the Harvard referencing style</a:t>
          </a:r>
          <a:endParaRPr lang="en-US"/>
        </a:p>
      </dgm:t>
    </dgm:pt>
    <dgm:pt modelId="{E9F7C54F-9503-4CA4-BA43-B7E6870A263D}" type="parTrans" cxnId="{C356426F-B4C6-4347-9415-A33C1FEF1FD7}">
      <dgm:prSet/>
      <dgm:spPr/>
      <dgm:t>
        <a:bodyPr/>
        <a:lstStyle/>
        <a:p>
          <a:endParaRPr lang="en-US"/>
        </a:p>
      </dgm:t>
    </dgm:pt>
    <dgm:pt modelId="{A96E4B51-DF15-4CE4-ABE8-C69BEC321AD4}" type="sibTrans" cxnId="{C356426F-B4C6-4347-9415-A33C1FEF1FD7}">
      <dgm:prSet/>
      <dgm:spPr/>
      <dgm:t>
        <a:bodyPr/>
        <a:lstStyle/>
        <a:p>
          <a:endParaRPr lang="en-US"/>
        </a:p>
      </dgm:t>
    </dgm:pt>
    <dgm:pt modelId="{98BF7176-EC07-4AE5-BC7E-A79CC501C4CC}">
      <dgm:prSet/>
      <dgm:spPr/>
      <dgm:t>
        <a:bodyPr/>
        <a:lstStyle/>
        <a:p>
          <a:r>
            <a:rPr lang="en-GB" dirty="0"/>
            <a:t>The </a:t>
          </a:r>
          <a:r>
            <a:rPr lang="en-GB" u="sng" dirty="0"/>
            <a:t>referencing handbook </a:t>
          </a:r>
          <a:r>
            <a:rPr lang="en-GB" dirty="0"/>
            <a:t>will support you to reference for your academic writing  </a:t>
          </a:r>
          <a:endParaRPr lang="en-US" dirty="0"/>
        </a:p>
      </dgm:t>
    </dgm:pt>
    <dgm:pt modelId="{3C4D952E-6388-4789-813E-88B5AD6055C3}" type="parTrans" cxnId="{3CA0747D-CC2D-4FD9-995E-2901F283D36D}">
      <dgm:prSet/>
      <dgm:spPr/>
      <dgm:t>
        <a:bodyPr/>
        <a:lstStyle/>
        <a:p>
          <a:endParaRPr lang="en-US"/>
        </a:p>
      </dgm:t>
    </dgm:pt>
    <dgm:pt modelId="{D4F09ED2-C0FC-497B-A5D2-4948A9BED9F2}" type="sibTrans" cxnId="{3CA0747D-CC2D-4FD9-995E-2901F283D36D}">
      <dgm:prSet/>
      <dgm:spPr/>
      <dgm:t>
        <a:bodyPr/>
        <a:lstStyle/>
        <a:p>
          <a:endParaRPr lang="en-US"/>
        </a:p>
      </dgm:t>
    </dgm:pt>
    <dgm:pt modelId="{3F835C33-C0DC-4207-98FB-8A55166C0C8E}">
      <dgm:prSet/>
      <dgm:spPr/>
      <dgm:t>
        <a:bodyPr/>
        <a:lstStyle/>
        <a:p>
          <a:r>
            <a:rPr lang="en-GB" dirty="0"/>
            <a:t>Find the referencing handbook in the “Additional Resources” tile on the Moodle page for this module</a:t>
          </a:r>
          <a:endParaRPr lang="en-US" dirty="0"/>
        </a:p>
      </dgm:t>
    </dgm:pt>
    <dgm:pt modelId="{288221E6-6410-402B-BF71-F9D66E4F29EF}" type="parTrans" cxnId="{8E447B09-2993-4555-A363-711BBF8ABCA6}">
      <dgm:prSet/>
      <dgm:spPr/>
      <dgm:t>
        <a:bodyPr/>
        <a:lstStyle/>
        <a:p>
          <a:endParaRPr lang="en-US"/>
        </a:p>
      </dgm:t>
    </dgm:pt>
    <dgm:pt modelId="{547B1DE0-0837-4AD8-9E28-6D2294AFD64B}" type="sibTrans" cxnId="{8E447B09-2993-4555-A363-711BBF8ABCA6}">
      <dgm:prSet/>
      <dgm:spPr/>
      <dgm:t>
        <a:bodyPr/>
        <a:lstStyle/>
        <a:p>
          <a:endParaRPr lang="en-US"/>
        </a:p>
      </dgm:t>
    </dgm:pt>
    <dgm:pt modelId="{B59CE905-5F5B-416B-804B-9D9C1938FD64}">
      <dgm:prSet/>
      <dgm:spPr/>
      <dgm:t>
        <a:bodyPr/>
        <a:lstStyle/>
        <a:p>
          <a:r>
            <a:rPr lang="en-GB" dirty="0"/>
            <a:t>The online sessions will also help with this, but we will go over referencing skills next week</a:t>
          </a:r>
          <a:endParaRPr lang="en-US" dirty="0"/>
        </a:p>
      </dgm:t>
    </dgm:pt>
    <dgm:pt modelId="{148BCE11-3AA7-498E-A4B3-2B6F09C82CC2}" type="parTrans" cxnId="{7ED61B10-55D8-40F5-970B-8179EB1FC7FE}">
      <dgm:prSet/>
      <dgm:spPr/>
      <dgm:t>
        <a:bodyPr/>
        <a:lstStyle/>
        <a:p>
          <a:endParaRPr lang="en-US"/>
        </a:p>
      </dgm:t>
    </dgm:pt>
    <dgm:pt modelId="{EE2B4B4E-65EB-43D4-A706-52D90DC2E18E}" type="sibTrans" cxnId="{7ED61B10-55D8-40F5-970B-8179EB1FC7FE}">
      <dgm:prSet/>
      <dgm:spPr/>
      <dgm:t>
        <a:bodyPr/>
        <a:lstStyle/>
        <a:p>
          <a:endParaRPr lang="en-US"/>
        </a:p>
      </dgm:t>
    </dgm:pt>
    <dgm:pt modelId="{FFABBFF7-EDE7-4198-89F6-4392A5C8D32E}" type="pres">
      <dgm:prSet presAssocID="{79E88F16-C21B-4097-94E3-FDDCA7FC795D}" presName="root" presStyleCnt="0">
        <dgm:presLayoutVars>
          <dgm:dir/>
          <dgm:resizeHandles val="exact"/>
        </dgm:presLayoutVars>
      </dgm:prSet>
      <dgm:spPr/>
    </dgm:pt>
    <dgm:pt modelId="{1907B96E-DA55-4D82-B4E9-3DDB9940463E}" type="pres">
      <dgm:prSet presAssocID="{AEB215C7-E6A8-4F97-B4D8-26947337073F}" presName="compNode" presStyleCnt="0"/>
      <dgm:spPr/>
    </dgm:pt>
    <dgm:pt modelId="{D1FAC42D-766F-42D0-88E0-83DB08E4104A}" type="pres">
      <dgm:prSet presAssocID="{AEB215C7-E6A8-4F97-B4D8-26947337073F}" presName="bgRect" presStyleLbl="bgShp" presStyleIdx="0" presStyleCnt="4"/>
      <dgm:spPr/>
    </dgm:pt>
    <dgm:pt modelId="{F45D89F0-AF27-43D4-A76F-B1F51632DC9B}" type="pres">
      <dgm:prSet presAssocID="{AEB215C7-E6A8-4F97-B4D8-2694733707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5F1A01F6-5F6E-4BF2-A42D-7F9AED4D2E3A}" type="pres">
      <dgm:prSet presAssocID="{AEB215C7-E6A8-4F97-B4D8-26947337073F}" presName="spaceRect" presStyleCnt="0"/>
      <dgm:spPr/>
    </dgm:pt>
    <dgm:pt modelId="{9E397860-C295-47A2-B37D-BE1C8FE4FDFF}" type="pres">
      <dgm:prSet presAssocID="{AEB215C7-E6A8-4F97-B4D8-26947337073F}" presName="parTx" presStyleLbl="revTx" presStyleIdx="0" presStyleCnt="4">
        <dgm:presLayoutVars>
          <dgm:chMax val="0"/>
          <dgm:chPref val="0"/>
        </dgm:presLayoutVars>
      </dgm:prSet>
      <dgm:spPr/>
    </dgm:pt>
    <dgm:pt modelId="{5D6EDB8E-4ED2-4B49-9265-71A486E66A61}" type="pres">
      <dgm:prSet presAssocID="{A96E4B51-DF15-4CE4-ABE8-C69BEC321AD4}" presName="sibTrans" presStyleCnt="0"/>
      <dgm:spPr/>
    </dgm:pt>
    <dgm:pt modelId="{CEE4A9BB-E706-45E6-A13E-839088927A2D}" type="pres">
      <dgm:prSet presAssocID="{98BF7176-EC07-4AE5-BC7E-A79CC501C4CC}" presName="compNode" presStyleCnt="0"/>
      <dgm:spPr/>
    </dgm:pt>
    <dgm:pt modelId="{04006B4C-7066-47BE-8C9F-9D8AEBAE58BC}" type="pres">
      <dgm:prSet presAssocID="{98BF7176-EC07-4AE5-BC7E-A79CC501C4CC}" presName="bgRect" presStyleLbl="bgShp" presStyleIdx="1" presStyleCnt="4"/>
      <dgm:spPr/>
    </dgm:pt>
    <dgm:pt modelId="{B92A0C73-DCF3-4BEB-BFFF-4FDD99E2D20E}" type="pres">
      <dgm:prSet presAssocID="{98BF7176-EC07-4AE5-BC7E-A79CC501C4C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423EE8D9-5619-4D82-A8DB-063A2F20AAAA}" type="pres">
      <dgm:prSet presAssocID="{98BF7176-EC07-4AE5-BC7E-A79CC501C4CC}" presName="spaceRect" presStyleCnt="0"/>
      <dgm:spPr/>
    </dgm:pt>
    <dgm:pt modelId="{DDAB7C0E-994F-4588-8927-A1E93FC66865}" type="pres">
      <dgm:prSet presAssocID="{98BF7176-EC07-4AE5-BC7E-A79CC501C4CC}" presName="parTx" presStyleLbl="revTx" presStyleIdx="1" presStyleCnt="4">
        <dgm:presLayoutVars>
          <dgm:chMax val="0"/>
          <dgm:chPref val="0"/>
        </dgm:presLayoutVars>
      </dgm:prSet>
      <dgm:spPr/>
    </dgm:pt>
    <dgm:pt modelId="{E80FAD51-7C98-4AEC-849E-A695BA009358}" type="pres">
      <dgm:prSet presAssocID="{D4F09ED2-C0FC-497B-A5D2-4948A9BED9F2}" presName="sibTrans" presStyleCnt="0"/>
      <dgm:spPr/>
    </dgm:pt>
    <dgm:pt modelId="{4A674B44-D6CF-4720-A49E-54F1D4E30D8E}" type="pres">
      <dgm:prSet presAssocID="{3F835C33-C0DC-4207-98FB-8A55166C0C8E}" presName="compNode" presStyleCnt="0"/>
      <dgm:spPr/>
    </dgm:pt>
    <dgm:pt modelId="{76929827-C266-4732-9F56-73EE75EC674E}" type="pres">
      <dgm:prSet presAssocID="{3F835C33-C0DC-4207-98FB-8A55166C0C8E}" presName="bgRect" presStyleLbl="bgShp" presStyleIdx="2" presStyleCnt="4"/>
      <dgm:spPr>
        <a:solidFill>
          <a:schemeClr val="accent4">
            <a:lumMod val="75000"/>
          </a:schemeClr>
        </a:solidFill>
      </dgm:spPr>
    </dgm:pt>
    <dgm:pt modelId="{90DFCD2A-FAF1-4E2D-A8EA-EF89BA3396CA}" type="pres">
      <dgm:prSet presAssocID="{3F835C33-C0DC-4207-98FB-8A55166C0C8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Folder"/>
        </a:ext>
      </dgm:extLst>
    </dgm:pt>
    <dgm:pt modelId="{6AD343E6-5582-480B-B69C-7D8E18ADCC18}" type="pres">
      <dgm:prSet presAssocID="{3F835C33-C0DC-4207-98FB-8A55166C0C8E}" presName="spaceRect" presStyleCnt="0"/>
      <dgm:spPr/>
    </dgm:pt>
    <dgm:pt modelId="{49F4B752-8D61-4EC8-AB8B-265DB4C8A088}" type="pres">
      <dgm:prSet presAssocID="{3F835C33-C0DC-4207-98FB-8A55166C0C8E}" presName="parTx" presStyleLbl="revTx" presStyleIdx="2" presStyleCnt="4">
        <dgm:presLayoutVars>
          <dgm:chMax val="0"/>
          <dgm:chPref val="0"/>
        </dgm:presLayoutVars>
      </dgm:prSet>
      <dgm:spPr/>
    </dgm:pt>
    <dgm:pt modelId="{3F22AC9E-4E8E-4F8D-B11D-21702A0B4AB3}" type="pres">
      <dgm:prSet presAssocID="{547B1DE0-0837-4AD8-9E28-6D2294AFD64B}" presName="sibTrans" presStyleCnt="0"/>
      <dgm:spPr/>
    </dgm:pt>
    <dgm:pt modelId="{D5B5DE76-9F75-479E-998A-84832E935D5E}" type="pres">
      <dgm:prSet presAssocID="{B59CE905-5F5B-416B-804B-9D9C1938FD64}" presName="compNode" presStyleCnt="0"/>
      <dgm:spPr/>
    </dgm:pt>
    <dgm:pt modelId="{EFDC24E9-B7C6-4005-A8FB-DDB4E6C9BB4A}" type="pres">
      <dgm:prSet presAssocID="{B59CE905-5F5B-416B-804B-9D9C1938FD64}" presName="bgRect" presStyleLbl="bgShp" presStyleIdx="3" presStyleCnt="4"/>
      <dgm:spPr/>
    </dgm:pt>
    <dgm:pt modelId="{B8AE8E78-BCFB-4BD4-926B-3A63F2CBAE16}" type="pres">
      <dgm:prSet presAssocID="{B59CE905-5F5B-416B-804B-9D9C1938FD6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63AEBDC1-0F52-429B-8ECB-8B86CA50C5D6}" type="pres">
      <dgm:prSet presAssocID="{B59CE905-5F5B-416B-804B-9D9C1938FD64}" presName="spaceRect" presStyleCnt="0"/>
      <dgm:spPr/>
    </dgm:pt>
    <dgm:pt modelId="{3DAB9BF2-65C3-48AA-9573-155DC5C3EA31}" type="pres">
      <dgm:prSet presAssocID="{B59CE905-5F5B-416B-804B-9D9C1938FD64}" presName="parTx" presStyleLbl="revTx" presStyleIdx="3" presStyleCnt="4">
        <dgm:presLayoutVars>
          <dgm:chMax val="0"/>
          <dgm:chPref val="0"/>
        </dgm:presLayoutVars>
      </dgm:prSet>
      <dgm:spPr/>
    </dgm:pt>
  </dgm:ptLst>
  <dgm:cxnLst>
    <dgm:cxn modelId="{8E447B09-2993-4555-A363-711BBF8ABCA6}" srcId="{79E88F16-C21B-4097-94E3-FDDCA7FC795D}" destId="{3F835C33-C0DC-4207-98FB-8A55166C0C8E}" srcOrd="2" destOrd="0" parTransId="{288221E6-6410-402B-BF71-F9D66E4F29EF}" sibTransId="{547B1DE0-0837-4AD8-9E28-6D2294AFD64B}"/>
    <dgm:cxn modelId="{7ED61B10-55D8-40F5-970B-8179EB1FC7FE}" srcId="{79E88F16-C21B-4097-94E3-FDDCA7FC795D}" destId="{B59CE905-5F5B-416B-804B-9D9C1938FD64}" srcOrd="3" destOrd="0" parTransId="{148BCE11-3AA7-498E-A4B3-2B6F09C82CC2}" sibTransId="{EE2B4B4E-65EB-43D4-A706-52D90DC2E18E}"/>
    <dgm:cxn modelId="{621EB820-672C-4657-8692-8E41087C4576}" type="presOf" srcId="{3F835C33-C0DC-4207-98FB-8A55166C0C8E}" destId="{49F4B752-8D61-4EC8-AB8B-265DB4C8A088}" srcOrd="0" destOrd="0" presId="urn:microsoft.com/office/officeart/2018/2/layout/IconVerticalSolidList"/>
    <dgm:cxn modelId="{344A7022-9289-4352-B39F-9531CE3A32FD}" type="presOf" srcId="{98BF7176-EC07-4AE5-BC7E-A79CC501C4CC}" destId="{DDAB7C0E-994F-4588-8927-A1E93FC66865}" srcOrd="0" destOrd="0" presId="urn:microsoft.com/office/officeart/2018/2/layout/IconVerticalSolidList"/>
    <dgm:cxn modelId="{009BFC45-5491-4EB7-A625-82ECBB90FC50}" type="presOf" srcId="{B59CE905-5F5B-416B-804B-9D9C1938FD64}" destId="{3DAB9BF2-65C3-48AA-9573-155DC5C3EA31}" srcOrd="0" destOrd="0" presId="urn:microsoft.com/office/officeart/2018/2/layout/IconVerticalSolidList"/>
    <dgm:cxn modelId="{C356426F-B4C6-4347-9415-A33C1FEF1FD7}" srcId="{79E88F16-C21B-4097-94E3-FDDCA7FC795D}" destId="{AEB215C7-E6A8-4F97-B4D8-26947337073F}" srcOrd="0" destOrd="0" parTransId="{E9F7C54F-9503-4CA4-BA43-B7E6870A263D}" sibTransId="{A96E4B51-DF15-4CE4-ABE8-C69BEC321AD4}"/>
    <dgm:cxn modelId="{3CA0747D-CC2D-4FD9-995E-2901F283D36D}" srcId="{79E88F16-C21B-4097-94E3-FDDCA7FC795D}" destId="{98BF7176-EC07-4AE5-BC7E-A79CC501C4CC}" srcOrd="1" destOrd="0" parTransId="{3C4D952E-6388-4789-813E-88B5AD6055C3}" sibTransId="{D4F09ED2-C0FC-497B-A5D2-4948A9BED9F2}"/>
    <dgm:cxn modelId="{40A397BC-3AFF-46D6-BAF7-6821E9C78EDF}" type="presOf" srcId="{79E88F16-C21B-4097-94E3-FDDCA7FC795D}" destId="{FFABBFF7-EDE7-4198-89F6-4392A5C8D32E}" srcOrd="0" destOrd="0" presId="urn:microsoft.com/office/officeart/2018/2/layout/IconVerticalSolidList"/>
    <dgm:cxn modelId="{38BE14DD-0A51-4770-9F87-F94886C840EF}" type="presOf" srcId="{AEB215C7-E6A8-4F97-B4D8-26947337073F}" destId="{9E397860-C295-47A2-B37D-BE1C8FE4FDFF}" srcOrd="0" destOrd="0" presId="urn:microsoft.com/office/officeart/2018/2/layout/IconVerticalSolidList"/>
    <dgm:cxn modelId="{64B80BF5-FCDA-4383-9A04-70F3972A8ABC}" type="presParOf" srcId="{FFABBFF7-EDE7-4198-89F6-4392A5C8D32E}" destId="{1907B96E-DA55-4D82-B4E9-3DDB9940463E}" srcOrd="0" destOrd="0" presId="urn:microsoft.com/office/officeart/2018/2/layout/IconVerticalSolidList"/>
    <dgm:cxn modelId="{129216D2-25A3-40A6-8754-57CCB5A0E7C1}" type="presParOf" srcId="{1907B96E-DA55-4D82-B4E9-3DDB9940463E}" destId="{D1FAC42D-766F-42D0-88E0-83DB08E4104A}" srcOrd="0" destOrd="0" presId="urn:microsoft.com/office/officeart/2018/2/layout/IconVerticalSolidList"/>
    <dgm:cxn modelId="{F6CDC505-ABA4-4A49-8B57-B1316A4A8997}" type="presParOf" srcId="{1907B96E-DA55-4D82-B4E9-3DDB9940463E}" destId="{F45D89F0-AF27-43D4-A76F-B1F51632DC9B}" srcOrd="1" destOrd="0" presId="urn:microsoft.com/office/officeart/2018/2/layout/IconVerticalSolidList"/>
    <dgm:cxn modelId="{31504AC6-A0CF-47FE-8449-21283DEC474D}" type="presParOf" srcId="{1907B96E-DA55-4D82-B4E9-3DDB9940463E}" destId="{5F1A01F6-5F6E-4BF2-A42D-7F9AED4D2E3A}" srcOrd="2" destOrd="0" presId="urn:microsoft.com/office/officeart/2018/2/layout/IconVerticalSolidList"/>
    <dgm:cxn modelId="{8C469DC2-9E59-4E56-9BFF-AA57EAAE5A76}" type="presParOf" srcId="{1907B96E-DA55-4D82-B4E9-3DDB9940463E}" destId="{9E397860-C295-47A2-B37D-BE1C8FE4FDFF}" srcOrd="3" destOrd="0" presId="urn:microsoft.com/office/officeart/2018/2/layout/IconVerticalSolidList"/>
    <dgm:cxn modelId="{A8CAB2E7-5F69-4226-B29C-0B44ADB3C0F8}" type="presParOf" srcId="{FFABBFF7-EDE7-4198-89F6-4392A5C8D32E}" destId="{5D6EDB8E-4ED2-4B49-9265-71A486E66A61}" srcOrd="1" destOrd="0" presId="urn:microsoft.com/office/officeart/2018/2/layout/IconVerticalSolidList"/>
    <dgm:cxn modelId="{5EBFE50C-5309-4EC4-85C6-4DB99DB76EB5}" type="presParOf" srcId="{FFABBFF7-EDE7-4198-89F6-4392A5C8D32E}" destId="{CEE4A9BB-E706-45E6-A13E-839088927A2D}" srcOrd="2" destOrd="0" presId="urn:microsoft.com/office/officeart/2018/2/layout/IconVerticalSolidList"/>
    <dgm:cxn modelId="{34F4FECF-B8DA-45AD-8D11-C3BC66127E27}" type="presParOf" srcId="{CEE4A9BB-E706-45E6-A13E-839088927A2D}" destId="{04006B4C-7066-47BE-8C9F-9D8AEBAE58BC}" srcOrd="0" destOrd="0" presId="urn:microsoft.com/office/officeart/2018/2/layout/IconVerticalSolidList"/>
    <dgm:cxn modelId="{6EE8D643-4CBC-4999-91D0-721DCF8D9808}" type="presParOf" srcId="{CEE4A9BB-E706-45E6-A13E-839088927A2D}" destId="{B92A0C73-DCF3-4BEB-BFFF-4FDD99E2D20E}" srcOrd="1" destOrd="0" presId="urn:microsoft.com/office/officeart/2018/2/layout/IconVerticalSolidList"/>
    <dgm:cxn modelId="{7943F668-3795-44EB-BE32-776C0D20F5B9}" type="presParOf" srcId="{CEE4A9BB-E706-45E6-A13E-839088927A2D}" destId="{423EE8D9-5619-4D82-A8DB-063A2F20AAAA}" srcOrd="2" destOrd="0" presId="urn:microsoft.com/office/officeart/2018/2/layout/IconVerticalSolidList"/>
    <dgm:cxn modelId="{FD134E26-8DAB-4512-9611-AFC0A770A92E}" type="presParOf" srcId="{CEE4A9BB-E706-45E6-A13E-839088927A2D}" destId="{DDAB7C0E-994F-4588-8927-A1E93FC66865}" srcOrd="3" destOrd="0" presId="urn:microsoft.com/office/officeart/2018/2/layout/IconVerticalSolidList"/>
    <dgm:cxn modelId="{35348739-C0A9-4250-82EB-468D1C8C9535}" type="presParOf" srcId="{FFABBFF7-EDE7-4198-89F6-4392A5C8D32E}" destId="{E80FAD51-7C98-4AEC-849E-A695BA009358}" srcOrd="3" destOrd="0" presId="urn:microsoft.com/office/officeart/2018/2/layout/IconVerticalSolidList"/>
    <dgm:cxn modelId="{E80A03AE-2894-47C4-8595-137291D09DE0}" type="presParOf" srcId="{FFABBFF7-EDE7-4198-89F6-4392A5C8D32E}" destId="{4A674B44-D6CF-4720-A49E-54F1D4E30D8E}" srcOrd="4" destOrd="0" presId="urn:microsoft.com/office/officeart/2018/2/layout/IconVerticalSolidList"/>
    <dgm:cxn modelId="{C365F5B2-5237-4F48-B04E-CE4F2FD4729A}" type="presParOf" srcId="{4A674B44-D6CF-4720-A49E-54F1D4E30D8E}" destId="{76929827-C266-4732-9F56-73EE75EC674E}" srcOrd="0" destOrd="0" presId="urn:microsoft.com/office/officeart/2018/2/layout/IconVerticalSolidList"/>
    <dgm:cxn modelId="{FA51EDEB-2B30-4C7E-B647-65E985229BFC}" type="presParOf" srcId="{4A674B44-D6CF-4720-A49E-54F1D4E30D8E}" destId="{90DFCD2A-FAF1-4E2D-A8EA-EF89BA3396CA}" srcOrd="1" destOrd="0" presId="urn:microsoft.com/office/officeart/2018/2/layout/IconVerticalSolidList"/>
    <dgm:cxn modelId="{98E9D3CE-82F0-46D8-80F4-B93F4B67CFD4}" type="presParOf" srcId="{4A674B44-D6CF-4720-A49E-54F1D4E30D8E}" destId="{6AD343E6-5582-480B-B69C-7D8E18ADCC18}" srcOrd="2" destOrd="0" presId="urn:microsoft.com/office/officeart/2018/2/layout/IconVerticalSolidList"/>
    <dgm:cxn modelId="{5B3B83A5-483A-4A8C-A34E-1CAB2B220CD5}" type="presParOf" srcId="{4A674B44-D6CF-4720-A49E-54F1D4E30D8E}" destId="{49F4B752-8D61-4EC8-AB8B-265DB4C8A088}" srcOrd="3" destOrd="0" presId="urn:microsoft.com/office/officeart/2018/2/layout/IconVerticalSolidList"/>
    <dgm:cxn modelId="{58202FBE-F509-48B3-8DFF-8D7105F9CDF9}" type="presParOf" srcId="{FFABBFF7-EDE7-4198-89F6-4392A5C8D32E}" destId="{3F22AC9E-4E8E-4F8D-B11D-21702A0B4AB3}" srcOrd="5" destOrd="0" presId="urn:microsoft.com/office/officeart/2018/2/layout/IconVerticalSolidList"/>
    <dgm:cxn modelId="{8D4B5030-A2F3-47AB-B9D4-5AE150068568}" type="presParOf" srcId="{FFABBFF7-EDE7-4198-89F6-4392A5C8D32E}" destId="{D5B5DE76-9F75-479E-998A-84832E935D5E}" srcOrd="6" destOrd="0" presId="urn:microsoft.com/office/officeart/2018/2/layout/IconVerticalSolidList"/>
    <dgm:cxn modelId="{059A0336-E837-43C5-90DB-E71D7C78A4A1}" type="presParOf" srcId="{D5B5DE76-9F75-479E-998A-84832E935D5E}" destId="{EFDC24E9-B7C6-4005-A8FB-DDB4E6C9BB4A}" srcOrd="0" destOrd="0" presId="urn:microsoft.com/office/officeart/2018/2/layout/IconVerticalSolidList"/>
    <dgm:cxn modelId="{0021FF8C-BB13-4D44-986C-60B0B54813F4}" type="presParOf" srcId="{D5B5DE76-9F75-479E-998A-84832E935D5E}" destId="{B8AE8E78-BCFB-4BD4-926B-3A63F2CBAE16}" srcOrd="1" destOrd="0" presId="urn:microsoft.com/office/officeart/2018/2/layout/IconVerticalSolidList"/>
    <dgm:cxn modelId="{5F381294-3BF1-4462-87DC-89941347DE99}" type="presParOf" srcId="{D5B5DE76-9F75-479E-998A-84832E935D5E}" destId="{63AEBDC1-0F52-429B-8ECB-8B86CA50C5D6}" srcOrd="2" destOrd="0" presId="urn:microsoft.com/office/officeart/2018/2/layout/IconVerticalSolidList"/>
    <dgm:cxn modelId="{5E51A8EA-8502-4F88-BB6F-1F2499F92A5C}" type="presParOf" srcId="{D5B5DE76-9F75-479E-998A-84832E935D5E}" destId="{3DAB9BF2-65C3-48AA-9573-155DC5C3EA3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BF44A5-D061-440E-849F-0FA00560E18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F63C711-8C23-4DA1-8D33-CA2F64A70D1C}">
      <dgm:prSet/>
      <dgm:spPr/>
      <dgm:t>
        <a:bodyPr/>
        <a:lstStyle/>
        <a:p>
          <a:pPr>
            <a:lnSpc>
              <a:spcPct val="100000"/>
            </a:lnSpc>
          </a:pPr>
          <a:r>
            <a:rPr lang="en-GB" dirty="0"/>
            <a:t>Thinking and writing critically</a:t>
          </a:r>
          <a:endParaRPr lang="en-US" dirty="0"/>
        </a:p>
      </dgm:t>
    </dgm:pt>
    <dgm:pt modelId="{D6462333-7E9E-4C63-8B33-DF1C9F201F04}" type="parTrans" cxnId="{C419AD72-14D7-4572-B9B1-416516342FD7}">
      <dgm:prSet/>
      <dgm:spPr/>
      <dgm:t>
        <a:bodyPr/>
        <a:lstStyle/>
        <a:p>
          <a:endParaRPr lang="en-US"/>
        </a:p>
      </dgm:t>
    </dgm:pt>
    <dgm:pt modelId="{5EA5D9B1-62C1-4BC6-9962-A8A2F18F4BAF}" type="sibTrans" cxnId="{C419AD72-14D7-4572-B9B1-416516342FD7}">
      <dgm:prSet/>
      <dgm:spPr/>
      <dgm:t>
        <a:bodyPr/>
        <a:lstStyle/>
        <a:p>
          <a:pPr>
            <a:lnSpc>
              <a:spcPct val="100000"/>
            </a:lnSpc>
          </a:pPr>
          <a:endParaRPr lang="en-US"/>
        </a:p>
      </dgm:t>
    </dgm:pt>
    <dgm:pt modelId="{F3505CBF-BE3A-4BFB-8471-A01239EA8EB8}">
      <dgm:prSet/>
      <dgm:spPr/>
      <dgm:t>
        <a:bodyPr/>
        <a:lstStyle/>
        <a:p>
          <a:pPr>
            <a:lnSpc>
              <a:spcPct val="100000"/>
            </a:lnSpc>
          </a:pPr>
          <a:r>
            <a:rPr lang="en-GB" dirty="0"/>
            <a:t>Referencing accurately to avoid plagiarism</a:t>
          </a:r>
          <a:endParaRPr lang="en-US" dirty="0"/>
        </a:p>
      </dgm:t>
    </dgm:pt>
    <dgm:pt modelId="{B98BC571-3799-4C91-8678-DCE1C0940796}" type="parTrans" cxnId="{876478D8-EDC5-4025-BBA7-0DBEE9F56786}">
      <dgm:prSet/>
      <dgm:spPr/>
      <dgm:t>
        <a:bodyPr/>
        <a:lstStyle/>
        <a:p>
          <a:endParaRPr lang="en-US"/>
        </a:p>
      </dgm:t>
    </dgm:pt>
    <dgm:pt modelId="{EE9C4CE8-BA75-4EA0-B302-A0B6401DBA87}" type="sibTrans" cxnId="{876478D8-EDC5-4025-BBA7-0DBEE9F56786}">
      <dgm:prSet/>
      <dgm:spPr/>
      <dgm:t>
        <a:bodyPr/>
        <a:lstStyle/>
        <a:p>
          <a:pPr>
            <a:lnSpc>
              <a:spcPct val="100000"/>
            </a:lnSpc>
          </a:pPr>
          <a:endParaRPr lang="en-US"/>
        </a:p>
      </dgm:t>
    </dgm:pt>
    <dgm:pt modelId="{4A515325-FB4D-4785-B5C3-418B9A08ADA5}">
      <dgm:prSet/>
      <dgm:spPr/>
      <dgm:t>
        <a:bodyPr/>
        <a:lstStyle/>
        <a:p>
          <a:pPr>
            <a:lnSpc>
              <a:spcPct val="100000"/>
            </a:lnSpc>
          </a:pPr>
          <a:r>
            <a:rPr lang="en-GB" dirty="0"/>
            <a:t>Using appropriate technology to support learning</a:t>
          </a:r>
          <a:endParaRPr lang="en-US" dirty="0"/>
        </a:p>
      </dgm:t>
    </dgm:pt>
    <dgm:pt modelId="{B675DDBB-166A-49B8-B0AF-2ACD07371D30}" type="parTrans" cxnId="{5146F6BC-57F6-42B4-8AE5-D035CAC0E683}">
      <dgm:prSet/>
      <dgm:spPr/>
      <dgm:t>
        <a:bodyPr/>
        <a:lstStyle/>
        <a:p>
          <a:endParaRPr lang="en-US"/>
        </a:p>
      </dgm:t>
    </dgm:pt>
    <dgm:pt modelId="{0B4C2EA4-EA4D-454F-BCD0-FCEB5BB37C33}" type="sibTrans" cxnId="{5146F6BC-57F6-42B4-8AE5-D035CAC0E683}">
      <dgm:prSet/>
      <dgm:spPr/>
      <dgm:t>
        <a:bodyPr/>
        <a:lstStyle/>
        <a:p>
          <a:pPr>
            <a:lnSpc>
              <a:spcPct val="100000"/>
            </a:lnSpc>
          </a:pPr>
          <a:endParaRPr lang="en-US"/>
        </a:p>
      </dgm:t>
    </dgm:pt>
    <dgm:pt modelId="{1AE724BF-92D0-4B35-9507-E4B5E3D336A5}">
      <dgm:prSet/>
      <dgm:spPr/>
      <dgm:t>
        <a:bodyPr/>
        <a:lstStyle/>
        <a:p>
          <a:pPr>
            <a:lnSpc>
              <a:spcPct val="100000"/>
            </a:lnSpc>
          </a:pPr>
          <a:r>
            <a:rPr lang="en-GB" dirty="0"/>
            <a:t>Reflective practice</a:t>
          </a:r>
          <a:endParaRPr lang="en-US" dirty="0"/>
        </a:p>
      </dgm:t>
    </dgm:pt>
    <dgm:pt modelId="{538E9004-681B-4064-AD3D-5A09C6E9BF37}" type="parTrans" cxnId="{480ABA11-68A0-44DA-B206-35C08470A4CB}">
      <dgm:prSet/>
      <dgm:spPr/>
      <dgm:t>
        <a:bodyPr/>
        <a:lstStyle/>
        <a:p>
          <a:endParaRPr lang="en-US"/>
        </a:p>
      </dgm:t>
    </dgm:pt>
    <dgm:pt modelId="{2D4CA169-77DC-44F9-B7DF-956FA953F7EA}" type="sibTrans" cxnId="{480ABA11-68A0-44DA-B206-35C08470A4CB}">
      <dgm:prSet/>
      <dgm:spPr/>
      <dgm:t>
        <a:bodyPr/>
        <a:lstStyle/>
        <a:p>
          <a:pPr>
            <a:lnSpc>
              <a:spcPct val="100000"/>
            </a:lnSpc>
          </a:pPr>
          <a:endParaRPr lang="en-US"/>
        </a:p>
      </dgm:t>
    </dgm:pt>
    <dgm:pt modelId="{B09C4D4F-8027-41E6-929A-9B6960BA3B1C}">
      <dgm:prSet/>
      <dgm:spPr/>
      <dgm:t>
        <a:bodyPr/>
        <a:lstStyle/>
        <a:p>
          <a:pPr>
            <a:lnSpc>
              <a:spcPct val="100000"/>
            </a:lnSpc>
          </a:pPr>
          <a:r>
            <a:rPr lang="en-GB" dirty="0"/>
            <a:t>Working as an effective team member</a:t>
          </a:r>
          <a:endParaRPr lang="en-US" dirty="0"/>
        </a:p>
      </dgm:t>
    </dgm:pt>
    <dgm:pt modelId="{DFEB883B-0238-46E4-9076-92A8B4DDCF84}" type="parTrans" cxnId="{0653C63E-D68B-4967-BD45-53352592A1DC}">
      <dgm:prSet/>
      <dgm:spPr/>
      <dgm:t>
        <a:bodyPr/>
        <a:lstStyle/>
        <a:p>
          <a:endParaRPr lang="en-US"/>
        </a:p>
      </dgm:t>
    </dgm:pt>
    <dgm:pt modelId="{C753289A-ECB1-4AD3-937B-1E96E6276615}" type="sibTrans" cxnId="{0653C63E-D68B-4967-BD45-53352592A1DC}">
      <dgm:prSet/>
      <dgm:spPr/>
      <dgm:t>
        <a:bodyPr/>
        <a:lstStyle/>
        <a:p>
          <a:pPr>
            <a:lnSpc>
              <a:spcPct val="100000"/>
            </a:lnSpc>
          </a:pPr>
          <a:endParaRPr lang="en-US"/>
        </a:p>
      </dgm:t>
    </dgm:pt>
    <dgm:pt modelId="{E9F46B0B-6318-4E47-855C-89E062FFE28B}">
      <dgm:prSet/>
      <dgm:spPr/>
      <dgm:t>
        <a:bodyPr/>
        <a:lstStyle/>
        <a:p>
          <a:pPr>
            <a:lnSpc>
              <a:spcPct val="100000"/>
            </a:lnSpc>
          </a:pPr>
          <a:r>
            <a:rPr lang="en-GB" dirty="0"/>
            <a:t>Developing resilience and  learning agility</a:t>
          </a:r>
          <a:endParaRPr lang="en-US" dirty="0"/>
        </a:p>
      </dgm:t>
    </dgm:pt>
    <dgm:pt modelId="{80781BF1-12C6-4FF5-B586-59750EE3077E}" type="parTrans" cxnId="{BA072469-279F-4829-AC5F-E9EA689E9129}">
      <dgm:prSet/>
      <dgm:spPr/>
      <dgm:t>
        <a:bodyPr/>
        <a:lstStyle/>
        <a:p>
          <a:endParaRPr lang="en-US"/>
        </a:p>
      </dgm:t>
    </dgm:pt>
    <dgm:pt modelId="{2076872F-EFB1-491E-95EC-7577F1D01D90}" type="sibTrans" cxnId="{BA072469-279F-4829-AC5F-E9EA689E9129}">
      <dgm:prSet/>
      <dgm:spPr/>
      <dgm:t>
        <a:bodyPr/>
        <a:lstStyle/>
        <a:p>
          <a:endParaRPr lang="en-US"/>
        </a:p>
      </dgm:t>
    </dgm:pt>
    <dgm:pt modelId="{777AF3B6-E0D3-4B55-8B82-BB45F35E3B4B}" type="pres">
      <dgm:prSet presAssocID="{FFBF44A5-D061-440E-849F-0FA00560E181}" presName="root" presStyleCnt="0">
        <dgm:presLayoutVars>
          <dgm:dir/>
          <dgm:resizeHandles val="exact"/>
        </dgm:presLayoutVars>
      </dgm:prSet>
      <dgm:spPr/>
    </dgm:pt>
    <dgm:pt modelId="{024DB02C-3AD8-4B4B-A0B7-667B570D93AB}" type="pres">
      <dgm:prSet presAssocID="{FFBF44A5-D061-440E-849F-0FA00560E181}" presName="container" presStyleCnt="0">
        <dgm:presLayoutVars>
          <dgm:dir/>
          <dgm:resizeHandles val="exact"/>
        </dgm:presLayoutVars>
      </dgm:prSet>
      <dgm:spPr/>
    </dgm:pt>
    <dgm:pt modelId="{946B0155-19A4-4342-878A-D160A533AA8E}" type="pres">
      <dgm:prSet presAssocID="{1F63C711-8C23-4DA1-8D33-CA2F64A70D1C}" presName="compNode" presStyleCnt="0"/>
      <dgm:spPr/>
    </dgm:pt>
    <dgm:pt modelId="{4E5AC292-E40A-45A7-B744-09A9959740F6}" type="pres">
      <dgm:prSet presAssocID="{1F63C711-8C23-4DA1-8D33-CA2F64A70D1C}" presName="iconBgRect" presStyleLbl="bgShp" presStyleIdx="0" presStyleCnt="6"/>
      <dgm:spPr/>
    </dgm:pt>
    <dgm:pt modelId="{7BA0F066-4249-43F3-978C-AC19E2D68FF3}" type="pres">
      <dgm:prSet presAssocID="{1F63C711-8C23-4DA1-8D33-CA2F64A70D1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4D870928-D0B4-40FF-BF9D-47A1DB68473A}" type="pres">
      <dgm:prSet presAssocID="{1F63C711-8C23-4DA1-8D33-CA2F64A70D1C}" presName="spaceRect" presStyleCnt="0"/>
      <dgm:spPr/>
    </dgm:pt>
    <dgm:pt modelId="{ED622A19-7C78-4691-B29B-E38A35DFEDC3}" type="pres">
      <dgm:prSet presAssocID="{1F63C711-8C23-4DA1-8D33-CA2F64A70D1C}" presName="textRect" presStyleLbl="revTx" presStyleIdx="0" presStyleCnt="6">
        <dgm:presLayoutVars>
          <dgm:chMax val="1"/>
          <dgm:chPref val="1"/>
        </dgm:presLayoutVars>
      </dgm:prSet>
      <dgm:spPr/>
    </dgm:pt>
    <dgm:pt modelId="{E6C72065-0474-494B-977D-B1923260DD19}" type="pres">
      <dgm:prSet presAssocID="{5EA5D9B1-62C1-4BC6-9962-A8A2F18F4BAF}" presName="sibTrans" presStyleLbl="sibTrans2D1" presStyleIdx="0" presStyleCnt="0"/>
      <dgm:spPr/>
    </dgm:pt>
    <dgm:pt modelId="{84AFA9BD-6CCC-4F39-B056-4C210F03CCD3}" type="pres">
      <dgm:prSet presAssocID="{F3505CBF-BE3A-4BFB-8471-A01239EA8EB8}" presName="compNode" presStyleCnt="0"/>
      <dgm:spPr/>
    </dgm:pt>
    <dgm:pt modelId="{6B0C0A20-6458-4FD9-9307-CF064176FF02}" type="pres">
      <dgm:prSet presAssocID="{F3505CBF-BE3A-4BFB-8471-A01239EA8EB8}" presName="iconBgRect" presStyleLbl="bgShp" presStyleIdx="1" presStyleCnt="6"/>
      <dgm:spPr/>
    </dgm:pt>
    <dgm:pt modelId="{6B8E98A4-C980-451F-9929-F96F822BC7E3}" type="pres">
      <dgm:prSet presAssocID="{F3505CBF-BE3A-4BFB-8471-A01239EA8EB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F25652A-1069-4144-B741-164475994171}" type="pres">
      <dgm:prSet presAssocID="{F3505CBF-BE3A-4BFB-8471-A01239EA8EB8}" presName="spaceRect" presStyleCnt="0"/>
      <dgm:spPr/>
    </dgm:pt>
    <dgm:pt modelId="{2C00DEFC-8303-48B3-9AE6-5C40F5121192}" type="pres">
      <dgm:prSet presAssocID="{F3505CBF-BE3A-4BFB-8471-A01239EA8EB8}" presName="textRect" presStyleLbl="revTx" presStyleIdx="1" presStyleCnt="6">
        <dgm:presLayoutVars>
          <dgm:chMax val="1"/>
          <dgm:chPref val="1"/>
        </dgm:presLayoutVars>
      </dgm:prSet>
      <dgm:spPr/>
    </dgm:pt>
    <dgm:pt modelId="{C0BB82B4-4823-4358-BBC5-04D8BA27A73F}" type="pres">
      <dgm:prSet presAssocID="{EE9C4CE8-BA75-4EA0-B302-A0B6401DBA87}" presName="sibTrans" presStyleLbl="sibTrans2D1" presStyleIdx="0" presStyleCnt="0"/>
      <dgm:spPr/>
    </dgm:pt>
    <dgm:pt modelId="{2FF66F88-0E02-4C5B-A9F5-1F155F642AA0}" type="pres">
      <dgm:prSet presAssocID="{4A515325-FB4D-4785-B5C3-418B9A08ADA5}" presName="compNode" presStyleCnt="0"/>
      <dgm:spPr/>
    </dgm:pt>
    <dgm:pt modelId="{6A20D44A-B8A2-4975-80A3-3C541C53F651}" type="pres">
      <dgm:prSet presAssocID="{4A515325-FB4D-4785-B5C3-418B9A08ADA5}" presName="iconBgRect" presStyleLbl="bgShp" presStyleIdx="2" presStyleCnt="6"/>
      <dgm:spPr/>
    </dgm:pt>
    <dgm:pt modelId="{9420A6F1-5988-41BC-BCA8-FFFBD412E74F}" type="pres">
      <dgm:prSet presAssocID="{4A515325-FB4D-4785-B5C3-418B9A08ADA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aptop"/>
        </a:ext>
      </dgm:extLst>
    </dgm:pt>
    <dgm:pt modelId="{9A4C02E2-581E-469E-BA6C-091ED963AB5B}" type="pres">
      <dgm:prSet presAssocID="{4A515325-FB4D-4785-B5C3-418B9A08ADA5}" presName="spaceRect" presStyleCnt="0"/>
      <dgm:spPr/>
    </dgm:pt>
    <dgm:pt modelId="{ABDA4E63-C8AC-4E4D-88E8-B28143AA0D72}" type="pres">
      <dgm:prSet presAssocID="{4A515325-FB4D-4785-B5C3-418B9A08ADA5}" presName="textRect" presStyleLbl="revTx" presStyleIdx="2" presStyleCnt="6">
        <dgm:presLayoutVars>
          <dgm:chMax val="1"/>
          <dgm:chPref val="1"/>
        </dgm:presLayoutVars>
      </dgm:prSet>
      <dgm:spPr/>
    </dgm:pt>
    <dgm:pt modelId="{446B999A-57B7-4E5B-A96E-844EEE20B638}" type="pres">
      <dgm:prSet presAssocID="{0B4C2EA4-EA4D-454F-BCD0-FCEB5BB37C33}" presName="sibTrans" presStyleLbl="sibTrans2D1" presStyleIdx="0" presStyleCnt="0"/>
      <dgm:spPr/>
    </dgm:pt>
    <dgm:pt modelId="{C881E041-DAAC-47A5-9168-9B1D06D46197}" type="pres">
      <dgm:prSet presAssocID="{1AE724BF-92D0-4B35-9507-E4B5E3D336A5}" presName="compNode" presStyleCnt="0"/>
      <dgm:spPr/>
    </dgm:pt>
    <dgm:pt modelId="{DB19C777-59E2-424E-835A-2EDB8D9DBCB5}" type="pres">
      <dgm:prSet presAssocID="{1AE724BF-92D0-4B35-9507-E4B5E3D336A5}" presName="iconBgRect" presStyleLbl="bgShp" presStyleIdx="3" presStyleCnt="6"/>
      <dgm:spPr/>
    </dgm:pt>
    <dgm:pt modelId="{67132677-971D-491D-B2AF-9C3BA9630B96}" type="pres">
      <dgm:prSet presAssocID="{1AE724BF-92D0-4B35-9507-E4B5E3D336A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hought bubble"/>
        </a:ext>
      </dgm:extLst>
    </dgm:pt>
    <dgm:pt modelId="{9AE12F6B-E815-495B-AAB1-3EB651371BA1}" type="pres">
      <dgm:prSet presAssocID="{1AE724BF-92D0-4B35-9507-E4B5E3D336A5}" presName="spaceRect" presStyleCnt="0"/>
      <dgm:spPr/>
    </dgm:pt>
    <dgm:pt modelId="{835CB8E6-C5F8-4AB6-9D66-46F8DBAE6CC4}" type="pres">
      <dgm:prSet presAssocID="{1AE724BF-92D0-4B35-9507-E4B5E3D336A5}" presName="textRect" presStyleLbl="revTx" presStyleIdx="3" presStyleCnt="6">
        <dgm:presLayoutVars>
          <dgm:chMax val="1"/>
          <dgm:chPref val="1"/>
        </dgm:presLayoutVars>
      </dgm:prSet>
      <dgm:spPr/>
    </dgm:pt>
    <dgm:pt modelId="{F255014E-4C74-4CC0-BBA3-7DF949B61097}" type="pres">
      <dgm:prSet presAssocID="{2D4CA169-77DC-44F9-B7DF-956FA953F7EA}" presName="sibTrans" presStyleLbl="sibTrans2D1" presStyleIdx="0" presStyleCnt="0"/>
      <dgm:spPr/>
    </dgm:pt>
    <dgm:pt modelId="{F827CDB3-61AA-44C9-8165-380C2759B38B}" type="pres">
      <dgm:prSet presAssocID="{B09C4D4F-8027-41E6-929A-9B6960BA3B1C}" presName="compNode" presStyleCnt="0"/>
      <dgm:spPr/>
    </dgm:pt>
    <dgm:pt modelId="{C135FD06-F8A4-4A45-9A7A-40F80C5A2128}" type="pres">
      <dgm:prSet presAssocID="{B09C4D4F-8027-41E6-929A-9B6960BA3B1C}" presName="iconBgRect" presStyleLbl="bgShp" presStyleIdx="4" presStyleCnt="6"/>
      <dgm:spPr/>
    </dgm:pt>
    <dgm:pt modelId="{701BBB1C-EF82-41F6-837E-9001DDB5CCBC}" type="pres">
      <dgm:prSet presAssocID="{B09C4D4F-8027-41E6-929A-9B6960BA3B1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139C9359-6133-4F28-9F17-413B22F5DFC7}" type="pres">
      <dgm:prSet presAssocID="{B09C4D4F-8027-41E6-929A-9B6960BA3B1C}" presName="spaceRect" presStyleCnt="0"/>
      <dgm:spPr/>
    </dgm:pt>
    <dgm:pt modelId="{2D3ECDFB-42BB-4176-9D0B-E538EF29CE3E}" type="pres">
      <dgm:prSet presAssocID="{B09C4D4F-8027-41E6-929A-9B6960BA3B1C}" presName="textRect" presStyleLbl="revTx" presStyleIdx="4" presStyleCnt="6">
        <dgm:presLayoutVars>
          <dgm:chMax val="1"/>
          <dgm:chPref val="1"/>
        </dgm:presLayoutVars>
      </dgm:prSet>
      <dgm:spPr/>
    </dgm:pt>
    <dgm:pt modelId="{26F1751A-479B-488A-9C90-AF3F55F01865}" type="pres">
      <dgm:prSet presAssocID="{C753289A-ECB1-4AD3-937B-1E96E6276615}" presName="sibTrans" presStyleLbl="sibTrans2D1" presStyleIdx="0" presStyleCnt="0"/>
      <dgm:spPr/>
    </dgm:pt>
    <dgm:pt modelId="{F112EE60-DB51-48FD-95C0-2FE3E7E780E1}" type="pres">
      <dgm:prSet presAssocID="{E9F46B0B-6318-4E47-855C-89E062FFE28B}" presName="compNode" presStyleCnt="0"/>
      <dgm:spPr/>
    </dgm:pt>
    <dgm:pt modelId="{171C34A3-7408-4BDC-9CD2-296A633D958C}" type="pres">
      <dgm:prSet presAssocID="{E9F46B0B-6318-4E47-855C-89E062FFE28B}" presName="iconBgRect" presStyleLbl="bgShp" presStyleIdx="5" presStyleCnt="6"/>
      <dgm:spPr/>
    </dgm:pt>
    <dgm:pt modelId="{6F876161-2F79-4C42-B6E7-A27618C385C9}" type="pres">
      <dgm:prSet presAssocID="{E9F46B0B-6318-4E47-855C-89E062FFE28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Run"/>
        </a:ext>
      </dgm:extLst>
    </dgm:pt>
    <dgm:pt modelId="{76D5C62F-78C7-49A2-818E-B546CF09EDA7}" type="pres">
      <dgm:prSet presAssocID="{E9F46B0B-6318-4E47-855C-89E062FFE28B}" presName="spaceRect" presStyleCnt="0"/>
      <dgm:spPr/>
    </dgm:pt>
    <dgm:pt modelId="{2F28A077-B1E1-43BC-8146-38ABE22B7F94}" type="pres">
      <dgm:prSet presAssocID="{E9F46B0B-6318-4E47-855C-89E062FFE28B}" presName="textRect" presStyleLbl="revTx" presStyleIdx="5" presStyleCnt="6">
        <dgm:presLayoutVars>
          <dgm:chMax val="1"/>
          <dgm:chPref val="1"/>
        </dgm:presLayoutVars>
      </dgm:prSet>
      <dgm:spPr/>
    </dgm:pt>
  </dgm:ptLst>
  <dgm:cxnLst>
    <dgm:cxn modelId="{480ABA11-68A0-44DA-B206-35C08470A4CB}" srcId="{FFBF44A5-D061-440E-849F-0FA00560E181}" destId="{1AE724BF-92D0-4B35-9507-E4B5E3D336A5}" srcOrd="3" destOrd="0" parTransId="{538E9004-681B-4064-AD3D-5A09C6E9BF37}" sibTransId="{2D4CA169-77DC-44F9-B7DF-956FA953F7EA}"/>
    <dgm:cxn modelId="{AAA1E922-8031-4F74-8093-9EA67E9A83B5}" type="presOf" srcId="{4A515325-FB4D-4785-B5C3-418B9A08ADA5}" destId="{ABDA4E63-C8AC-4E4D-88E8-B28143AA0D72}" srcOrd="0" destOrd="0" presId="urn:microsoft.com/office/officeart/2018/2/layout/IconCircleList"/>
    <dgm:cxn modelId="{B4800C28-0FE4-41EE-AF61-45A94FF69421}" type="presOf" srcId="{5EA5D9B1-62C1-4BC6-9962-A8A2F18F4BAF}" destId="{E6C72065-0474-494B-977D-B1923260DD19}" srcOrd="0" destOrd="0" presId="urn:microsoft.com/office/officeart/2018/2/layout/IconCircleList"/>
    <dgm:cxn modelId="{69EB3F2D-42FB-4D0B-81DF-2D610BCF106C}" type="presOf" srcId="{EE9C4CE8-BA75-4EA0-B302-A0B6401DBA87}" destId="{C0BB82B4-4823-4358-BBC5-04D8BA27A73F}" srcOrd="0" destOrd="0" presId="urn:microsoft.com/office/officeart/2018/2/layout/IconCircleList"/>
    <dgm:cxn modelId="{0653C63E-D68B-4967-BD45-53352592A1DC}" srcId="{FFBF44A5-D061-440E-849F-0FA00560E181}" destId="{B09C4D4F-8027-41E6-929A-9B6960BA3B1C}" srcOrd="4" destOrd="0" parTransId="{DFEB883B-0238-46E4-9076-92A8B4DDCF84}" sibTransId="{C753289A-ECB1-4AD3-937B-1E96E6276615}"/>
    <dgm:cxn modelId="{FEC2DB5F-2572-4064-8ED3-CF027A03F2F3}" type="presOf" srcId="{F3505CBF-BE3A-4BFB-8471-A01239EA8EB8}" destId="{2C00DEFC-8303-48B3-9AE6-5C40F5121192}" srcOrd="0" destOrd="0" presId="urn:microsoft.com/office/officeart/2018/2/layout/IconCircleList"/>
    <dgm:cxn modelId="{59831D68-CFD9-4B43-91D3-24346BCEEF71}" type="presOf" srcId="{FFBF44A5-D061-440E-849F-0FA00560E181}" destId="{777AF3B6-E0D3-4B55-8B82-BB45F35E3B4B}" srcOrd="0" destOrd="0" presId="urn:microsoft.com/office/officeart/2018/2/layout/IconCircleList"/>
    <dgm:cxn modelId="{BA072469-279F-4829-AC5F-E9EA689E9129}" srcId="{FFBF44A5-D061-440E-849F-0FA00560E181}" destId="{E9F46B0B-6318-4E47-855C-89E062FFE28B}" srcOrd="5" destOrd="0" parTransId="{80781BF1-12C6-4FF5-B586-59750EE3077E}" sibTransId="{2076872F-EFB1-491E-95EC-7577F1D01D90}"/>
    <dgm:cxn modelId="{201D774D-9AC9-4E7B-8A2B-13A71617C6FC}" type="presOf" srcId="{0B4C2EA4-EA4D-454F-BCD0-FCEB5BB37C33}" destId="{446B999A-57B7-4E5B-A96E-844EEE20B638}" srcOrd="0" destOrd="0" presId="urn:microsoft.com/office/officeart/2018/2/layout/IconCircleList"/>
    <dgm:cxn modelId="{ACBBE670-7BA5-4A44-A567-CF40AFF61AFF}" type="presOf" srcId="{1AE724BF-92D0-4B35-9507-E4B5E3D336A5}" destId="{835CB8E6-C5F8-4AB6-9D66-46F8DBAE6CC4}" srcOrd="0" destOrd="0" presId="urn:microsoft.com/office/officeart/2018/2/layout/IconCircleList"/>
    <dgm:cxn modelId="{C824A752-5529-4EF9-8341-993CC5B62B12}" type="presOf" srcId="{C753289A-ECB1-4AD3-937B-1E96E6276615}" destId="{26F1751A-479B-488A-9C90-AF3F55F01865}" srcOrd="0" destOrd="0" presId="urn:microsoft.com/office/officeart/2018/2/layout/IconCircleList"/>
    <dgm:cxn modelId="{C419AD72-14D7-4572-B9B1-416516342FD7}" srcId="{FFBF44A5-D061-440E-849F-0FA00560E181}" destId="{1F63C711-8C23-4DA1-8D33-CA2F64A70D1C}" srcOrd="0" destOrd="0" parTransId="{D6462333-7E9E-4C63-8B33-DF1C9F201F04}" sibTransId="{5EA5D9B1-62C1-4BC6-9962-A8A2F18F4BAF}"/>
    <dgm:cxn modelId="{D5C57F7A-39C1-46B2-9D10-A927F761F642}" type="presOf" srcId="{E9F46B0B-6318-4E47-855C-89E062FFE28B}" destId="{2F28A077-B1E1-43BC-8146-38ABE22B7F94}" srcOrd="0" destOrd="0" presId="urn:microsoft.com/office/officeart/2018/2/layout/IconCircleList"/>
    <dgm:cxn modelId="{6ED1757E-5142-4337-813F-3DAC0857DEA1}" type="presOf" srcId="{1F63C711-8C23-4DA1-8D33-CA2F64A70D1C}" destId="{ED622A19-7C78-4691-B29B-E38A35DFEDC3}" srcOrd="0" destOrd="0" presId="urn:microsoft.com/office/officeart/2018/2/layout/IconCircleList"/>
    <dgm:cxn modelId="{A0E3F9B2-CA37-485E-87A4-71CE1008FB5D}" type="presOf" srcId="{2D4CA169-77DC-44F9-B7DF-956FA953F7EA}" destId="{F255014E-4C74-4CC0-BBA3-7DF949B61097}" srcOrd="0" destOrd="0" presId="urn:microsoft.com/office/officeart/2018/2/layout/IconCircleList"/>
    <dgm:cxn modelId="{5146F6BC-57F6-42B4-8AE5-D035CAC0E683}" srcId="{FFBF44A5-D061-440E-849F-0FA00560E181}" destId="{4A515325-FB4D-4785-B5C3-418B9A08ADA5}" srcOrd="2" destOrd="0" parTransId="{B675DDBB-166A-49B8-B0AF-2ACD07371D30}" sibTransId="{0B4C2EA4-EA4D-454F-BCD0-FCEB5BB37C33}"/>
    <dgm:cxn modelId="{876478D8-EDC5-4025-BBA7-0DBEE9F56786}" srcId="{FFBF44A5-D061-440E-849F-0FA00560E181}" destId="{F3505CBF-BE3A-4BFB-8471-A01239EA8EB8}" srcOrd="1" destOrd="0" parTransId="{B98BC571-3799-4C91-8678-DCE1C0940796}" sibTransId="{EE9C4CE8-BA75-4EA0-B302-A0B6401DBA87}"/>
    <dgm:cxn modelId="{1028A1E2-AF9A-4F0D-9282-15671612F917}" type="presOf" srcId="{B09C4D4F-8027-41E6-929A-9B6960BA3B1C}" destId="{2D3ECDFB-42BB-4176-9D0B-E538EF29CE3E}" srcOrd="0" destOrd="0" presId="urn:microsoft.com/office/officeart/2018/2/layout/IconCircleList"/>
    <dgm:cxn modelId="{88C9972C-6EA1-4858-9662-23CBA8B15652}" type="presParOf" srcId="{777AF3B6-E0D3-4B55-8B82-BB45F35E3B4B}" destId="{024DB02C-3AD8-4B4B-A0B7-667B570D93AB}" srcOrd="0" destOrd="0" presId="urn:microsoft.com/office/officeart/2018/2/layout/IconCircleList"/>
    <dgm:cxn modelId="{BB91A710-053C-4699-924D-7AE18304DFE5}" type="presParOf" srcId="{024DB02C-3AD8-4B4B-A0B7-667B570D93AB}" destId="{946B0155-19A4-4342-878A-D160A533AA8E}" srcOrd="0" destOrd="0" presId="urn:microsoft.com/office/officeart/2018/2/layout/IconCircleList"/>
    <dgm:cxn modelId="{9D3BB18E-4980-49AE-8E28-310B86370AE0}" type="presParOf" srcId="{946B0155-19A4-4342-878A-D160A533AA8E}" destId="{4E5AC292-E40A-45A7-B744-09A9959740F6}" srcOrd="0" destOrd="0" presId="urn:microsoft.com/office/officeart/2018/2/layout/IconCircleList"/>
    <dgm:cxn modelId="{7CA89CEC-2F05-4D94-B275-5296005A58D1}" type="presParOf" srcId="{946B0155-19A4-4342-878A-D160A533AA8E}" destId="{7BA0F066-4249-43F3-978C-AC19E2D68FF3}" srcOrd="1" destOrd="0" presId="urn:microsoft.com/office/officeart/2018/2/layout/IconCircleList"/>
    <dgm:cxn modelId="{7FEC7BC7-0544-44E2-94C7-123D64BCD7C7}" type="presParOf" srcId="{946B0155-19A4-4342-878A-D160A533AA8E}" destId="{4D870928-D0B4-40FF-BF9D-47A1DB68473A}" srcOrd="2" destOrd="0" presId="urn:microsoft.com/office/officeart/2018/2/layout/IconCircleList"/>
    <dgm:cxn modelId="{D6CE706C-3770-4C41-B456-765304A372C1}" type="presParOf" srcId="{946B0155-19A4-4342-878A-D160A533AA8E}" destId="{ED622A19-7C78-4691-B29B-E38A35DFEDC3}" srcOrd="3" destOrd="0" presId="urn:microsoft.com/office/officeart/2018/2/layout/IconCircleList"/>
    <dgm:cxn modelId="{2233D946-EBAF-4EA7-B616-2226B02A97D6}" type="presParOf" srcId="{024DB02C-3AD8-4B4B-A0B7-667B570D93AB}" destId="{E6C72065-0474-494B-977D-B1923260DD19}" srcOrd="1" destOrd="0" presId="urn:microsoft.com/office/officeart/2018/2/layout/IconCircleList"/>
    <dgm:cxn modelId="{F5C31303-6F82-4ABC-8C0C-1613A2B09F25}" type="presParOf" srcId="{024DB02C-3AD8-4B4B-A0B7-667B570D93AB}" destId="{84AFA9BD-6CCC-4F39-B056-4C210F03CCD3}" srcOrd="2" destOrd="0" presId="urn:microsoft.com/office/officeart/2018/2/layout/IconCircleList"/>
    <dgm:cxn modelId="{79040CCB-0248-475F-889E-50AE260443B4}" type="presParOf" srcId="{84AFA9BD-6CCC-4F39-B056-4C210F03CCD3}" destId="{6B0C0A20-6458-4FD9-9307-CF064176FF02}" srcOrd="0" destOrd="0" presId="urn:microsoft.com/office/officeart/2018/2/layout/IconCircleList"/>
    <dgm:cxn modelId="{250989D1-20C2-4138-BDC5-978CC39415C2}" type="presParOf" srcId="{84AFA9BD-6CCC-4F39-B056-4C210F03CCD3}" destId="{6B8E98A4-C980-451F-9929-F96F822BC7E3}" srcOrd="1" destOrd="0" presId="urn:microsoft.com/office/officeart/2018/2/layout/IconCircleList"/>
    <dgm:cxn modelId="{B42B3DDA-194C-43B1-8CDB-4095670D5137}" type="presParOf" srcId="{84AFA9BD-6CCC-4F39-B056-4C210F03CCD3}" destId="{DF25652A-1069-4144-B741-164475994171}" srcOrd="2" destOrd="0" presId="urn:microsoft.com/office/officeart/2018/2/layout/IconCircleList"/>
    <dgm:cxn modelId="{6807C639-3F75-423F-9CF9-326EF7124B2C}" type="presParOf" srcId="{84AFA9BD-6CCC-4F39-B056-4C210F03CCD3}" destId="{2C00DEFC-8303-48B3-9AE6-5C40F5121192}" srcOrd="3" destOrd="0" presId="urn:microsoft.com/office/officeart/2018/2/layout/IconCircleList"/>
    <dgm:cxn modelId="{2EA0B32D-1CDB-44C0-BB2D-171A53061067}" type="presParOf" srcId="{024DB02C-3AD8-4B4B-A0B7-667B570D93AB}" destId="{C0BB82B4-4823-4358-BBC5-04D8BA27A73F}" srcOrd="3" destOrd="0" presId="urn:microsoft.com/office/officeart/2018/2/layout/IconCircleList"/>
    <dgm:cxn modelId="{D9FCE828-68F7-4673-83CD-80588C7C24CC}" type="presParOf" srcId="{024DB02C-3AD8-4B4B-A0B7-667B570D93AB}" destId="{2FF66F88-0E02-4C5B-A9F5-1F155F642AA0}" srcOrd="4" destOrd="0" presId="urn:microsoft.com/office/officeart/2018/2/layout/IconCircleList"/>
    <dgm:cxn modelId="{7D78F75B-ABF0-4D67-B5B9-49820937D76F}" type="presParOf" srcId="{2FF66F88-0E02-4C5B-A9F5-1F155F642AA0}" destId="{6A20D44A-B8A2-4975-80A3-3C541C53F651}" srcOrd="0" destOrd="0" presId="urn:microsoft.com/office/officeart/2018/2/layout/IconCircleList"/>
    <dgm:cxn modelId="{42D8BED8-BC8A-4A5F-90CB-DF71F1BCB3FE}" type="presParOf" srcId="{2FF66F88-0E02-4C5B-A9F5-1F155F642AA0}" destId="{9420A6F1-5988-41BC-BCA8-FFFBD412E74F}" srcOrd="1" destOrd="0" presId="urn:microsoft.com/office/officeart/2018/2/layout/IconCircleList"/>
    <dgm:cxn modelId="{B6275D76-2D7F-4E6C-9A2B-2A15D3548226}" type="presParOf" srcId="{2FF66F88-0E02-4C5B-A9F5-1F155F642AA0}" destId="{9A4C02E2-581E-469E-BA6C-091ED963AB5B}" srcOrd="2" destOrd="0" presId="urn:microsoft.com/office/officeart/2018/2/layout/IconCircleList"/>
    <dgm:cxn modelId="{C8BBAF86-782A-47E0-AF48-124A001B613F}" type="presParOf" srcId="{2FF66F88-0E02-4C5B-A9F5-1F155F642AA0}" destId="{ABDA4E63-C8AC-4E4D-88E8-B28143AA0D72}" srcOrd="3" destOrd="0" presId="urn:microsoft.com/office/officeart/2018/2/layout/IconCircleList"/>
    <dgm:cxn modelId="{666002AF-0583-4472-B4CC-B633651B023A}" type="presParOf" srcId="{024DB02C-3AD8-4B4B-A0B7-667B570D93AB}" destId="{446B999A-57B7-4E5B-A96E-844EEE20B638}" srcOrd="5" destOrd="0" presId="urn:microsoft.com/office/officeart/2018/2/layout/IconCircleList"/>
    <dgm:cxn modelId="{2F1CDD6A-D142-4960-B9F2-D888F5AF1C9D}" type="presParOf" srcId="{024DB02C-3AD8-4B4B-A0B7-667B570D93AB}" destId="{C881E041-DAAC-47A5-9168-9B1D06D46197}" srcOrd="6" destOrd="0" presId="urn:microsoft.com/office/officeart/2018/2/layout/IconCircleList"/>
    <dgm:cxn modelId="{2CE2CD36-4117-4055-8496-977943034D29}" type="presParOf" srcId="{C881E041-DAAC-47A5-9168-9B1D06D46197}" destId="{DB19C777-59E2-424E-835A-2EDB8D9DBCB5}" srcOrd="0" destOrd="0" presId="urn:microsoft.com/office/officeart/2018/2/layout/IconCircleList"/>
    <dgm:cxn modelId="{471841D9-D9BC-4AA9-A0FB-08E584311FE4}" type="presParOf" srcId="{C881E041-DAAC-47A5-9168-9B1D06D46197}" destId="{67132677-971D-491D-B2AF-9C3BA9630B96}" srcOrd="1" destOrd="0" presId="urn:microsoft.com/office/officeart/2018/2/layout/IconCircleList"/>
    <dgm:cxn modelId="{5FCC2211-CE05-4390-A0A9-1612DBD008C4}" type="presParOf" srcId="{C881E041-DAAC-47A5-9168-9B1D06D46197}" destId="{9AE12F6B-E815-495B-AAB1-3EB651371BA1}" srcOrd="2" destOrd="0" presId="urn:microsoft.com/office/officeart/2018/2/layout/IconCircleList"/>
    <dgm:cxn modelId="{605210C6-28F9-4A1C-87CC-19223451CD13}" type="presParOf" srcId="{C881E041-DAAC-47A5-9168-9B1D06D46197}" destId="{835CB8E6-C5F8-4AB6-9D66-46F8DBAE6CC4}" srcOrd="3" destOrd="0" presId="urn:microsoft.com/office/officeart/2018/2/layout/IconCircleList"/>
    <dgm:cxn modelId="{35F7084B-0A6A-40DE-9DEB-C535F15DEA78}" type="presParOf" srcId="{024DB02C-3AD8-4B4B-A0B7-667B570D93AB}" destId="{F255014E-4C74-4CC0-BBA3-7DF949B61097}" srcOrd="7" destOrd="0" presId="urn:microsoft.com/office/officeart/2018/2/layout/IconCircleList"/>
    <dgm:cxn modelId="{C40F9A79-E8FE-45FD-A773-9CD589D6FBC1}" type="presParOf" srcId="{024DB02C-3AD8-4B4B-A0B7-667B570D93AB}" destId="{F827CDB3-61AA-44C9-8165-380C2759B38B}" srcOrd="8" destOrd="0" presId="urn:microsoft.com/office/officeart/2018/2/layout/IconCircleList"/>
    <dgm:cxn modelId="{B4C5DE18-68C0-4E45-8977-2F12D2502427}" type="presParOf" srcId="{F827CDB3-61AA-44C9-8165-380C2759B38B}" destId="{C135FD06-F8A4-4A45-9A7A-40F80C5A2128}" srcOrd="0" destOrd="0" presId="urn:microsoft.com/office/officeart/2018/2/layout/IconCircleList"/>
    <dgm:cxn modelId="{A6B6E924-C21E-42D8-9F29-08E6305ED230}" type="presParOf" srcId="{F827CDB3-61AA-44C9-8165-380C2759B38B}" destId="{701BBB1C-EF82-41F6-837E-9001DDB5CCBC}" srcOrd="1" destOrd="0" presId="urn:microsoft.com/office/officeart/2018/2/layout/IconCircleList"/>
    <dgm:cxn modelId="{29AAAF98-879C-42C4-A492-6A25510C1504}" type="presParOf" srcId="{F827CDB3-61AA-44C9-8165-380C2759B38B}" destId="{139C9359-6133-4F28-9F17-413B22F5DFC7}" srcOrd="2" destOrd="0" presId="urn:microsoft.com/office/officeart/2018/2/layout/IconCircleList"/>
    <dgm:cxn modelId="{DC7966B1-47B8-4412-9BF7-678C73AC56FE}" type="presParOf" srcId="{F827CDB3-61AA-44C9-8165-380C2759B38B}" destId="{2D3ECDFB-42BB-4176-9D0B-E538EF29CE3E}" srcOrd="3" destOrd="0" presId="urn:microsoft.com/office/officeart/2018/2/layout/IconCircleList"/>
    <dgm:cxn modelId="{048AF159-7BCB-48BA-904D-43A5823757B5}" type="presParOf" srcId="{024DB02C-3AD8-4B4B-A0B7-667B570D93AB}" destId="{26F1751A-479B-488A-9C90-AF3F55F01865}" srcOrd="9" destOrd="0" presId="urn:microsoft.com/office/officeart/2018/2/layout/IconCircleList"/>
    <dgm:cxn modelId="{2BC03FF3-4B5C-44CD-AB13-C41B5BEE48AA}" type="presParOf" srcId="{024DB02C-3AD8-4B4B-A0B7-667B570D93AB}" destId="{F112EE60-DB51-48FD-95C0-2FE3E7E780E1}" srcOrd="10" destOrd="0" presId="urn:microsoft.com/office/officeart/2018/2/layout/IconCircleList"/>
    <dgm:cxn modelId="{7550C212-A0AB-40F2-879B-8F16A8B3A450}" type="presParOf" srcId="{F112EE60-DB51-48FD-95C0-2FE3E7E780E1}" destId="{171C34A3-7408-4BDC-9CD2-296A633D958C}" srcOrd="0" destOrd="0" presId="urn:microsoft.com/office/officeart/2018/2/layout/IconCircleList"/>
    <dgm:cxn modelId="{0308AD68-5F24-4F15-8C34-BEEA2A82B88A}" type="presParOf" srcId="{F112EE60-DB51-48FD-95C0-2FE3E7E780E1}" destId="{6F876161-2F79-4C42-B6E7-A27618C385C9}" srcOrd="1" destOrd="0" presId="urn:microsoft.com/office/officeart/2018/2/layout/IconCircleList"/>
    <dgm:cxn modelId="{F818B3D3-B77B-49B5-B6DA-C3856F66AFD0}" type="presParOf" srcId="{F112EE60-DB51-48FD-95C0-2FE3E7E780E1}" destId="{76D5C62F-78C7-49A2-818E-B546CF09EDA7}" srcOrd="2" destOrd="0" presId="urn:microsoft.com/office/officeart/2018/2/layout/IconCircleList"/>
    <dgm:cxn modelId="{3222C9B5-BD19-4F9E-AA25-7A2B54F7BEF9}" type="presParOf" srcId="{F112EE60-DB51-48FD-95C0-2FE3E7E780E1}" destId="{2F28A077-B1E1-43BC-8146-38ABE22B7F9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CFF0C-79C5-4DFD-9534-B68DB77A5EB3}">
      <dsp:nvSpPr>
        <dsp:cNvPr id="0" name=""/>
        <dsp:cNvSpPr/>
      </dsp:nvSpPr>
      <dsp:spPr>
        <a:xfrm>
          <a:off x="562927" y="5365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1F8E7-B105-49BA-AD5A-1EFCE4B0817D}">
      <dsp:nvSpPr>
        <dsp:cNvPr id="0" name=""/>
        <dsp:cNvSpPr/>
      </dsp:nvSpPr>
      <dsp:spPr>
        <a:xfrm>
          <a:off x="871091" y="8446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952427-97CF-4B61-8B8E-89B5885E22C1}">
      <dsp:nvSpPr>
        <dsp:cNvPr id="0" name=""/>
        <dsp:cNvSpPr/>
      </dsp:nvSpPr>
      <dsp:spPr>
        <a:xfrm>
          <a:off x="10068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cap="none" baseline="0" dirty="0"/>
            <a:t>Attendance</a:t>
          </a:r>
        </a:p>
      </dsp:txBody>
      <dsp:txXfrm>
        <a:off x="100682" y="2432898"/>
        <a:ext cx="2370489" cy="720000"/>
      </dsp:txXfrm>
    </dsp:sp>
    <dsp:sp modelId="{87AA7145-2792-4B70-8475-48602B068759}">
      <dsp:nvSpPr>
        <dsp:cNvPr id="0" name=""/>
        <dsp:cNvSpPr/>
      </dsp:nvSpPr>
      <dsp:spPr>
        <a:xfrm>
          <a:off x="3348252" y="5365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062BBF-E0A1-4D9E-82BB-7CD779789646}">
      <dsp:nvSpPr>
        <dsp:cNvPr id="0" name=""/>
        <dsp:cNvSpPr/>
      </dsp:nvSpPr>
      <dsp:spPr>
        <a:xfrm>
          <a:off x="3656416" y="8446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783DB1-4E63-4137-988A-701AA18F12C7}">
      <dsp:nvSpPr>
        <dsp:cNvPr id="0" name=""/>
        <dsp:cNvSpPr/>
      </dsp:nvSpPr>
      <dsp:spPr>
        <a:xfrm>
          <a:off x="288600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cap="none" baseline="0" dirty="0"/>
            <a:t>Online library</a:t>
          </a:r>
          <a:endParaRPr lang="en-US" sz="2300" kern="1200" cap="none" baseline="0" dirty="0"/>
        </a:p>
      </dsp:txBody>
      <dsp:txXfrm>
        <a:off x="2886007" y="2432898"/>
        <a:ext cx="2370489" cy="720000"/>
      </dsp:txXfrm>
    </dsp:sp>
    <dsp:sp modelId="{8D964F56-E242-4547-8105-8539C8BF8826}">
      <dsp:nvSpPr>
        <dsp:cNvPr id="0" name=""/>
        <dsp:cNvSpPr/>
      </dsp:nvSpPr>
      <dsp:spPr>
        <a:xfrm>
          <a:off x="6133577" y="5365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5E2D9A-88C4-41D3-A1DD-954466D5389D}">
      <dsp:nvSpPr>
        <dsp:cNvPr id="0" name=""/>
        <dsp:cNvSpPr/>
      </dsp:nvSpPr>
      <dsp:spPr>
        <a:xfrm>
          <a:off x="6441741" y="8446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80FA4A-84FD-4609-BDC2-8D98494654B4}">
      <dsp:nvSpPr>
        <dsp:cNvPr id="0" name=""/>
        <dsp:cNvSpPr/>
      </dsp:nvSpPr>
      <dsp:spPr>
        <a:xfrm>
          <a:off x="567133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cap="none" baseline="0" dirty="0"/>
            <a:t>Use ONLY your student email</a:t>
          </a:r>
          <a:endParaRPr lang="en-US" sz="2300" kern="1200" cap="none" baseline="0" dirty="0"/>
        </a:p>
      </dsp:txBody>
      <dsp:txXfrm>
        <a:off x="5671332" y="2432898"/>
        <a:ext cx="2370489" cy="720000"/>
      </dsp:txXfrm>
    </dsp:sp>
    <dsp:sp modelId="{2BBF0D61-9743-4A9F-9C76-2DE42AB4E7F2}">
      <dsp:nvSpPr>
        <dsp:cNvPr id="0" name=""/>
        <dsp:cNvSpPr/>
      </dsp:nvSpPr>
      <dsp:spPr>
        <a:xfrm>
          <a:off x="8918902" y="5365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9CE720-A878-4258-8747-3EF38342B2A6}">
      <dsp:nvSpPr>
        <dsp:cNvPr id="0" name=""/>
        <dsp:cNvSpPr/>
      </dsp:nvSpPr>
      <dsp:spPr>
        <a:xfrm>
          <a:off x="9227066" y="8446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854609-90C8-409D-AA75-D7CF3E6D536A}">
      <dsp:nvSpPr>
        <dsp:cNvPr id="0" name=""/>
        <dsp:cNvSpPr/>
      </dsp:nvSpPr>
      <dsp:spPr>
        <a:xfrm>
          <a:off x="845665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cap="none" baseline="0" dirty="0"/>
            <a:t>ANY problems talk to tutors</a:t>
          </a:r>
          <a:endParaRPr lang="en-US" sz="2300" kern="1200" cap="none" baseline="0" dirty="0"/>
        </a:p>
      </dsp:txBody>
      <dsp:txXfrm>
        <a:off x="8456657" y="2432898"/>
        <a:ext cx="237048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3D034-6C5F-4A28-9C88-B84C93C904A7}">
      <dsp:nvSpPr>
        <dsp:cNvPr id="0" name=""/>
        <dsp:cNvSpPr/>
      </dsp:nvSpPr>
      <dsp:spPr>
        <a:xfrm>
          <a:off x="-217234" y="13222"/>
          <a:ext cx="6588691" cy="9783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36032C-39D4-4E01-ADA2-DAC9FEC38DDD}">
      <dsp:nvSpPr>
        <dsp:cNvPr id="0" name=""/>
        <dsp:cNvSpPr/>
      </dsp:nvSpPr>
      <dsp:spPr>
        <a:xfrm>
          <a:off x="78726" y="233358"/>
          <a:ext cx="538110" cy="5381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EB4672-DE40-4292-B493-85DECB04D805}">
      <dsp:nvSpPr>
        <dsp:cNvPr id="0" name=""/>
        <dsp:cNvSpPr/>
      </dsp:nvSpPr>
      <dsp:spPr>
        <a:xfrm>
          <a:off x="912797" y="13222"/>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a:t>Tutorial at the same time every week </a:t>
          </a:r>
          <a:endParaRPr lang="en-US" sz="1900" kern="1200"/>
        </a:p>
      </dsp:txBody>
      <dsp:txXfrm>
        <a:off x="912797" y="13222"/>
        <a:ext cx="5456448" cy="978382"/>
      </dsp:txXfrm>
    </dsp:sp>
    <dsp:sp modelId="{D367CBBB-9FB9-4E99-B77A-89B187076EA4}">
      <dsp:nvSpPr>
        <dsp:cNvPr id="0" name=""/>
        <dsp:cNvSpPr/>
      </dsp:nvSpPr>
      <dsp:spPr>
        <a:xfrm>
          <a:off x="-217234" y="1236201"/>
          <a:ext cx="6588691" cy="9783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DFF0AF-663F-4DD9-9FB6-947067882EC3}">
      <dsp:nvSpPr>
        <dsp:cNvPr id="0" name=""/>
        <dsp:cNvSpPr/>
      </dsp:nvSpPr>
      <dsp:spPr>
        <a:xfrm>
          <a:off x="78726" y="1456337"/>
          <a:ext cx="538110" cy="5381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B460CE-2178-4E0B-A043-55DC7418ABA2}">
      <dsp:nvSpPr>
        <dsp:cNvPr id="0" name=""/>
        <dsp:cNvSpPr/>
      </dsp:nvSpPr>
      <dsp:spPr>
        <a:xfrm>
          <a:off x="912797" y="1236201"/>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a:t>Complete task on other days</a:t>
          </a:r>
          <a:endParaRPr lang="en-US" sz="1900" kern="1200"/>
        </a:p>
      </dsp:txBody>
      <dsp:txXfrm>
        <a:off x="912797" y="1236201"/>
        <a:ext cx="5456448" cy="978382"/>
      </dsp:txXfrm>
    </dsp:sp>
    <dsp:sp modelId="{D21B6921-26A8-4536-AD39-9F3C0129D242}">
      <dsp:nvSpPr>
        <dsp:cNvPr id="0" name=""/>
        <dsp:cNvSpPr/>
      </dsp:nvSpPr>
      <dsp:spPr>
        <a:xfrm>
          <a:off x="-217234" y="2459180"/>
          <a:ext cx="6588691" cy="978382"/>
        </a:xfrm>
        <a:prstGeom prst="roundRect">
          <a:avLst>
            <a:gd name="adj" fmla="val 10000"/>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9B4DEC09-29E3-4B31-90FA-1C63790B3D8C}">
      <dsp:nvSpPr>
        <dsp:cNvPr id="0" name=""/>
        <dsp:cNvSpPr/>
      </dsp:nvSpPr>
      <dsp:spPr>
        <a:xfrm>
          <a:off x="78726" y="2679316"/>
          <a:ext cx="538110" cy="5381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6F25F4-2D95-4D8C-84BC-E821F0EDF598}">
      <dsp:nvSpPr>
        <dsp:cNvPr id="0" name=""/>
        <dsp:cNvSpPr/>
      </dsp:nvSpPr>
      <dsp:spPr>
        <a:xfrm>
          <a:off x="912797" y="2459180"/>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a:t>Start your assignments early! The tasks in your assignment link to the different online learning units.</a:t>
          </a:r>
          <a:endParaRPr lang="en-US" sz="1900" kern="1200"/>
        </a:p>
      </dsp:txBody>
      <dsp:txXfrm>
        <a:off x="912797" y="2459180"/>
        <a:ext cx="5456448" cy="978382"/>
      </dsp:txXfrm>
    </dsp:sp>
    <dsp:sp modelId="{2712BE71-1B3E-40CB-93CD-767F938B0F65}">
      <dsp:nvSpPr>
        <dsp:cNvPr id="0" name=""/>
        <dsp:cNvSpPr/>
      </dsp:nvSpPr>
      <dsp:spPr>
        <a:xfrm>
          <a:off x="-217234" y="3682158"/>
          <a:ext cx="6588691" cy="97838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3842D0-D908-4CE7-AB6D-5C63CAF4AB43}">
      <dsp:nvSpPr>
        <dsp:cNvPr id="0" name=""/>
        <dsp:cNvSpPr/>
      </dsp:nvSpPr>
      <dsp:spPr>
        <a:xfrm>
          <a:off x="78726" y="3902294"/>
          <a:ext cx="538110" cy="5381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511AE4-0A4F-40BF-A979-CB22739DFA1E}">
      <dsp:nvSpPr>
        <dsp:cNvPr id="0" name=""/>
        <dsp:cNvSpPr/>
      </dsp:nvSpPr>
      <dsp:spPr>
        <a:xfrm>
          <a:off x="912797" y="3682158"/>
          <a:ext cx="2964910"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endParaRPr lang="en-US" sz="1900" kern="1200" dirty="0"/>
        </a:p>
      </dsp:txBody>
      <dsp:txXfrm>
        <a:off x="912797" y="3682158"/>
        <a:ext cx="2964910" cy="978382"/>
      </dsp:txXfrm>
    </dsp:sp>
    <dsp:sp modelId="{95A80B55-1FFE-46AE-BFB7-DAE4D9947829}">
      <dsp:nvSpPr>
        <dsp:cNvPr id="0" name=""/>
        <dsp:cNvSpPr/>
      </dsp:nvSpPr>
      <dsp:spPr>
        <a:xfrm>
          <a:off x="851798" y="3682207"/>
          <a:ext cx="3364896"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711200">
            <a:lnSpc>
              <a:spcPct val="100000"/>
            </a:lnSpc>
            <a:spcBef>
              <a:spcPct val="0"/>
            </a:spcBef>
            <a:spcAft>
              <a:spcPct val="35000"/>
            </a:spcAft>
            <a:buNone/>
          </a:pPr>
          <a:r>
            <a:rPr lang="en-GB" sz="1600" kern="1200" dirty="0"/>
            <a:t>Assessment 1 – Friday 11 November Assessment 2 – Friday 13 January</a:t>
          </a:r>
          <a:endParaRPr lang="en-US" sz="1600" kern="1200" dirty="0"/>
        </a:p>
      </dsp:txBody>
      <dsp:txXfrm>
        <a:off x="851798" y="3682207"/>
        <a:ext cx="3364896" cy="978382"/>
      </dsp:txXfrm>
    </dsp:sp>
    <dsp:sp modelId="{8E968ABA-7504-4AB2-AD7E-EDE28E13B2A4}">
      <dsp:nvSpPr>
        <dsp:cNvPr id="0" name=""/>
        <dsp:cNvSpPr/>
      </dsp:nvSpPr>
      <dsp:spPr>
        <a:xfrm>
          <a:off x="-217234" y="4905137"/>
          <a:ext cx="6588691" cy="97838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480CEB-E120-40A1-B578-AAC14F675B26}">
      <dsp:nvSpPr>
        <dsp:cNvPr id="0" name=""/>
        <dsp:cNvSpPr/>
      </dsp:nvSpPr>
      <dsp:spPr>
        <a:xfrm>
          <a:off x="78726" y="5125273"/>
          <a:ext cx="538110" cy="5381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8CAB8E-000A-4961-85C8-BACEA942090A}">
      <dsp:nvSpPr>
        <dsp:cNvPr id="0" name=""/>
        <dsp:cNvSpPr/>
      </dsp:nvSpPr>
      <dsp:spPr>
        <a:xfrm>
          <a:off x="912797" y="4905137"/>
          <a:ext cx="5456448" cy="978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46" tIns="103546" rIns="103546" bIns="103546" numCol="1" spcCol="1270" anchor="ctr" anchorCtr="0">
          <a:noAutofit/>
        </a:bodyPr>
        <a:lstStyle/>
        <a:p>
          <a:pPr marL="0" lvl="0" indent="0" algn="l" defTabSz="844550">
            <a:lnSpc>
              <a:spcPct val="100000"/>
            </a:lnSpc>
            <a:spcBef>
              <a:spcPct val="0"/>
            </a:spcBef>
            <a:spcAft>
              <a:spcPct val="35000"/>
            </a:spcAft>
            <a:buNone/>
          </a:pPr>
          <a:r>
            <a:rPr lang="en-GB" sz="1900" kern="1200" dirty="0"/>
            <a:t>Details of the assessments are available on Moodle.</a:t>
          </a:r>
          <a:endParaRPr lang="en-US" sz="1900" kern="1200" dirty="0"/>
        </a:p>
      </dsp:txBody>
      <dsp:txXfrm>
        <a:off x="912797" y="4905137"/>
        <a:ext cx="5456448" cy="9783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AC42D-766F-42D0-88E0-83DB08E4104A}">
      <dsp:nvSpPr>
        <dsp:cNvPr id="0" name=""/>
        <dsp:cNvSpPr/>
      </dsp:nvSpPr>
      <dsp:spPr>
        <a:xfrm>
          <a:off x="0" y="2284"/>
          <a:ext cx="6263640" cy="1157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5D89F0-AF27-43D4-A76F-B1F51632DC9B}">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397860-C295-47A2-B37D-BE1C8FE4FDFF}">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a:t>We use the Harvard referencing style</a:t>
          </a:r>
          <a:endParaRPr lang="en-US" sz="2100" kern="1200"/>
        </a:p>
      </dsp:txBody>
      <dsp:txXfrm>
        <a:off x="1337397" y="2284"/>
        <a:ext cx="4926242" cy="1157919"/>
      </dsp:txXfrm>
    </dsp:sp>
    <dsp:sp modelId="{04006B4C-7066-47BE-8C9F-9D8AEBAE58BC}">
      <dsp:nvSpPr>
        <dsp:cNvPr id="0" name=""/>
        <dsp:cNvSpPr/>
      </dsp:nvSpPr>
      <dsp:spPr>
        <a:xfrm>
          <a:off x="0" y="1449684"/>
          <a:ext cx="6263640" cy="1157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2A0C73-DCF3-4BEB-BFFF-4FDD99E2D20E}">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AB7C0E-994F-4588-8927-A1E93FC66865}">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dirty="0"/>
            <a:t>The </a:t>
          </a:r>
          <a:r>
            <a:rPr lang="en-GB" sz="2100" u="sng" kern="1200" dirty="0"/>
            <a:t>referencing handbook </a:t>
          </a:r>
          <a:r>
            <a:rPr lang="en-GB" sz="2100" kern="1200" dirty="0"/>
            <a:t>will support you to reference for your academic writing  </a:t>
          </a:r>
          <a:endParaRPr lang="en-US" sz="2100" kern="1200" dirty="0"/>
        </a:p>
      </dsp:txBody>
      <dsp:txXfrm>
        <a:off x="1337397" y="1449684"/>
        <a:ext cx="4926242" cy="1157919"/>
      </dsp:txXfrm>
    </dsp:sp>
    <dsp:sp modelId="{76929827-C266-4732-9F56-73EE75EC674E}">
      <dsp:nvSpPr>
        <dsp:cNvPr id="0" name=""/>
        <dsp:cNvSpPr/>
      </dsp:nvSpPr>
      <dsp:spPr>
        <a:xfrm>
          <a:off x="0" y="2897083"/>
          <a:ext cx="6263640" cy="1157919"/>
        </a:xfrm>
        <a:prstGeom prst="roundRect">
          <a:avLst>
            <a:gd name="adj" fmla="val 10000"/>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90DFCD2A-FAF1-4E2D-A8EA-EF89BA3396CA}">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F4B752-8D61-4EC8-AB8B-265DB4C8A088}">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dirty="0"/>
            <a:t>Find the referencing handbook in the “Additional Resources” tile on the Moodle page for this module</a:t>
          </a:r>
          <a:endParaRPr lang="en-US" sz="2100" kern="1200" dirty="0"/>
        </a:p>
      </dsp:txBody>
      <dsp:txXfrm>
        <a:off x="1337397" y="2897083"/>
        <a:ext cx="4926242" cy="1157919"/>
      </dsp:txXfrm>
    </dsp:sp>
    <dsp:sp modelId="{EFDC24E9-B7C6-4005-A8FB-DDB4E6C9BB4A}">
      <dsp:nvSpPr>
        <dsp:cNvPr id="0" name=""/>
        <dsp:cNvSpPr/>
      </dsp:nvSpPr>
      <dsp:spPr>
        <a:xfrm>
          <a:off x="0" y="4344483"/>
          <a:ext cx="6263640" cy="11579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AE8E78-BCFB-4BD4-926B-3A63F2CBAE16}">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AB9BF2-65C3-48AA-9573-155DC5C3EA31}">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GB" sz="2100" kern="1200" dirty="0"/>
            <a:t>The online sessions will also help with this, but we will go over referencing skills next week</a:t>
          </a:r>
          <a:endParaRPr lang="en-US" sz="2100" kern="1200" dirty="0"/>
        </a:p>
      </dsp:txBody>
      <dsp:txXfrm>
        <a:off x="1337397" y="4344483"/>
        <a:ext cx="4926242" cy="1157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AC292-E40A-45A7-B744-09A9959740F6}">
      <dsp:nvSpPr>
        <dsp:cNvPr id="0" name=""/>
        <dsp:cNvSpPr/>
      </dsp:nvSpPr>
      <dsp:spPr>
        <a:xfrm>
          <a:off x="90345" y="494325"/>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A0F066-4249-43F3-978C-AC19E2D68FF3}">
      <dsp:nvSpPr>
        <dsp:cNvPr id="0" name=""/>
        <dsp:cNvSpPr/>
      </dsp:nvSpPr>
      <dsp:spPr>
        <a:xfrm>
          <a:off x="264656" y="668637"/>
          <a:ext cx="481431" cy="4814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22A19-7C78-4691-B29B-E38A35DFEDC3}">
      <dsp:nvSpPr>
        <dsp:cNvPr id="0" name=""/>
        <dsp:cNvSpPr/>
      </dsp:nvSpPr>
      <dsp:spPr>
        <a:xfrm>
          <a:off x="1098268" y="494325"/>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Thinking and writing critically</a:t>
          </a:r>
          <a:endParaRPr lang="en-US" sz="1700" kern="1200" dirty="0"/>
        </a:p>
      </dsp:txBody>
      <dsp:txXfrm>
        <a:off x="1098268" y="494325"/>
        <a:ext cx="1956557" cy="830054"/>
      </dsp:txXfrm>
    </dsp:sp>
    <dsp:sp modelId="{6B0C0A20-6458-4FD9-9307-CF064176FF02}">
      <dsp:nvSpPr>
        <dsp:cNvPr id="0" name=""/>
        <dsp:cNvSpPr/>
      </dsp:nvSpPr>
      <dsp:spPr>
        <a:xfrm>
          <a:off x="3395742" y="494325"/>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E98A4-C980-451F-9929-F96F822BC7E3}">
      <dsp:nvSpPr>
        <dsp:cNvPr id="0" name=""/>
        <dsp:cNvSpPr/>
      </dsp:nvSpPr>
      <dsp:spPr>
        <a:xfrm>
          <a:off x="3570053" y="668637"/>
          <a:ext cx="481431" cy="4814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00DEFC-8303-48B3-9AE6-5C40F5121192}">
      <dsp:nvSpPr>
        <dsp:cNvPr id="0" name=""/>
        <dsp:cNvSpPr/>
      </dsp:nvSpPr>
      <dsp:spPr>
        <a:xfrm>
          <a:off x="4403665" y="494325"/>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Referencing accurately to avoid plagiarism</a:t>
          </a:r>
          <a:endParaRPr lang="en-US" sz="1700" kern="1200" dirty="0"/>
        </a:p>
      </dsp:txBody>
      <dsp:txXfrm>
        <a:off x="4403665" y="494325"/>
        <a:ext cx="1956557" cy="830054"/>
      </dsp:txXfrm>
    </dsp:sp>
    <dsp:sp modelId="{6A20D44A-B8A2-4975-80A3-3C541C53F651}">
      <dsp:nvSpPr>
        <dsp:cNvPr id="0" name=""/>
        <dsp:cNvSpPr/>
      </dsp:nvSpPr>
      <dsp:spPr>
        <a:xfrm>
          <a:off x="90345" y="2220439"/>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20A6F1-5988-41BC-BCA8-FFFBD412E74F}">
      <dsp:nvSpPr>
        <dsp:cNvPr id="0" name=""/>
        <dsp:cNvSpPr/>
      </dsp:nvSpPr>
      <dsp:spPr>
        <a:xfrm>
          <a:off x="264656" y="2394751"/>
          <a:ext cx="481431" cy="4814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DA4E63-C8AC-4E4D-88E8-B28143AA0D72}">
      <dsp:nvSpPr>
        <dsp:cNvPr id="0" name=""/>
        <dsp:cNvSpPr/>
      </dsp:nvSpPr>
      <dsp:spPr>
        <a:xfrm>
          <a:off x="1098268" y="2220439"/>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Using appropriate technology to support learning</a:t>
          </a:r>
          <a:endParaRPr lang="en-US" sz="1700" kern="1200" dirty="0"/>
        </a:p>
      </dsp:txBody>
      <dsp:txXfrm>
        <a:off x="1098268" y="2220439"/>
        <a:ext cx="1956557" cy="830054"/>
      </dsp:txXfrm>
    </dsp:sp>
    <dsp:sp modelId="{DB19C777-59E2-424E-835A-2EDB8D9DBCB5}">
      <dsp:nvSpPr>
        <dsp:cNvPr id="0" name=""/>
        <dsp:cNvSpPr/>
      </dsp:nvSpPr>
      <dsp:spPr>
        <a:xfrm>
          <a:off x="3395742" y="2220439"/>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132677-971D-491D-B2AF-9C3BA9630B96}">
      <dsp:nvSpPr>
        <dsp:cNvPr id="0" name=""/>
        <dsp:cNvSpPr/>
      </dsp:nvSpPr>
      <dsp:spPr>
        <a:xfrm>
          <a:off x="3570053" y="2394751"/>
          <a:ext cx="481431" cy="4814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5CB8E6-C5F8-4AB6-9D66-46F8DBAE6CC4}">
      <dsp:nvSpPr>
        <dsp:cNvPr id="0" name=""/>
        <dsp:cNvSpPr/>
      </dsp:nvSpPr>
      <dsp:spPr>
        <a:xfrm>
          <a:off x="4403665" y="2220439"/>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Reflective practice</a:t>
          </a:r>
          <a:endParaRPr lang="en-US" sz="1700" kern="1200" dirty="0"/>
        </a:p>
      </dsp:txBody>
      <dsp:txXfrm>
        <a:off x="4403665" y="2220439"/>
        <a:ext cx="1956557" cy="830054"/>
      </dsp:txXfrm>
    </dsp:sp>
    <dsp:sp modelId="{C135FD06-F8A4-4A45-9A7A-40F80C5A2128}">
      <dsp:nvSpPr>
        <dsp:cNvPr id="0" name=""/>
        <dsp:cNvSpPr/>
      </dsp:nvSpPr>
      <dsp:spPr>
        <a:xfrm>
          <a:off x="90345" y="3946553"/>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1BBB1C-EF82-41F6-837E-9001DDB5CCBC}">
      <dsp:nvSpPr>
        <dsp:cNvPr id="0" name=""/>
        <dsp:cNvSpPr/>
      </dsp:nvSpPr>
      <dsp:spPr>
        <a:xfrm>
          <a:off x="264656" y="4120864"/>
          <a:ext cx="481431" cy="4814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ECDFB-42BB-4176-9D0B-E538EF29CE3E}">
      <dsp:nvSpPr>
        <dsp:cNvPr id="0" name=""/>
        <dsp:cNvSpPr/>
      </dsp:nvSpPr>
      <dsp:spPr>
        <a:xfrm>
          <a:off x="1098268" y="3946553"/>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Working as an effective team member</a:t>
          </a:r>
          <a:endParaRPr lang="en-US" sz="1700" kern="1200" dirty="0"/>
        </a:p>
      </dsp:txBody>
      <dsp:txXfrm>
        <a:off x="1098268" y="3946553"/>
        <a:ext cx="1956557" cy="830054"/>
      </dsp:txXfrm>
    </dsp:sp>
    <dsp:sp modelId="{171C34A3-7408-4BDC-9CD2-296A633D958C}">
      <dsp:nvSpPr>
        <dsp:cNvPr id="0" name=""/>
        <dsp:cNvSpPr/>
      </dsp:nvSpPr>
      <dsp:spPr>
        <a:xfrm>
          <a:off x="3395742" y="3946553"/>
          <a:ext cx="830054" cy="8300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876161-2F79-4C42-B6E7-A27618C385C9}">
      <dsp:nvSpPr>
        <dsp:cNvPr id="0" name=""/>
        <dsp:cNvSpPr/>
      </dsp:nvSpPr>
      <dsp:spPr>
        <a:xfrm>
          <a:off x="3570053" y="4120864"/>
          <a:ext cx="481431" cy="48143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8A077-B1E1-43BC-8146-38ABE22B7F94}">
      <dsp:nvSpPr>
        <dsp:cNvPr id="0" name=""/>
        <dsp:cNvSpPr/>
      </dsp:nvSpPr>
      <dsp:spPr>
        <a:xfrm>
          <a:off x="4403665" y="3946553"/>
          <a:ext cx="1956557" cy="83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dirty="0"/>
            <a:t>Developing resilience and  learning agility</a:t>
          </a:r>
          <a:endParaRPr lang="en-US" sz="1700" kern="1200" dirty="0"/>
        </a:p>
      </dsp:txBody>
      <dsp:txXfrm>
        <a:off x="4403665" y="3946553"/>
        <a:ext cx="1956557" cy="83005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22D7C0-61ED-4939-94D2-5DC964762D07}" type="datetimeFigureOut">
              <a:rPr lang="en-GB" smtClean="0"/>
              <a:t>07/10/2022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54E8B0-185B-4C47-9176-29425A3FDD99}" type="slidenum">
              <a:rPr lang="en-GB" smtClean="0"/>
              <a:t>‹#›</a:t>
            </a:fld>
            <a:endParaRPr lang="en-GB"/>
          </a:p>
        </p:txBody>
      </p:sp>
    </p:spTree>
    <p:extLst>
      <p:ext uri="{BB962C8B-B14F-4D97-AF65-F5344CB8AC3E}">
        <p14:creationId xmlns:p14="http://schemas.microsoft.com/office/powerpoint/2010/main" val="277181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Attendance is monitored and a register will be taken after each class. If you are sharing a laptop with a friend or family member who is also attending the class, please have your camera on and let me know that you’re both there so I can record it on the register.</a:t>
            </a:r>
          </a:p>
          <a:p>
            <a:r>
              <a:rPr lang="en-GB" dirty="0"/>
              <a:t>If you cannot attend the class due to illness or an unexpected event, that is not a problem. Please let me know and I will make a note on the register.</a:t>
            </a:r>
          </a:p>
          <a:p>
            <a:r>
              <a:rPr lang="en-GB" dirty="0"/>
              <a:t>We will monitor attendance in tutorials and via the online learning material, so it is very important that you engage during the course.</a:t>
            </a:r>
          </a:p>
          <a:p>
            <a:endParaRPr lang="en-GB" dirty="0"/>
          </a:p>
          <a:p>
            <a:r>
              <a:rPr lang="en-GB" dirty="0"/>
              <a:t>The online library will be very important during the course. Make sure you know where it is and how to access it. This was covered during the </a:t>
            </a:r>
            <a:r>
              <a:rPr lang="en-GB" dirty="0" err="1"/>
              <a:t>InfoSkills</a:t>
            </a:r>
            <a:r>
              <a:rPr lang="en-GB" dirty="0"/>
              <a:t> session in your induction, but if you need a refresher then please let me know!</a:t>
            </a:r>
          </a:p>
          <a:p>
            <a:endParaRPr lang="en-GB" dirty="0"/>
          </a:p>
          <a:p>
            <a:r>
              <a:rPr lang="en-GB" dirty="0"/>
              <a:t>Please use your student email address to contact us, and to access the tutorials. This will make sure that we know who you are, so it can be recorded on the register. If you email us from your student email address we will be able to identify you and help you as quickly as possible.</a:t>
            </a:r>
          </a:p>
          <a:p>
            <a:endParaRPr lang="en-GB" dirty="0"/>
          </a:p>
          <a:p>
            <a:r>
              <a:rPr lang="en-GB" dirty="0"/>
              <a:t>If you have any issues, academic or personal, then please let us know. You don’t have to provide a lot of detail, but if we know that you are having a problem then we can do our best to help.</a:t>
            </a:r>
          </a:p>
        </p:txBody>
      </p:sp>
      <p:sp>
        <p:nvSpPr>
          <p:cNvPr id="4" name="Slide Number Placeholder 3"/>
          <p:cNvSpPr>
            <a:spLocks noGrp="1"/>
          </p:cNvSpPr>
          <p:nvPr>
            <p:ph type="sldNum" sz="quarter" idx="5"/>
          </p:nvPr>
        </p:nvSpPr>
        <p:spPr/>
        <p:txBody>
          <a:bodyPr/>
          <a:lstStyle/>
          <a:p>
            <a:fld id="{6F54E8B0-185B-4C47-9176-29425A3FDD99}" type="slidenum">
              <a:rPr lang="en-GB" smtClean="0"/>
              <a:t>2</a:t>
            </a:fld>
            <a:endParaRPr lang="en-GB"/>
          </a:p>
        </p:txBody>
      </p:sp>
    </p:spTree>
    <p:extLst>
      <p:ext uri="{BB962C8B-B14F-4D97-AF65-F5344CB8AC3E}">
        <p14:creationId xmlns:p14="http://schemas.microsoft.com/office/powerpoint/2010/main" val="1304290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tutorial will be at the same time every week. You have three tutorials each Thursday, and each one has a different Teams link.</a:t>
            </a:r>
          </a:p>
          <a:p>
            <a:endParaRPr lang="en-GB" dirty="0"/>
          </a:p>
          <a:p>
            <a:r>
              <a:rPr lang="en-GB" dirty="0"/>
              <a:t>We expect that you will attend your tutorials on Thursdays, and use the other days of the week to complete the online learning, any tasks you have been set, and to work on your assignments. </a:t>
            </a:r>
          </a:p>
          <a:p>
            <a:endParaRPr lang="en-GB" dirty="0"/>
          </a:p>
          <a:p>
            <a:r>
              <a:rPr lang="en-GB" dirty="0"/>
              <a:t>Start your assignments early! The tasks in the assignments for this module are linked to the online learning units, so you can make a start on them as soon as you have completed each topic of online learning. We will go through them in class as well, but if you have any questions please let me know.</a:t>
            </a:r>
          </a:p>
          <a:p>
            <a:endParaRPr lang="en-GB" dirty="0"/>
          </a:p>
          <a:p>
            <a:r>
              <a:rPr lang="en-GB" dirty="0"/>
              <a:t>The assignments for all three modules are due on the same date, so you only have one deadline to remember.</a:t>
            </a:r>
          </a:p>
        </p:txBody>
      </p:sp>
      <p:sp>
        <p:nvSpPr>
          <p:cNvPr id="4" name="Slide Number Placeholder 3"/>
          <p:cNvSpPr>
            <a:spLocks noGrp="1"/>
          </p:cNvSpPr>
          <p:nvPr>
            <p:ph type="sldNum" sz="quarter" idx="5"/>
          </p:nvPr>
        </p:nvSpPr>
        <p:spPr/>
        <p:txBody>
          <a:bodyPr/>
          <a:lstStyle/>
          <a:p>
            <a:fld id="{6F54E8B0-185B-4C47-9176-29425A3FDD99}" type="slidenum">
              <a:rPr lang="en-GB" smtClean="0"/>
              <a:t>3</a:t>
            </a:fld>
            <a:endParaRPr lang="en-GB"/>
          </a:p>
        </p:txBody>
      </p:sp>
    </p:spTree>
    <p:extLst>
      <p:ext uri="{BB962C8B-B14F-4D97-AF65-F5344CB8AC3E}">
        <p14:creationId xmlns:p14="http://schemas.microsoft.com/office/powerpoint/2010/main" val="2899331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 </a:t>
            </a:r>
            <a:r>
              <a:rPr lang="en-GB" dirty="0" err="1"/>
              <a:t>hwb</a:t>
            </a:r>
            <a:r>
              <a:rPr lang="en-GB" dirty="0"/>
              <a:t> is the portal to access everything you need – Moodle, email, Teams, your timetable, OneDrive (cloud storage), and Office 365 to use Microsoft software.  You can also access the library and university support here.</a:t>
            </a:r>
          </a:p>
        </p:txBody>
      </p:sp>
      <p:sp>
        <p:nvSpPr>
          <p:cNvPr id="4" name="Slide Number Placeholder 3"/>
          <p:cNvSpPr>
            <a:spLocks noGrp="1"/>
          </p:cNvSpPr>
          <p:nvPr>
            <p:ph type="sldNum" sz="quarter" idx="5"/>
          </p:nvPr>
        </p:nvSpPr>
        <p:spPr/>
        <p:txBody>
          <a:bodyPr/>
          <a:lstStyle/>
          <a:p>
            <a:fld id="{6F54E8B0-185B-4C47-9176-29425A3FDD99}" type="slidenum">
              <a:rPr lang="en-GB" smtClean="0"/>
              <a:t>4</a:t>
            </a:fld>
            <a:endParaRPr lang="en-GB"/>
          </a:p>
        </p:txBody>
      </p:sp>
    </p:spTree>
    <p:extLst>
      <p:ext uri="{BB962C8B-B14F-4D97-AF65-F5344CB8AC3E}">
        <p14:creationId xmlns:p14="http://schemas.microsoft.com/office/powerpoint/2010/main" val="65996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5</a:t>
            </a:fld>
            <a:endParaRPr lang="en-GB"/>
          </a:p>
        </p:txBody>
      </p:sp>
    </p:spTree>
    <p:extLst>
      <p:ext uri="{BB962C8B-B14F-4D97-AF65-F5344CB8AC3E}">
        <p14:creationId xmlns:p14="http://schemas.microsoft.com/office/powerpoint/2010/main" val="1566730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reading list as a starting point for your research.</a:t>
            </a:r>
          </a:p>
        </p:txBody>
      </p:sp>
      <p:sp>
        <p:nvSpPr>
          <p:cNvPr id="4" name="Slide Number Placeholder 3"/>
          <p:cNvSpPr>
            <a:spLocks noGrp="1"/>
          </p:cNvSpPr>
          <p:nvPr>
            <p:ph type="sldNum" sz="quarter" idx="5"/>
          </p:nvPr>
        </p:nvSpPr>
        <p:spPr/>
        <p:txBody>
          <a:bodyPr/>
          <a:lstStyle/>
          <a:p>
            <a:fld id="{6F54E8B0-185B-4C47-9176-29425A3FDD99}" type="slidenum">
              <a:rPr lang="en-GB" smtClean="0"/>
              <a:t>6</a:t>
            </a:fld>
            <a:endParaRPr lang="en-GB"/>
          </a:p>
        </p:txBody>
      </p:sp>
    </p:spTree>
    <p:extLst>
      <p:ext uri="{BB962C8B-B14F-4D97-AF65-F5344CB8AC3E}">
        <p14:creationId xmlns:p14="http://schemas.microsoft.com/office/powerpoint/2010/main" val="2144499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54E8B0-185B-4C47-9176-29425A3FDD99}" type="slidenum">
              <a:rPr lang="en-GB" smtClean="0"/>
              <a:t>7</a:t>
            </a:fld>
            <a:endParaRPr lang="en-GB"/>
          </a:p>
        </p:txBody>
      </p:sp>
    </p:spTree>
    <p:extLst>
      <p:ext uri="{BB962C8B-B14F-4D97-AF65-F5344CB8AC3E}">
        <p14:creationId xmlns:p14="http://schemas.microsoft.com/office/powerpoint/2010/main" val="893685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5B4E-BB65-45B3-975E-0B125218CD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7A69AD-2314-4F4C-9ED7-E5E0F05480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BADC18-042D-4438-B795-DC655C88CA9E}"/>
              </a:ext>
            </a:extLst>
          </p:cNvPr>
          <p:cNvSpPr>
            <a:spLocks noGrp="1"/>
          </p:cNvSpPr>
          <p:nvPr>
            <p:ph type="dt" sz="half" idx="10"/>
          </p:nvPr>
        </p:nvSpPr>
        <p:spPr/>
        <p:txBody>
          <a:bodyPr/>
          <a:lstStyle/>
          <a:p>
            <a:fld id="{B0E3A07A-37B6-4FA6-A860-353C7FC570AC}" type="datetimeFigureOut">
              <a:rPr lang="en-GB" smtClean="0"/>
              <a:t>07/10/2022</a:t>
            </a:fld>
            <a:endParaRPr lang="en-GB"/>
          </a:p>
        </p:txBody>
      </p:sp>
      <p:sp>
        <p:nvSpPr>
          <p:cNvPr id="5" name="Footer Placeholder 4">
            <a:extLst>
              <a:ext uri="{FF2B5EF4-FFF2-40B4-BE49-F238E27FC236}">
                <a16:creationId xmlns:a16="http://schemas.microsoft.com/office/drawing/2014/main" id="{5262C561-B15E-4ACA-9FBA-6CBD615A50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1A6E7-62E5-4ED1-BD64-DF9E5B9A05DD}"/>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1650663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BC5C1-0FD0-4475-AB03-08AD84C9D3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7A57B-547B-4E50-9E3E-422DC79F9B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415BA-1EBB-41AD-994D-54CCCF714CA4}"/>
              </a:ext>
            </a:extLst>
          </p:cNvPr>
          <p:cNvSpPr>
            <a:spLocks noGrp="1"/>
          </p:cNvSpPr>
          <p:nvPr>
            <p:ph type="dt" sz="half" idx="10"/>
          </p:nvPr>
        </p:nvSpPr>
        <p:spPr/>
        <p:txBody>
          <a:bodyPr/>
          <a:lstStyle/>
          <a:p>
            <a:fld id="{B0E3A07A-37B6-4FA6-A860-353C7FC570AC}" type="datetimeFigureOut">
              <a:rPr lang="en-GB" smtClean="0"/>
              <a:t>07/10/2022</a:t>
            </a:fld>
            <a:endParaRPr lang="en-GB"/>
          </a:p>
        </p:txBody>
      </p:sp>
      <p:sp>
        <p:nvSpPr>
          <p:cNvPr id="5" name="Footer Placeholder 4">
            <a:extLst>
              <a:ext uri="{FF2B5EF4-FFF2-40B4-BE49-F238E27FC236}">
                <a16:creationId xmlns:a16="http://schemas.microsoft.com/office/drawing/2014/main" id="{10E78F18-4B38-42B5-A704-79582E2F04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E6E9AF-3C5B-4351-9717-41113EE1839C}"/>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973011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EE0BE-E34B-4B19-869E-E10300ED74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4DB254-2817-4908-8B61-8D3EF39DD5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E027EE-856E-4A9D-B0F6-805AB1FE2FC7}"/>
              </a:ext>
            </a:extLst>
          </p:cNvPr>
          <p:cNvSpPr>
            <a:spLocks noGrp="1"/>
          </p:cNvSpPr>
          <p:nvPr>
            <p:ph type="dt" sz="half" idx="10"/>
          </p:nvPr>
        </p:nvSpPr>
        <p:spPr/>
        <p:txBody>
          <a:bodyPr/>
          <a:lstStyle/>
          <a:p>
            <a:fld id="{B0E3A07A-37B6-4FA6-A860-353C7FC570AC}" type="datetimeFigureOut">
              <a:rPr lang="en-GB" smtClean="0"/>
              <a:t>07/10/2022</a:t>
            </a:fld>
            <a:endParaRPr lang="en-GB"/>
          </a:p>
        </p:txBody>
      </p:sp>
      <p:sp>
        <p:nvSpPr>
          <p:cNvPr id="5" name="Footer Placeholder 4">
            <a:extLst>
              <a:ext uri="{FF2B5EF4-FFF2-40B4-BE49-F238E27FC236}">
                <a16:creationId xmlns:a16="http://schemas.microsoft.com/office/drawing/2014/main" id="{995DA4AC-B8F0-4652-BEF4-733B9393D7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B92856-A286-4626-9768-246B5C01A346}"/>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394868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72690-89CA-4A51-94F9-01B5A02987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8AFE8A-F3A9-4DE5-84A7-142B7392FC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8CF882-3205-4CB3-A00D-6B6E903B80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8AD79E-2376-4E77-A6C1-C9E65B1EE7E0}"/>
              </a:ext>
            </a:extLst>
          </p:cNvPr>
          <p:cNvSpPr>
            <a:spLocks noGrp="1"/>
          </p:cNvSpPr>
          <p:nvPr>
            <p:ph type="dt" sz="half" idx="10"/>
          </p:nvPr>
        </p:nvSpPr>
        <p:spPr/>
        <p:txBody>
          <a:bodyPr/>
          <a:lstStyle/>
          <a:p>
            <a:fld id="{B0E3A07A-37B6-4FA6-A860-353C7FC570AC}" type="datetimeFigureOut">
              <a:rPr lang="en-GB" smtClean="0"/>
              <a:t>07/10/2022</a:t>
            </a:fld>
            <a:endParaRPr lang="en-GB"/>
          </a:p>
        </p:txBody>
      </p:sp>
      <p:sp>
        <p:nvSpPr>
          <p:cNvPr id="6" name="Footer Placeholder 5">
            <a:extLst>
              <a:ext uri="{FF2B5EF4-FFF2-40B4-BE49-F238E27FC236}">
                <a16:creationId xmlns:a16="http://schemas.microsoft.com/office/drawing/2014/main" id="{35D1F5DC-FD01-4FC0-BC13-0695BD8242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1920F0-713F-4C8E-B127-1BE2D70F2AA4}"/>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370366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6AFA-4673-4E24-830A-EA31D8F856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FEC018-82DE-493E-B85E-01C2C9841E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62F877-F3CA-4718-8AC6-E25F6982DC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32A08D-0C32-4276-AFCC-0E334D1D98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B21AD9-FBE1-46A6-BDFE-5E3C4750C7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6063C2-A9FB-4654-8F99-69F5315C1B84}"/>
              </a:ext>
            </a:extLst>
          </p:cNvPr>
          <p:cNvSpPr>
            <a:spLocks noGrp="1"/>
          </p:cNvSpPr>
          <p:nvPr>
            <p:ph type="dt" sz="half" idx="10"/>
          </p:nvPr>
        </p:nvSpPr>
        <p:spPr/>
        <p:txBody>
          <a:bodyPr/>
          <a:lstStyle/>
          <a:p>
            <a:fld id="{B0E3A07A-37B6-4FA6-A860-353C7FC570AC}" type="datetimeFigureOut">
              <a:rPr lang="en-GB" smtClean="0"/>
              <a:t>07/10/2022</a:t>
            </a:fld>
            <a:endParaRPr lang="en-GB"/>
          </a:p>
        </p:txBody>
      </p:sp>
      <p:sp>
        <p:nvSpPr>
          <p:cNvPr id="8" name="Footer Placeholder 7">
            <a:extLst>
              <a:ext uri="{FF2B5EF4-FFF2-40B4-BE49-F238E27FC236}">
                <a16:creationId xmlns:a16="http://schemas.microsoft.com/office/drawing/2014/main" id="{3BA92C61-07D0-49EA-9221-A640BED4AC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22F64C-2C05-4F2A-B64B-4092FF1AB02C}"/>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3733064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C95EE-5223-4879-9EF7-3D6888473A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6D2B0B-CD4D-43BC-B0F9-0971EA495904}"/>
              </a:ext>
            </a:extLst>
          </p:cNvPr>
          <p:cNvSpPr>
            <a:spLocks noGrp="1"/>
          </p:cNvSpPr>
          <p:nvPr>
            <p:ph type="dt" sz="half" idx="10"/>
          </p:nvPr>
        </p:nvSpPr>
        <p:spPr/>
        <p:txBody>
          <a:bodyPr/>
          <a:lstStyle/>
          <a:p>
            <a:fld id="{B0E3A07A-37B6-4FA6-A860-353C7FC570AC}" type="datetimeFigureOut">
              <a:rPr lang="en-GB" smtClean="0"/>
              <a:t>07/10/2022</a:t>
            </a:fld>
            <a:endParaRPr lang="en-GB"/>
          </a:p>
        </p:txBody>
      </p:sp>
      <p:sp>
        <p:nvSpPr>
          <p:cNvPr id="4" name="Footer Placeholder 3">
            <a:extLst>
              <a:ext uri="{FF2B5EF4-FFF2-40B4-BE49-F238E27FC236}">
                <a16:creationId xmlns:a16="http://schemas.microsoft.com/office/drawing/2014/main" id="{0AD72FC7-D2E1-4B9E-BF2C-C44AB386E5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B9AC4B-8731-4143-AC50-73B31245DCA2}"/>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382768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DAFE69-4053-4284-85C0-9E00FCD98AC3}"/>
              </a:ext>
            </a:extLst>
          </p:cNvPr>
          <p:cNvSpPr>
            <a:spLocks noGrp="1"/>
          </p:cNvSpPr>
          <p:nvPr>
            <p:ph type="dt" sz="half" idx="10"/>
          </p:nvPr>
        </p:nvSpPr>
        <p:spPr/>
        <p:txBody>
          <a:bodyPr/>
          <a:lstStyle/>
          <a:p>
            <a:fld id="{B0E3A07A-37B6-4FA6-A860-353C7FC570AC}" type="datetimeFigureOut">
              <a:rPr lang="en-GB" smtClean="0"/>
              <a:t>07/10/2022</a:t>
            </a:fld>
            <a:endParaRPr lang="en-GB"/>
          </a:p>
        </p:txBody>
      </p:sp>
      <p:sp>
        <p:nvSpPr>
          <p:cNvPr id="3" name="Footer Placeholder 2">
            <a:extLst>
              <a:ext uri="{FF2B5EF4-FFF2-40B4-BE49-F238E27FC236}">
                <a16:creationId xmlns:a16="http://schemas.microsoft.com/office/drawing/2014/main" id="{16B7A14D-C48E-47A1-B52F-6C1F4ED41F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E47605-9E0E-4D45-8B8A-B2E8E4F998A5}"/>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33749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92EA6-A23F-4AF5-A0B4-53284D397F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0BFA82-A37B-420F-BD14-82924C092B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31C202-4084-4498-97A3-3AC8C0BB2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369E68-9786-4E00-B75B-83AF73552994}"/>
              </a:ext>
            </a:extLst>
          </p:cNvPr>
          <p:cNvSpPr>
            <a:spLocks noGrp="1"/>
          </p:cNvSpPr>
          <p:nvPr>
            <p:ph type="dt" sz="half" idx="10"/>
          </p:nvPr>
        </p:nvSpPr>
        <p:spPr/>
        <p:txBody>
          <a:bodyPr/>
          <a:lstStyle/>
          <a:p>
            <a:fld id="{B0E3A07A-37B6-4FA6-A860-353C7FC570AC}" type="datetimeFigureOut">
              <a:rPr lang="en-GB" smtClean="0"/>
              <a:t>07/10/2022</a:t>
            </a:fld>
            <a:endParaRPr lang="en-GB"/>
          </a:p>
        </p:txBody>
      </p:sp>
      <p:sp>
        <p:nvSpPr>
          <p:cNvPr id="6" name="Footer Placeholder 5">
            <a:extLst>
              <a:ext uri="{FF2B5EF4-FFF2-40B4-BE49-F238E27FC236}">
                <a16:creationId xmlns:a16="http://schemas.microsoft.com/office/drawing/2014/main" id="{D8C47E31-FE2D-4B3A-A44B-5CF833A9F6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1D0388-1E36-4305-B692-547F5F2416B9}"/>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1839760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69008-D9DA-492A-9D9C-8ABA3432B1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73ADFA-2AA8-4B3A-AA9A-D2E1F47339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2DD3C8-7280-4113-BDE4-8DE304909A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09568D-BB90-4CD8-8473-155E0A44EB57}"/>
              </a:ext>
            </a:extLst>
          </p:cNvPr>
          <p:cNvSpPr>
            <a:spLocks noGrp="1"/>
          </p:cNvSpPr>
          <p:nvPr>
            <p:ph type="dt" sz="half" idx="10"/>
          </p:nvPr>
        </p:nvSpPr>
        <p:spPr/>
        <p:txBody>
          <a:bodyPr/>
          <a:lstStyle/>
          <a:p>
            <a:fld id="{B0E3A07A-37B6-4FA6-A860-353C7FC570AC}" type="datetimeFigureOut">
              <a:rPr lang="en-GB" smtClean="0"/>
              <a:t>07/10/2022</a:t>
            </a:fld>
            <a:endParaRPr lang="en-GB"/>
          </a:p>
        </p:txBody>
      </p:sp>
      <p:sp>
        <p:nvSpPr>
          <p:cNvPr id="6" name="Footer Placeholder 5">
            <a:extLst>
              <a:ext uri="{FF2B5EF4-FFF2-40B4-BE49-F238E27FC236}">
                <a16:creationId xmlns:a16="http://schemas.microsoft.com/office/drawing/2014/main" id="{8A117759-F770-4379-AE24-A178503C14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42841C-CEE1-4FF8-A9D0-FBF74C5875E4}"/>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871890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1A73-8AC5-4C2F-A8C2-40241FAD5E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5D9B85-527B-4FAF-865C-95A131A428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8699B-F8F7-4E39-8323-A144F0C1D331}"/>
              </a:ext>
            </a:extLst>
          </p:cNvPr>
          <p:cNvSpPr>
            <a:spLocks noGrp="1"/>
          </p:cNvSpPr>
          <p:nvPr>
            <p:ph type="dt" sz="half" idx="10"/>
          </p:nvPr>
        </p:nvSpPr>
        <p:spPr/>
        <p:txBody>
          <a:bodyPr/>
          <a:lstStyle/>
          <a:p>
            <a:fld id="{B0E3A07A-37B6-4FA6-A860-353C7FC570AC}" type="datetimeFigureOut">
              <a:rPr lang="en-GB" smtClean="0"/>
              <a:t>07/10/2022</a:t>
            </a:fld>
            <a:endParaRPr lang="en-GB"/>
          </a:p>
        </p:txBody>
      </p:sp>
      <p:sp>
        <p:nvSpPr>
          <p:cNvPr id="5" name="Footer Placeholder 4">
            <a:extLst>
              <a:ext uri="{FF2B5EF4-FFF2-40B4-BE49-F238E27FC236}">
                <a16:creationId xmlns:a16="http://schemas.microsoft.com/office/drawing/2014/main" id="{10D23175-44AE-4D82-BBFA-F8EDB232B8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40DE6E-B6F4-4563-B04F-24A229F8501A}"/>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570726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1F8340-9825-44F2-9C70-AC88FC42E7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5978-4FBC-4475-AF41-674169DCE4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A5D0D9-1CCB-4152-B294-419B17337E1C}"/>
              </a:ext>
            </a:extLst>
          </p:cNvPr>
          <p:cNvSpPr>
            <a:spLocks noGrp="1"/>
          </p:cNvSpPr>
          <p:nvPr>
            <p:ph type="dt" sz="half" idx="10"/>
          </p:nvPr>
        </p:nvSpPr>
        <p:spPr/>
        <p:txBody>
          <a:bodyPr/>
          <a:lstStyle/>
          <a:p>
            <a:fld id="{B0E3A07A-37B6-4FA6-A860-353C7FC570AC}" type="datetimeFigureOut">
              <a:rPr lang="en-GB" smtClean="0"/>
              <a:t>07/10/2022</a:t>
            </a:fld>
            <a:endParaRPr lang="en-GB"/>
          </a:p>
        </p:txBody>
      </p:sp>
      <p:sp>
        <p:nvSpPr>
          <p:cNvPr id="5" name="Footer Placeholder 4">
            <a:extLst>
              <a:ext uri="{FF2B5EF4-FFF2-40B4-BE49-F238E27FC236}">
                <a16:creationId xmlns:a16="http://schemas.microsoft.com/office/drawing/2014/main" id="{186C0808-D4D2-42DC-B13B-4FC3323FB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7DDA5-F5FD-45D0-B365-F5C202F05E13}"/>
              </a:ext>
            </a:extLst>
          </p:cNvPr>
          <p:cNvSpPr>
            <a:spLocks noGrp="1"/>
          </p:cNvSpPr>
          <p:nvPr>
            <p:ph type="sldNum" sz="quarter" idx="12"/>
          </p:nvPr>
        </p:nvSpPr>
        <p:spPr/>
        <p:txBody>
          <a:bodyPr/>
          <a:lstStyle/>
          <a:p>
            <a:fld id="{8BAC4AFA-A3F0-477E-A802-DEB82867625C}" type="slidenum">
              <a:rPr lang="en-GB" smtClean="0"/>
              <a:t>‹#›</a:t>
            </a:fld>
            <a:endParaRPr lang="en-GB"/>
          </a:p>
        </p:txBody>
      </p:sp>
    </p:spTree>
    <p:extLst>
      <p:ext uri="{BB962C8B-B14F-4D97-AF65-F5344CB8AC3E}">
        <p14:creationId xmlns:p14="http://schemas.microsoft.com/office/powerpoint/2010/main" val="2144898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704809-ED33-42D4-99CA-7B761F0A64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BB3C03-61C6-4A56-A14B-43B6460889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85F198-442B-4858-B20A-EB84FEC46F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E3A07A-37B6-4FA6-A860-353C7FC570AC}" type="datetimeFigureOut">
              <a:rPr lang="en-GB" smtClean="0"/>
              <a:t>07/10/2022</a:t>
            </a:fld>
            <a:endParaRPr lang="en-GB"/>
          </a:p>
        </p:txBody>
      </p:sp>
      <p:sp>
        <p:nvSpPr>
          <p:cNvPr id="5" name="Footer Placeholder 4">
            <a:extLst>
              <a:ext uri="{FF2B5EF4-FFF2-40B4-BE49-F238E27FC236}">
                <a16:creationId xmlns:a16="http://schemas.microsoft.com/office/drawing/2014/main" id="{D73B84F5-1671-41DA-A3A5-75B8D634CC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2C269F-CD91-4305-A21F-4D652BD9D9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AC4AFA-A3F0-477E-A802-DEB82867625C}" type="slidenum">
              <a:rPr lang="en-GB" smtClean="0"/>
              <a:t>‹#›</a:t>
            </a:fld>
            <a:endParaRPr lang="en-GB"/>
          </a:p>
        </p:txBody>
      </p:sp>
    </p:spTree>
    <p:extLst>
      <p:ext uri="{BB962C8B-B14F-4D97-AF65-F5344CB8AC3E}">
        <p14:creationId xmlns:p14="http://schemas.microsoft.com/office/powerpoint/2010/main" val="2696165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mailto:r.sandy@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diagramLayout" Target="../diagrams/layout4.xml"/><Relationship Id="rId7" Type="http://schemas.openxmlformats.org/officeDocument/2006/relationships/image" Target="../media/image40.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a:t>Welcome!</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E90D8D68-82BE-4931-80E2-E9466CB26E94}"/>
              </a:ext>
            </a:extLst>
          </p:cNvPr>
          <p:cNvSpPr txBox="1"/>
          <p:nvPr/>
        </p:nvSpPr>
        <p:spPr>
          <a:xfrm>
            <a:off x="534057" y="3245370"/>
            <a:ext cx="4243589" cy="2287103"/>
          </a:xfrm>
          <a:prstGeom prst="rect">
            <a:avLst/>
          </a:prstGeom>
        </p:spPr>
        <p:txBody>
          <a:bodyPr vert="horz" lIns="91440" tIns="45720" rIns="91440" bIns="45720" rtlCol="0">
            <a:normAutofit/>
          </a:bodyPr>
          <a:lstStyle/>
          <a:p>
            <a:pPr>
              <a:lnSpc>
                <a:spcPct val="90000"/>
              </a:lnSpc>
              <a:spcAft>
                <a:spcPts val="600"/>
              </a:spcAft>
            </a:pPr>
            <a:r>
              <a:rPr lang="en-US" sz="2200" b="1" dirty="0"/>
              <a:t>Your tutor is:</a:t>
            </a:r>
          </a:p>
          <a:p>
            <a:pPr>
              <a:lnSpc>
                <a:spcPct val="90000"/>
              </a:lnSpc>
              <a:spcAft>
                <a:spcPts val="600"/>
              </a:spcAft>
            </a:pPr>
            <a:endParaRPr lang="en-US" sz="2200" dirty="0"/>
          </a:p>
          <a:p>
            <a:pPr>
              <a:lnSpc>
                <a:spcPct val="90000"/>
              </a:lnSpc>
              <a:spcAft>
                <a:spcPts val="600"/>
              </a:spcAft>
            </a:pPr>
            <a:r>
              <a:rPr lang="en-US" sz="2200" dirty="0"/>
              <a:t>Rhiannon Sandy</a:t>
            </a:r>
          </a:p>
          <a:p>
            <a:pPr>
              <a:lnSpc>
                <a:spcPct val="90000"/>
              </a:lnSpc>
              <a:spcAft>
                <a:spcPts val="600"/>
              </a:spcAft>
            </a:pPr>
            <a:r>
              <a:rPr lang="en-US" sz="2200" dirty="0">
                <a:hlinkClick r:id="rId2"/>
              </a:rPr>
              <a:t>r.sandy@uwtsd.ac.uk</a:t>
            </a:r>
            <a:r>
              <a:rPr lang="en-US" sz="2200" dirty="0"/>
              <a:t>	</a:t>
            </a:r>
          </a:p>
        </p:txBody>
      </p:sp>
      <p:pic>
        <p:nvPicPr>
          <p:cNvPr id="5" name="Picture 4">
            <a:extLst>
              <a:ext uri="{FF2B5EF4-FFF2-40B4-BE49-F238E27FC236}">
                <a16:creationId xmlns:a16="http://schemas.microsoft.com/office/drawing/2014/main" id="{627E2C51-6EC4-4365-A308-1E0B201C79B9}"/>
              </a:ext>
            </a:extLst>
          </p:cNvPr>
          <p:cNvPicPr>
            <a:picLocks noChangeAspect="1"/>
          </p:cNvPicPr>
          <p:nvPr/>
        </p:nvPicPr>
        <p:blipFill rotWithShape="1">
          <a:blip r:embed="rId3"/>
          <a:srcRect l="16744" r="802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76902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1A887B-A6D1-B8C6-0DF5-2C7CAD294F7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Important information</a:t>
            </a:r>
          </a:p>
        </p:txBody>
      </p:sp>
      <p:graphicFrame>
        <p:nvGraphicFramePr>
          <p:cNvPr id="5" name="Content Placeholder 2">
            <a:extLst>
              <a:ext uri="{FF2B5EF4-FFF2-40B4-BE49-F238E27FC236}">
                <a16:creationId xmlns:a16="http://schemas.microsoft.com/office/drawing/2014/main" id="{B6D78769-2E3B-6C3D-197B-5461A149117A}"/>
              </a:ext>
            </a:extLst>
          </p:cNvPr>
          <p:cNvGraphicFramePr>
            <a:graphicFrameLocks noGrp="1"/>
          </p:cNvGraphicFramePr>
          <p:nvPr>
            <p:ph idx="1"/>
            <p:extLst>
              <p:ext uri="{D42A27DB-BD31-4B8C-83A1-F6EECF244321}">
                <p14:modId xmlns:p14="http://schemas.microsoft.com/office/powerpoint/2010/main" val="332888317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1827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3F60C-ADE4-41DA-8DE5-ED7B7063E5A2}"/>
              </a:ext>
            </a:extLst>
          </p:cNvPr>
          <p:cNvSpPr>
            <a:spLocks noGrp="1"/>
          </p:cNvSpPr>
          <p:nvPr>
            <p:ph type="title"/>
          </p:nvPr>
        </p:nvSpPr>
        <p:spPr>
          <a:xfrm>
            <a:off x="594360" y="637125"/>
            <a:ext cx="3802276" cy="5256371"/>
          </a:xfrm>
        </p:spPr>
        <p:txBody>
          <a:bodyPr>
            <a:normAutofit/>
          </a:bodyPr>
          <a:lstStyle/>
          <a:p>
            <a:r>
              <a:rPr lang="en-GB" sz="4800" dirty="0">
                <a:solidFill>
                  <a:schemeClr val="bg1"/>
                </a:solidFill>
              </a:rPr>
              <a:t>More important information</a:t>
            </a:r>
          </a:p>
        </p:txBody>
      </p:sp>
      <p:graphicFrame>
        <p:nvGraphicFramePr>
          <p:cNvPr id="5" name="Content Placeholder 2">
            <a:extLst>
              <a:ext uri="{FF2B5EF4-FFF2-40B4-BE49-F238E27FC236}">
                <a16:creationId xmlns:a16="http://schemas.microsoft.com/office/drawing/2014/main" id="{54E44138-4DAF-CF1A-3C64-A423753D5AF2}"/>
              </a:ext>
            </a:extLst>
          </p:cNvPr>
          <p:cNvGraphicFramePr>
            <a:graphicFrameLocks noGrp="1"/>
          </p:cNvGraphicFramePr>
          <p:nvPr>
            <p:ph idx="1"/>
            <p:extLst>
              <p:ext uri="{D42A27DB-BD31-4B8C-83A1-F6EECF244321}">
                <p14:modId xmlns:p14="http://schemas.microsoft.com/office/powerpoint/2010/main" val="3052286561"/>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0580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A833095-2FD1-4B00-725B-2D6230333614}"/>
              </a:ext>
            </a:extLst>
          </p:cNvPr>
          <p:cNvPicPr>
            <a:picLocks noGrp="1" noChangeAspect="1"/>
          </p:cNvPicPr>
          <p:nvPr>
            <p:ph idx="1"/>
          </p:nvPr>
        </p:nvPicPr>
        <p:blipFill>
          <a:blip r:embed="rId3"/>
          <a:stretch>
            <a:fillRect/>
          </a:stretch>
        </p:blipFill>
        <p:spPr>
          <a:xfrm>
            <a:off x="479402" y="420429"/>
            <a:ext cx="11233195" cy="6017141"/>
          </a:xfrm>
        </p:spPr>
      </p:pic>
    </p:spTree>
    <p:extLst>
      <p:ext uri="{BB962C8B-B14F-4D97-AF65-F5344CB8AC3E}">
        <p14:creationId xmlns:p14="http://schemas.microsoft.com/office/powerpoint/2010/main" val="1401731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6485A-BD6C-4654-8384-B2BC9CE3086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Moodle Page</a:t>
            </a:r>
          </a:p>
        </p:txBody>
      </p:sp>
      <p:pic>
        <p:nvPicPr>
          <p:cNvPr id="9" name="Content Placeholder 8">
            <a:extLst>
              <a:ext uri="{FF2B5EF4-FFF2-40B4-BE49-F238E27FC236}">
                <a16:creationId xmlns:a16="http://schemas.microsoft.com/office/drawing/2014/main" id="{6FB2EDEC-F248-D5D6-9FD4-F4DC13A3FBEA}"/>
              </a:ext>
            </a:extLst>
          </p:cNvPr>
          <p:cNvPicPr>
            <a:picLocks noGrp="1" noChangeAspect="1"/>
          </p:cNvPicPr>
          <p:nvPr>
            <p:ph idx="1"/>
          </p:nvPr>
        </p:nvPicPr>
        <p:blipFill rotWithShape="1">
          <a:blip r:embed="rId3"/>
          <a:srcRect r="50000"/>
          <a:stretch/>
        </p:blipFill>
        <p:spPr>
          <a:xfrm>
            <a:off x="4777316" y="732508"/>
            <a:ext cx="6780700" cy="5390654"/>
          </a:xfrm>
          <a:prstGeom prst="rect">
            <a:avLst/>
          </a:prstGeom>
        </p:spPr>
      </p:pic>
    </p:spTree>
    <p:extLst>
      <p:ext uri="{BB962C8B-B14F-4D97-AF65-F5344CB8AC3E}">
        <p14:creationId xmlns:p14="http://schemas.microsoft.com/office/powerpoint/2010/main" val="1078784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7D48C-140E-4EBC-9495-882B9FA4DF9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Reading List – on right hand side on Moodle</a:t>
            </a:r>
          </a:p>
        </p:txBody>
      </p:sp>
      <p:pic>
        <p:nvPicPr>
          <p:cNvPr id="7" name="Picture 6">
            <a:extLst>
              <a:ext uri="{FF2B5EF4-FFF2-40B4-BE49-F238E27FC236}">
                <a16:creationId xmlns:a16="http://schemas.microsoft.com/office/drawing/2014/main" id="{8A2C2CB4-6177-4B27-914A-5C2143CEBE6B}"/>
              </a:ext>
            </a:extLst>
          </p:cNvPr>
          <p:cNvPicPr>
            <a:picLocks noChangeAspect="1"/>
          </p:cNvPicPr>
          <p:nvPr/>
        </p:nvPicPr>
        <p:blipFill rotWithShape="1">
          <a:blip r:embed="rId3"/>
          <a:srcRect l="6020" r="7383"/>
          <a:stretch/>
        </p:blipFill>
        <p:spPr>
          <a:xfrm>
            <a:off x="5432611" y="1465137"/>
            <a:ext cx="5871883" cy="3927725"/>
          </a:xfrm>
          <a:prstGeom prst="rect">
            <a:avLst/>
          </a:prstGeom>
        </p:spPr>
      </p:pic>
    </p:spTree>
    <p:extLst>
      <p:ext uri="{BB962C8B-B14F-4D97-AF65-F5344CB8AC3E}">
        <p14:creationId xmlns:p14="http://schemas.microsoft.com/office/powerpoint/2010/main" val="639155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6C0C45-00B8-4869-A2F3-07AC0DB8109F}"/>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Referencing </a:t>
            </a:r>
          </a:p>
        </p:txBody>
      </p:sp>
      <p:graphicFrame>
        <p:nvGraphicFramePr>
          <p:cNvPr id="5" name="Content Placeholder 2">
            <a:extLst>
              <a:ext uri="{FF2B5EF4-FFF2-40B4-BE49-F238E27FC236}">
                <a16:creationId xmlns:a16="http://schemas.microsoft.com/office/drawing/2014/main" id="{BD4FB63D-83CF-50DF-3E51-94701E86CF7A}"/>
              </a:ext>
            </a:extLst>
          </p:cNvPr>
          <p:cNvGraphicFramePr>
            <a:graphicFrameLocks noGrp="1"/>
          </p:cNvGraphicFramePr>
          <p:nvPr>
            <p:ph idx="1"/>
            <p:extLst>
              <p:ext uri="{D42A27DB-BD31-4B8C-83A1-F6EECF244321}">
                <p14:modId xmlns:p14="http://schemas.microsoft.com/office/powerpoint/2010/main" val="2995958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5281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237C5-EF66-4A69-8CDD-7955F55FA5AE}"/>
              </a:ext>
            </a:extLst>
          </p:cNvPr>
          <p:cNvSpPr>
            <a:spLocks noGrp="1"/>
          </p:cNvSpPr>
          <p:nvPr>
            <p:ph type="title"/>
          </p:nvPr>
        </p:nvSpPr>
        <p:spPr>
          <a:xfrm>
            <a:off x="838200" y="365125"/>
            <a:ext cx="10515600" cy="840823"/>
          </a:xfrm>
        </p:spPr>
        <p:txBody>
          <a:bodyPr/>
          <a:lstStyle/>
          <a:p>
            <a:r>
              <a:rPr lang="en-GB" dirty="0"/>
              <a:t>Essential skills for study – what do you think?</a:t>
            </a:r>
          </a:p>
        </p:txBody>
      </p:sp>
      <p:sp>
        <p:nvSpPr>
          <p:cNvPr id="3" name="Content Placeholder 2">
            <a:extLst>
              <a:ext uri="{FF2B5EF4-FFF2-40B4-BE49-F238E27FC236}">
                <a16:creationId xmlns:a16="http://schemas.microsoft.com/office/drawing/2014/main" id="{811988A0-DA88-4392-AFC7-A33DF21595B9}"/>
              </a:ext>
            </a:extLst>
          </p:cNvPr>
          <p:cNvSpPr>
            <a:spLocks noGrp="1"/>
          </p:cNvSpPr>
          <p:nvPr>
            <p:ph idx="1"/>
          </p:nvPr>
        </p:nvSpPr>
        <p:spPr>
          <a:xfrm>
            <a:off x="838200" y="1720642"/>
            <a:ext cx="10515600" cy="4772233"/>
          </a:xfrm>
        </p:spPr>
        <p:txBody>
          <a:bodyPr>
            <a:normAutofit lnSpcReduction="10000"/>
          </a:bodyPr>
          <a:lstStyle/>
          <a:p>
            <a:r>
              <a:rPr lang="en-GB" dirty="0"/>
              <a:t>Communication, listen &amp; understand</a:t>
            </a:r>
          </a:p>
          <a:p>
            <a:r>
              <a:rPr lang="en-GB" dirty="0"/>
              <a:t>Teamwork, contribute to productive working relationships and outcomes. </a:t>
            </a:r>
          </a:p>
          <a:p>
            <a:r>
              <a:rPr lang="en-GB" dirty="0"/>
              <a:t>Problem solving - apply problem-solving strategies across a range of areas. </a:t>
            </a:r>
          </a:p>
          <a:p>
            <a:r>
              <a:rPr lang="en-GB" dirty="0"/>
              <a:t>Self-management - have a personal vision and goals</a:t>
            </a:r>
          </a:p>
          <a:p>
            <a:r>
              <a:rPr lang="en-GB" dirty="0"/>
              <a:t>Planning and organising</a:t>
            </a:r>
          </a:p>
          <a:p>
            <a:r>
              <a:rPr lang="en-GB" dirty="0"/>
              <a:t>Technology – and learn new skills and technology evolves</a:t>
            </a:r>
          </a:p>
          <a:p>
            <a:r>
              <a:rPr lang="en-GB" dirty="0"/>
              <a:t>Learning</a:t>
            </a:r>
          </a:p>
          <a:p>
            <a:r>
              <a:rPr lang="en-GB" dirty="0"/>
              <a:t>Initiative </a:t>
            </a:r>
          </a:p>
          <a:p>
            <a:endParaRPr lang="en-GB" dirty="0"/>
          </a:p>
        </p:txBody>
      </p:sp>
    </p:spTree>
    <p:extLst>
      <p:ext uri="{BB962C8B-B14F-4D97-AF65-F5344CB8AC3E}">
        <p14:creationId xmlns:p14="http://schemas.microsoft.com/office/powerpoint/2010/main" val="3173846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E7FB3-23F9-492A-A92C-A8D46407AB3C}"/>
              </a:ext>
            </a:extLst>
          </p:cNvPr>
          <p:cNvSpPr>
            <a:spLocks noGrp="1"/>
          </p:cNvSpPr>
          <p:nvPr>
            <p:ph type="title"/>
          </p:nvPr>
        </p:nvSpPr>
        <p:spPr>
          <a:xfrm>
            <a:off x="965201" y="370254"/>
            <a:ext cx="4473074" cy="1248478"/>
          </a:xfrm>
        </p:spPr>
        <p:txBody>
          <a:bodyPr>
            <a:normAutofit/>
          </a:bodyPr>
          <a:lstStyle/>
          <a:p>
            <a:r>
              <a:rPr lang="en-GB" sz="4000" dirty="0"/>
              <a:t>What will we learn?</a:t>
            </a:r>
          </a:p>
        </p:txBody>
      </p:sp>
      <p:sp>
        <p:nvSpPr>
          <p:cNvPr id="3" name="Content Placeholder 2">
            <a:extLst>
              <a:ext uri="{FF2B5EF4-FFF2-40B4-BE49-F238E27FC236}">
                <a16:creationId xmlns:a16="http://schemas.microsoft.com/office/drawing/2014/main" id="{CFD9E283-9403-4596-849D-5956EE8E5D9C}"/>
              </a:ext>
            </a:extLst>
          </p:cNvPr>
          <p:cNvSpPr>
            <a:spLocks noGrp="1"/>
          </p:cNvSpPr>
          <p:nvPr>
            <p:ph idx="1"/>
          </p:nvPr>
        </p:nvSpPr>
        <p:spPr>
          <a:xfrm>
            <a:off x="965202" y="1786567"/>
            <a:ext cx="4048344" cy="3536236"/>
          </a:xfrm>
        </p:spPr>
        <p:txBody>
          <a:bodyPr>
            <a:normAutofit/>
          </a:bodyPr>
          <a:lstStyle/>
          <a:p>
            <a:pPr marL="0" indent="0" fontAlgn="base">
              <a:buNone/>
            </a:pPr>
            <a:r>
              <a:rPr lang="en-GB" sz="1500" dirty="0"/>
              <a:t>5 units:</a:t>
            </a:r>
          </a:p>
          <a:p>
            <a:pPr fontAlgn="base"/>
            <a:r>
              <a:rPr lang="en-GB" sz="1500" dirty="0"/>
              <a:t>Unit 0 – Preparing for Higher Education </a:t>
            </a:r>
          </a:p>
          <a:p>
            <a:pPr fontAlgn="base"/>
            <a:r>
              <a:rPr lang="en-GB" sz="1500" dirty="0"/>
              <a:t>Unit 1 – Becoming a Digital Learner </a:t>
            </a:r>
          </a:p>
          <a:p>
            <a:pPr fontAlgn="base"/>
            <a:r>
              <a:rPr lang="en-GB" sz="1500" dirty="0"/>
              <a:t>Unit 2 – Becoming a Team Player</a:t>
            </a:r>
          </a:p>
          <a:p>
            <a:pPr fontAlgn="base"/>
            <a:r>
              <a:rPr lang="en-GB" sz="1500" dirty="0"/>
              <a:t>Unit 3 – Virtual Collaboration</a:t>
            </a:r>
          </a:p>
          <a:p>
            <a:pPr fontAlgn="base"/>
            <a:r>
              <a:rPr lang="en-GB" sz="1500" dirty="0"/>
              <a:t>Unit 4 – Becoming a Lifelong Learner</a:t>
            </a:r>
          </a:p>
          <a:p>
            <a:pPr marL="0" indent="0" fontAlgn="base">
              <a:buNone/>
            </a:pPr>
            <a:endParaRPr lang="en-GB" sz="1500" dirty="0"/>
          </a:p>
          <a:p>
            <a:pPr fontAlgn="base"/>
            <a:r>
              <a:rPr lang="en-GB" sz="1500" dirty="0"/>
              <a:t>Each unit contains different topics for you to work through </a:t>
            </a:r>
            <a:r>
              <a:rPr lang="en-GB" sz="1500" u="sng" dirty="0"/>
              <a:t>in your own time</a:t>
            </a:r>
            <a:r>
              <a:rPr lang="en-GB" sz="1500" dirty="0"/>
              <a:t>.</a:t>
            </a:r>
          </a:p>
          <a:p>
            <a:pPr fontAlgn="base"/>
            <a:r>
              <a:rPr lang="en-GB" sz="1500" dirty="0"/>
              <a:t>The 2 assignments are based in the online learning units.</a:t>
            </a:r>
          </a:p>
        </p:txBody>
      </p:sp>
      <p:sp>
        <p:nvSpPr>
          <p:cNvPr id="25" name="Freeform: Shape 24">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lassroom">
            <a:extLst>
              <a:ext uri="{FF2B5EF4-FFF2-40B4-BE49-F238E27FC236}">
                <a16:creationId xmlns:a16="http://schemas.microsoft.com/office/drawing/2014/main" id="{4621DED0-7E9B-4AD5-AB35-6C4309CB85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2861234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1019F-0298-450C-82B1-AA763AA8DE84}"/>
              </a:ext>
            </a:extLst>
          </p:cNvPr>
          <p:cNvSpPr>
            <a:spLocks noGrp="1"/>
          </p:cNvSpPr>
          <p:nvPr>
            <p:ph type="title"/>
          </p:nvPr>
        </p:nvSpPr>
        <p:spPr>
          <a:xfrm>
            <a:off x="324987" y="502413"/>
            <a:ext cx="6540508" cy="814830"/>
          </a:xfrm>
        </p:spPr>
        <p:txBody>
          <a:bodyPr>
            <a:normAutofit fontScale="90000"/>
          </a:bodyPr>
          <a:lstStyle/>
          <a:p>
            <a:r>
              <a:rPr lang="en-GB" sz="3600" dirty="0">
                <a:solidFill>
                  <a:schemeClr val="tx2"/>
                </a:solidFill>
              </a:rPr>
              <a:t>In this module we will learn about…</a:t>
            </a:r>
          </a:p>
        </p:txBody>
      </p:sp>
      <p:graphicFrame>
        <p:nvGraphicFramePr>
          <p:cNvPr id="20" name="Content Placeholder 2">
            <a:extLst>
              <a:ext uri="{FF2B5EF4-FFF2-40B4-BE49-F238E27FC236}">
                <a16:creationId xmlns:a16="http://schemas.microsoft.com/office/drawing/2014/main" id="{60E60547-B998-2CFD-677A-EC19CAACB4A0}"/>
              </a:ext>
            </a:extLst>
          </p:cNvPr>
          <p:cNvGraphicFramePr>
            <a:graphicFrameLocks noGrp="1"/>
          </p:cNvGraphicFramePr>
          <p:nvPr>
            <p:ph idx="1"/>
            <p:extLst>
              <p:ext uri="{D42A27DB-BD31-4B8C-83A1-F6EECF244321}">
                <p14:modId xmlns:p14="http://schemas.microsoft.com/office/powerpoint/2010/main" val="3037610634"/>
              </p:ext>
            </p:extLst>
          </p:nvPr>
        </p:nvGraphicFramePr>
        <p:xfrm>
          <a:off x="557333" y="1317243"/>
          <a:ext cx="6450569" cy="5270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Education">
            <a:extLst>
              <a:ext uri="{FF2B5EF4-FFF2-40B4-BE49-F238E27FC236}">
                <a16:creationId xmlns:a16="http://schemas.microsoft.com/office/drawing/2014/main" id="{48DD3558-29D0-4569-A889-A519A8B466D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230784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8226B-542B-49B2-850A-81EA7CBE129C}"/>
              </a:ext>
            </a:extLst>
          </p:cNvPr>
          <p:cNvSpPr>
            <a:spLocks noGrp="1"/>
          </p:cNvSpPr>
          <p:nvPr>
            <p:ph type="title"/>
          </p:nvPr>
        </p:nvSpPr>
        <p:spPr>
          <a:xfrm>
            <a:off x="4965431" y="1031440"/>
            <a:ext cx="6586491" cy="760395"/>
          </a:xfrm>
        </p:spPr>
        <p:txBody>
          <a:bodyPr anchor="b">
            <a:normAutofit/>
          </a:bodyPr>
          <a:lstStyle/>
          <a:p>
            <a:r>
              <a:rPr lang="en-GB" dirty="0"/>
              <a:t>Assessment</a:t>
            </a:r>
          </a:p>
        </p:txBody>
      </p:sp>
      <p:sp>
        <p:nvSpPr>
          <p:cNvPr id="3" name="Content Placeholder 2">
            <a:extLst>
              <a:ext uri="{FF2B5EF4-FFF2-40B4-BE49-F238E27FC236}">
                <a16:creationId xmlns:a16="http://schemas.microsoft.com/office/drawing/2014/main" id="{746F1070-1E6B-4184-AF2F-93CB2169B10F}"/>
              </a:ext>
            </a:extLst>
          </p:cNvPr>
          <p:cNvSpPr>
            <a:spLocks noGrp="1"/>
          </p:cNvSpPr>
          <p:nvPr>
            <p:ph idx="1"/>
          </p:nvPr>
        </p:nvSpPr>
        <p:spPr>
          <a:xfrm>
            <a:off x="4965431" y="2438400"/>
            <a:ext cx="6586489" cy="3785419"/>
          </a:xfrm>
        </p:spPr>
        <p:txBody>
          <a:bodyPr>
            <a:normAutofit/>
          </a:bodyPr>
          <a:lstStyle/>
          <a:p>
            <a:pPr marL="0" lvl="0" indent="0">
              <a:buNone/>
            </a:pPr>
            <a:r>
              <a:rPr lang="en-GB" sz="2000" dirty="0"/>
              <a:t>Assignment 1 – Friday 11 November by 23.59pm</a:t>
            </a:r>
          </a:p>
          <a:p>
            <a:pPr marL="0" lvl="0" indent="0">
              <a:buNone/>
            </a:pPr>
            <a:r>
              <a:rPr lang="en-GB" sz="2000" dirty="0"/>
              <a:t>Assignment 2 – Friday 13 January by 23.59pm</a:t>
            </a:r>
          </a:p>
          <a:p>
            <a:pPr marL="0" lvl="0" indent="0">
              <a:buNone/>
            </a:pPr>
            <a:endParaRPr lang="en-US" sz="2000" dirty="0"/>
          </a:p>
          <a:p>
            <a:r>
              <a:rPr lang="en-GB" sz="2000" dirty="0"/>
              <a:t>7 days late = capped at 40% </a:t>
            </a:r>
          </a:p>
          <a:p>
            <a:r>
              <a:rPr lang="en-GB" sz="2000" dirty="0"/>
              <a:t>More than 7 days late = 0%</a:t>
            </a:r>
          </a:p>
          <a:p>
            <a:endParaRPr lang="en-GB" sz="2000" dirty="0"/>
          </a:p>
          <a:p>
            <a:r>
              <a:rPr lang="en-GB" sz="2000" dirty="0"/>
              <a:t>Marking takes up to 20 WORKING DAYS </a:t>
            </a:r>
          </a:p>
          <a:p>
            <a:r>
              <a:rPr lang="en-GB" sz="2000" dirty="0"/>
              <a:t>View your mark and feedback on the Turnitin link</a:t>
            </a:r>
          </a:p>
          <a:p>
            <a:pPr marL="0" indent="0">
              <a:buNone/>
            </a:pPr>
            <a:endParaRPr lang="en-GB" sz="2000" dirty="0"/>
          </a:p>
        </p:txBody>
      </p:sp>
      <p:pic>
        <p:nvPicPr>
          <p:cNvPr id="5" name="Picture 4" descr="Red marker on a calendar">
            <a:extLst>
              <a:ext uri="{FF2B5EF4-FFF2-40B4-BE49-F238E27FC236}">
                <a16:creationId xmlns:a16="http://schemas.microsoft.com/office/drawing/2014/main" id="{A9DD0A62-77B4-1D75-FE08-2391109F07F9}"/>
              </a:ext>
            </a:extLst>
          </p:cNvPr>
          <p:cNvPicPr>
            <a:picLocks noChangeAspect="1"/>
          </p:cNvPicPr>
          <p:nvPr/>
        </p:nvPicPr>
        <p:blipFill rotWithShape="1">
          <a:blip r:embed="rId2"/>
          <a:srcRect l="20200" r="34681"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136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4023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E8B33-BDD2-4850-A064-EAEC545756FE}"/>
              </a:ext>
            </a:extLst>
          </p:cNvPr>
          <p:cNvSpPr>
            <a:spLocks noGrp="1"/>
          </p:cNvSpPr>
          <p:nvPr>
            <p:ph type="title"/>
          </p:nvPr>
        </p:nvSpPr>
        <p:spPr>
          <a:xfrm>
            <a:off x="5297762" y="329184"/>
            <a:ext cx="6251110" cy="1783080"/>
          </a:xfrm>
        </p:spPr>
        <p:txBody>
          <a:bodyPr anchor="b">
            <a:normAutofit/>
          </a:bodyPr>
          <a:lstStyle/>
          <a:p>
            <a:r>
              <a:rPr lang="en-GB" sz="5400" dirty="0"/>
              <a:t>Your tasks for this week:</a:t>
            </a:r>
          </a:p>
        </p:txBody>
      </p:sp>
      <p:pic>
        <p:nvPicPr>
          <p:cNvPr id="5" name="Picture 4" descr="Sticky notes on a wall">
            <a:extLst>
              <a:ext uri="{FF2B5EF4-FFF2-40B4-BE49-F238E27FC236}">
                <a16:creationId xmlns:a16="http://schemas.microsoft.com/office/drawing/2014/main" id="{AB8AA58F-B11B-AA25-BB8D-9A511F1D79A1}"/>
              </a:ext>
            </a:extLst>
          </p:cNvPr>
          <p:cNvPicPr>
            <a:picLocks noChangeAspect="1"/>
          </p:cNvPicPr>
          <p:nvPr/>
        </p:nvPicPr>
        <p:blipFill rotWithShape="1">
          <a:blip r:embed="rId2"/>
          <a:srcRect l="26185" r="26448"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A6047C-098C-41F1-B7B4-3D21BA1DFD41}"/>
              </a:ext>
            </a:extLst>
          </p:cNvPr>
          <p:cNvSpPr>
            <a:spLocks noGrp="1"/>
          </p:cNvSpPr>
          <p:nvPr>
            <p:ph idx="1"/>
          </p:nvPr>
        </p:nvSpPr>
        <p:spPr>
          <a:xfrm>
            <a:off x="5297762" y="2706623"/>
            <a:ext cx="5982336" cy="3611731"/>
          </a:xfrm>
        </p:spPr>
        <p:txBody>
          <a:bodyPr>
            <a:normAutofit lnSpcReduction="10000"/>
          </a:bodyPr>
          <a:lstStyle/>
          <a:p>
            <a:pPr marL="457200" indent="-457200">
              <a:buAutoNum type="arabicParenR"/>
            </a:pPr>
            <a:r>
              <a:rPr lang="en-GB" sz="2400" dirty="0"/>
              <a:t>Introduce yourself!</a:t>
            </a:r>
          </a:p>
          <a:p>
            <a:pPr marL="914400" lvl="1" indent="-457200">
              <a:buFont typeface="+mj-lt"/>
              <a:buAutoNum type="alphaLcPeriod"/>
            </a:pPr>
            <a:r>
              <a:rPr lang="en-GB" dirty="0"/>
              <a:t>Write a short piece about yourself (50 to 100 words) and why you have chosen to study for your </a:t>
            </a:r>
            <a:r>
              <a:rPr lang="en-GB" dirty="0" err="1"/>
              <a:t>CertHE</a:t>
            </a:r>
            <a:r>
              <a:rPr lang="en-GB" dirty="0"/>
              <a:t> qualification.</a:t>
            </a:r>
          </a:p>
          <a:p>
            <a:pPr marL="914400" lvl="1" indent="-457200">
              <a:buAutoNum type="alphaLcPeriod"/>
            </a:pPr>
            <a:r>
              <a:rPr lang="en-GB" dirty="0"/>
              <a:t>Post it on the forum on Moodle.</a:t>
            </a:r>
          </a:p>
          <a:p>
            <a:pPr marL="914400" lvl="1" indent="-457200">
              <a:buAutoNum type="alphaLcPeriod"/>
            </a:pPr>
            <a:endParaRPr lang="en-GB" sz="2000" dirty="0"/>
          </a:p>
          <a:p>
            <a:pPr marL="457200" indent="-457200">
              <a:buAutoNum type="arabicParenR"/>
            </a:pPr>
            <a:r>
              <a:rPr lang="en-GB" sz="2400" dirty="0"/>
              <a:t>Look at Unit 0 Topics 3 &amp; 4 (“Producing authentic work”, and “Understanding assessment”) so we can discuss them next week.</a:t>
            </a:r>
          </a:p>
          <a:p>
            <a:endParaRPr lang="en-GB" sz="2200" dirty="0"/>
          </a:p>
        </p:txBody>
      </p:sp>
    </p:spTree>
    <p:extLst>
      <p:ext uri="{BB962C8B-B14F-4D97-AF65-F5344CB8AC3E}">
        <p14:creationId xmlns:p14="http://schemas.microsoft.com/office/powerpoint/2010/main" val="22765255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909</Words>
  <Application>Microsoft Office PowerPoint</Application>
  <PresentationFormat>Widescreen</PresentationFormat>
  <Paragraphs>88</Paragraphs>
  <Slides>12</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Welcome!</vt:lpstr>
      <vt:lpstr>Important information</vt:lpstr>
      <vt:lpstr>More important information</vt:lpstr>
      <vt:lpstr>PowerPoint Presentation</vt:lpstr>
      <vt:lpstr>Moodle Page</vt:lpstr>
      <vt:lpstr>Reading List – on right hand side on Moodle</vt:lpstr>
      <vt:lpstr>Referencing </vt:lpstr>
      <vt:lpstr>Essential skills for study – what do you think?</vt:lpstr>
      <vt:lpstr>What will we learn?</vt:lpstr>
      <vt:lpstr>In this module we will learn about…</vt:lpstr>
      <vt:lpstr>Assessment</vt:lpstr>
      <vt:lpstr>Your tasks for this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Jane Thomas</dc:creator>
  <cp:lastModifiedBy>Rhiannon Sandy</cp:lastModifiedBy>
  <cp:revision>20</cp:revision>
  <dcterms:created xsi:type="dcterms:W3CDTF">2020-10-22T06:05:20Z</dcterms:created>
  <dcterms:modified xsi:type="dcterms:W3CDTF">2022-10-07T09:29:11Z</dcterms:modified>
</cp:coreProperties>
</file>