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7"/>
  </p:notesMasterIdLst>
  <p:sldIdLst>
    <p:sldId id="261" r:id="rId5"/>
    <p:sldId id="263" r:id="rId6"/>
    <p:sldId id="294" r:id="rId7"/>
    <p:sldId id="292" r:id="rId8"/>
    <p:sldId id="264" r:id="rId9"/>
    <p:sldId id="295" r:id="rId10"/>
    <p:sldId id="267" r:id="rId11"/>
    <p:sldId id="273" r:id="rId12"/>
    <p:sldId id="296" r:id="rId13"/>
    <p:sldId id="268" r:id="rId14"/>
    <p:sldId id="266" r:id="rId15"/>
    <p:sldId id="29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4DCC66-B699-41C9-9F0B-F9BF982C2E73}" v="33" dt="2025-11-23T21:04:00.6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417" autoAdjust="0"/>
  </p:normalViewPr>
  <p:slideViewPr>
    <p:cSldViewPr snapToGrid="0">
      <p:cViewPr varScale="1">
        <p:scale>
          <a:sx n="87" d="100"/>
          <a:sy n="87" d="100"/>
        </p:scale>
        <p:origin x="147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B90458D2-BB21-4040-B9E3-65A3BBEC6E39}"/>
    <pc:docChg chg="undo redo custSel addSld delSld modSld">
      <pc:chgData name="Christopher Wilkin" userId="10363294-769d-46d1-9962-1839b2820248" providerId="ADAL" clId="{B90458D2-BB21-4040-B9E3-65A3BBEC6E39}" dt="2025-11-23T21:04:22.558" v="1861" actId="20577"/>
      <pc:docMkLst>
        <pc:docMk/>
      </pc:docMkLst>
      <pc:sldChg chg="modSp mod modNotesTx">
        <pc:chgData name="Christopher Wilkin" userId="10363294-769d-46d1-9962-1839b2820248" providerId="ADAL" clId="{B90458D2-BB21-4040-B9E3-65A3BBEC6E39}" dt="2025-11-23T19:48:09.682" v="7" actId="20577"/>
        <pc:sldMkLst>
          <pc:docMk/>
          <pc:sldMk cId="1637455732" sldId="263"/>
        </pc:sldMkLst>
        <pc:spChg chg="mod">
          <ac:chgData name="Christopher Wilkin" userId="10363294-769d-46d1-9962-1839b2820248" providerId="ADAL" clId="{B90458D2-BB21-4040-B9E3-65A3BBEC6E39}" dt="2025-11-23T19:48:05.525" v="6" actId="20577"/>
          <ac:spMkLst>
            <pc:docMk/>
            <pc:sldMk cId="1637455732" sldId="263"/>
            <ac:spMk id="3" creationId="{E14CA79F-9892-9BED-5BA3-CBE3929ADB90}"/>
          </ac:spMkLst>
        </pc:spChg>
      </pc:sldChg>
      <pc:sldChg chg="delSp modSp mod delAnim modAnim">
        <pc:chgData name="Christopher Wilkin" userId="10363294-769d-46d1-9962-1839b2820248" providerId="ADAL" clId="{B90458D2-BB21-4040-B9E3-65A3BBEC6E39}" dt="2025-11-23T19:59:09.939" v="330" actId="1076"/>
        <pc:sldMkLst>
          <pc:docMk/>
          <pc:sldMk cId="12012510" sldId="264"/>
        </pc:sldMkLst>
        <pc:spChg chg="mod">
          <ac:chgData name="Christopher Wilkin" userId="10363294-769d-46d1-9962-1839b2820248" providerId="ADAL" clId="{B90458D2-BB21-4040-B9E3-65A3BBEC6E39}" dt="2025-11-23T19:57:21.821" v="210" actId="1076"/>
          <ac:spMkLst>
            <pc:docMk/>
            <pc:sldMk cId="12012510" sldId="264"/>
            <ac:spMk id="2" creationId="{287323DE-9952-4EC6-8D52-9D7F28E03FE1}"/>
          </ac:spMkLst>
        </pc:spChg>
        <pc:spChg chg="mod">
          <ac:chgData name="Christopher Wilkin" userId="10363294-769d-46d1-9962-1839b2820248" providerId="ADAL" clId="{B90458D2-BB21-4040-B9E3-65A3BBEC6E39}" dt="2025-11-23T19:59:09.939" v="330" actId="1076"/>
          <ac:spMkLst>
            <pc:docMk/>
            <pc:sldMk cId="12012510" sldId="264"/>
            <ac:spMk id="6" creationId="{0CD7D3A0-BA1D-720C-B884-F0D85DC62737}"/>
          </ac:spMkLst>
        </pc:spChg>
        <pc:spChg chg="del topLvl">
          <ac:chgData name="Christopher Wilkin" userId="10363294-769d-46d1-9962-1839b2820248" providerId="ADAL" clId="{B90458D2-BB21-4040-B9E3-65A3BBEC6E39}" dt="2025-11-23T19:56:50.670" v="183" actId="478"/>
          <ac:spMkLst>
            <pc:docMk/>
            <pc:sldMk cId="12012510" sldId="264"/>
            <ac:spMk id="72" creationId="{8DAD4E60-2B57-FC86-103E-401E5B374DF0}"/>
          </ac:spMkLst>
        </pc:spChg>
        <pc:grpChg chg="del">
          <ac:chgData name="Christopher Wilkin" userId="10363294-769d-46d1-9962-1839b2820248" providerId="ADAL" clId="{B90458D2-BB21-4040-B9E3-65A3BBEC6E39}" dt="2025-11-23T19:56:48.538" v="182" actId="478"/>
          <ac:grpSpMkLst>
            <pc:docMk/>
            <pc:sldMk cId="12012510" sldId="264"/>
            <ac:grpSpMk id="68" creationId="{A64D2D64-BD7D-5040-DA0F-300B65B9BE97}"/>
          </ac:grpSpMkLst>
        </pc:grpChg>
        <pc:grpChg chg="del">
          <ac:chgData name="Christopher Wilkin" userId="10363294-769d-46d1-9962-1839b2820248" providerId="ADAL" clId="{B90458D2-BB21-4040-B9E3-65A3BBEC6E39}" dt="2025-11-23T19:56:50.670" v="183" actId="478"/>
          <ac:grpSpMkLst>
            <pc:docMk/>
            <pc:sldMk cId="12012510" sldId="264"/>
            <ac:grpSpMk id="71" creationId="{020191E3-5675-0DC6-54BB-09C2B278753F}"/>
          </ac:grpSpMkLst>
        </pc:grpChg>
        <pc:picChg chg="del topLvl">
          <ac:chgData name="Christopher Wilkin" userId="10363294-769d-46d1-9962-1839b2820248" providerId="ADAL" clId="{B90458D2-BB21-4040-B9E3-65A3BBEC6E39}" dt="2025-11-23T19:56:51.818" v="184" actId="478"/>
          <ac:picMkLst>
            <pc:docMk/>
            <pc:sldMk cId="12012510" sldId="264"/>
            <ac:picMk id="73" creationId="{F45663C8-2637-7EAC-9101-1AF648A4C467}"/>
          </ac:picMkLst>
        </pc:picChg>
      </pc:sldChg>
      <pc:sldChg chg="del">
        <pc:chgData name="Christopher Wilkin" userId="10363294-769d-46d1-9962-1839b2820248" providerId="ADAL" clId="{B90458D2-BB21-4040-B9E3-65A3BBEC6E39}" dt="2025-11-23T21:04:06.976" v="1825" actId="47"/>
        <pc:sldMkLst>
          <pc:docMk/>
          <pc:sldMk cId="1246175130" sldId="265"/>
        </pc:sldMkLst>
      </pc:sldChg>
      <pc:sldChg chg="delSp modSp mod delAnim modAnim">
        <pc:chgData name="Christopher Wilkin" userId="10363294-769d-46d1-9962-1839b2820248" providerId="ADAL" clId="{B90458D2-BB21-4040-B9E3-65A3BBEC6E39}" dt="2025-11-23T21:04:00.666" v="1822" actId="478"/>
        <pc:sldMkLst>
          <pc:docMk/>
          <pc:sldMk cId="3075718196" sldId="266"/>
        </pc:sldMkLst>
        <pc:spChg chg="mod">
          <ac:chgData name="Christopher Wilkin" userId="10363294-769d-46d1-9962-1839b2820248" providerId="ADAL" clId="{B90458D2-BB21-4040-B9E3-65A3BBEC6E39}" dt="2025-11-23T21:01:59.515" v="1784" actId="20577"/>
          <ac:spMkLst>
            <pc:docMk/>
            <pc:sldMk cId="3075718196" sldId="266"/>
            <ac:spMk id="2" creationId="{F11D6C3D-8466-48CB-AC59-AEF9C11EAB16}"/>
          </ac:spMkLst>
        </pc:spChg>
        <pc:spChg chg="mod">
          <ac:chgData name="Christopher Wilkin" userId="10363294-769d-46d1-9962-1839b2820248" providerId="ADAL" clId="{B90458D2-BB21-4040-B9E3-65A3BBEC6E39}" dt="2025-11-23T21:03:35.747" v="1821" actId="20577"/>
          <ac:spMkLst>
            <pc:docMk/>
            <pc:sldMk cId="3075718196" sldId="266"/>
            <ac:spMk id="3" creationId="{A9F92A80-3C89-4001-9F83-0C5AB87C6DEF}"/>
          </ac:spMkLst>
        </pc:spChg>
        <pc:spChg chg="del mod">
          <ac:chgData name="Christopher Wilkin" userId="10363294-769d-46d1-9962-1839b2820248" providerId="ADAL" clId="{B90458D2-BB21-4040-B9E3-65A3BBEC6E39}" dt="2025-11-23T21:02:52.718" v="1798" actId="478"/>
          <ac:spMkLst>
            <pc:docMk/>
            <pc:sldMk cId="3075718196" sldId="266"/>
            <ac:spMk id="42" creationId="{B45FABF5-4B55-2F55-4CCA-05942D970D9B}"/>
          </ac:spMkLst>
        </pc:spChg>
        <pc:grpChg chg="del">
          <ac:chgData name="Christopher Wilkin" userId="10363294-769d-46d1-9962-1839b2820248" providerId="ADAL" clId="{B90458D2-BB21-4040-B9E3-65A3BBEC6E39}" dt="2025-11-23T21:02:25.831" v="1788" actId="478"/>
          <ac:grpSpMkLst>
            <pc:docMk/>
            <pc:sldMk cId="3075718196" sldId="266"/>
            <ac:grpSpMk id="40" creationId="{26C08F06-313E-BF19-EA93-7DF333716685}"/>
          </ac:grpSpMkLst>
        </pc:grpChg>
        <pc:grpChg chg="del">
          <ac:chgData name="Christopher Wilkin" userId="10363294-769d-46d1-9962-1839b2820248" providerId="ADAL" clId="{B90458D2-BB21-4040-B9E3-65A3BBEC6E39}" dt="2025-11-23T21:04:00.666" v="1822" actId="478"/>
          <ac:grpSpMkLst>
            <pc:docMk/>
            <pc:sldMk cId="3075718196" sldId="266"/>
            <ac:grpSpMk id="48" creationId="{A34CB593-0364-76F7-E1C6-415097AC0333}"/>
          </ac:grpSpMkLst>
        </pc:grpChg>
      </pc:sldChg>
      <pc:sldChg chg="addSp delSp modSp mod">
        <pc:chgData name="Christopher Wilkin" userId="10363294-769d-46d1-9962-1839b2820248" providerId="ADAL" clId="{B90458D2-BB21-4040-B9E3-65A3BBEC6E39}" dt="2025-11-23T20:10:53.398" v="498" actId="1076"/>
        <pc:sldMkLst>
          <pc:docMk/>
          <pc:sldMk cId="4180225582" sldId="267"/>
        </pc:sldMkLst>
        <pc:spChg chg="del">
          <ac:chgData name="Christopher Wilkin" userId="10363294-769d-46d1-9962-1839b2820248" providerId="ADAL" clId="{B90458D2-BB21-4040-B9E3-65A3BBEC6E39}" dt="2025-11-23T20:07:47.631" v="373" actId="478"/>
          <ac:spMkLst>
            <pc:docMk/>
            <pc:sldMk cId="4180225582" sldId="267"/>
            <ac:spMk id="2" creationId="{B714B34D-0FE6-49D9-9E2C-D3015A54725B}"/>
          </ac:spMkLst>
        </pc:spChg>
        <pc:spChg chg="add del mod">
          <ac:chgData name="Christopher Wilkin" userId="10363294-769d-46d1-9962-1839b2820248" providerId="ADAL" clId="{B90458D2-BB21-4040-B9E3-65A3BBEC6E39}" dt="2025-11-23T20:07:55.947" v="378" actId="478"/>
          <ac:spMkLst>
            <pc:docMk/>
            <pc:sldMk cId="4180225582" sldId="267"/>
            <ac:spMk id="4" creationId="{21E78D6A-C90B-0A7D-9FA6-017301B80B56}"/>
          </ac:spMkLst>
        </pc:spChg>
        <pc:spChg chg="add mod">
          <ac:chgData name="Christopher Wilkin" userId="10363294-769d-46d1-9962-1839b2820248" providerId="ADAL" clId="{B90458D2-BB21-4040-B9E3-65A3BBEC6E39}" dt="2025-11-23T20:10:24.027" v="479" actId="20577"/>
          <ac:spMkLst>
            <pc:docMk/>
            <pc:sldMk cId="4180225582" sldId="267"/>
            <ac:spMk id="6" creationId="{B84955F9-60EA-FCD6-E64D-80F33843C804}"/>
          </ac:spMkLst>
        </pc:spChg>
        <pc:spChg chg="del">
          <ac:chgData name="Christopher Wilkin" userId="10363294-769d-46d1-9962-1839b2820248" providerId="ADAL" clId="{B90458D2-BB21-4040-B9E3-65A3BBEC6E39}" dt="2025-11-23T20:07:50.355" v="375" actId="478"/>
          <ac:spMkLst>
            <pc:docMk/>
            <pc:sldMk cId="4180225582" sldId="267"/>
            <ac:spMk id="7" creationId="{DB443F6A-261E-7CA8-9A4C-12CF4D571BF1}"/>
          </ac:spMkLst>
        </pc:spChg>
        <pc:spChg chg="del">
          <ac:chgData name="Christopher Wilkin" userId="10363294-769d-46d1-9962-1839b2820248" providerId="ADAL" clId="{B90458D2-BB21-4040-B9E3-65A3BBEC6E39}" dt="2025-11-23T20:07:51.611" v="376" actId="478"/>
          <ac:spMkLst>
            <pc:docMk/>
            <pc:sldMk cId="4180225582" sldId="267"/>
            <ac:spMk id="8" creationId="{43695757-2AF4-238E-F998-65941FC449EC}"/>
          </ac:spMkLst>
        </pc:spChg>
        <pc:spChg chg="del">
          <ac:chgData name="Christopher Wilkin" userId="10363294-769d-46d1-9962-1839b2820248" providerId="ADAL" clId="{B90458D2-BB21-4040-B9E3-65A3BBEC6E39}" dt="2025-11-23T20:07:54.627" v="377" actId="478"/>
          <ac:spMkLst>
            <pc:docMk/>
            <pc:sldMk cId="4180225582" sldId="267"/>
            <ac:spMk id="12" creationId="{87671D5A-3554-6F12-4533-002BFC5D058C}"/>
          </ac:spMkLst>
        </pc:spChg>
        <pc:spChg chg="add mod">
          <ac:chgData name="Christopher Wilkin" userId="10363294-769d-46d1-9962-1839b2820248" providerId="ADAL" clId="{B90458D2-BB21-4040-B9E3-65A3BBEC6E39}" dt="2025-11-23T20:10:53.398" v="498" actId="1076"/>
          <ac:spMkLst>
            <pc:docMk/>
            <pc:sldMk cId="4180225582" sldId="267"/>
            <ac:spMk id="69" creationId="{C47E456C-09D4-309F-82B5-34D2D437E7A9}"/>
          </ac:spMkLst>
        </pc:spChg>
        <pc:picChg chg="del">
          <ac:chgData name="Christopher Wilkin" userId="10363294-769d-46d1-9962-1839b2820248" providerId="ADAL" clId="{B90458D2-BB21-4040-B9E3-65A3BBEC6E39}" dt="2025-11-23T20:07:48.425" v="374" actId="478"/>
          <ac:picMkLst>
            <pc:docMk/>
            <pc:sldMk cId="4180225582" sldId="267"/>
            <ac:picMk id="2050" creationId="{BC6B67FE-E703-087B-F112-77642E4A8B61}"/>
          </ac:picMkLst>
        </pc:picChg>
      </pc:sldChg>
      <pc:sldChg chg="addSp delSp modSp mod modAnim">
        <pc:chgData name="Christopher Wilkin" userId="10363294-769d-46d1-9962-1839b2820248" providerId="ADAL" clId="{B90458D2-BB21-4040-B9E3-65A3BBEC6E39}" dt="2025-11-23T20:58:15.146" v="1764" actId="1076"/>
        <pc:sldMkLst>
          <pc:docMk/>
          <pc:sldMk cId="3649546803" sldId="268"/>
        </pc:sldMkLst>
        <pc:spChg chg="mod">
          <ac:chgData name="Christopher Wilkin" userId="10363294-769d-46d1-9962-1839b2820248" providerId="ADAL" clId="{B90458D2-BB21-4040-B9E3-65A3BBEC6E39}" dt="2025-11-23T20:54:33.955" v="1571" actId="20577"/>
          <ac:spMkLst>
            <pc:docMk/>
            <pc:sldMk cId="3649546803" sldId="268"/>
            <ac:spMk id="2" creationId="{C7407DC5-1465-484A-AC69-E4346712013F}"/>
          </ac:spMkLst>
        </pc:spChg>
        <pc:spChg chg="del mod">
          <ac:chgData name="Christopher Wilkin" userId="10363294-769d-46d1-9962-1839b2820248" providerId="ADAL" clId="{B90458D2-BB21-4040-B9E3-65A3BBEC6E39}" dt="2025-11-23T20:57:47.709" v="1760" actId="478"/>
          <ac:spMkLst>
            <pc:docMk/>
            <pc:sldMk cId="3649546803" sldId="268"/>
            <ac:spMk id="3" creationId="{CE769EE5-7D30-40FB-A56C-5E41B27E5436}"/>
          </ac:spMkLst>
        </pc:spChg>
        <pc:spChg chg="add del mod">
          <ac:chgData name="Christopher Wilkin" userId="10363294-769d-46d1-9962-1839b2820248" providerId="ADAL" clId="{B90458D2-BB21-4040-B9E3-65A3BBEC6E39}" dt="2025-11-23T20:57:51.924" v="1761" actId="478"/>
          <ac:spMkLst>
            <pc:docMk/>
            <pc:sldMk cId="3649546803" sldId="268"/>
            <ac:spMk id="5" creationId="{052E0890-15B6-3973-BE81-B66E510BD79B}"/>
          </ac:spMkLst>
        </pc:spChg>
        <pc:picChg chg="add mod">
          <ac:chgData name="Christopher Wilkin" userId="10363294-769d-46d1-9962-1839b2820248" providerId="ADAL" clId="{B90458D2-BB21-4040-B9E3-65A3BBEC6E39}" dt="2025-11-23T20:58:15.146" v="1764" actId="1076"/>
          <ac:picMkLst>
            <pc:docMk/>
            <pc:sldMk cId="3649546803" sldId="268"/>
            <ac:picMk id="6" creationId="{3EF04377-B28D-7449-B1AC-A166CC0EFE31}"/>
          </ac:picMkLst>
        </pc:picChg>
      </pc:sldChg>
      <pc:sldChg chg="del">
        <pc:chgData name="Christopher Wilkin" userId="10363294-769d-46d1-9962-1839b2820248" providerId="ADAL" clId="{B90458D2-BB21-4040-B9E3-65A3BBEC6E39}" dt="2025-11-23T21:04:06.019" v="1824" actId="47"/>
        <pc:sldMkLst>
          <pc:docMk/>
          <pc:sldMk cId="1580768132" sldId="271"/>
        </pc:sldMkLst>
      </pc:sldChg>
      <pc:sldChg chg="addSp delSp modSp mod">
        <pc:chgData name="Christopher Wilkin" userId="10363294-769d-46d1-9962-1839b2820248" providerId="ADAL" clId="{B90458D2-BB21-4040-B9E3-65A3BBEC6E39}" dt="2025-11-23T20:23:29.981" v="1410" actId="1076"/>
        <pc:sldMkLst>
          <pc:docMk/>
          <pc:sldMk cId="962958599" sldId="273"/>
        </pc:sldMkLst>
        <pc:spChg chg="mod">
          <ac:chgData name="Christopher Wilkin" userId="10363294-769d-46d1-9962-1839b2820248" providerId="ADAL" clId="{B90458D2-BB21-4040-B9E3-65A3BBEC6E39}" dt="2025-11-23T20:22:42.619" v="1295" actId="20577"/>
          <ac:spMkLst>
            <pc:docMk/>
            <pc:sldMk cId="962958599" sldId="273"/>
            <ac:spMk id="2" creationId="{975BE5EF-9D14-4C81-A900-69177E9D7900}"/>
          </ac:spMkLst>
        </pc:spChg>
        <pc:spChg chg="add mod">
          <ac:chgData name="Christopher Wilkin" userId="10363294-769d-46d1-9962-1839b2820248" providerId="ADAL" clId="{B90458D2-BB21-4040-B9E3-65A3BBEC6E39}" dt="2025-11-23T20:23:29.981" v="1410" actId="1076"/>
          <ac:spMkLst>
            <pc:docMk/>
            <pc:sldMk cId="962958599" sldId="273"/>
            <ac:spMk id="4" creationId="{C1FE2CE0-B5FD-5ABA-A8B3-7501126518D9}"/>
          </ac:spMkLst>
        </pc:spChg>
        <pc:graphicFrameChg chg="del mod">
          <ac:chgData name="Christopher Wilkin" userId="10363294-769d-46d1-9962-1839b2820248" providerId="ADAL" clId="{B90458D2-BB21-4040-B9E3-65A3BBEC6E39}" dt="2025-11-23T20:11:02.179" v="500" actId="478"/>
          <ac:graphicFrameMkLst>
            <pc:docMk/>
            <pc:sldMk cId="962958599" sldId="273"/>
            <ac:graphicFrameMk id="11" creationId="{C62127D3-EA43-B066-63F0-741FBD798986}"/>
          </ac:graphicFrameMkLst>
        </pc:graphicFrameChg>
      </pc:sldChg>
      <pc:sldChg chg="addSp delSp modSp mod delAnim modAnim">
        <pc:chgData name="Christopher Wilkin" userId="10363294-769d-46d1-9962-1839b2820248" providerId="ADAL" clId="{B90458D2-BB21-4040-B9E3-65A3BBEC6E39}" dt="2025-11-23T19:56:22.243" v="181" actId="1076"/>
        <pc:sldMkLst>
          <pc:docMk/>
          <pc:sldMk cId="992219943" sldId="292"/>
        </pc:sldMkLst>
        <pc:spChg chg="add mod">
          <ac:chgData name="Christopher Wilkin" userId="10363294-769d-46d1-9962-1839b2820248" providerId="ADAL" clId="{B90458D2-BB21-4040-B9E3-65A3BBEC6E39}" dt="2025-11-23T19:56:22.243" v="181" actId="1076"/>
          <ac:spMkLst>
            <pc:docMk/>
            <pc:sldMk cId="992219943" sldId="292"/>
            <ac:spMk id="3" creationId="{E25028F7-C653-3C50-3E46-89985BCACA31}"/>
          </ac:spMkLst>
        </pc:spChg>
        <pc:spChg chg="add mod">
          <ac:chgData name="Christopher Wilkin" userId="10363294-769d-46d1-9962-1839b2820248" providerId="ADAL" clId="{B90458D2-BB21-4040-B9E3-65A3BBEC6E39}" dt="2025-11-23T19:56:19.331" v="180" actId="20577"/>
          <ac:spMkLst>
            <pc:docMk/>
            <pc:sldMk cId="992219943" sldId="292"/>
            <ac:spMk id="5" creationId="{33439B33-B0B2-56A4-4164-9C54D153AB74}"/>
          </ac:spMkLst>
        </pc:spChg>
        <pc:spChg chg="del">
          <ac:chgData name="Christopher Wilkin" userId="10363294-769d-46d1-9962-1839b2820248" providerId="ADAL" clId="{B90458D2-BB21-4040-B9E3-65A3BBEC6E39}" dt="2025-11-23T19:49:53.347" v="42" actId="478"/>
          <ac:spMkLst>
            <pc:docMk/>
            <pc:sldMk cId="992219943" sldId="292"/>
            <ac:spMk id="12" creationId="{29DC434B-A5F7-335F-2764-B6D3DAAEA4B6}"/>
          </ac:spMkLst>
        </pc:spChg>
        <pc:spChg chg="del mod">
          <ac:chgData name="Christopher Wilkin" userId="10363294-769d-46d1-9962-1839b2820248" providerId="ADAL" clId="{B90458D2-BB21-4040-B9E3-65A3BBEC6E39}" dt="2025-11-23T19:49:46.205" v="37" actId="478"/>
          <ac:spMkLst>
            <pc:docMk/>
            <pc:sldMk cId="992219943" sldId="292"/>
            <ac:spMk id="15" creationId="{3379A895-1736-3380-5D8C-7AD4061AB65B}"/>
          </ac:spMkLst>
        </pc:spChg>
        <pc:spChg chg="del mod">
          <ac:chgData name="Christopher Wilkin" userId="10363294-769d-46d1-9962-1839b2820248" providerId="ADAL" clId="{B90458D2-BB21-4040-B9E3-65A3BBEC6E39}" dt="2025-11-23T19:49:47.891" v="39" actId="478"/>
          <ac:spMkLst>
            <pc:docMk/>
            <pc:sldMk cId="992219943" sldId="292"/>
            <ac:spMk id="17" creationId="{76B838A5-1E01-D5A7-31B4-7BFD8B22DCA1}"/>
          </ac:spMkLst>
        </pc:spChg>
        <pc:spChg chg="del">
          <ac:chgData name="Christopher Wilkin" userId="10363294-769d-46d1-9962-1839b2820248" providerId="ADAL" clId="{B90458D2-BB21-4040-B9E3-65A3BBEC6E39}" dt="2025-11-23T19:49:49.435" v="40" actId="478"/>
          <ac:spMkLst>
            <pc:docMk/>
            <pc:sldMk cId="992219943" sldId="292"/>
            <ac:spMk id="19" creationId="{C3FC07E0-2359-EA30-78C9-68C40B55D7FC}"/>
          </ac:spMkLst>
        </pc:spChg>
        <pc:grpChg chg="del">
          <ac:chgData name="Christopher Wilkin" userId="10363294-769d-46d1-9962-1839b2820248" providerId="ADAL" clId="{B90458D2-BB21-4040-B9E3-65A3BBEC6E39}" dt="2025-11-23T19:49:43.762" v="33" actId="478"/>
          <ac:grpSpMkLst>
            <pc:docMk/>
            <pc:sldMk cId="992219943" sldId="292"/>
            <ac:grpSpMk id="9" creationId="{9B9B1AFC-A6B3-F7AF-5135-C8E70EFDCA28}"/>
          </ac:grpSpMkLst>
        </pc:grpChg>
        <pc:picChg chg="del">
          <ac:chgData name="Christopher Wilkin" userId="10363294-769d-46d1-9962-1839b2820248" providerId="ADAL" clId="{B90458D2-BB21-4040-B9E3-65A3BBEC6E39}" dt="2025-11-23T19:49:45.012" v="35" actId="478"/>
          <ac:picMkLst>
            <pc:docMk/>
            <pc:sldMk cId="992219943" sldId="292"/>
            <ac:picMk id="13" creationId="{2EDA4B75-9C83-D4E3-E313-DD31E7D8EBAE}"/>
          </ac:picMkLst>
        </pc:picChg>
        <pc:picChg chg="del">
          <ac:chgData name="Christopher Wilkin" userId="10363294-769d-46d1-9962-1839b2820248" providerId="ADAL" clId="{B90458D2-BB21-4040-B9E3-65A3BBEC6E39}" dt="2025-11-23T19:49:44.559" v="34" actId="478"/>
          <ac:picMkLst>
            <pc:docMk/>
            <pc:sldMk cId="992219943" sldId="292"/>
            <ac:picMk id="16" creationId="{43F7E6E4-4EEA-AF0B-D07B-F690F096B1E0}"/>
          </ac:picMkLst>
        </pc:picChg>
        <pc:picChg chg="del">
          <ac:chgData name="Christopher Wilkin" userId="10363294-769d-46d1-9962-1839b2820248" providerId="ADAL" clId="{B90458D2-BB21-4040-B9E3-65A3BBEC6E39}" dt="2025-11-23T19:49:50.778" v="41" actId="478"/>
          <ac:picMkLst>
            <pc:docMk/>
            <pc:sldMk cId="992219943" sldId="292"/>
            <ac:picMk id="18" creationId="{ABC25866-D42D-B84C-E24A-741F0420CC03}"/>
          </ac:picMkLst>
        </pc:picChg>
      </pc:sldChg>
      <pc:sldChg chg="del">
        <pc:chgData name="Christopher Wilkin" userId="10363294-769d-46d1-9962-1839b2820248" providerId="ADAL" clId="{B90458D2-BB21-4040-B9E3-65A3BBEC6E39}" dt="2025-11-23T21:04:04.949" v="1823" actId="47"/>
        <pc:sldMkLst>
          <pc:docMk/>
          <pc:sldMk cId="3905937722" sldId="293"/>
        </pc:sldMkLst>
      </pc:sldChg>
      <pc:sldChg chg="modSp mod">
        <pc:chgData name="Christopher Wilkin" userId="10363294-769d-46d1-9962-1839b2820248" providerId="ADAL" clId="{B90458D2-BB21-4040-B9E3-65A3BBEC6E39}" dt="2025-11-23T19:49:31.338" v="32" actId="27636"/>
        <pc:sldMkLst>
          <pc:docMk/>
          <pc:sldMk cId="2243154836" sldId="294"/>
        </pc:sldMkLst>
        <pc:spChg chg="mod">
          <ac:chgData name="Christopher Wilkin" userId="10363294-769d-46d1-9962-1839b2820248" providerId="ADAL" clId="{B90458D2-BB21-4040-B9E3-65A3BBEC6E39}" dt="2025-11-23T19:49:31.338" v="32" actId="27636"/>
          <ac:spMkLst>
            <pc:docMk/>
            <pc:sldMk cId="2243154836" sldId="294"/>
            <ac:spMk id="3" creationId="{6226F9BE-7B7C-9096-AF38-5025B62E14C6}"/>
          </ac:spMkLst>
        </pc:spChg>
      </pc:sldChg>
      <pc:sldChg chg="addSp delSp modSp mod delAnim">
        <pc:chgData name="Christopher Wilkin" userId="10363294-769d-46d1-9962-1839b2820248" providerId="ADAL" clId="{B90458D2-BB21-4040-B9E3-65A3BBEC6E39}" dt="2025-11-23T20:07:34.155" v="372" actId="1076"/>
        <pc:sldMkLst>
          <pc:docMk/>
          <pc:sldMk cId="2510517031" sldId="295"/>
        </pc:sldMkLst>
        <pc:spChg chg="mod">
          <ac:chgData name="Christopher Wilkin" userId="10363294-769d-46d1-9962-1839b2820248" providerId="ADAL" clId="{B90458D2-BB21-4040-B9E3-65A3BBEC6E39}" dt="2025-11-23T19:59:58.601" v="339" actId="1076"/>
          <ac:spMkLst>
            <pc:docMk/>
            <pc:sldMk cId="2510517031" sldId="295"/>
            <ac:spMk id="2" creationId="{83829418-C0B3-786F-51AC-BA51BAE116DF}"/>
          </ac:spMkLst>
        </pc:spChg>
        <pc:spChg chg="add mod">
          <ac:chgData name="Christopher Wilkin" userId="10363294-769d-46d1-9962-1839b2820248" providerId="ADAL" clId="{B90458D2-BB21-4040-B9E3-65A3BBEC6E39}" dt="2025-11-23T20:07:16.401" v="366" actId="1076"/>
          <ac:spMkLst>
            <pc:docMk/>
            <pc:sldMk cId="2510517031" sldId="295"/>
            <ac:spMk id="4" creationId="{C68C8159-E207-116A-DB6D-2E4138CB0E5B}"/>
          </ac:spMkLst>
        </pc:spChg>
        <pc:spChg chg="add mod">
          <ac:chgData name="Christopher Wilkin" userId="10363294-769d-46d1-9962-1839b2820248" providerId="ADAL" clId="{B90458D2-BB21-4040-B9E3-65A3BBEC6E39}" dt="2025-11-23T20:07:34.155" v="372" actId="1076"/>
          <ac:spMkLst>
            <pc:docMk/>
            <pc:sldMk cId="2510517031" sldId="295"/>
            <ac:spMk id="7" creationId="{32CFDD93-D3A3-719C-FF4C-137965B6D96A}"/>
          </ac:spMkLst>
        </pc:spChg>
        <pc:spChg chg="add mod">
          <ac:chgData name="Christopher Wilkin" userId="10363294-769d-46d1-9962-1839b2820248" providerId="ADAL" clId="{B90458D2-BB21-4040-B9E3-65A3BBEC6E39}" dt="2025-11-23T20:07:31.979" v="371" actId="1076"/>
          <ac:spMkLst>
            <pc:docMk/>
            <pc:sldMk cId="2510517031" sldId="295"/>
            <ac:spMk id="9" creationId="{EB5D0D22-16D7-DB28-7EC0-F390C958AD82}"/>
          </ac:spMkLst>
        </pc:spChg>
        <pc:picChg chg="del">
          <ac:chgData name="Christopher Wilkin" userId="10363294-769d-46d1-9962-1839b2820248" providerId="ADAL" clId="{B90458D2-BB21-4040-B9E3-65A3BBEC6E39}" dt="2025-11-23T19:59:20.324" v="331" actId="478"/>
          <ac:picMkLst>
            <pc:docMk/>
            <pc:sldMk cId="2510517031" sldId="295"/>
            <ac:picMk id="6" creationId="{007A0905-36B2-13CA-7E17-0B721243C236}"/>
          </ac:picMkLst>
        </pc:picChg>
      </pc:sldChg>
      <pc:sldChg chg="addSp delSp modSp mod delAnim modAnim modNotesTx">
        <pc:chgData name="Christopher Wilkin" userId="10363294-769d-46d1-9962-1839b2820248" providerId="ADAL" clId="{B90458D2-BB21-4040-B9E3-65A3BBEC6E39}" dt="2025-11-23T20:52:19.892" v="1556" actId="20577"/>
        <pc:sldMkLst>
          <pc:docMk/>
          <pc:sldMk cId="3353967988" sldId="296"/>
        </pc:sldMkLst>
        <pc:spChg chg="mod">
          <ac:chgData name="Christopher Wilkin" userId="10363294-769d-46d1-9962-1839b2820248" providerId="ADAL" clId="{B90458D2-BB21-4040-B9E3-65A3BBEC6E39}" dt="2025-11-23T20:43:33.644" v="1463" actId="1076"/>
          <ac:spMkLst>
            <pc:docMk/>
            <pc:sldMk cId="3353967988" sldId="296"/>
            <ac:spMk id="2" creationId="{5FE6C11E-59FB-2D3D-1830-71646464DC76}"/>
          </ac:spMkLst>
        </pc:spChg>
        <pc:graphicFrameChg chg="del">
          <ac:chgData name="Christopher Wilkin" userId="10363294-769d-46d1-9962-1839b2820248" providerId="ADAL" clId="{B90458D2-BB21-4040-B9E3-65A3BBEC6E39}" dt="2025-11-23T20:22:55.758" v="1296" actId="478"/>
          <ac:graphicFrameMkLst>
            <pc:docMk/>
            <pc:sldMk cId="3353967988" sldId="296"/>
            <ac:graphicFrameMk id="3" creationId="{FC4941A2-5767-060C-A9D9-B1E6BE2E4139}"/>
          </ac:graphicFrameMkLst>
        </pc:graphicFrameChg>
        <pc:picChg chg="add del mod">
          <ac:chgData name="Christopher Wilkin" userId="10363294-769d-46d1-9962-1839b2820248" providerId="ADAL" clId="{B90458D2-BB21-4040-B9E3-65A3BBEC6E39}" dt="2025-11-23T20:41:14.927" v="1452" actId="478"/>
          <ac:picMkLst>
            <pc:docMk/>
            <pc:sldMk cId="3353967988" sldId="296"/>
            <ac:picMk id="4" creationId="{FEC7917E-D686-2402-5000-45194A5D2B5B}"/>
          </ac:picMkLst>
        </pc:picChg>
        <pc:picChg chg="add mod">
          <ac:chgData name="Christopher Wilkin" userId="10363294-769d-46d1-9962-1839b2820248" providerId="ADAL" clId="{B90458D2-BB21-4040-B9E3-65A3BBEC6E39}" dt="2025-11-23T20:43:35.724" v="1464" actId="1076"/>
          <ac:picMkLst>
            <pc:docMk/>
            <pc:sldMk cId="3353967988" sldId="296"/>
            <ac:picMk id="5" creationId="{EF5A2479-754C-F043-A16F-2C66BB0AF070}"/>
          </ac:picMkLst>
        </pc:picChg>
        <pc:picChg chg="add mod">
          <ac:chgData name="Christopher Wilkin" userId="10363294-769d-46d1-9962-1839b2820248" providerId="ADAL" clId="{B90458D2-BB21-4040-B9E3-65A3BBEC6E39}" dt="2025-11-23T20:43:37.381" v="1465" actId="1076"/>
          <ac:picMkLst>
            <pc:docMk/>
            <pc:sldMk cId="3353967988" sldId="296"/>
            <ac:picMk id="6" creationId="{587EF97B-7F43-E141-FF82-1C71ABEAE772}"/>
          </ac:picMkLst>
        </pc:picChg>
        <pc:picChg chg="add del mod">
          <ac:chgData name="Christopher Wilkin" userId="10363294-769d-46d1-9962-1839b2820248" providerId="ADAL" clId="{B90458D2-BB21-4040-B9E3-65A3BBEC6E39}" dt="2025-11-23T20:44:37.197" v="1469" actId="478"/>
          <ac:picMkLst>
            <pc:docMk/>
            <pc:sldMk cId="3353967988" sldId="296"/>
            <ac:picMk id="7" creationId="{300742D9-BF42-016F-B8A3-54E769A8E230}"/>
          </ac:picMkLst>
        </pc:picChg>
        <pc:picChg chg="add mod">
          <ac:chgData name="Christopher Wilkin" userId="10363294-769d-46d1-9962-1839b2820248" providerId="ADAL" clId="{B90458D2-BB21-4040-B9E3-65A3BBEC6E39}" dt="2025-11-23T20:45:01.636" v="1474" actId="1076"/>
          <ac:picMkLst>
            <pc:docMk/>
            <pc:sldMk cId="3353967988" sldId="296"/>
            <ac:picMk id="8" creationId="{9AF8EEA0-A173-7F98-3F56-967B6E890C5B}"/>
          </ac:picMkLst>
        </pc:picChg>
      </pc:sldChg>
      <pc:sldChg chg="del">
        <pc:chgData name="Christopher Wilkin" userId="10363294-769d-46d1-9962-1839b2820248" providerId="ADAL" clId="{B90458D2-BB21-4040-B9E3-65A3BBEC6E39}" dt="2025-11-23T19:47:58.990" v="0" actId="47"/>
        <pc:sldMkLst>
          <pc:docMk/>
          <pc:sldMk cId="4116848102" sldId="297"/>
        </pc:sldMkLst>
      </pc:sldChg>
      <pc:sldChg chg="modSp new mod">
        <pc:chgData name="Christopher Wilkin" userId="10363294-769d-46d1-9962-1839b2820248" providerId="ADAL" clId="{B90458D2-BB21-4040-B9E3-65A3BBEC6E39}" dt="2025-11-23T21:04:22.558" v="1861" actId="20577"/>
        <pc:sldMkLst>
          <pc:docMk/>
          <pc:sldMk cId="4187271050" sldId="297"/>
        </pc:sldMkLst>
        <pc:spChg chg="mod">
          <ac:chgData name="Christopher Wilkin" userId="10363294-769d-46d1-9962-1839b2820248" providerId="ADAL" clId="{B90458D2-BB21-4040-B9E3-65A3BBEC6E39}" dt="2025-11-23T21:04:15.252" v="1836" actId="20577"/>
          <ac:spMkLst>
            <pc:docMk/>
            <pc:sldMk cId="4187271050" sldId="297"/>
            <ac:spMk id="2" creationId="{65512010-4D0D-E40B-7916-5D771E4E5B70}"/>
          </ac:spMkLst>
        </pc:spChg>
        <pc:spChg chg="mod">
          <ac:chgData name="Christopher Wilkin" userId="10363294-769d-46d1-9962-1839b2820248" providerId="ADAL" clId="{B90458D2-BB21-4040-B9E3-65A3BBEC6E39}" dt="2025-11-23T21:04:22.558" v="1861" actId="20577"/>
          <ac:spMkLst>
            <pc:docMk/>
            <pc:sldMk cId="4187271050" sldId="297"/>
            <ac:spMk id="3" creationId="{31486591-1B65-2C67-9AB7-1F0BF29E699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Raleway" pitchFamily="2" charset="0"/>
              </a:defRPr>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Raleway" pitchFamily="2" charset="0"/>
              </a:defRPr>
            </a:lvl1pPr>
          </a:lstStyle>
          <a:p>
            <a:fld id="{33A75990-A4A1-4DDE-AA8D-73E60A452DD0}" type="datetimeFigureOut">
              <a:rPr lang="en-US" smtClean="0"/>
              <a:pPr/>
              <a:t>11/23/2025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Raleway" pitchFamily="2" charset="0"/>
              </a:defRPr>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Raleway" pitchFamily="2" charset="0"/>
              </a:defRPr>
            </a:lvl1pPr>
          </a:lstStyle>
          <a:p>
            <a:fld id="{C275CD8D-B1D9-4658-A4F0-38CA8D83ED5D}" type="slidenum">
              <a:rPr lang="en-US" smtClean="0"/>
              <a:pPr/>
              <a:t>‹#›</a:t>
            </a:fld>
            <a:endParaRPr lang="en-US"/>
          </a:p>
        </p:txBody>
      </p:sp>
    </p:spTree>
    <p:extLst>
      <p:ext uri="{BB962C8B-B14F-4D97-AF65-F5344CB8AC3E}">
        <p14:creationId xmlns:p14="http://schemas.microsoft.com/office/powerpoint/2010/main" val="3830980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Raleway" pitchFamily="2" charset="0"/>
        <a:ea typeface="+mn-ea"/>
        <a:cs typeface="+mn-cs"/>
      </a:defRPr>
    </a:lvl1pPr>
    <a:lvl2pPr marL="457200" algn="l" defTabSz="914400" rtl="0" eaLnBrk="1" latinLnBrk="0" hangingPunct="1">
      <a:defRPr sz="1200" kern="1200">
        <a:solidFill>
          <a:schemeClr val="tx1"/>
        </a:solidFill>
        <a:latin typeface="Raleway" pitchFamily="2" charset="0"/>
        <a:ea typeface="+mn-ea"/>
        <a:cs typeface="+mn-cs"/>
      </a:defRPr>
    </a:lvl2pPr>
    <a:lvl3pPr marL="914400" algn="l" defTabSz="914400" rtl="0" eaLnBrk="1" latinLnBrk="0" hangingPunct="1">
      <a:defRPr sz="1200" kern="1200">
        <a:solidFill>
          <a:schemeClr val="tx1"/>
        </a:solidFill>
        <a:latin typeface="Raleway" pitchFamily="2" charset="0"/>
        <a:ea typeface="+mn-ea"/>
        <a:cs typeface="+mn-cs"/>
      </a:defRPr>
    </a:lvl3pPr>
    <a:lvl4pPr marL="1371600" algn="l" defTabSz="914400" rtl="0" eaLnBrk="1" latinLnBrk="0" hangingPunct="1">
      <a:defRPr sz="1200" kern="1200">
        <a:solidFill>
          <a:schemeClr val="tx1"/>
        </a:solidFill>
        <a:latin typeface="Raleway" pitchFamily="2" charset="0"/>
        <a:ea typeface="+mn-ea"/>
        <a:cs typeface="+mn-cs"/>
      </a:defRPr>
    </a:lvl4pPr>
    <a:lvl5pPr marL="1828800" algn="l" defTabSz="914400" rtl="0" eaLnBrk="1" latinLnBrk="0" hangingPunct="1">
      <a:defRPr sz="1200" kern="1200">
        <a:solidFill>
          <a:schemeClr val="tx1"/>
        </a:solidFill>
        <a:latin typeface="Raleway" pitchFamily="2"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75CD8D-B1D9-4658-A4F0-38CA8D83ED5D}" type="slidenum">
              <a:rPr lang="en-US" smtClean="0"/>
              <a:pPr/>
              <a:t>2</a:t>
            </a:fld>
            <a:endParaRPr lang="en-US"/>
          </a:p>
        </p:txBody>
      </p:sp>
    </p:spTree>
    <p:extLst>
      <p:ext uri="{BB962C8B-B14F-4D97-AF65-F5344CB8AC3E}">
        <p14:creationId xmlns:p14="http://schemas.microsoft.com/office/powerpoint/2010/main" val="3664492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87E6EB-2E52-2506-AE13-7A2E23D58C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ABB1CE-E4B6-FB9B-8139-ED7B441C2E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8B19F3-A4B8-7492-1FBA-B67880B0CFDC}"/>
              </a:ext>
            </a:extLst>
          </p:cNvPr>
          <p:cNvSpPr>
            <a:spLocks noGrp="1"/>
          </p:cNvSpPr>
          <p:nvPr>
            <p:ph type="body" idx="1"/>
          </p:nvPr>
        </p:nvSpPr>
        <p:spPr/>
        <p:txBody>
          <a:bodyPr/>
          <a:lstStyle/>
          <a:p>
            <a:pPr>
              <a:lnSpc>
                <a:spcPct val="150000"/>
              </a:lnSpc>
              <a:buClr>
                <a:schemeClr val="tx1">
                  <a:lumMod val="85000"/>
                  <a:lumOff val="15000"/>
                </a:schemeClr>
              </a:buClr>
            </a:pPr>
            <a:r>
              <a:rPr lang="en-GB" altLang="en-US" sz="1200" b="1" dirty="0">
                <a:solidFill>
                  <a:schemeClr val="bg1"/>
                </a:solidFill>
                <a:latin typeface="Raleway" pitchFamily="2" charset="0"/>
              </a:rPr>
              <a:t>The business environment (climate) is constantly changing, and it is becoming more and more complex. Organisations, private and public, are under pressures that force them to respond quickly to changing conditions and to be innovative in the way they operate. </a:t>
            </a:r>
          </a:p>
          <a:p>
            <a:pPr>
              <a:lnSpc>
                <a:spcPct val="150000"/>
              </a:lnSpc>
              <a:buClr>
                <a:schemeClr val="tx1">
                  <a:lumMod val="85000"/>
                  <a:lumOff val="15000"/>
                </a:schemeClr>
              </a:buClr>
            </a:pPr>
            <a:r>
              <a:rPr lang="en-GB" altLang="en-US" sz="1200" b="1" dirty="0">
                <a:solidFill>
                  <a:schemeClr val="bg1"/>
                </a:solidFill>
                <a:latin typeface="Raleway" pitchFamily="2" charset="0"/>
              </a:rPr>
              <a:t>For Example: Globalisation.</a:t>
            </a:r>
          </a:p>
          <a:p>
            <a:endParaRPr lang="en-GB" dirty="0"/>
          </a:p>
        </p:txBody>
      </p:sp>
      <p:sp>
        <p:nvSpPr>
          <p:cNvPr id="4" name="Slide Number Placeholder 3">
            <a:extLst>
              <a:ext uri="{FF2B5EF4-FFF2-40B4-BE49-F238E27FC236}">
                <a16:creationId xmlns:a16="http://schemas.microsoft.com/office/drawing/2014/main" id="{F8C47E9D-F01A-09D2-4B54-08C0D4864027}"/>
              </a:ext>
            </a:extLst>
          </p:cNvPr>
          <p:cNvSpPr>
            <a:spLocks noGrp="1"/>
          </p:cNvSpPr>
          <p:nvPr>
            <p:ph type="sldNum" sz="quarter" idx="5"/>
          </p:nvPr>
        </p:nvSpPr>
        <p:spPr/>
        <p:txBody>
          <a:bodyPr/>
          <a:lstStyle/>
          <a:p>
            <a:fld id="{C275CD8D-B1D9-4658-A4F0-38CA8D83ED5D}" type="slidenum">
              <a:rPr lang="en-US" smtClean="0"/>
              <a:pPr/>
              <a:t>3</a:t>
            </a:fld>
            <a:endParaRPr lang="en-US"/>
          </a:p>
        </p:txBody>
      </p:sp>
    </p:spTree>
    <p:extLst>
      <p:ext uri="{BB962C8B-B14F-4D97-AF65-F5344CB8AC3E}">
        <p14:creationId xmlns:p14="http://schemas.microsoft.com/office/powerpoint/2010/main" val="3255029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Got married</a:t>
            </a:r>
          </a:p>
          <a:p>
            <a:r>
              <a:rPr lang="en-GB" dirty="0"/>
              <a:t>Built a shed</a:t>
            </a:r>
          </a:p>
          <a:p>
            <a:r>
              <a:rPr lang="en-GB" dirty="0"/>
              <a:t>Lost a bit more weight </a:t>
            </a:r>
          </a:p>
        </p:txBody>
      </p:sp>
      <p:sp>
        <p:nvSpPr>
          <p:cNvPr id="4" name="Slide Number Placeholder 3"/>
          <p:cNvSpPr>
            <a:spLocks noGrp="1"/>
          </p:cNvSpPr>
          <p:nvPr>
            <p:ph type="sldNum" sz="quarter" idx="5"/>
          </p:nvPr>
        </p:nvSpPr>
        <p:spPr/>
        <p:txBody>
          <a:bodyPr/>
          <a:lstStyle/>
          <a:p>
            <a:fld id="{C275CD8D-B1D9-4658-A4F0-38CA8D83ED5D}" type="slidenum">
              <a:rPr lang="en-US" smtClean="0"/>
              <a:pPr/>
              <a:t>4</a:t>
            </a:fld>
            <a:endParaRPr lang="en-US"/>
          </a:p>
        </p:txBody>
      </p:sp>
    </p:spTree>
    <p:extLst>
      <p:ext uri="{BB962C8B-B14F-4D97-AF65-F5344CB8AC3E}">
        <p14:creationId xmlns:p14="http://schemas.microsoft.com/office/powerpoint/2010/main" val="3657863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API Application programme interfaces (a go between like windows)</a:t>
            </a:r>
          </a:p>
          <a:p>
            <a:r>
              <a:rPr lang="en-GB" dirty="0"/>
              <a:t>CDC Change Data Capture)</a:t>
            </a:r>
          </a:p>
        </p:txBody>
      </p:sp>
      <p:sp>
        <p:nvSpPr>
          <p:cNvPr id="4" name="Slide Number Placeholder 3"/>
          <p:cNvSpPr>
            <a:spLocks noGrp="1"/>
          </p:cNvSpPr>
          <p:nvPr>
            <p:ph type="sldNum" sz="quarter" idx="5"/>
          </p:nvPr>
        </p:nvSpPr>
        <p:spPr/>
        <p:txBody>
          <a:bodyPr/>
          <a:lstStyle/>
          <a:p>
            <a:fld id="{C275CD8D-B1D9-4658-A4F0-38CA8D83ED5D}" type="slidenum">
              <a:rPr lang="en-US" smtClean="0"/>
              <a:pPr/>
              <a:t>8</a:t>
            </a:fld>
            <a:endParaRPr lang="en-US"/>
          </a:p>
        </p:txBody>
      </p:sp>
    </p:spTree>
    <p:extLst>
      <p:ext uri="{BB962C8B-B14F-4D97-AF65-F5344CB8AC3E}">
        <p14:creationId xmlns:p14="http://schemas.microsoft.com/office/powerpoint/2010/main" val="1272942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1F2E3-009C-6CC3-16B4-837A691536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6715D2-965B-F6EE-57D0-C1004E14C2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08926E-FB84-8856-32D4-F643C40245EC}"/>
              </a:ext>
            </a:extLst>
          </p:cNvPr>
          <p:cNvSpPr>
            <a:spLocks noGrp="1"/>
          </p:cNvSpPr>
          <p:nvPr>
            <p:ph type="body" idx="1"/>
          </p:nvPr>
        </p:nvSpPr>
        <p:spPr/>
        <p:txBody>
          <a:bodyPr/>
          <a:lstStyle/>
          <a:p>
            <a:r>
              <a:rPr lang="en-GB" dirty="0"/>
              <a:t>We don’t know how AI’s rationalise, </a:t>
            </a:r>
          </a:p>
          <a:p>
            <a:endParaRPr lang="en-GB" dirty="0"/>
          </a:p>
          <a:p>
            <a:r>
              <a:rPr lang="en-GB" dirty="0"/>
              <a:t>How would you solve the trolley problem?</a:t>
            </a:r>
          </a:p>
        </p:txBody>
      </p:sp>
      <p:sp>
        <p:nvSpPr>
          <p:cNvPr id="4" name="Slide Number Placeholder 3">
            <a:extLst>
              <a:ext uri="{FF2B5EF4-FFF2-40B4-BE49-F238E27FC236}">
                <a16:creationId xmlns:a16="http://schemas.microsoft.com/office/drawing/2014/main" id="{0327917A-AC42-2AC9-CB6F-AC9FE11B5AB4}"/>
              </a:ext>
            </a:extLst>
          </p:cNvPr>
          <p:cNvSpPr>
            <a:spLocks noGrp="1"/>
          </p:cNvSpPr>
          <p:nvPr>
            <p:ph type="sldNum" sz="quarter" idx="5"/>
          </p:nvPr>
        </p:nvSpPr>
        <p:spPr/>
        <p:txBody>
          <a:bodyPr/>
          <a:lstStyle/>
          <a:p>
            <a:fld id="{C275CD8D-B1D9-4658-A4F0-38CA8D83ED5D}" type="slidenum">
              <a:rPr lang="en-US" smtClean="0"/>
              <a:pPr/>
              <a:t>9</a:t>
            </a:fld>
            <a:endParaRPr lang="en-US"/>
          </a:p>
        </p:txBody>
      </p:sp>
    </p:spTree>
    <p:extLst>
      <p:ext uri="{BB962C8B-B14F-4D97-AF65-F5344CB8AC3E}">
        <p14:creationId xmlns:p14="http://schemas.microsoft.com/office/powerpoint/2010/main" val="21489698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75CD8D-B1D9-4658-A4F0-38CA8D83ED5D}" type="slidenum">
              <a:rPr lang="en-US" smtClean="0"/>
              <a:pPr/>
              <a:t>10</a:t>
            </a:fld>
            <a:endParaRPr lang="en-US"/>
          </a:p>
        </p:txBody>
      </p:sp>
    </p:spTree>
    <p:extLst>
      <p:ext uri="{BB962C8B-B14F-4D97-AF65-F5344CB8AC3E}">
        <p14:creationId xmlns:p14="http://schemas.microsoft.com/office/powerpoint/2010/main" val="2444546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OLTP</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Speed and accuracy matter (nobody wants to wait forever for payment to process).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Data stored: </a:t>
            </a:r>
            <a:r>
              <a:rPr kumimoji="0" lang="en-US" altLang="en-US" sz="1200" b="0" i="1" u="none" strike="noStrike" cap="none" normalizeH="0" baseline="0" dirty="0">
                <a:ln>
                  <a:noFill/>
                </a:ln>
                <a:solidFill>
                  <a:schemeClr val="tx1"/>
                </a:solidFill>
                <a:effectLst/>
                <a:latin typeface="Arial" panose="020B0604020202020204" pitchFamily="34" charset="0"/>
              </a:rPr>
              <a:t>Who bought what, when, how much it cost.</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Example queries: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“Did this customer’s card go through?”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“What’s today’s sales so far?”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r>
              <a:rPr lang="en-GB" dirty="0"/>
              <a:t>At the end of the week, the manager pulls together all receipts to </a:t>
            </a:r>
            <a:r>
              <a:rPr lang="en-GB" dirty="0" err="1"/>
              <a:t>analyze</a:t>
            </a:r>
            <a:r>
              <a:rPr lang="en-GB" dirty="0"/>
              <a:t> trends.</a:t>
            </a:r>
          </a:p>
          <a:p>
            <a:r>
              <a:rPr lang="en-GB" dirty="0"/>
              <a:t>They don’t care about </a:t>
            </a:r>
            <a:r>
              <a:rPr lang="en-GB" i="1" dirty="0"/>
              <a:t>one customer’s latte</a:t>
            </a:r>
            <a:r>
              <a:rPr lang="en-GB" dirty="0"/>
              <a:t> but about </a:t>
            </a:r>
            <a:r>
              <a:rPr lang="en-GB" i="1" dirty="0"/>
              <a:t>overall patterns</a:t>
            </a:r>
            <a:r>
              <a:rPr lang="en-GB" dirty="0"/>
              <a:t>:</a:t>
            </a:r>
          </a:p>
          <a:p>
            <a:r>
              <a:rPr lang="en-GB" dirty="0"/>
              <a:t>Which drinks sell most?</a:t>
            </a:r>
          </a:p>
          <a:p>
            <a:r>
              <a:rPr lang="en-GB" dirty="0"/>
              <a:t>How have sales trended over months?</a:t>
            </a:r>
          </a:p>
          <a:p>
            <a:r>
              <a:rPr lang="en-GB" dirty="0"/>
              <a:t>Should we stock more oat milk?</a:t>
            </a:r>
          </a:p>
          <a:p>
            <a:r>
              <a:rPr lang="en-GB" dirty="0"/>
              <a:t>Example queries:</a:t>
            </a:r>
          </a:p>
          <a:p>
            <a:r>
              <a:rPr lang="en-GB" dirty="0"/>
              <a:t>“What were the top 5 drinks sold last month?”</a:t>
            </a:r>
          </a:p>
          <a:p>
            <a:r>
              <a:rPr lang="en-GB" dirty="0"/>
              <a:t>“Compare sales by location and time of day.”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275CD8D-B1D9-4658-A4F0-38CA8D83ED5D}" type="slidenum">
              <a:rPr lang="en-US" smtClean="0"/>
              <a:pPr/>
              <a:t>11</a:t>
            </a:fld>
            <a:endParaRPr lang="en-US"/>
          </a:p>
        </p:txBody>
      </p:sp>
    </p:spTree>
    <p:extLst>
      <p:ext uri="{BB962C8B-B14F-4D97-AF65-F5344CB8AC3E}">
        <p14:creationId xmlns:p14="http://schemas.microsoft.com/office/powerpoint/2010/main" val="41947982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808C238F-B856-42A4-BC32-194DCC130D5F}" type="datetime1">
              <a:rPr lang="en-US" smtClean="0"/>
              <a:t>11/23/2025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2C1CB5-A088-4DB4-8A5C-B084F9B2B528}" type="datetime1">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3C1328-ADC8-435B-8F5C-D339CD9DD487}" type="datetime1">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0256410-64C5-4311-8359-FDA6B61ABBAE}" type="datetime1">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018B01E-6E1B-4AFC-A690-27C447C9486E}" type="datetime1">
              <a:rPr lang="en-US" smtClean="0"/>
              <a:t>11/23/2025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852F3D2-503A-4E49-99AD-125A054E178F}" type="datetime1">
              <a:rPr lang="en-US" smtClean="0"/>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166207-223C-48E4-AE22-548ABC801447}" type="datetime1">
              <a:rPr lang="en-US" smtClean="0"/>
              <a:t>11/23/2025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941151-B38C-4230-91F0-8A3BB69A056C}" type="datetime1">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F6EA29-EE45-46F5-8084-6929433FA14E}" type="datetime1">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872680-3826-48D8-A0B9-F293E3A564DD}" type="datetime1">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C0F02A-B435-4587-AE10-6A02865845FD}" type="datetime1">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DF27A1-9C29-4918-BA16-87149545F673}" type="datetime1">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latin typeface="Raleway" pitchFamily="2" charset="0"/>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latin typeface="Raleway" pitchFamily="2" charset="0"/>
              </a:rPr>
              <a:t>”</a:t>
            </a:r>
          </a:p>
        </p:txBody>
      </p:sp>
    </p:spTree>
  </p:cSld>
  <p:clrMapOvr>
    <a:masterClrMapping/>
  </p:clrMapOvr>
  <p:transition spd="slow">
    <p:wheel spokes="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EEE601-4D27-49FF-B099-2799466F7EDA}" type="datetime1">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4E52469-603F-4B0F-8F23-6B2B143D5424}" type="datetime1">
              <a:rPr lang="en-US" smtClean="0"/>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D7781E0-05FC-475E-A14D-85EF9B55E67B}" type="datetime1">
              <a:rPr lang="en-US" smtClean="0"/>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8D02C8-8352-4A2E-A3CD-139A8583C932}" type="datetime1">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680581-4B77-41E9-BE55-C3C9C3900A2A}" type="datetime1">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transition spd="slow">
    <p:wheel spokes="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l="-13000" r="-13000"/>
          </a:stretch>
        </a:blip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0">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latin typeface="Raleway" pitchFamily="2" charset="0"/>
              </a:defRPr>
            </a:lvl1pPr>
          </a:lstStyle>
          <a:p>
            <a:fld id="{E567B94D-50C4-4558-AAA1-857DDB1A21EF}" type="datetime1">
              <a:rPr lang="en-US" smtClean="0"/>
              <a:pPr/>
              <a:t>11/23/2025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latin typeface="Raleway" pitchFamily="2" charset="0"/>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latin typeface="Raleway" pitchFamily="2" charset="0"/>
              </a:defRPr>
            </a:lvl1pPr>
          </a:lstStyle>
          <a:p>
            <a:fld id="{6D22F896-40B5-4ADD-8801-0D06FADFA095}"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ransition spd="slow">
    <p:wheel spokes="1"/>
  </p:transition>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Raleway" pitchFamily="2" charset="0"/>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Raleway" pitchFamily="2" charset="0"/>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Raleway" pitchFamily="2" charset="0"/>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Raleway" pitchFamily="2" charset="0"/>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Raleway" pitchFamily="2" charset="0"/>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Raleway" pitchFamily="2" charset="0"/>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video" Target="https://www.youtube.com/embed/GUnJb7P6-4Q?feature=oembed" TargetMode="External"/><Relationship Id="rId7" Type="http://schemas.openxmlformats.org/officeDocument/2006/relationships/image" Target="../media/image5.jpeg"/><Relationship Id="rId2" Type="http://schemas.openxmlformats.org/officeDocument/2006/relationships/video" Target="https://www.youtube.com/embed/PcfXjfyPDgE?feature=oembed" TargetMode="External"/><Relationship Id="rId1" Type="http://schemas.openxmlformats.org/officeDocument/2006/relationships/video" Target="https://www.youtube.com/embed/_MFGx8d1zl0?feature=oembed" TargetMode="External"/><Relationship Id="rId6" Type="http://schemas.openxmlformats.org/officeDocument/2006/relationships/image" Target="../media/image4.jpe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og67qeTZPYs?feature=oembed" TargetMode="Externa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77" name="Group 76">
            <a:extLst>
              <a:ext uri="{FF2B5EF4-FFF2-40B4-BE49-F238E27FC236}">
                <a16:creationId xmlns:a16="http://schemas.microsoft.com/office/drawing/2014/main" id="{AD579530-1077-46B3-BD5C-81BB270A1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8" name="Rectangle 77">
              <a:extLst>
                <a:ext uri="{FF2B5EF4-FFF2-40B4-BE49-F238E27FC236}">
                  <a16:creationId xmlns:a16="http://schemas.microsoft.com/office/drawing/2014/main" id="{ACBB106A-B366-4349-B59F-E8FBDADD8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Raleway" pitchFamily="2" charset="0"/>
              </a:endParaRPr>
            </a:p>
          </p:txBody>
        </p:sp>
        <p:pic>
          <p:nvPicPr>
            <p:cNvPr id="79" name="Picture 2">
              <a:extLst>
                <a:ext uri="{FF2B5EF4-FFF2-40B4-BE49-F238E27FC236}">
                  <a16:creationId xmlns:a16="http://schemas.microsoft.com/office/drawing/2014/main" id="{113FC03B-24E4-4A3F-9626-CC7F6356BC9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grpSp>
        <p:nvGrpSpPr>
          <p:cNvPr id="81" name="Group 80">
            <a:extLst>
              <a:ext uri="{FF2B5EF4-FFF2-40B4-BE49-F238E27FC236}">
                <a16:creationId xmlns:a16="http://schemas.microsoft.com/office/drawing/2014/main" id="{83F79A5F-63B5-4802-B39B-BF0F89DDDA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82" name="Round Diagonal Corner Rectangle 7">
              <a:extLst>
                <a:ext uri="{FF2B5EF4-FFF2-40B4-BE49-F238E27FC236}">
                  <a16:creationId xmlns:a16="http://schemas.microsoft.com/office/drawing/2014/main" id="{00D14BF7-A799-4EDA-8C19-CED0B8EC5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Raleway" pitchFamily="2" charset="0"/>
              </a:endParaRPr>
            </a:p>
          </p:txBody>
        </p:sp>
        <p:grpSp>
          <p:nvGrpSpPr>
            <p:cNvPr id="83" name="Group 82">
              <a:extLst>
                <a:ext uri="{FF2B5EF4-FFF2-40B4-BE49-F238E27FC236}">
                  <a16:creationId xmlns:a16="http://schemas.microsoft.com/office/drawing/2014/main" id="{AF292344-73C8-4E53-85C0-8CDB23EB53B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84" name="Freeform 32">
                <a:extLst>
                  <a:ext uri="{FF2B5EF4-FFF2-40B4-BE49-F238E27FC236}">
                    <a16:creationId xmlns:a16="http://schemas.microsoft.com/office/drawing/2014/main" id="{4781E776-A0A7-4FB6-958B-8389BBA56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85" name="Freeform 33">
                <a:extLst>
                  <a:ext uri="{FF2B5EF4-FFF2-40B4-BE49-F238E27FC236}">
                    <a16:creationId xmlns:a16="http://schemas.microsoft.com/office/drawing/2014/main" id="{0F004D56-F177-45BC-8965-B72DB88A08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86" name="Freeform 34">
                <a:extLst>
                  <a:ext uri="{FF2B5EF4-FFF2-40B4-BE49-F238E27FC236}">
                    <a16:creationId xmlns:a16="http://schemas.microsoft.com/office/drawing/2014/main" id="{5F2F1F83-817B-4678-B0AE-8FFDC49FC8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87" name="Freeform 37">
                <a:extLst>
                  <a:ext uri="{FF2B5EF4-FFF2-40B4-BE49-F238E27FC236}">
                    <a16:creationId xmlns:a16="http://schemas.microsoft.com/office/drawing/2014/main" id="{F908EB47-32F4-4E82-BF56-FD25BB074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88" name="Freeform 35">
                <a:extLst>
                  <a:ext uri="{FF2B5EF4-FFF2-40B4-BE49-F238E27FC236}">
                    <a16:creationId xmlns:a16="http://schemas.microsoft.com/office/drawing/2014/main" id="{0966000D-B975-4E8A-9BF2-EACF21640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89" name="Freeform 36">
                <a:extLst>
                  <a:ext uri="{FF2B5EF4-FFF2-40B4-BE49-F238E27FC236}">
                    <a16:creationId xmlns:a16="http://schemas.microsoft.com/office/drawing/2014/main" id="{A9554499-6796-4AEE-B012-34A5B9A585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90" name="Freeform 38">
                <a:extLst>
                  <a:ext uri="{FF2B5EF4-FFF2-40B4-BE49-F238E27FC236}">
                    <a16:creationId xmlns:a16="http://schemas.microsoft.com/office/drawing/2014/main" id="{9DD40864-34BD-491F-B591-180E7B32C1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91" name="Freeform 39">
                <a:extLst>
                  <a:ext uri="{FF2B5EF4-FFF2-40B4-BE49-F238E27FC236}">
                    <a16:creationId xmlns:a16="http://schemas.microsoft.com/office/drawing/2014/main" id="{2623F54C-4373-4D30-90DB-3129BDDF5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92" name="Freeform 40">
                <a:extLst>
                  <a:ext uri="{FF2B5EF4-FFF2-40B4-BE49-F238E27FC236}">
                    <a16:creationId xmlns:a16="http://schemas.microsoft.com/office/drawing/2014/main" id="{1FF42884-D4B2-462F-9FA7-4FA8925322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93" name="Rectangle 41">
                <a:extLst>
                  <a:ext uri="{FF2B5EF4-FFF2-40B4-BE49-F238E27FC236}">
                    <a16:creationId xmlns:a16="http://schemas.microsoft.com/office/drawing/2014/main" id="{27F4D4BA-37F5-4D54-BDFF-733F621D5D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94" name="Freeform 32">
                <a:extLst>
                  <a:ext uri="{FF2B5EF4-FFF2-40B4-BE49-F238E27FC236}">
                    <a16:creationId xmlns:a16="http://schemas.microsoft.com/office/drawing/2014/main" id="{29E4A0E5-0441-4563-A947-12A578110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95" name="Freeform 33">
                <a:extLst>
                  <a:ext uri="{FF2B5EF4-FFF2-40B4-BE49-F238E27FC236}">
                    <a16:creationId xmlns:a16="http://schemas.microsoft.com/office/drawing/2014/main" id="{4A8D89B4-AD1B-410A-870B-1042E075A0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96" name="Freeform 34">
                <a:extLst>
                  <a:ext uri="{FF2B5EF4-FFF2-40B4-BE49-F238E27FC236}">
                    <a16:creationId xmlns:a16="http://schemas.microsoft.com/office/drawing/2014/main" id="{DFC54570-9F45-44E6-AC94-4B3192D44B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97" name="Freeform 37">
                <a:extLst>
                  <a:ext uri="{FF2B5EF4-FFF2-40B4-BE49-F238E27FC236}">
                    <a16:creationId xmlns:a16="http://schemas.microsoft.com/office/drawing/2014/main" id="{A976F76C-4BBB-4CD4-9270-5E4E8802B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98" name="Freeform 35">
                <a:extLst>
                  <a:ext uri="{FF2B5EF4-FFF2-40B4-BE49-F238E27FC236}">
                    <a16:creationId xmlns:a16="http://schemas.microsoft.com/office/drawing/2014/main" id="{06081E5F-35E2-4E9E-A0DA-9E2F769C4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99" name="Freeform 36">
                <a:extLst>
                  <a:ext uri="{FF2B5EF4-FFF2-40B4-BE49-F238E27FC236}">
                    <a16:creationId xmlns:a16="http://schemas.microsoft.com/office/drawing/2014/main" id="{7B7B4F78-1391-433D-AAE5-0FA8B8EE18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100" name="Freeform 38">
                <a:extLst>
                  <a:ext uri="{FF2B5EF4-FFF2-40B4-BE49-F238E27FC236}">
                    <a16:creationId xmlns:a16="http://schemas.microsoft.com/office/drawing/2014/main" id="{EF63F42B-29ED-4285-99D1-5FA657DA92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101" name="Freeform 39">
                <a:extLst>
                  <a:ext uri="{FF2B5EF4-FFF2-40B4-BE49-F238E27FC236}">
                    <a16:creationId xmlns:a16="http://schemas.microsoft.com/office/drawing/2014/main" id="{EB7A6053-A7CF-4785-B396-6F70D6EBE9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102" name="Freeform 40">
                <a:extLst>
                  <a:ext uri="{FF2B5EF4-FFF2-40B4-BE49-F238E27FC236}">
                    <a16:creationId xmlns:a16="http://schemas.microsoft.com/office/drawing/2014/main" id="{E6337518-A10D-47A5-BD86-6D1F3FAF3C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sp>
            <p:nvSpPr>
              <p:cNvPr id="103" name="Rectangle 41">
                <a:extLst>
                  <a:ext uri="{FF2B5EF4-FFF2-40B4-BE49-F238E27FC236}">
                    <a16:creationId xmlns:a16="http://schemas.microsoft.com/office/drawing/2014/main" id="{7591C37F-6498-4992-992D-D413A84752D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latin typeface="Raleway" pitchFamily="2" charset="0"/>
                </a:endParaRPr>
              </a:p>
            </p:txBody>
          </p:sp>
        </p:grpSp>
      </p:grpSp>
      <p:sp>
        <p:nvSpPr>
          <p:cNvPr id="4" name="Arrow: Pentagon 3">
            <a:extLst>
              <a:ext uri="{FF2B5EF4-FFF2-40B4-BE49-F238E27FC236}">
                <a16:creationId xmlns:a16="http://schemas.microsoft.com/office/drawing/2014/main" id="{47460D83-B444-4955-5942-33BFE1578CBA}"/>
              </a:ext>
            </a:extLst>
          </p:cNvPr>
          <p:cNvSpPr/>
          <p:nvPr/>
        </p:nvSpPr>
        <p:spPr>
          <a:xfrm>
            <a:off x="1875440" y="262216"/>
            <a:ext cx="9138347" cy="6333565"/>
          </a:xfrm>
          <a:prstGeom prst="homePlate">
            <a:avLst/>
          </a:prstGeom>
          <a:solidFill>
            <a:srgbClr val="C34182">
              <a:alpha val="30000"/>
            </a:srgbClr>
          </a:solidFill>
          <a:effectLst>
            <a:softEdge rad="635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Raleway" pitchFamily="2" charset="0"/>
            </a:endParaRPr>
          </a:p>
        </p:txBody>
      </p:sp>
      <p:sp>
        <p:nvSpPr>
          <p:cNvPr id="3" name="TextBox 2">
            <a:extLst>
              <a:ext uri="{FF2B5EF4-FFF2-40B4-BE49-F238E27FC236}">
                <a16:creationId xmlns:a16="http://schemas.microsoft.com/office/drawing/2014/main" id="{25F8E158-51D9-7DDF-BB34-2EC4B274AA2C}"/>
              </a:ext>
            </a:extLst>
          </p:cNvPr>
          <p:cNvSpPr txBox="1"/>
          <p:nvPr/>
        </p:nvSpPr>
        <p:spPr>
          <a:xfrm>
            <a:off x="2341981" y="2235200"/>
            <a:ext cx="7861110" cy="4358116"/>
          </a:xfrm>
          <a:prstGeom prst="rect">
            <a:avLst/>
          </a:prstGeom>
        </p:spPr>
        <p:txBody>
          <a:bodyPr vert="horz" lIns="91440" tIns="45720" rIns="91440" bIns="45720" rtlCol="0" anchor="ctr">
            <a:noAutofit/>
          </a:bodyPr>
          <a:lstStyle>
            <a:lvl1pPr algn="ctr" defTabSz="914400">
              <a:lnSpc>
                <a:spcPct val="90000"/>
              </a:lnSpc>
              <a:spcBef>
                <a:spcPct val="0"/>
              </a:spcBef>
              <a:buNone/>
              <a:defRPr sz="4400" b="1">
                <a:solidFill>
                  <a:schemeClr val="tx2">
                    <a:lumMod val="20000"/>
                    <a:lumOff val="80000"/>
                  </a:schemeClr>
                </a:solidFill>
                <a:latin typeface="Raleway" pitchFamily="2" charset="0"/>
                <a:ea typeface="+mj-ea"/>
                <a:cs typeface="Arial" panose="020B0604020202020204" pitchFamily="34" charset="0"/>
              </a:defRPr>
            </a:lvl1pPr>
          </a:lstStyle>
          <a:p>
            <a:r>
              <a:rPr lang="en-GB" sz="3600" dirty="0">
                <a:solidFill>
                  <a:schemeClr val="tx1"/>
                </a:solidFill>
                <a:effectLst>
                  <a:glow rad="63500">
                    <a:schemeClr val="tx1">
                      <a:alpha val="40000"/>
                    </a:schemeClr>
                  </a:glow>
                </a:effectLst>
              </a:rPr>
              <a:t>BMBM5023</a:t>
            </a:r>
          </a:p>
          <a:p>
            <a:br>
              <a:rPr lang="en-GB" sz="3600" dirty="0">
                <a:solidFill>
                  <a:schemeClr val="tx1"/>
                </a:solidFill>
                <a:effectLst>
                  <a:glow rad="63500">
                    <a:schemeClr val="tx1">
                      <a:alpha val="40000"/>
                    </a:schemeClr>
                  </a:glow>
                </a:effectLst>
              </a:rPr>
            </a:br>
            <a:r>
              <a:rPr lang="en-GB" sz="3600" dirty="0">
                <a:solidFill>
                  <a:schemeClr val="tx1"/>
                </a:solidFill>
                <a:effectLst>
                  <a:glow rad="63500">
                    <a:schemeClr val="tx1">
                      <a:alpha val="40000"/>
                    </a:schemeClr>
                  </a:glow>
                </a:effectLst>
              </a:rPr>
              <a:t>DIGITAL INTELLIGENCE AND FUTURE DEVELOPMENT</a:t>
            </a:r>
          </a:p>
          <a:p>
            <a:br>
              <a:rPr lang="en-GB" sz="3600" dirty="0">
                <a:solidFill>
                  <a:schemeClr val="tx1"/>
                </a:solidFill>
                <a:effectLst>
                  <a:glow rad="63500">
                    <a:schemeClr val="tx1">
                      <a:alpha val="40000"/>
                    </a:schemeClr>
                  </a:glow>
                </a:effectLst>
              </a:rPr>
            </a:br>
            <a:br>
              <a:rPr lang="en-GB" sz="3600" dirty="0">
                <a:solidFill>
                  <a:schemeClr val="tx1"/>
                </a:solidFill>
                <a:effectLst>
                  <a:glow rad="63500">
                    <a:schemeClr val="tx1">
                      <a:alpha val="40000"/>
                    </a:schemeClr>
                  </a:glow>
                </a:effectLst>
              </a:rPr>
            </a:br>
            <a:r>
              <a:rPr lang="en-GB" sz="3600" dirty="0">
                <a:solidFill>
                  <a:schemeClr val="tx1"/>
                </a:solidFill>
                <a:effectLst>
                  <a:glow rad="63500">
                    <a:schemeClr val="tx1">
                      <a:alpha val="40000"/>
                    </a:schemeClr>
                  </a:glow>
                </a:effectLst>
              </a:rPr>
              <a:t>AN OVERVIEW OF BUSINESS INTELLIGENCE &amp;ANALYTICS</a:t>
            </a:r>
          </a:p>
        </p:txBody>
      </p:sp>
    </p:spTree>
    <p:extLst>
      <p:ext uri="{BB962C8B-B14F-4D97-AF65-F5344CB8AC3E}">
        <p14:creationId xmlns:p14="http://schemas.microsoft.com/office/powerpoint/2010/main" val="1337192207"/>
      </p:ext>
    </p:extLst>
  </p:cSld>
  <p:clrMapOvr>
    <a:masterClrMapping/>
  </p:clrMapOvr>
  <p:transition spd="slow">
    <p:wheel spokes="1"/>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Raleway" pitchFamily="2" charset="0"/>
            </a:endParaRPr>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latin typeface="Raleway" pitchFamily="2" charset="0"/>
              </a:endParaRPr>
            </a:p>
          </p:txBody>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latin typeface="Raleway" pitchFamily="2" charset="0"/>
              </a:endParaRPr>
            </a:p>
          </p:txBody>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latin typeface="Raleway" pitchFamily="2" charset="0"/>
              </a:endParaRPr>
            </a:p>
          </p:txBody>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grpSp>
      <p:sp>
        <p:nvSpPr>
          <p:cNvPr id="2" name="Title 1">
            <a:extLst>
              <a:ext uri="{FF2B5EF4-FFF2-40B4-BE49-F238E27FC236}">
                <a16:creationId xmlns:a16="http://schemas.microsoft.com/office/drawing/2014/main" id="{0E72B083-02B3-4DA0-9107-2070E0CDD584}"/>
              </a:ext>
            </a:extLst>
          </p:cNvPr>
          <p:cNvSpPr>
            <a:spLocks noGrp="1"/>
          </p:cNvSpPr>
          <p:nvPr>
            <p:ph type="title"/>
          </p:nvPr>
        </p:nvSpPr>
        <p:spPr>
          <a:xfrm>
            <a:off x="409575" y="1181892"/>
            <a:ext cx="3976962" cy="4708528"/>
          </a:xfrm>
        </p:spPr>
        <p:txBody>
          <a:bodyPr vert="horz" lIns="91440" tIns="45720" rIns="91440" bIns="45720" rtlCol="0" anchor="ctr">
            <a:normAutofit/>
          </a:bodyPr>
          <a:lstStyle/>
          <a:p>
            <a:pPr algn="ctr"/>
            <a:r>
              <a:rPr lang="en-GB" sz="4000" b="1" cap="none" dirty="0">
                <a:effectLst>
                  <a:glow rad="63500">
                    <a:schemeClr val="tx1">
                      <a:alpha val="40000"/>
                    </a:schemeClr>
                  </a:glow>
                </a:effectLst>
                <a:cs typeface="Arial" panose="020B0604020202020204" pitchFamily="34" charset="0"/>
              </a:rPr>
              <a:t>This Week	</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latin typeface="Raleway" pitchFamily="2" charset="0"/>
              </a:endParaRPr>
            </a:p>
          </p:txBody>
        </p:sp>
      </p:grpSp>
      <p:sp>
        <p:nvSpPr>
          <p:cNvPr id="3" name="Title 1">
            <a:extLst>
              <a:ext uri="{FF2B5EF4-FFF2-40B4-BE49-F238E27FC236}">
                <a16:creationId xmlns:a16="http://schemas.microsoft.com/office/drawing/2014/main" id="{E14CA79F-9892-9BED-5BA3-CBE3929ADB90}"/>
              </a:ext>
            </a:extLst>
          </p:cNvPr>
          <p:cNvSpPr txBox="1">
            <a:spLocks/>
          </p:cNvSpPr>
          <p:nvPr/>
        </p:nvSpPr>
        <p:spPr>
          <a:xfrm>
            <a:off x="4566684" y="1761330"/>
            <a:ext cx="4878411" cy="470852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cap="all" baseline="0">
                <a:solidFill>
                  <a:schemeClr val="tx1"/>
                </a:solidFill>
                <a:latin typeface="Raleway" pitchFamily="2" charset="0"/>
                <a:ea typeface="+mj-ea"/>
                <a:cs typeface="+mj-cs"/>
              </a:defRPr>
            </a:lvl1pPr>
          </a:lstStyle>
          <a:p>
            <a:pPr algn="ctr"/>
            <a:r>
              <a:rPr lang="en-GB" sz="4000" b="1" cap="none" dirty="0">
                <a:effectLst>
                  <a:glow rad="63500">
                    <a:schemeClr val="tx1">
                      <a:alpha val="40000"/>
                    </a:schemeClr>
                  </a:glow>
                </a:effectLst>
                <a:cs typeface="Arial" panose="020B0604020202020204" pitchFamily="34" charset="0"/>
              </a:rPr>
              <a:t>AI/BI</a:t>
            </a:r>
          </a:p>
          <a:p>
            <a:pPr algn="ctr"/>
            <a:r>
              <a:rPr lang="en-GB" sz="4000" b="1" cap="none" dirty="0">
                <a:effectLst>
                  <a:glow rad="63500">
                    <a:schemeClr val="tx1">
                      <a:alpha val="40000"/>
                    </a:schemeClr>
                  </a:glow>
                </a:effectLst>
                <a:cs typeface="Arial" panose="020B0604020202020204" pitchFamily="34" charset="0"/>
              </a:rPr>
              <a:t>	</a:t>
            </a:r>
          </a:p>
        </p:txBody>
      </p:sp>
    </p:spTree>
    <p:extLst>
      <p:ext uri="{BB962C8B-B14F-4D97-AF65-F5344CB8AC3E}">
        <p14:creationId xmlns:p14="http://schemas.microsoft.com/office/powerpoint/2010/main" val="1637455732"/>
      </p:ext>
    </p:extLst>
  </p:cSld>
  <p:clrMapOvr>
    <a:masterClrMapping/>
  </p:clrMapOvr>
  <p:transition spd="slow">
    <p:wheel spokes="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419B4-7A16-C78B-8128-424F559D70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1D2D7C-587F-E62A-D8B6-E19BB8A35324}"/>
              </a:ext>
            </a:extLst>
          </p:cNvPr>
          <p:cNvSpPr>
            <a:spLocks noGrp="1"/>
          </p:cNvSpPr>
          <p:nvPr>
            <p:ph type="title"/>
          </p:nvPr>
        </p:nvSpPr>
        <p:spPr>
          <a:xfrm>
            <a:off x="8407821" y="-1693511"/>
            <a:ext cx="3976962" cy="4708528"/>
          </a:xfrm>
        </p:spPr>
        <p:txBody>
          <a:bodyPr vert="horz" lIns="91440" tIns="45720" rIns="91440" bIns="45720" rtlCol="0" anchor="ctr">
            <a:normAutofit/>
          </a:bodyPr>
          <a:lstStyle/>
          <a:p>
            <a:pPr algn="ctr"/>
            <a:r>
              <a:rPr lang="en-GB" sz="4000" b="1" cap="none" dirty="0">
                <a:effectLst>
                  <a:glow rad="63500">
                    <a:schemeClr val="tx1">
                      <a:alpha val="40000"/>
                    </a:schemeClr>
                  </a:glow>
                </a:effectLst>
                <a:cs typeface="Arial" panose="020B0604020202020204" pitchFamily="34" charset="0"/>
              </a:rPr>
              <a:t>Objectives	</a:t>
            </a:r>
          </a:p>
        </p:txBody>
      </p:sp>
      <p:sp>
        <p:nvSpPr>
          <p:cNvPr id="3" name="Title 1">
            <a:extLst>
              <a:ext uri="{FF2B5EF4-FFF2-40B4-BE49-F238E27FC236}">
                <a16:creationId xmlns:a16="http://schemas.microsoft.com/office/drawing/2014/main" id="{6226F9BE-7B7C-9096-AF38-5025B62E14C6}"/>
              </a:ext>
            </a:extLst>
          </p:cNvPr>
          <p:cNvSpPr txBox="1">
            <a:spLocks/>
          </p:cNvSpPr>
          <p:nvPr/>
        </p:nvSpPr>
        <p:spPr>
          <a:xfrm>
            <a:off x="2076872" y="1673195"/>
            <a:ext cx="4878411" cy="4708528"/>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3600" kern="1200" cap="all" baseline="0">
                <a:solidFill>
                  <a:schemeClr val="tx1"/>
                </a:solidFill>
                <a:latin typeface="Raleway" pitchFamily="2" charset="0"/>
                <a:ea typeface="+mj-ea"/>
                <a:cs typeface="+mj-cs"/>
              </a:defRPr>
            </a:lvl1pPr>
          </a:lstStyle>
          <a:p>
            <a:r>
              <a:rPr lang="en-GB" dirty="0"/>
              <a:t>Foundations </a:t>
            </a:r>
          </a:p>
          <a:p>
            <a:endParaRPr lang="en-GB" dirty="0"/>
          </a:p>
          <a:p>
            <a:r>
              <a:rPr lang="en-GB" dirty="0"/>
              <a:t>Exploration &amp; Activity </a:t>
            </a:r>
          </a:p>
          <a:p>
            <a:endParaRPr lang="en-GB" dirty="0"/>
          </a:p>
          <a:p>
            <a:r>
              <a:rPr lang="en-GB" dirty="0"/>
              <a:t>Integration &amp; Future Outlook</a:t>
            </a:r>
            <a:endParaRPr lang="en-GB" sz="4000" b="1" cap="none" dirty="0">
              <a:effectLst>
                <a:glow rad="63500">
                  <a:schemeClr val="tx1">
                    <a:alpha val="40000"/>
                  </a:schemeClr>
                </a:glow>
              </a:effectLst>
              <a:cs typeface="Arial" panose="020B0604020202020204" pitchFamily="34" charset="0"/>
            </a:endParaRPr>
          </a:p>
          <a:p>
            <a:pPr algn="ctr"/>
            <a:endParaRPr lang="en-GB" sz="4000" b="1" cap="none" dirty="0">
              <a:effectLst>
                <a:glow rad="63500">
                  <a:schemeClr val="tx1">
                    <a:alpha val="40000"/>
                  </a:schemeClr>
                </a:glow>
              </a:effectLst>
              <a:cs typeface="Arial" panose="020B0604020202020204" pitchFamily="34" charset="0"/>
            </a:endParaRPr>
          </a:p>
          <a:p>
            <a:pPr algn="ctr"/>
            <a:endParaRPr lang="en-GB" sz="4000" b="1" cap="none" dirty="0">
              <a:effectLst>
                <a:glow rad="63500">
                  <a:schemeClr val="tx1">
                    <a:alpha val="40000"/>
                  </a:schemeClr>
                </a:glow>
              </a:effectLst>
              <a:cs typeface="Arial" panose="020B0604020202020204" pitchFamily="34" charset="0"/>
            </a:endParaRPr>
          </a:p>
          <a:p>
            <a:pPr algn="ctr"/>
            <a:endParaRPr lang="en-GB" sz="4000" b="1" cap="none" dirty="0">
              <a:effectLst>
                <a:glow rad="63500">
                  <a:schemeClr val="tx1">
                    <a:alpha val="40000"/>
                  </a:schemeClr>
                </a:glow>
              </a:effectLst>
              <a:cs typeface="Arial" panose="020B0604020202020204" pitchFamily="34" charset="0"/>
            </a:endParaRPr>
          </a:p>
          <a:p>
            <a:pPr algn="ctr"/>
            <a:r>
              <a:rPr lang="en-GB" sz="4000" b="1" cap="none" dirty="0">
                <a:effectLst>
                  <a:glow rad="63500">
                    <a:schemeClr val="tx1">
                      <a:alpha val="40000"/>
                    </a:schemeClr>
                  </a:glow>
                </a:effectLst>
                <a:cs typeface="Arial" panose="020B0604020202020204" pitchFamily="34" charset="0"/>
              </a:rPr>
              <a:t>	</a:t>
            </a:r>
          </a:p>
        </p:txBody>
      </p:sp>
    </p:spTree>
    <p:extLst>
      <p:ext uri="{BB962C8B-B14F-4D97-AF65-F5344CB8AC3E}">
        <p14:creationId xmlns:p14="http://schemas.microsoft.com/office/powerpoint/2010/main" val="2243154836"/>
      </p:ext>
    </p:extLst>
  </p:cSld>
  <p:clrMapOvr>
    <a:masterClrMapping/>
  </p:clrMapOvr>
  <p:transition spd="slow">
    <p:wheel spokes="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0740C41-9CB6-14C4-AE4E-0A94D1CC55BD}"/>
              </a:ext>
            </a:extLst>
          </p:cNvPr>
          <p:cNvSpPr>
            <a:spLocks noGrp="1"/>
          </p:cNvSpPr>
          <p:nvPr>
            <p:ph type="title"/>
          </p:nvPr>
        </p:nvSpPr>
        <p:spPr>
          <a:xfrm>
            <a:off x="0" y="-1572325"/>
            <a:ext cx="3976962" cy="4708528"/>
          </a:xfrm>
        </p:spPr>
        <p:txBody>
          <a:bodyPr vert="horz" lIns="91440" tIns="45720" rIns="91440" bIns="45720" rtlCol="0" anchor="ctr">
            <a:normAutofit/>
          </a:bodyPr>
          <a:lstStyle/>
          <a:p>
            <a:pPr algn="ctr"/>
            <a:r>
              <a:rPr lang="en-GB" sz="4000" b="1" cap="none" dirty="0">
                <a:effectLst>
                  <a:glow rad="63500">
                    <a:schemeClr val="tx1">
                      <a:alpha val="40000"/>
                    </a:schemeClr>
                  </a:glow>
                </a:effectLst>
                <a:cs typeface="Arial" panose="020B0604020202020204" pitchFamily="34" charset="0"/>
              </a:rPr>
              <a:t>Recap…	</a:t>
            </a:r>
          </a:p>
        </p:txBody>
      </p:sp>
      <p:sp>
        <p:nvSpPr>
          <p:cNvPr id="3" name="TextBox 2">
            <a:extLst>
              <a:ext uri="{FF2B5EF4-FFF2-40B4-BE49-F238E27FC236}">
                <a16:creationId xmlns:a16="http://schemas.microsoft.com/office/drawing/2014/main" id="{E25028F7-C653-3C50-3E46-89985BCACA31}"/>
              </a:ext>
            </a:extLst>
          </p:cNvPr>
          <p:cNvSpPr txBox="1"/>
          <p:nvPr/>
        </p:nvSpPr>
        <p:spPr>
          <a:xfrm>
            <a:off x="338769" y="2702941"/>
            <a:ext cx="6097836" cy="3339376"/>
          </a:xfrm>
          <a:prstGeom prst="rect">
            <a:avLst/>
          </a:prstGeom>
          <a:noFill/>
        </p:spPr>
        <p:txBody>
          <a:bodyPr wrap="square">
            <a:spAutoFit/>
          </a:bodyPr>
          <a:lstStyle/>
          <a:p>
            <a:pPr algn="l">
              <a:spcBef>
                <a:spcPts val="1200"/>
              </a:spcBef>
              <a:spcAft>
                <a:spcPts val="1200"/>
              </a:spcAft>
            </a:pPr>
            <a:r>
              <a:rPr lang="en-GB" b="0" i="0" dirty="0">
                <a:effectLst/>
                <a:latin typeface="quote-cjk-patch"/>
              </a:rPr>
              <a:t>Traditional BI: Answering "What Happened?"</a:t>
            </a:r>
          </a:p>
          <a:p>
            <a:pPr algn="l">
              <a:spcBef>
                <a:spcPts val="450"/>
              </a:spcBef>
              <a:spcAft>
                <a:spcPts val="1200"/>
              </a:spcAft>
            </a:pPr>
            <a:r>
              <a:rPr lang="en-GB" b="0" i="0" dirty="0">
                <a:effectLst/>
                <a:latin typeface="quote-cjk-patch"/>
              </a:rPr>
              <a:t>Descriptive Analytics</a:t>
            </a:r>
          </a:p>
          <a:p>
            <a:pPr algn="l">
              <a:spcBef>
                <a:spcPts val="450"/>
              </a:spcBef>
              <a:spcAft>
                <a:spcPts val="1200"/>
              </a:spcAft>
            </a:pPr>
            <a:r>
              <a:rPr lang="en-GB" b="0" i="0" dirty="0">
                <a:effectLst/>
                <a:latin typeface="quote-cjk-patch"/>
              </a:rPr>
              <a:t>Last quarter's sales report</a:t>
            </a:r>
          </a:p>
          <a:p>
            <a:pPr algn="l">
              <a:spcBef>
                <a:spcPts val="450"/>
              </a:spcBef>
              <a:spcAft>
                <a:spcPts val="1200"/>
              </a:spcAft>
            </a:pPr>
            <a:r>
              <a:rPr lang="en-GB" b="0" i="0" dirty="0">
                <a:effectLst/>
                <a:latin typeface="quote-cjk-patch"/>
              </a:rPr>
              <a:t>Monthly website traffic dashboard</a:t>
            </a:r>
          </a:p>
          <a:p>
            <a:pPr algn="l">
              <a:spcBef>
                <a:spcPts val="450"/>
              </a:spcBef>
              <a:spcAft>
                <a:spcPts val="1200"/>
              </a:spcAft>
            </a:pPr>
            <a:r>
              <a:rPr lang="en-GB" b="0" i="0" dirty="0">
                <a:effectLst/>
                <a:latin typeface="quote-cjk-patch"/>
              </a:rPr>
              <a:t>Year-over-year profit growth chart</a:t>
            </a:r>
          </a:p>
          <a:p>
            <a:pPr algn="l">
              <a:spcBef>
                <a:spcPts val="450"/>
              </a:spcBef>
              <a:spcAft>
                <a:spcPts val="1200"/>
              </a:spcAft>
            </a:pPr>
            <a:endParaRPr lang="en-GB" b="0" i="0" dirty="0">
              <a:effectLst/>
              <a:latin typeface="quote-cjk-patch"/>
            </a:endParaRPr>
          </a:p>
          <a:p>
            <a:pPr algn="l">
              <a:spcBef>
                <a:spcPts val="450"/>
              </a:spcBef>
              <a:spcAft>
                <a:spcPts val="1200"/>
              </a:spcAft>
            </a:pPr>
            <a:r>
              <a:rPr lang="en-GB" b="1" i="0" dirty="0">
                <a:effectLst/>
                <a:latin typeface="quote-cjk-patch"/>
              </a:rPr>
              <a:t>Limitation:</a:t>
            </a:r>
            <a:r>
              <a:rPr lang="en-GB" b="0" i="0" dirty="0">
                <a:effectLst/>
                <a:latin typeface="quote-cjk-patch"/>
              </a:rPr>
              <a:t> It's descriptive, not prescriptive</a:t>
            </a:r>
          </a:p>
        </p:txBody>
      </p:sp>
      <p:sp>
        <p:nvSpPr>
          <p:cNvPr id="5" name="TextBox 4">
            <a:extLst>
              <a:ext uri="{FF2B5EF4-FFF2-40B4-BE49-F238E27FC236}">
                <a16:creationId xmlns:a16="http://schemas.microsoft.com/office/drawing/2014/main" id="{33439B33-B0B2-56A4-4164-9C54D153AB74}"/>
              </a:ext>
            </a:extLst>
          </p:cNvPr>
          <p:cNvSpPr txBox="1"/>
          <p:nvPr/>
        </p:nvSpPr>
        <p:spPr>
          <a:xfrm>
            <a:off x="77118" y="1743286"/>
            <a:ext cx="9375353" cy="461665"/>
          </a:xfrm>
          <a:prstGeom prst="rect">
            <a:avLst/>
          </a:prstGeom>
          <a:noFill/>
        </p:spPr>
        <p:txBody>
          <a:bodyPr wrap="square">
            <a:spAutoFit/>
          </a:bodyPr>
          <a:lstStyle/>
          <a:p>
            <a:r>
              <a:rPr lang="en-GB" sz="2400" i="1" dirty="0">
                <a:latin typeface="quote-cjk-patch"/>
              </a:rPr>
              <a:t>Data (ETL) – SQL – Excel and reports/pivot tables – </a:t>
            </a:r>
            <a:r>
              <a:rPr lang="en-GB" sz="2400" b="0" i="1" dirty="0">
                <a:effectLst/>
                <a:latin typeface="quote-cjk-patch"/>
              </a:rPr>
              <a:t>Dashboards</a:t>
            </a:r>
            <a:r>
              <a:rPr lang="en-GB" sz="2400" i="1" dirty="0">
                <a:latin typeface="quote-cjk-patch"/>
              </a:rPr>
              <a:t> (Power BI)</a:t>
            </a:r>
            <a:r>
              <a:rPr lang="en-GB" sz="2400" b="0" i="1" dirty="0">
                <a:effectLst/>
                <a:latin typeface="quote-cjk-patch"/>
              </a:rPr>
              <a:t> </a:t>
            </a:r>
            <a:endParaRPr lang="en-GB" sz="2400" dirty="0"/>
          </a:p>
        </p:txBody>
      </p:sp>
    </p:spTree>
    <p:extLst>
      <p:ext uri="{BB962C8B-B14F-4D97-AF65-F5344CB8AC3E}">
        <p14:creationId xmlns:p14="http://schemas.microsoft.com/office/powerpoint/2010/main" val="992219943"/>
      </p:ext>
    </p:extLst>
  </p:cSld>
  <p:clrMapOvr>
    <a:masterClrMapping/>
  </p:clrMapOvr>
  <p:transition spd="slow">
    <p:wheel spokes="1"/>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Raleway" pitchFamily="2" charset="0"/>
              </a:endParaRPr>
            </a:p>
          </p:txBody>
        </p:sp>
        <p:pic>
          <p:nvPicPr>
            <p:cNvPr id="11"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287323DE-9952-4EC6-8D52-9D7F28E03FE1}"/>
              </a:ext>
            </a:extLst>
          </p:cNvPr>
          <p:cNvSpPr>
            <a:spLocks noGrp="1"/>
          </p:cNvSpPr>
          <p:nvPr>
            <p:ph type="title"/>
          </p:nvPr>
        </p:nvSpPr>
        <p:spPr>
          <a:xfrm>
            <a:off x="2085975" y="354503"/>
            <a:ext cx="7920038" cy="1478570"/>
          </a:xfrm>
        </p:spPr>
        <p:txBody>
          <a:bodyPr>
            <a:normAutofit/>
          </a:bodyPr>
          <a:lstStyle/>
          <a:p>
            <a:pPr algn="ctr"/>
            <a:r>
              <a:rPr lang="en-GB" dirty="0"/>
              <a:t>The Shift from Hindsight to Foresight</a:t>
            </a:r>
            <a:endParaRPr lang="en-GB" sz="4000" b="1" cap="none" dirty="0">
              <a:effectLst>
                <a:glow rad="63500">
                  <a:schemeClr val="tx1">
                    <a:alpha val="40000"/>
                  </a:schemeClr>
                </a:glow>
              </a:effectLst>
              <a:cs typeface="Arial" panose="020B0604020202020204" pitchFamily="34" charset="0"/>
            </a:endParaRPr>
          </a:p>
        </p:txBody>
      </p:sp>
      <p:grpSp>
        <p:nvGrpSpPr>
          <p:cNvPr id="13" name="Group 12">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latin typeface="Raleway" pitchFamily="2" charset="0"/>
              </a:endParaRPr>
            </a:p>
          </p:txBody>
        </p:sp>
        <p:sp>
          <p:nvSpPr>
            <p:cNvPr id="15"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16"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17" name="Rectangle 16">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latin typeface="Raleway" pitchFamily="2" charset="0"/>
              </a:endParaRPr>
            </a:p>
          </p:txBody>
        </p:sp>
        <p:sp>
          <p:nvSpPr>
            <p:cNvPr id="18"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19"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0"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1"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2"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3"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4"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5"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6"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7"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8"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9"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0"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1"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2"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3"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4"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5"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6"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7"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8"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9"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0"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1"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2" name="Rectangle 41">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latin typeface="Raleway" pitchFamily="2" charset="0"/>
              </a:endParaRPr>
            </a:p>
          </p:txBody>
        </p:sp>
        <p:sp>
          <p:nvSpPr>
            <p:cNvPr id="43"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4"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5"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6"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7"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8"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9"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0"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1"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2"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3"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4" name="Rectangle 53">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latin typeface="Raleway" pitchFamily="2" charset="0"/>
              </a:endParaRPr>
            </a:p>
          </p:txBody>
        </p:sp>
        <p:sp>
          <p:nvSpPr>
            <p:cNvPr id="55"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6"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7"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8"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9"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0"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1"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2"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3"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4"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5"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6"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7"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grpSp>
      <p:sp>
        <p:nvSpPr>
          <p:cNvPr id="6" name="TextBox 5">
            <a:extLst>
              <a:ext uri="{FF2B5EF4-FFF2-40B4-BE49-F238E27FC236}">
                <a16:creationId xmlns:a16="http://schemas.microsoft.com/office/drawing/2014/main" id="{0CD7D3A0-BA1D-720C-B884-F0D85DC62737}"/>
              </a:ext>
            </a:extLst>
          </p:cNvPr>
          <p:cNvSpPr txBox="1"/>
          <p:nvPr/>
        </p:nvSpPr>
        <p:spPr>
          <a:xfrm>
            <a:off x="1343026" y="2341073"/>
            <a:ext cx="9934573" cy="3416320"/>
          </a:xfrm>
          <a:prstGeom prst="rect">
            <a:avLst/>
          </a:prstGeom>
          <a:noFill/>
        </p:spPr>
        <p:txBody>
          <a:bodyPr wrap="square">
            <a:spAutoFit/>
          </a:bodyPr>
          <a:lstStyle/>
          <a:p>
            <a:r>
              <a:rPr lang="en-GB" sz="2400" b="1" dirty="0"/>
              <a:t>What Happened?</a:t>
            </a:r>
            <a:r>
              <a:rPr lang="en-GB" sz="2400" dirty="0"/>
              <a:t> ----------------------(Traditional BI - Descriptive)</a:t>
            </a:r>
          </a:p>
          <a:p>
            <a:endParaRPr lang="en-GB" sz="2400" dirty="0"/>
          </a:p>
          <a:p>
            <a:r>
              <a:rPr lang="en-GB" sz="2400" b="1" dirty="0"/>
              <a:t>Why Did It Happen?</a:t>
            </a:r>
            <a:r>
              <a:rPr lang="en-GB" sz="2400" dirty="0"/>
              <a:t> -------------------(Diagnostic Analytics)</a:t>
            </a:r>
          </a:p>
          <a:p>
            <a:endParaRPr lang="en-GB" sz="2400" dirty="0"/>
          </a:p>
          <a:p>
            <a:r>
              <a:rPr lang="en-GB" sz="2400" b="1" dirty="0"/>
              <a:t>What Will Happen?</a:t>
            </a:r>
            <a:r>
              <a:rPr lang="en-GB" sz="2400" dirty="0"/>
              <a:t> --------------------(Predictive Analytics - AI/ML)</a:t>
            </a:r>
          </a:p>
          <a:p>
            <a:endParaRPr lang="en-GB" sz="2400" dirty="0"/>
          </a:p>
          <a:p>
            <a:r>
              <a:rPr lang="en-GB" sz="2400" b="1" dirty="0"/>
              <a:t>What Should I Do?</a:t>
            </a:r>
            <a:r>
              <a:rPr lang="en-GB" sz="2400" dirty="0"/>
              <a:t> ---------------------(Prescriptive Analytics - AI/ML)</a:t>
            </a:r>
          </a:p>
          <a:p>
            <a:endParaRPr lang="en-GB" sz="2400" dirty="0"/>
          </a:p>
          <a:p>
            <a:endParaRPr lang="en-GB" sz="2400" dirty="0"/>
          </a:p>
        </p:txBody>
      </p:sp>
    </p:spTree>
    <p:extLst>
      <p:ext uri="{BB962C8B-B14F-4D97-AF65-F5344CB8AC3E}">
        <p14:creationId xmlns:p14="http://schemas.microsoft.com/office/powerpoint/2010/main" val="12012510"/>
      </p:ext>
    </p:extLst>
  </p:cSld>
  <p:clrMapOvr>
    <a:masterClrMapping/>
  </p:clrMapOvr>
  <p:transition spd="slow">
    <p:wheel spokes="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9418-C0B3-786F-51AC-BA51BAE116DF}"/>
              </a:ext>
            </a:extLst>
          </p:cNvPr>
          <p:cNvSpPr>
            <a:spLocks noGrp="1"/>
          </p:cNvSpPr>
          <p:nvPr>
            <p:ph type="title"/>
          </p:nvPr>
        </p:nvSpPr>
        <p:spPr>
          <a:xfrm>
            <a:off x="474955" y="297455"/>
            <a:ext cx="11242090" cy="1478570"/>
          </a:xfrm>
        </p:spPr>
        <p:txBody>
          <a:bodyPr/>
          <a:lstStyle/>
          <a:p>
            <a:r>
              <a:rPr lang="it-IT" b="1" dirty="0"/>
              <a:t>AI in BI: Natural Language Processing (NLP)</a:t>
            </a:r>
            <a:br>
              <a:rPr lang="it-IT" b="1" dirty="0"/>
            </a:br>
            <a:r>
              <a:rPr lang="it-IT" b="1" dirty="0"/>
              <a:t>- </a:t>
            </a:r>
            <a:r>
              <a:rPr lang="en-GB" dirty="0"/>
              <a:t>Talking to Your Data</a:t>
            </a:r>
          </a:p>
        </p:txBody>
      </p:sp>
      <p:sp>
        <p:nvSpPr>
          <p:cNvPr id="4" name="TextBox 3">
            <a:extLst>
              <a:ext uri="{FF2B5EF4-FFF2-40B4-BE49-F238E27FC236}">
                <a16:creationId xmlns:a16="http://schemas.microsoft.com/office/drawing/2014/main" id="{C68C8159-E207-116A-DB6D-2E4138CB0E5B}"/>
              </a:ext>
            </a:extLst>
          </p:cNvPr>
          <p:cNvSpPr txBox="1"/>
          <p:nvPr/>
        </p:nvSpPr>
        <p:spPr>
          <a:xfrm>
            <a:off x="287668" y="2503798"/>
            <a:ext cx="8056084" cy="523220"/>
          </a:xfrm>
          <a:prstGeom prst="rect">
            <a:avLst/>
          </a:prstGeom>
          <a:noFill/>
        </p:spPr>
        <p:txBody>
          <a:bodyPr wrap="square">
            <a:spAutoFit/>
          </a:bodyPr>
          <a:lstStyle/>
          <a:p>
            <a:r>
              <a:rPr lang="en-GB" sz="2800" b="1" i="0" dirty="0">
                <a:effectLst/>
                <a:latin typeface="quote-cjk-patch"/>
              </a:rPr>
              <a:t>Natural Language Query (NLQ)</a:t>
            </a:r>
            <a:endParaRPr lang="en-GB" sz="2800" dirty="0"/>
          </a:p>
        </p:txBody>
      </p:sp>
      <p:sp>
        <p:nvSpPr>
          <p:cNvPr id="7" name="TextBox 6">
            <a:extLst>
              <a:ext uri="{FF2B5EF4-FFF2-40B4-BE49-F238E27FC236}">
                <a16:creationId xmlns:a16="http://schemas.microsoft.com/office/drawing/2014/main" id="{32CFDD93-D3A3-719C-FF4C-137965B6D96A}"/>
              </a:ext>
            </a:extLst>
          </p:cNvPr>
          <p:cNvSpPr txBox="1"/>
          <p:nvPr/>
        </p:nvSpPr>
        <p:spPr>
          <a:xfrm>
            <a:off x="3787049" y="3830983"/>
            <a:ext cx="6097836" cy="369332"/>
          </a:xfrm>
          <a:prstGeom prst="rect">
            <a:avLst/>
          </a:prstGeom>
          <a:noFill/>
        </p:spPr>
        <p:txBody>
          <a:bodyPr wrap="square">
            <a:spAutoFit/>
          </a:bodyPr>
          <a:lstStyle/>
          <a:p>
            <a:r>
              <a:rPr lang="en-GB" b="0" i="0" dirty="0">
                <a:effectLst/>
                <a:latin typeface="quote-cjk-patch"/>
              </a:rPr>
              <a:t>"Show me sales of footballs in the Midwest last quarter."</a:t>
            </a:r>
            <a:endParaRPr lang="en-GB" dirty="0"/>
          </a:p>
        </p:txBody>
      </p:sp>
      <p:sp>
        <p:nvSpPr>
          <p:cNvPr id="9" name="TextBox 8">
            <a:extLst>
              <a:ext uri="{FF2B5EF4-FFF2-40B4-BE49-F238E27FC236}">
                <a16:creationId xmlns:a16="http://schemas.microsoft.com/office/drawing/2014/main" id="{EB5D0D22-16D7-DB28-7EC0-F390C958AD82}"/>
              </a:ext>
            </a:extLst>
          </p:cNvPr>
          <p:cNvSpPr txBox="1"/>
          <p:nvPr/>
        </p:nvSpPr>
        <p:spPr>
          <a:xfrm>
            <a:off x="206565" y="4362202"/>
            <a:ext cx="7582359" cy="369332"/>
          </a:xfrm>
          <a:prstGeom prst="rect">
            <a:avLst/>
          </a:prstGeom>
          <a:noFill/>
        </p:spPr>
        <p:txBody>
          <a:bodyPr wrap="square">
            <a:spAutoFit/>
          </a:bodyPr>
          <a:lstStyle/>
          <a:p>
            <a:r>
              <a:rPr lang="en-GB" b="0" i="0" dirty="0">
                <a:solidFill>
                  <a:srgbClr val="0F1115"/>
                </a:solidFill>
                <a:effectLst/>
                <a:latin typeface="quote-cjk-patch"/>
              </a:rPr>
              <a:t> </a:t>
            </a:r>
            <a:r>
              <a:rPr lang="en-GB" b="0" i="0" dirty="0">
                <a:effectLst/>
                <a:latin typeface="quote-cjk-patch"/>
              </a:rPr>
              <a:t>"Analyse this month's sales report and write a 3-bullet summary for the CEO."</a:t>
            </a:r>
            <a:endParaRPr lang="en-GB" dirty="0"/>
          </a:p>
        </p:txBody>
      </p:sp>
    </p:spTree>
    <p:extLst>
      <p:ext uri="{BB962C8B-B14F-4D97-AF65-F5344CB8AC3E}">
        <p14:creationId xmlns:p14="http://schemas.microsoft.com/office/powerpoint/2010/main" val="2510517031"/>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Raleway" pitchFamily="2" charset="0"/>
              </a:endParaRPr>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latin typeface="Raleway" pitchFamily="2" charset="0"/>
              </a:endParaRPr>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latin typeface="Raleway" pitchFamily="2" charset="0"/>
              </a:endParaRPr>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latin typeface="Raleway" pitchFamily="2" charset="0"/>
              </a:endParaRPr>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latin typeface="Raleway" pitchFamily="2" charset="0"/>
              </a:endParaRPr>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latin typeface="Raleway" pitchFamily="2" charset="0"/>
              </a:endParaRPr>
            </a:p>
          </p:txBody>
        </p:sp>
      </p:grpSp>
      <p:sp>
        <p:nvSpPr>
          <p:cNvPr id="6" name="TextBox 5">
            <a:extLst>
              <a:ext uri="{FF2B5EF4-FFF2-40B4-BE49-F238E27FC236}">
                <a16:creationId xmlns:a16="http://schemas.microsoft.com/office/drawing/2014/main" id="{B84955F9-60EA-FCD6-E64D-80F33843C804}"/>
              </a:ext>
            </a:extLst>
          </p:cNvPr>
          <p:cNvSpPr txBox="1"/>
          <p:nvPr/>
        </p:nvSpPr>
        <p:spPr>
          <a:xfrm>
            <a:off x="2432699" y="290652"/>
            <a:ext cx="9203027" cy="707886"/>
          </a:xfrm>
          <a:prstGeom prst="rect">
            <a:avLst/>
          </a:prstGeom>
          <a:noFill/>
        </p:spPr>
        <p:txBody>
          <a:bodyPr wrap="square">
            <a:spAutoFit/>
          </a:bodyPr>
          <a:lstStyle/>
          <a:p>
            <a:r>
              <a:rPr lang="en-GB" sz="4000" b="0" i="0" dirty="0">
                <a:effectLst/>
                <a:latin typeface="quote-cjk-patch"/>
              </a:rPr>
              <a:t>Transforming Interactions: </a:t>
            </a:r>
          </a:p>
        </p:txBody>
      </p:sp>
      <p:sp>
        <p:nvSpPr>
          <p:cNvPr id="69" name="TextBox 68">
            <a:extLst>
              <a:ext uri="{FF2B5EF4-FFF2-40B4-BE49-F238E27FC236}">
                <a16:creationId xmlns:a16="http://schemas.microsoft.com/office/drawing/2014/main" id="{C47E456C-09D4-309F-82B5-34D2D437E7A9}"/>
              </a:ext>
            </a:extLst>
          </p:cNvPr>
          <p:cNvSpPr txBox="1"/>
          <p:nvPr/>
        </p:nvSpPr>
        <p:spPr>
          <a:xfrm>
            <a:off x="2182517" y="2001685"/>
            <a:ext cx="7965080" cy="2677656"/>
          </a:xfrm>
          <a:prstGeom prst="rect">
            <a:avLst/>
          </a:prstGeom>
          <a:noFill/>
        </p:spPr>
        <p:txBody>
          <a:bodyPr wrap="square">
            <a:spAutoFit/>
          </a:bodyPr>
          <a:lstStyle/>
          <a:p>
            <a:r>
              <a:rPr lang="en-GB" sz="2800" b="1" dirty="0"/>
              <a:t>In Marketing…</a:t>
            </a:r>
          </a:p>
          <a:p>
            <a:r>
              <a:rPr lang="en-GB" sz="2800" b="1" dirty="0"/>
              <a:t>Lead Scoring:</a:t>
            </a:r>
            <a:r>
              <a:rPr lang="en-GB" sz="2800" dirty="0"/>
              <a:t> Prioritise leads most likely to purchase.</a:t>
            </a:r>
          </a:p>
          <a:p>
            <a:r>
              <a:rPr lang="en-GB" sz="2800" b="1" dirty="0"/>
              <a:t>Customer Segmentation:</a:t>
            </a:r>
            <a:r>
              <a:rPr lang="en-GB" sz="2800" dirty="0"/>
              <a:t> Discover micro-segments automatically.</a:t>
            </a:r>
          </a:p>
          <a:p>
            <a:r>
              <a:rPr lang="en-GB" sz="2800" b="1" dirty="0"/>
              <a:t>Personalised Marketing:</a:t>
            </a:r>
            <a:r>
              <a:rPr lang="en-GB" sz="2800" dirty="0"/>
              <a:t> Generate dynamic ad copy and content.</a:t>
            </a:r>
          </a:p>
        </p:txBody>
      </p:sp>
    </p:spTree>
    <p:extLst>
      <p:ext uri="{BB962C8B-B14F-4D97-AF65-F5344CB8AC3E}">
        <p14:creationId xmlns:p14="http://schemas.microsoft.com/office/powerpoint/2010/main" val="4180225582"/>
      </p:ext>
    </p:extLst>
  </p:cSld>
  <p:clrMapOvr>
    <a:masterClrMapping/>
  </p:clrMapOvr>
  <p:transition spd="slow">
    <p:wheel spokes="1"/>
  </p:transition>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BE5EF-9D14-4C81-A900-69177E9D7900}"/>
              </a:ext>
            </a:extLst>
          </p:cNvPr>
          <p:cNvSpPr>
            <a:spLocks noGrp="1"/>
          </p:cNvSpPr>
          <p:nvPr>
            <p:ph type="title"/>
          </p:nvPr>
        </p:nvSpPr>
        <p:spPr>
          <a:xfrm>
            <a:off x="-3129196" y="-175852"/>
            <a:ext cx="9905998" cy="1478570"/>
          </a:xfrm>
        </p:spPr>
        <p:txBody>
          <a:bodyPr>
            <a:normAutofit/>
          </a:bodyPr>
          <a:lstStyle/>
          <a:p>
            <a:pPr algn="ctr"/>
            <a:r>
              <a:rPr lang="en-GB" sz="4000" b="1" cap="none" dirty="0">
                <a:effectLst>
                  <a:glow rad="63500">
                    <a:schemeClr val="tx1">
                      <a:alpha val="40000"/>
                    </a:schemeClr>
                  </a:glow>
                </a:effectLst>
                <a:cs typeface="Arial" panose="020B0604020202020204" pitchFamily="34" charset="0"/>
              </a:rPr>
              <a:t>Activity</a:t>
            </a:r>
          </a:p>
        </p:txBody>
      </p:sp>
      <p:sp>
        <p:nvSpPr>
          <p:cNvPr id="4" name="TextBox 3">
            <a:extLst>
              <a:ext uri="{FF2B5EF4-FFF2-40B4-BE49-F238E27FC236}">
                <a16:creationId xmlns:a16="http://schemas.microsoft.com/office/drawing/2014/main" id="{C1FE2CE0-B5FD-5ABA-A8B3-7501126518D9}"/>
              </a:ext>
            </a:extLst>
          </p:cNvPr>
          <p:cNvSpPr txBox="1"/>
          <p:nvPr/>
        </p:nvSpPr>
        <p:spPr>
          <a:xfrm>
            <a:off x="481988" y="1171124"/>
            <a:ext cx="7662230" cy="5437386"/>
          </a:xfrm>
          <a:prstGeom prst="rect">
            <a:avLst/>
          </a:prstGeom>
          <a:noFill/>
        </p:spPr>
        <p:txBody>
          <a:bodyPr wrap="square">
            <a:spAutoFit/>
          </a:bodyPr>
          <a:lstStyle/>
          <a:p>
            <a:pPr algn="l">
              <a:spcBef>
                <a:spcPts val="450"/>
              </a:spcBef>
              <a:spcAft>
                <a:spcPts val="1200"/>
              </a:spcAft>
            </a:pPr>
            <a:r>
              <a:rPr lang="en-GB" b="1" i="0" dirty="0">
                <a:effectLst/>
                <a:latin typeface="quote-cjk-patch"/>
              </a:rPr>
              <a:t>Using the data set you intend to use for your assessment :</a:t>
            </a:r>
          </a:p>
          <a:p>
            <a:pPr algn="l">
              <a:spcBef>
                <a:spcPts val="450"/>
              </a:spcBef>
              <a:spcAft>
                <a:spcPts val="1200"/>
              </a:spcAft>
            </a:pPr>
            <a:r>
              <a:rPr lang="en-GB" b="1" i="0" dirty="0">
                <a:effectLst/>
                <a:latin typeface="quote-cjk-patch"/>
              </a:rPr>
              <a:t>Use AI-powered BI to identify and predict </a:t>
            </a:r>
          </a:p>
          <a:p>
            <a:pPr algn="l">
              <a:spcBef>
                <a:spcPts val="450"/>
              </a:spcBef>
              <a:spcAft>
                <a:spcPts val="1200"/>
              </a:spcAft>
            </a:pPr>
            <a:r>
              <a:rPr lang="en-GB" dirty="0">
                <a:latin typeface="quote-cjk-patch"/>
              </a:rPr>
              <a:t>which lines you should develop and which lines should be dropped and justification</a:t>
            </a:r>
          </a:p>
          <a:p>
            <a:pPr algn="l">
              <a:spcBef>
                <a:spcPts val="450"/>
              </a:spcBef>
              <a:spcAft>
                <a:spcPts val="1200"/>
              </a:spcAft>
            </a:pPr>
            <a:r>
              <a:rPr lang="en-GB" i="0" dirty="0">
                <a:effectLst/>
                <a:latin typeface="quote-cjk-patch"/>
              </a:rPr>
              <a:t>To identify recommended KPI’s and how to develop these</a:t>
            </a:r>
          </a:p>
          <a:p>
            <a:pPr algn="l">
              <a:spcBef>
                <a:spcPts val="450"/>
              </a:spcBef>
              <a:spcAft>
                <a:spcPts val="1200"/>
              </a:spcAft>
            </a:pPr>
            <a:r>
              <a:rPr lang="en-GB" dirty="0">
                <a:latin typeface="quote-cjk-patch"/>
              </a:rPr>
              <a:t>Determine which region is the most profitable and recommendations for the bottom performing region</a:t>
            </a:r>
          </a:p>
          <a:p>
            <a:pPr algn="l">
              <a:spcBef>
                <a:spcPts val="450"/>
              </a:spcBef>
              <a:spcAft>
                <a:spcPts val="1200"/>
              </a:spcAft>
            </a:pPr>
            <a:r>
              <a:rPr lang="en-GB" dirty="0">
                <a:latin typeface="quote-cjk-patch"/>
              </a:rPr>
              <a:t>Build a dashboard suitable for executive level (KPI’s sales, margins for category and region)</a:t>
            </a:r>
          </a:p>
          <a:p>
            <a:pPr algn="l">
              <a:spcBef>
                <a:spcPts val="450"/>
              </a:spcBef>
              <a:spcAft>
                <a:spcPts val="1200"/>
              </a:spcAft>
            </a:pPr>
            <a:r>
              <a:rPr lang="en-GB" dirty="0">
                <a:latin typeface="quote-cjk-patch"/>
              </a:rPr>
              <a:t>&amp; regional level dashboard (comparing competitive regional data with highlights into top products and customers etc..)</a:t>
            </a:r>
          </a:p>
          <a:p>
            <a:pPr algn="l">
              <a:spcBef>
                <a:spcPts val="450"/>
              </a:spcBef>
              <a:spcAft>
                <a:spcPts val="1200"/>
              </a:spcAft>
            </a:pPr>
            <a:r>
              <a:rPr lang="en-GB" dirty="0">
                <a:latin typeface="quote-cjk-patch"/>
              </a:rPr>
              <a:t>Include visuals to support your dashboards.</a:t>
            </a:r>
            <a:endParaRPr lang="en-GB" i="0" dirty="0">
              <a:effectLst/>
              <a:latin typeface="quote-cjk-patch"/>
            </a:endParaRPr>
          </a:p>
          <a:p>
            <a:pPr algn="l">
              <a:spcBef>
                <a:spcPts val="450"/>
              </a:spcBef>
              <a:spcAft>
                <a:spcPts val="1200"/>
              </a:spcAft>
            </a:pPr>
            <a:endParaRPr lang="en-GB" i="0" dirty="0">
              <a:effectLst/>
              <a:latin typeface="quote-cjk-patch"/>
            </a:endParaRPr>
          </a:p>
        </p:txBody>
      </p:sp>
    </p:spTree>
    <p:extLst>
      <p:ext uri="{BB962C8B-B14F-4D97-AF65-F5344CB8AC3E}">
        <p14:creationId xmlns:p14="http://schemas.microsoft.com/office/powerpoint/2010/main" val="962958599"/>
      </p:ext>
    </p:extLst>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8BD571-77C5-3E1E-D5EB-082CD66D24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E6C11E-59FB-2D3D-1830-71646464DC76}"/>
              </a:ext>
            </a:extLst>
          </p:cNvPr>
          <p:cNvSpPr>
            <a:spLocks noGrp="1"/>
          </p:cNvSpPr>
          <p:nvPr>
            <p:ph type="title"/>
          </p:nvPr>
        </p:nvSpPr>
        <p:spPr>
          <a:xfrm>
            <a:off x="-1796106" y="-277733"/>
            <a:ext cx="9905998" cy="1478570"/>
          </a:xfrm>
        </p:spPr>
        <p:txBody>
          <a:bodyPr>
            <a:normAutofit/>
          </a:bodyPr>
          <a:lstStyle/>
          <a:p>
            <a:pPr algn="ctr"/>
            <a:r>
              <a:rPr lang="en-GB" sz="4000" b="1" cap="none" dirty="0">
                <a:effectLst>
                  <a:glow rad="63500">
                    <a:schemeClr val="tx1">
                      <a:alpha val="40000"/>
                    </a:schemeClr>
                  </a:glow>
                </a:effectLst>
                <a:cs typeface="Arial" panose="020B0604020202020204" pitchFamily="34" charset="0"/>
              </a:rPr>
              <a:t>The ‘Black Box’ Problem</a:t>
            </a:r>
          </a:p>
        </p:txBody>
      </p:sp>
      <p:pic>
        <p:nvPicPr>
          <p:cNvPr id="5" name="Online Media 4" title="I, Robot - Car Crash Scene">
            <a:hlinkClick r:id="" action="ppaction://media"/>
            <a:extLst>
              <a:ext uri="{FF2B5EF4-FFF2-40B4-BE49-F238E27FC236}">
                <a16:creationId xmlns:a16="http://schemas.microsoft.com/office/drawing/2014/main" id="{EF5A2479-754C-F043-A16F-2C66BB0AF070}"/>
              </a:ext>
            </a:extLst>
          </p:cNvPr>
          <p:cNvPicPr>
            <a:picLocks noRot="1" noChangeAspect="1"/>
          </p:cNvPicPr>
          <p:nvPr>
            <a:videoFile r:link="rId1"/>
          </p:nvPr>
        </p:nvPicPr>
        <p:blipFill>
          <a:blip r:embed="rId6"/>
          <a:stretch>
            <a:fillRect/>
          </a:stretch>
        </p:blipFill>
        <p:spPr>
          <a:xfrm>
            <a:off x="122386" y="771179"/>
            <a:ext cx="6069013" cy="3429000"/>
          </a:xfrm>
          <a:prstGeom prst="rect">
            <a:avLst/>
          </a:prstGeom>
        </p:spPr>
      </p:pic>
      <p:pic>
        <p:nvPicPr>
          <p:cNvPr id="6" name="Online Media 5" title="The Black Box Emergency | Javier Viaña | TEDxBoston">
            <a:hlinkClick r:id="" action="ppaction://media"/>
            <a:extLst>
              <a:ext uri="{FF2B5EF4-FFF2-40B4-BE49-F238E27FC236}">
                <a16:creationId xmlns:a16="http://schemas.microsoft.com/office/drawing/2014/main" id="{587EF97B-7F43-E141-FF82-1C71ABEAE772}"/>
              </a:ext>
            </a:extLst>
          </p:cNvPr>
          <p:cNvPicPr>
            <a:picLocks noRot="1" noChangeAspect="1"/>
          </p:cNvPicPr>
          <p:nvPr>
            <a:videoFile r:link="rId2"/>
          </p:nvPr>
        </p:nvPicPr>
        <p:blipFill>
          <a:blip r:embed="rId7"/>
          <a:stretch>
            <a:fillRect/>
          </a:stretch>
        </p:blipFill>
        <p:spPr>
          <a:xfrm>
            <a:off x="6191399" y="771179"/>
            <a:ext cx="6069012" cy="3429000"/>
          </a:xfrm>
          <a:prstGeom prst="rect">
            <a:avLst/>
          </a:prstGeom>
        </p:spPr>
      </p:pic>
      <p:pic>
        <p:nvPicPr>
          <p:cNvPr id="8" name="Online Media 7" title="AI Godather: How AIs Lie To Preserve Themselves">
            <a:hlinkClick r:id="" action="ppaction://media"/>
            <a:extLst>
              <a:ext uri="{FF2B5EF4-FFF2-40B4-BE49-F238E27FC236}">
                <a16:creationId xmlns:a16="http://schemas.microsoft.com/office/drawing/2014/main" id="{9AF8EEA0-A173-7F98-3F56-967B6E890C5B}"/>
              </a:ext>
            </a:extLst>
          </p:cNvPr>
          <p:cNvPicPr>
            <a:picLocks noRot="1" noChangeAspect="1"/>
          </p:cNvPicPr>
          <p:nvPr>
            <a:videoFile r:link="rId3"/>
          </p:nvPr>
        </p:nvPicPr>
        <p:blipFill>
          <a:blip r:embed="rId8"/>
          <a:stretch>
            <a:fillRect/>
          </a:stretch>
        </p:blipFill>
        <p:spPr>
          <a:xfrm>
            <a:off x="4872408" y="2864722"/>
            <a:ext cx="2256387" cy="3993278"/>
          </a:xfrm>
          <a:prstGeom prst="rect">
            <a:avLst/>
          </a:prstGeom>
        </p:spPr>
      </p:pic>
    </p:spTree>
    <p:extLst>
      <p:ext uri="{BB962C8B-B14F-4D97-AF65-F5344CB8AC3E}">
        <p14:creationId xmlns:p14="http://schemas.microsoft.com/office/powerpoint/2010/main" val="3353967988"/>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video>
              <p:cMediaNode vol="80000">
                <p:cTn id="21" fill="hold" display="0">
                  <p:stCondLst>
                    <p:cond delay="indefinite"/>
                  </p:stCondLst>
                </p:cTn>
                <p:tgtEl>
                  <p:spTgt spid="6"/>
                </p:tgtEl>
              </p:cMediaNode>
            </p:video>
            <p:seq concurrent="1" nextAc="seek">
              <p:cTn id="22" restart="whenNotActive" fill="hold" evtFilter="cancelBubble" nodeType="interactiveSeq">
                <p:stCondLst>
                  <p:cond evt="onClick" delay="0">
                    <p:tgtEl>
                      <p:spTgt spid="6"/>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6"/>
                                        </p:tgtEl>
                                      </p:cBhvr>
                                    </p:cmd>
                                  </p:childTnLst>
                                </p:cTn>
                              </p:par>
                            </p:childTnLst>
                          </p:cTn>
                        </p:par>
                      </p:childTnLst>
                    </p:cTn>
                  </p:par>
                </p:childTnLst>
              </p:cTn>
              <p:nextCondLst>
                <p:cond evt="onClick" delay="0">
                  <p:tgtEl>
                    <p:spTgt spid="6"/>
                  </p:tgtEl>
                </p:cond>
              </p:nextCondLst>
            </p:seq>
            <p:video>
              <p:cMediaNode vol="80000">
                <p:cTn id="27" fill="hold" display="0">
                  <p:stCondLst>
                    <p:cond delay="indefinite"/>
                  </p:stCondLst>
                </p:cTn>
                <p:tgtEl>
                  <p:spTgt spid="8"/>
                </p:tgtEl>
              </p:cMediaNode>
            </p:video>
            <p:seq concurrent="1" nextAc="seek">
              <p:cTn id="28" restart="whenNotActive" fill="hold" evtFilter="cancelBubble" nodeType="interactiveSeq">
                <p:stCondLst>
                  <p:cond evt="onClick" delay="0">
                    <p:tgtEl>
                      <p:spTgt spid="8"/>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Raleway" pitchFamily="2" charset="0"/>
            </a:endParaRPr>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latin typeface="Raleway" pitchFamily="2" charset="0"/>
              </a:endParaRPr>
            </a:p>
          </p:txBody>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latin typeface="Raleway" pitchFamily="2" charset="0"/>
              </a:endParaRPr>
            </a:p>
          </p:txBody>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latin typeface="Raleway" pitchFamily="2" charset="0"/>
              </a:endParaRPr>
            </a:p>
          </p:txBody>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grpSp>
      <p:sp>
        <p:nvSpPr>
          <p:cNvPr id="2" name="Title 1">
            <a:extLst>
              <a:ext uri="{FF2B5EF4-FFF2-40B4-BE49-F238E27FC236}">
                <a16:creationId xmlns:a16="http://schemas.microsoft.com/office/drawing/2014/main" id="{C7407DC5-1465-484A-AC69-E4346712013F}"/>
              </a:ext>
            </a:extLst>
          </p:cNvPr>
          <p:cNvSpPr>
            <a:spLocks noGrp="1"/>
          </p:cNvSpPr>
          <p:nvPr>
            <p:ph type="title"/>
          </p:nvPr>
        </p:nvSpPr>
        <p:spPr>
          <a:xfrm>
            <a:off x="1141413" y="1082673"/>
            <a:ext cx="2869416" cy="2716538"/>
          </a:xfrm>
          <a:effectLst>
            <a:glow rad="228600">
              <a:schemeClr val="tx1"/>
            </a:glow>
          </a:effectLst>
        </p:spPr>
        <p:txBody>
          <a:bodyPr vert="horz" lIns="91440" tIns="45720" rIns="91440" bIns="45720" rtlCol="0" anchor="b">
            <a:normAutofit/>
          </a:bodyPr>
          <a:lstStyle/>
          <a:p>
            <a:pPr algn="ctr"/>
            <a:r>
              <a:rPr lang="en-GB" sz="4000" b="1" cap="none" dirty="0">
                <a:effectLst>
                  <a:glow rad="63500">
                    <a:schemeClr val="tx1">
                      <a:alpha val="40000"/>
                    </a:schemeClr>
                  </a:glow>
                </a:effectLst>
                <a:cs typeface="Arial" panose="020B0604020202020204" pitchFamily="34" charset="0"/>
              </a:rPr>
              <a:t>The Bias issue</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latin typeface="Raleway" pitchFamily="2" charset="0"/>
              </a:endParaRPr>
            </a:p>
          </p:txBody>
        </p:sp>
      </p:grpSp>
      <p:pic>
        <p:nvPicPr>
          <p:cNvPr id="6" name="Online Media 5" title="Algorithmic Bias in AI: What It Is and How to Fix It">
            <a:hlinkClick r:id="" action="ppaction://media"/>
            <a:extLst>
              <a:ext uri="{FF2B5EF4-FFF2-40B4-BE49-F238E27FC236}">
                <a16:creationId xmlns:a16="http://schemas.microsoft.com/office/drawing/2014/main" id="{3EF04377-B28D-7449-B1AC-A166CC0EFE31}"/>
              </a:ext>
            </a:extLst>
          </p:cNvPr>
          <p:cNvPicPr>
            <a:picLocks noRot="1" noChangeAspect="1"/>
          </p:cNvPicPr>
          <p:nvPr>
            <a:videoFile r:link="rId1"/>
          </p:nvPr>
        </p:nvPicPr>
        <p:blipFill>
          <a:blip r:embed="rId4"/>
          <a:stretch>
            <a:fillRect/>
          </a:stretch>
        </p:blipFill>
        <p:spPr>
          <a:xfrm>
            <a:off x="5052018" y="1329417"/>
            <a:ext cx="6651032" cy="3757842"/>
          </a:xfrm>
          <a:prstGeom prst="rect">
            <a:avLst/>
          </a:prstGeom>
        </p:spPr>
      </p:pic>
    </p:spTree>
    <p:extLst>
      <p:ext uri="{BB962C8B-B14F-4D97-AF65-F5344CB8AC3E}">
        <p14:creationId xmlns:p14="http://schemas.microsoft.com/office/powerpoint/2010/main" val="3649546803"/>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Raleway" pitchFamily="2" charset="0"/>
            </a:endParaRPr>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latin typeface="Raleway" pitchFamily="2" charset="0"/>
              </a:endParaRPr>
            </a:p>
          </p:txBody>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latin typeface="Raleway" pitchFamily="2" charset="0"/>
              </a:endParaRPr>
            </a:p>
          </p:txBody>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latin typeface="Raleway" pitchFamily="2" charset="0"/>
              </a:endParaRPr>
            </a:p>
          </p:txBody>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latin typeface="Raleway" pitchFamily="2" charset="0"/>
              </a:endParaRPr>
            </a:p>
          </p:txBody>
        </p:sp>
      </p:grpSp>
      <p:sp>
        <p:nvSpPr>
          <p:cNvPr id="2" name="Title 1">
            <a:extLst>
              <a:ext uri="{FF2B5EF4-FFF2-40B4-BE49-F238E27FC236}">
                <a16:creationId xmlns:a16="http://schemas.microsoft.com/office/drawing/2014/main" id="{F11D6C3D-8466-48CB-AC59-AEF9C11EAB16}"/>
              </a:ext>
            </a:extLst>
          </p:cNvPr>
          <p:cNvSpPr>
            <a:spLocks noGrp="1"/>
          </p:cNvSpPr>
          <p:nvPr>
            <p:ph type="title"/>
          </p:nvPr>
        </p:nvSpPr>
        <p:spPr>
          <a:xfrm>
            <a:off x="498474" y="761924"/>
            <a:ext cx="3998023" cy="4697413"/>
          </a:xfrm>
        </p:spPr>
        <p:txBody>
          <a:bodyPr>
            <a:normAutofit/>
          </a:bodyPr>
          <a:lstStyle/>
          <a:p>
            <a:pPr algn="ctr"/>
            <a:r>
              <a:rPr lang="en-GB" sz="4000" b="1" cap="none" dirty="0">
                <a:effectLst>
                  <a:glow rad="63500">
                    <a:schemeClr val="tx1">
                      <a:alpha val="40000"/>
                    </a:schemeClr>
                  </a:glow>
                </a:effectLst>
                <a:cs typeface="Arial" panose="020B0604020202020204" pitchFamily="34" charset="0"/>
              </a:rPr>
              <a:t>The Future of AI BI</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Raleway" pitchFamily="2" charset="0"/>
            </a:endParaRPr>
          </a:p>
        </p:txBody>
      </p:sp>
      <p:sp>
        <p:nvSpPr>
          <p:cNvPr id="3" name="Content Placeholder 2">
            <a:extLst>
              <a:ext uri="{FF2B5EF4-FFF2-40B4-BE49-F238E27FC236}">
                <a16:creationId xmlns:a16="http://schemas.microsoft.com/office/drawing/2014/main" id="{A9F92A80-3C89-4001-9F83-0C5AB87C6DEF}"/>
              </a:ext>
            </a:extLst>
          </p:cNvPr>
          <p:cNvSpPr>
            <a:spLocks noGrp="1"/>
          </p:cNvSpPr>
          <p:nvPr>
            <p:ph idx="1"/>
          </p:nvPr>
        </p:nvSpPr>
        <p:spPr>
          <a:xfrm>
            <a:off x="5342703" y="903287"/>
            <a:ext cx="6430211" cy="4241589"/>
          </a:xfrm>
          <a:solidFill>
            <a:srgbClr val="FFFFFF">
              <a:alpha val="60000"/>
            </a:srgbClr>
          </a:solidFill>
          <a:ln w="57150" cap="flat">
            <a:solidFill>
              <a:srgbClr val="F03F2B"/>
            </a:solidFill>
            <a:prstDash val="solid"/>
          </a:ln>
        </p:spPr>
        <p:txBody>
          <a:bodyPr vert="horz" wrap="square" lIns="91440" tIns="45720" rIns="91440" bIns="45720" rtlCol="0" anchor="ctr" anchorCtr="1" compatLnSpc="1">
            <a:normAutofit/>
          </a:bodyPr>
          <a:lstStyle/>
          <a:p>
            <a:r>
              <a:rPr lang="en-GB" b="1" dirty="0">
                <a:solidFill>
                  <a:schemeClr val="bg1"/>
                </a:solidFill>
              </a:rPr>
              <a:t>Conversational Interface:</a:t>
            </a:r>
            <a:r>
              <a:rPr lang="en-GB" dirty="0">
                <a:solidFill>
                  <a:schemeClr val="bg1"/>
                </a:solidFill>
              </a:rPr>
              <a:t> "Chat with your data.“</a:t>
            </a:r>
          </a:p>
          <a:p>
            <a:r>
              <a:rPr lang="en-GB" b="1" dirty="0">
                <a:solidFill>
                  <a:schemeClr val="bg1"/>
                </a:solidFill>
              </a:rPr>
              <a:t>Autonomous BI: </a:t>
            </a:r>
            <a:r>
              <a:rPr lang="en-GB" dirty="0">
                <a:solidFill>
                  <a:schemeClr val="bg1"/>
                </a:solidFill>
              </a:rPr>
              <a:t>Systems that recommend and execute actions</a:t>
            </a:r>
          </a:p>
          <a:p>
            <a:r>
              <a:rPr lang="en-GB" b="1" dirty="0">
                <a:solidFill>
                  <a:schemeClr val="bg1"/>
                </a:solidFill>
              </a:rPr>
              <a:t>AI co Pilot: </a:t>
            </a:r>
            <a:r>
              <a:rPr lang="en-GB" dirty="0">
                <a:solidFill>
                  <a:schemeClr val="bg1"/>
                </a:solidFill>
              </a:rPr>
              <a:t>Embedded in every tool (Spreadsheets, Email, PPT, BI).</a:t>
            </a:r>
          </a:p>
          <a:p>
            <a:endParaRPr lang="en-GB" dirty="0">
              <a:solidFill>
                <a:schemeClr val="bg1"/>
              </a:solidFill>
            </a:endParaRPr>
          </a:p>
          <a:p>
            <a:pPr marL="0" indent="0">
              <a:lnSpc>
                <a:spcPct val="160000"/>
              </a:lnSpc>
              <a:buClr>
                <a:schemeClr val="tx1">
                  <a:lumMod val="85000"/>
                  <a:lumOff val="15000"/>
                </a:schemeClr>
              </a:buClr>
              <a:buNone/>
            </a:pPr>
            <a:endParaRPr lang="en-GB" altLang="en-US" sz="1600" dirty="0">
              <a:solidFill>
                <a:schemeClr val="bg1"/>
              </a:solidFill>
              <a:latin typeface="Raleway" pitchFamily="2" charset="0"/>
            </a:endParaRPr>
          </a:p>
        </p:txBody>
      </p:sp>
    </p:spTree>
    <p:extLst>
      <p:ext uri="{BB962C8B-B14F-4D97-AF65-F5344CB8AC3E}">
        <p14:creationId xmlns:p14="http://schemas.microsoft.com/office/powerpoint/2010/main" val="3075718196"/>
      </p:ext>
    </p:extLst>
  </p:cSld>
  <p:clrMapOvr>
    <a:masterClrMapping/>
  </p:clrMapOvr>
  <p:transition spd="slow">
    <p:wheel spokes="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12010-4D0D-E40B-7916-5D771E4E5B70}"/>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31486591-1B65-2C67-9AB7-1F0BF29E6994}"/>
              </a:ext>
            </a:extLst>
          </p:cNvPr>
          <p:cNvSpPr>
            <a:spLocks noGrp="1"/>
          </p:cNvSpPr>
          <p:nvPr>
            <p:ph idx="1"/>
          </p:nvPr>
        </p:nvSpPr>
        <p:spPr/>
        <p:txBody>
          <a:bodyPr/>
          <a:lstStyle/>
          <a:p>
            <a:r>
              <a:rPr lang="en-GB" dirty="0"/>
              <a:t>Assessment workshop…..</a:t>
            </a:r>
          </a:p>
        </p:txBody>
      </p:sp>
    </p:spTree>
    <p:extLst>
      <p:ext uri="{BB962C8B-B14F-4D97-AF65-F5344CB8AC3E}">
        <p14:creationId xmlns:p14="http://schemas.microsoft.com/office/powerpoint/2010/main" val="4187271050"/>
      </p:ext>
    </p:extLst>
  </p:cSld>
  <p:clrMapOvr>
    <a:masterClrMapping/>
  </p:clrMapOvr>
  <p:transition spd="slow">
    <p:wheel spokes="1"/>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04C6BCC-A38B-4625-90E6-7D3BBA3909AE}">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C41CBB0-BAA0-4983-8F2B-E10AF3358DA8}">
  <ds:schemaRefs>
    <ds:schemaRef ds:uri="http://schemas.openxmlformats.org/package/2006/metadata/core-properties"/>
    <ds:schemaRef ds:uri="http://purl.org/dc/elements/1.1/"/>
    <ds:schemaRef ds:uri="71af3243-3dd4-4a8d-8c0d-dd76da1f02a5"/>
    <ds:schemaRef ds:uri="http://purl.org/dc/dcmitype/"/>
    <ds:schemaRef ds:uri="http://www.w3.org/XML/1998/namespace"/>
    <ds:schemaRef ds:uri="http://schemas.microsoft.com/office/2006/documentManagement/types"/>
    <ds:schemaRef ds:uri="16c05727-aa75-4e4a-9b5f-8a80a1165891"/>
    <ds:schemaRef ds:uri="http://purl.org/dc/terms/"/>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E096F0E7-E7B5-406E-8E94-F0043B2AC7F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590</Words>
  <Application>Microsoft Office PowerPoint</Application>
  <PresentationFormat>Widescreen</PresentationFormat>
  <Paragraphs>92</Paragraphs>
  <Slides>12</Slides>
  <Notes>7</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quote-cjk-patch</vt:lpstr>
      <vt:lpstr>Arial</vt:lpstr>
      <vt:lpstr>Raleway</vt:lpstr>
      <vt:lpstr>Tw Cen MT</vt:lpstr>
      <vt:lpstr>Circuit</vt:lpstr>
      <vt:lpstr>PowerPoint Presentation</vt:lpstr>
      <vt:lpstr>This Week </vt:lpstr>
      <vt:lpstr>Objectives </vt:lpstr>
      <vt:lpstr>Recap… </vt:lpstr>
      <vt:lpstr>The Shift from Hindsight to Foresight</vt:lpstr>
      <vt:lpstr>AI in BI: Natural Language Processing (NLP) - Talking to Your Data</vt:lpstr>
      <vt:lpstr>PowerPoint Presentation</vt:lpstr>
      <vt:lpstr>Activity</vt:lpstr>
      <vt:lpstr>The ‘Black Box’ Problem</vt:lpstr>
      <vt:lpstr>The Bias issue</vt:lpstr>
      <vt:lpstr>The Future of AI BI</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Overview of Business Intelligence, Analytics</dc:title>
  <dc:creator>Davina Evans</dc:creator>
  <cp:lastModifiedBy>Christopher Wilkin</cp:lastModifiedBy>
  <cp:revision>4</cp:revision>
  <dcterms:created xsi:type="dcterms:W3CDTF">2020-10-05T22:07:13Z</dcterms:created>
  <dcterms:modified xsi:type="dcterms:W3CDTF">2025-11-23T21:04:27Z</dcterms:modified>
</cp:coreProperties>
</file>