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2" r:id="rId3"/>
    <p:sldId id="263" r:id="rId4"/>
    <p:sldId id="260" r:id="rId5"/>
    <p:sldId id="259" r:id="rId6"/>
    <p:sldId id="257" r:id="rId7"/>
    <p:sldId id="261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1B9E13B-740D-4019-8495-77AFB576554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7BE017C-6185-40A9-A403-00D5E885BAE7}">
      <dgm:prSet/>
      <dgm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MindCare+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40BC09D-BC90-43A5-BC9F-5C5C86D3B866}" type="parTrans" cxnId="{5F7887A0-E872-4409-9EB4-C2F2EF2FBDD6}">
      <dgm:prSet/>
      <dgm:spPr/>
      <dgm:t>
        <a:bodyPr/>
        <a:lstStyle/>
        <a:p>
          <a:endParaRPr lang="en-US"/>
        </a:p>
      </dgm:t>
    </dgm:pt>
    <dgm:pt modelId="{6971C1E7-25C7-44E0-896B-29296DAF2837}" type="sibTrans" cxnId="{5F7887A0-E872-4409-9EB4-C2F2EF2FBDD6}">
      <dgm:prSet/>
      <dgm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17056237-A8CB-45AE-BA24-67AA9D907475}">
      <dgm:prSet/>
      <dgm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8ECBEBB-E297-4AA1-A124-5136FB667B94}" type="parTrans" cxnId="{343973BE-E6CA-4962-9CFF-2210252C4336}">
      <dgm:prSet/>
      <dgm:spPr/>
      <dgm:t>
        <a:bodyPr/>
        <a:lstStyle/>
        <a:p>
          <a:endParaRPr lang="en-US"/>
        </a:p>
      </dgm:t>
    </dgm:pt>
    <dgm:pt modelId="{1D4480E4-BC62-4904-823A-DDB7EC2462B2}" type="sibTrans" cxnId="{343973BE-E6CA-4962-9CFF-2210252C4336}">
      <dgm:prSet/>
      <dgm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54F03CF9-98EE-4015-AFF6-ACAD2BC931B9}">
      <dgm:prSet/>
      <dgm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assistants)</a:t>
          </a:r>
          <a:endParaRPr lang="en-US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E5558CF-92DD-40C5-92FF-0F29C8B8CB8A}" type="parTrans" cxnId="{96B1784D-FEF4-487B-9402-A69C3FF8D37B}">
      <dgm:prSet/>
      <dgm:spPr/>
      <dgm:t>
        <a:bodyPr/>
        <a:lstStyle/>
        <a:p>
          <a:endParaRPr lang="en-US"/>
        </a:p>
      </dgm:t>
    </dgm:pt>
    <dgm:pt modelId="{88C63D3D-CE0A-48F6-93D3-1CADF4659D4C}" type="sibTrans" cxnId="{96B1784D-FEF4-487B-9402-A69C3FF8D37B}">
      <dgm:prSet/>
      <dgm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B18FBA7-A544-44BE-A95C-8BC9FC4EE7CF}">
      <dgm:prSet/>
      <dgm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A25AE083-CDA5-4467-BB92-80BCFC04426D}" type="parTrans" cxnId="{6D0FA2A0-F7F8-4A86-A0B3-44D349BC6BF3}">
      <dgm:prSet/>
      <dgm:spPr/>
      <dgm:t>
        <a:bodyPr/>
        <a:lstStyle/>
        <a:p>
          <a:endParaRPr lang="en-US"/>
        </a:p>
      </dgm:t>
    </dgm:pt>
    <dgm:pt modelId="{616CA656-CC1E-4E01-8ECF-C007684355B2}" type="sibTrans" cxnId="{6D0FA2A0-F7F8-4A86-A0B3-44D349BC6BF3}">
      <dgm:prSet/>
      <dgm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7197EA2A-A268-4260-9A90-F6D238A99E62}">
      <dgm:prSet/>
      <dgm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4C58D9A2-3D3F-4CB4-A915-DEC812DE3E24}" type="parTrans" cxnId="{8E238DFD-AD5E-4461-A64A-66EF89EA742E}">
      <dgm:prSet/>
      <dgm:spPr/>
      <dgm:t>
        <a:bodyPr/>
        <a:lstStyle/>
        <a:p>
          <a:endParaRPr lang="en-US"/>
        </a:p>
      </dgm:t>
    </dgm:pt>
    <dgm:pt modelId="{5DAF819E-2A36-4F0A-85B6-3502B2EDFBBB}" type="sibTrans" cxnId="{8E238DFD-AD5E-4461-A64A-66EF89EA742E}">
      <dgm:prSet/>
      <dgm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tailEnd type="arrow"/>
        </a:ln>
        <a:effectLst/>
      </dgm:spPr>
      <dgm:t>
        <a:bodyPr/>
        <a:lstStyle/>
        <a:p>
          <a:pPr>
            <a:buNone/>
          </a:pPr>
          <a:endParaRPr lang="en-US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gm:t>
    </dgm:pt>
    <dgm:pt modelId="{3F56D6FB-74A7-4636-AC67-E5920B7A3084}">
      <dgm:prSet/>
      <dgm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pPr>
            <a:buNone/>
          </a:pP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CE06B0DF-73B5-4546-99B6-E88A19D87BD9}" type="parTrans" cxnId="{47BF60C7-3E5E-4952-BB23-33C61EAB338B}">
      <dgm:prSet/>
      <dgm:spPr/>
      <dgm:t>
        <a:bodyPr/>
        <a:lstStyle/>
        <a:p>
          <a:endParaRPr lang="en-US"/>
        </a:p>
      </dgm:t>
    </dgm:pt>
    <dgm:pt modelId="{5BF88BFA-51D0-4BFA-B2DA-38E513C54139}" type="sibTrans" cxnId="{47BF60C7-3E5E-4952-BB23-33C61EAB338B}">
      <dgm:prSet/>
      <dgm:spPr/>
      <dgm:t>
        <a:bodyPr/>
        <a:lstStyle/>
        <a:p>
          <a:endParaRPr lang="en-US"/>
        </a:p>
      </dgm:t>
    </dgm:pt>
    <dgm:pt modelId="{F76C4D80-03D5-6C4F-876E-23E20458AC78}" type="pres">
      <dgm:prSet presAssocID="{81B9E13B-740D-4019-8495-77AFB5765548}" presName="Name0" presStyleCnt="0">
        <dgm:presLayoutVars>
          <dgm:dir/>
          <dgm:resizeHandles val="exact"/>
        </dgm:presLayoutVars>
      </dgm:prSet>
      <dgm:spPr/>
    </dgm:pt>
    <dgm:pt modelId="{331FCB72-618C-EC45-9A8F-65BC36DDE974}" type="pres">
      <dgm:prSet presAssocID="{47BE017C-6185-40A9-A403-00D5E885BAE7}" presName="node" presStyleLbl="node1" presStyleIdx="0" presStyleCnt="6">
        <dgm:presLayoutVars>
          <dgm:bulletEnabled val="1"/>
        </dgm:presLayoutVars>
      </dgm:prSet>
      <dgm:spPr/>
    </dgm:pt>
    <dgm:pt modelId="{2515B623-5C9E-984F-9D48-1AE8690C0C65}" type="pres">
      <dgm:prSet presAssocID="{6971C1E7-25C7-44E0-896B-29296DAF2837}" presName="sibTrans" presStyleLbl="sibTrans1D1" presStyleIdx="0" presStyleCnt="5"/>
      <dgm:spPr/>
    </dgm:pt>
    <dgm:pt modelId="{7C9315F2-758A-1543-85AA-39D15EACD805}" type="pres">
      <dgm:prSet presAssocID="{6971C1E7-25C7-44E0-896B-29296DAF2837}" presName="connectorText" presStyleLbl="sibTrans1D1" presStyleIdx="0" presStyleCnt="5"/>
      <dgm:spPr/>
    </dgm:pt>
    <dgm:pt modelId="{50DD80C5-6BB6-1044-A30C-1799B07B1892}" type="pres">
      <dgm:prSet presAssocID="{17056237-A8CB-45AE-BA24-67AA9D907475}" presName="node" presStyleLbl="node1" presStyleIdx="1" presStyleCnt="6">
        <dgm:presLayoutVars>
          <dgm:bulletEnabled val="1"/>
        </dgm:presLayoutVars>
      </dgm:prSet>
      <dgm:spPr/>
    </dgm:pt>
    <dgm:pt modelId="{58F2DBF7-1F49-7144-91CE-57B502F863EA}" type="pres">
      <dgm:prSet presAssocID="{1D4480E4-BC62-4904-823A-DDB7EC2462B2}" presName="sibTrans" presStyleLbl="sibTrans1D1" presStyleIdx="1" presStyleCnt="5"/>
      <dgm:spPr/>
    </dgm:pt>
    <dgm:pt modelId="{D74AEC25-5DA9-AB41-9AFE-168BA9122D49}" type="pres">
      <dgm:prSet presAssocID="{1D4480E4-BC62-4904-823A-DDB7EC2462B2}" presName="connectorText" presStyleLbl="sibTrans1D1" presStyleIdx="1" presStyleCnt="5"/>
      <dgm:spPr/>
    </dgm:pt>
    <dgm:pt modelId="{2914B9DF-AACE-E149-A92D-41AEB997A673}" type="pres">
      <dgm:prSet presAssocID="{54F03CF9-98EE-4015-AFF6-ACAD2BC931B9}" presName="node" presStyleLbl="node1" presStyleIdx="2" presStyleCnt="6">
        <dgm:presLayoutVars>
          <dgm:bulletEnabled val="1"/>
        </dgm:presLayoutVars>
      </dgm:prSet>
      <dgm:spPr/>
    </dgm:pt>
    <dgm:pt modelId="{5598B97B-1F66-414B-92E4-D9562D7B015C}" type="pres">
      <dgm:prSet presAssocID="{88C63D3D-CE0A-48F6-93D3-1CADF4659D4C}" presName="sibTrans" presStyleLbl="sibTrans1D1" presStyleIdx="2" presStyleCnt="5"/>
      <dgm:spPr/>
    </dgm:pt>
    <dgm:pt modelId="{ECC8E9BF-9993-8449-8634-AEDBCA407214}" type="pres">
      <dgm:prSet presAssocID="{88C63D3D-CE0A-48F6-93D3-1CADF4659D4C}" presName="connectorText" presStyleLbl="sibTrans1D1" presStyleIdx="2" presStyleCnt="5"/>
      <dgm:spPr/>
    </dgm:pt>
    <dgm:pt modelId="{D49A9C5A-B19E-3940-9592-2BD619C1FB96}" type="pres">
      <dgm:prSet presAssocID="{3B18FBA7-A544-44BE-A95C-8BC9FC4EE7CF}" presName="node" presStyleLbl="node1" presStyleIdx="3" presStyleCnt="6">
        <dgm:presLayoutVars>
          <dgm:bulletEnabled val="1"/>
        </dgm:presLayoutVars>
      </dgm:prSet>
      <dgm:spPr/>
    </dgm:pt>
    <dgm:pt modelId="{AB41DF3D-2551-7F4B-A0B5-93E4DB65A7AB}" type="pres">
      <dgm:prSet presAssocID="{616CA656-CC1E-4E01-8ECF-C007684355B2}" presName="sibTrans" presStyleLbl="sibTrans1D1" presStyleIdx="3" presStyleCnt="5"/>
      <dgm:spPr/>
    </dgm:pt>
    <dgm:pt modelId="{AEE580AD-E443-3E4B-8707-D1CFB5BFE8EC}" type="pres">
      <dgm:prSet presAssocID="{616CA656-CC1E-4E01-8ECF-C007684355B2}" presName="connectorText" presStyleLbl="sibTrans1D1" presStyleIdx="3" presStyleCnt="5"/>
      <dgm:spPr/>
    </dgm:pt>
    <dgm:pt modelId="{4970AF96-F7CE-0749-820F-1F2FFD5A5C37}" type="pres">
      <dgm:prSet presAssocID="{7197EA2A-A268-4260-9A90-F6D238A99E62}" presName="node" presStyleLbl="node1" presStyleIdx="4" presStyleCnt="6">
        <dgm:presLayoutVars>
          <dgm:bulletEnabled val="1"/>
        </dgm:presLayoutVars>
      </dgm:prSet>
      <dgm:spPr/>
    </dgm:pt>
    <dgm:pt modelId="{95BF4CE6-1EB4-0343-8535-EB3EC1A9B09F}" type="pres">
      <dgm:prSet presAssocID="{5DAF819E-2A36-4F0A-85B6-3502B2EDFBBB}" presName="sibTrans" presStyleLbl="sibTrans1D1" presStyleIdx="4" presStyleCnt="5"/>
      <dgm:spPr/>
    </dgm:pt>
    <dgm:pt modelId="{74AC8EA1-0569-734A-BB86-62F4A725EA19}" type="pres">
      <dgm:prSet presAssocID="{5DAF819E-2A36-4F0A-85B6-3502B2EDFBBB}" presName="connectorText" presStyleLbl="sibTrans1D1" presStyleIdx="4" presStyleCnt="5"/>
      <dgm:spPr/>
    </dgm:pt>
    <dgm:pt modelId="{BEF2564F-361E-5C4D-8BBA-1BF9FF89EF6C}" type="pres">
      <dgm:prSet presAssocID="{3F56D6FB-74A7-4636-AC67-E5920B7A3084}" presName="node" presStyleLbl="node1" presStyleIdx="5" presStyleCnt="6">
        <dgm:presLayoutVars>
          <dgm:bulletEnabled val="1"/>
        </dgm:presLayoutVars>
      </dgm:prSet>
      <dgm:spPr/>
    </dgm:pt>
  </dgm:ptLst>
  <dgm:cxnLst>
    <dgm:cxn modelId="{ACE26021-D889-864C-A704-7E479B0E9509}" type="presOf" srcId="{616CA656-CC1E-4E01-8ECF-C007684355B2}" destId="{AEE580AD-E443-3E4B-8707-D1CFB5BFE8EC}" srcOrd="1" destOrd="0" presId="urn:microsoft.com/office/officeart/2016/7/layout/RepeatingBendingProcessNew"/>
    <dgm:cxn modelId="{91113722-EFA2-C64C-A9AC-699322A1C49C}" type="presOf" srcId="{17056237-A8CB-45AE-BA24-67AA9D907475}" destId="{50DD80C5-6BB6-1044-A30C-1799B07B1892}" srcOrd="0" destOrd="0" presId="urn:microsoft.com/office/officeart/2016/7/layout/RepeatingBendingProcessNew"/>
    <dgm:cxn modelId="{AB855326-DF0B-4244-AFDF-2ACE5DD5781B}" type="presOf" srcId="{54F03CF9-98EE-4015-AFF6-ACAD2BC931B9}" destId="{2914B9DF-AACE-E149-A92D-41AEB997A673}" srcOrd="0" destOrd="0" presId="urn:microsoft.com/office/officeart/2016/7/layout/RepeatingBendingProcessNew"/>
    <dgm:cxn modelId="{9804AA26-1852-2940-A56C-3945B1B52582}" type="presOf" srcId="{88C63D3D-CE0A-48F6-93D3-1CADF4659D4C}" destId="{ECC8E9BF-9993-8449-8634-AEDBCA407214}" srcOrd="1" destOrd="0" presId="urn:microsoft.com/office/officeart/2016/7/layout/RepeatingBendingProcessNew"/>
    <dgm:cxn modelId="{96C1F462-6B8B-234E-B6F0-26C7C3E0E3FC}" type="presOf" srcId="{1D4480E4-BC62-4904-823A-DDB7EC2462B2}" destId="{58F2DBF7-1F49-7144-91CE-57B502F863EA}" srcOrd="0" destOrd="0" presId="urn:microsoft.com/office/officeart/2016/7/layout/RepeatingBendingProcessNew"/>
    <dgm:cxn modelId="{10600966-2245-4C46-ACB0-C3639C509D7E}" type="presOf" srcId="{5DAF819E-2A36-4F0A-85B6-3502B2EDFBBB}" destId="{95BF4CE6-1EB4-0343-8535-EB3EC1A9B09F}" srcOrd="0" destOrd="0" presId="urn:microsoft.com/office/officeart/2016/7/layout/RepeatingBendingProcessNew"/>
    <dgm:cxn modelId="{96B1784D-FEF4-487B-9402-A69C3FF8D37B}" srcId="{81B9E13B-740D-4019-8495-77AFB5765548}" destId="{54F03CF9-98EE-4015-AFF6-ACAD2BC931B9}" srcOrd="2" destOrd="0" parTransId="{AE5558CF-92DD-40C5-92FF-0F29C8B8CB8A}" sibTransId="{88C63D3D-CE0A-48F6-93D3-1CADF4659D4C}"/>
    <dgm:cxn modelId="{E8841989-2A3E-CC4E-BDEA-265688F7DC5B}" type="presOf" srcId="{7197EA2A-A268-4260-9A90-F6D238A99E62}" destId="{4970AF96-F7CE-0749-820F-1F2FFD5A5C37}" srcOrd="0" destOrd="0" presId="urn:microsoft.com/office/officeart/2016/7/layout/RepeatingBendingProcessNew"/>
    <dgm:cxn modelId="{A0F9F78E-BF01-CF4F-9F7E-1CD062EFF3D0}" type="presOf" srcId="{3F56D6FB-74A7-4636-AC67-E5920B7A3084}" destId="{BEF2564F-361E-5C4D-8BBA-1BF9FF89EF6C}" srcOrd="0" destOrd="0" presId="urn:microsoft.com/office/officeart/2016/7/layout/RepeatingBendingProcessNew"/>
    <dgm:cxn modelId="{59B0D297-F139-9642-9D97-397AA1D6D99F}" type="presOf" srcId="{3B18FBA7-A544-44BE-A95C-8BC9FC4EE7CF}" destId="{D49A9C5A-B19E-3940-9592-2BD619C1FB96}" srcOrd="0" destOrd="0" presId="urn:microsoft.com/office/officeart/2016/7/layout/RepeatingBendingProcessNew"/>
    <dgm:cxn modelId="{5F7887A0-E872-4409-9EB4-C2F2EF2FBDD6}" srcId="{81B9E13B-740D-4019-8495-77AFB5765548}" destId="{47BE017C-6185-40A9-A403-00D5E885BAE7}" srcOrd="0" destOrd="0" parTransId="{A40BC09D-BC90-43A5-BC9F-5C5C86D3B866}" sibTransId="{6971C1E7-25C7-44E0-896B-29296DAF2837}"/>
    <dgm:cxn modelId="{6D0FA2A0-F7F8-4A86-A0B3-44D349BC6BF3}" srcId="{81B9E13B-740D-4019-8495-77AFB5765548}" destId="{3B18FBA7-A544-44BE-A95C-8BC9FC4EE7CF}" srcOrd="3" destOrd="0" parTransId="{A25AE083-CDA5-4467-BB92-80BCFC04426D}" sibTransId="{616CA656-CC1E-4E01-8ECF-C007684355B2}"/>
    <dgm:cxn modelId="{343973BE-E6CA-4962-9CFF-2210252C4336}" srcId="{81B9E13B-740D-4019-8495-77AFB5765548}" destId="{17056237-A8CB-45AE-BA24-67AA9D907475}" srcOrd="1" destOrd="0" parTransId="{18ECBEBB-E297-4AA1-A124-5136FB667B94}" sibTransId="{1D4480E4-BC62-4904-823A-DDB7EC2462B2}"/>
    <dgm:cxn modelId="{47BF60C7-3E5E-4952-BB23-33C61EAB338B}" srcId="{81B9E13B-740D-4019-8495-77AFB5765548}" destId="{3F56D6FB-74A7-4636-AC67-E5920B7A3084}" srcOrd="5" destOrd="0" parTransId="{CE06B0DF-73B5-4546-99B6-E88A19D87BD9}" sibTransId="{5BF88BFA-51D0-4BFA-B2DA-38E513C54139}"/>
    <dgm:cxn modelId="{1F71D7C8-19BF-824D-8A4C-C27F4EA2D789}" type="presOf" srcId="{47BE017C-6185-40A9-A403-00D5E885BAE7}" destId="{331FCB72-618C-EC45-9A8F-65BC36DDE974}" srcOrd="0" destOrd="0" presId="urn:microsoft.com/office/officeart/2016/7/layout/RepeatingBendingProcessNew"/>
    <dgm:cxn modelId="{F5BD66CB-3E69-4645-A7E6-7529BFDA645C}" type="presOf" srcId="{81B9E13B-740D-4019-8495-77AFB5765548}" destId="{F76C4D80-03D5-6C4F-876E-23E20458AC78}" srcOrd="0" destOrd="0" presId="urn:microsoft.com/office/officeart/2016/7/layout/RepeatingBendingProcessNew"/>
    <dgm:cxn modelId="{B81366D5-F636-A641-B918-171F5A425BB9}" type="presOf" srcId="{616CA656-CC1E-4E01-8ECF-C007684355B2}" destId="{AB41DF3D-2551-7F4B-A0B5-93E4DB65A7AB}" srcOrd="0" destOrd="0" presId="urn:microsoft.com/office/officeart/2016/7/layout/RepeatingBendingProcessNew"/>
    <dgm:cxn modelId="{F4AC92D5-94EC-024C-8B72-B3FAF76CB3A9}" type="presOf" srcId="{88C63D3D-CE0A-48F6-93D3-1CADF4659D4C}" destId="{5598B97B-1F66-414B-92E4-D9562D7B015C}" srcOrd="0" destOrd="0" presId="urn:microsoft.com/office/officeart/2016/7/layout/RepeatingBendingProcessNew"/>
    <dgm:cxn modelId="{6FAFD4DA-CC14-F64B-8A0B-1D8F85B827F1}" type="presOf" srcId="{1D4480E4-BC62-4904-823A-DDB7EC2462B2}" destId="{D74AEC25-5DA9-AB41-9AFE-168BA9122D49}" srcOrd="1" destOrd="0" presId="urn:microsoft.com/office/officeart/2016/7/layout/RepeatingBendingProcessNew"/>
    <dgm:cxn modelId="{153596F1-A6AD-AB45-B7CF-1650506853C5}" type="presOf" srcId="{6971C1E7-25C7-44E0-896B-29296DAF2837}" destId="{7C9315F2-758A-1543-85AA-39D15EACD805}" srcOrd="1" destOrd="0" presId="urn:microsoft.com/office/officeart/2016/7/layout/RepeatingBendingProcessNew"/>
    <dgm:cxn modelId="{1C76EFF3-8A44-EC49-AC27-F2ED1D9438DF}" type="presOf" srcId="{5DAF819E-2A36-4F0A-85B6-3502B2EDFBBB}" destId="{74AC8EA1-0569-734A-BB86-62F4A725EA19}" srcOrd="1" destOrd="0" presId="urn:microsoft.com/office/officeart/2016/7/layout/RepeatingBendingProcessNew"/>
    <dgm:cxn modelId="{8E238DFD-AD5E-4461-A64A-66EF89EA742E}" srcId="{81B9E13B-740D-4019-8495-77AFB5765548}" destId="{7197EA2A-A268-4260-9A90-F6D238A99E62}" srcOrd="4" destOrd="0" parTransId="{4C58D9A2-3D3F-4CB4-A915-DEC812DE3E24}" sibTransId="{5DAF819E-2A36-4F0A-85B6-3502B2EDFBBB}"/>
    <dgm:cxn modelId="{D742F8FD-E737-4E4B-8935-E95DDED08EA9}" type="presOf" srcId="{6971C1E7-25C7-44E0-896B-29296DAF2837}" destId="{2515B623-5C9E-984F-9D48-1AE8690C0C65}" srcOrd="0" destOrd="0" presId="urn:microsoft.com/office/officeart/2016/7/layout/RepeatingBendingProcessNew"/>
    <dgm:cxn modelId="{309B0AA1-88E7-BC49-9559-F6429D481CC5}" type="presParOf" srcId="{F76C4D80-03D5-6C4F-876E-23E20458AC78}" destId="{331FCB72-618C-EC45-9A8F-65BC36DDE974}" srcOrd="0" destOrd="0" presId="urn:microsoft.com/office/officeart/2016/7/layout/RepeatingBendingProcessNew"/>
    <dgm:cxn modelId="{3DC88ECB-76D0-8749-A423-B581F8AEEE2A}" type="presParOf" srcId="{F76C4D80-03D5-6C4F-876E-23E20458AC78}" destId="{2515B623-5C9E-984F-9D48-1AE8690C0C65}" srcOrd="1" destOrd="0" presId="urn:microsoft.com/office/officeart/2016/7/layout/RepeatingBendingProcessNew"/>
    <dgm:cxn modelId="{AA0ACA8A-DA96-E540-B012-C39203261234}" type="presParOf" srcId="{2515B623-5C9E-984F-9D48-1AE8690C0C65}" destId="{7C9315F2-758A-1543-85AA-39D15EACD805}" srcOrd="0" destOrd="0" presId="urn:microsoft.com/office/officeart/2016/7/layout/RepeatingBendingProcessNew"/>
    <dgm:cxn modelId="{68609E39-B7A5-7C42-895F-B72DA4E2F5BA}" type="presParOf" srcId="{F76C4D80-03D5-6C4F-876E-23E20458AC78}" destId="{50DD80C5-6BB6-1044-A30C-1799B07B1892}" srcOrd="2" destOrd="0" presId="urn:microsoft.com/office/officeart/2016/7/layout/RepeatingBendingProcessNew"/>
    <dgm:cxn modelId="{ACA4347F-A9CC-C941-97F6-2D6077073650}" type="presParOf" srcId="{F76C4D80-03D5-6C4F-876E-23E20458AC78}" destId="{58F2DBF7-1F49-7144-91CE-57B502F863EA}" srcOrd="3" destOrd="0" presId="urn:microsoft.com/office/officeart/2016/7/layout/RepeatingBendingProcessNew"/>
    <dgm:cxn modelId="{F11E7897-8339-4048-85AF-9A45BE848AF8}" type="presParOf" srcId="{58F2DBF7-1F49-7144-91CE-57B502F863EA}" destId="{D74AEC25-5DA9-AB41-9AFE-168BA9122D49}" srcOrd="0" destOrd="0" presId="urn:microsoft.com/office/officeart/2016/7/layout/RepeatingBendingProcessNew"/>
    <dgm:cxn modelId="{87050020-2335-944D-8001-5AE93110357D}" type="presParOf" srcId="{F76C4D80-03D5-6C4F-876E-23E20458AC78}" destId="{2914B9DF-AACE-E149-A92D-41AEB997A673}" srcOrd="4" destOrd="0" presId="urn:microsoft.com/office/officeart/2016/7/layout/RepeatingBendingProcessNew"/>
    <dgm:cxn modelId="{0E346D89-EAC9-0A48-9527-45671454A4C2}" type="presParOf" srcId="{F76C4D80-03D5-6C4F-876E-23E20458AC78}" destId="{5598B97B-1F66-414B-92E4-D9562D7B015C}" srcOrd="5" destOrd="0" presId="urn:microsoft.com/office/officeart/2016/7/layout/RepeatingBendingProcessNew"/>
    <dgm:cxn modelId="{B6568540-11DE-1740-99C9-7B36B55700AC}" type="presParOf" srcId="{5598B97B-1F66-414B-92E4-D9562D7B015C}" destId="{ECC8E9BF-9993-8449-8634-AEDBCA407214}" srcOrd="0" destOrd="0" presId="urn:microsoft.com/office/officeart/2016/7/layout/RepeatingBendingProcessNew"/>
    <dgm:cxn modelId="{8773305A-E453-D043-BF0C-721DFFC68927}" type="presParOf" srcId="{F76C4D80-03D5-6C4F-876E-23E20458AC78}" destId="{D49A9C5A-B19E-3940-9592-2BD619C1FB96}" srcOrd="6" destOrd="0" presId="urn:microsoft.com/office/officeart/2016/7/layout/RepeatingBendingProcessNew"/>
    <dgm:cxn modelId="{C39BB51C-500B-1749-89A6-668353BEA58A}" type="presParOf" srcId="{F76C4D80-03D5-6C4F-876E-23E20458AC78}" destId="{AB41DF3D-2551-7F4B-A0B5-93E4DB65A7AB}" srcOrd="7" destOrd="0" presId="urn:microsoft.com/office/officeart/2016/7/layout/RepeatingBendingProcessNew"/>
    <dgm:cxn modelId="{2C030A5A-1934-D645-9895-61160D3A0CFB}" type="presParOf" srcId="{AB41DF3D-2551-7F4B-A0B5-93E4DB65A7AB}" destId="{AEE580AD-E443-3E4B-8707-D1CFB5BFE8EC}" srcOrd="0" destOrd="0" presId="urn:microsoft.com/office/officeart/2016/7/layout/RepeatingBendingProcessNew"/>
    <dgm:cxn modelId="{56EB31EA-40BD-864A-BC05-BB8674F166ED}" type="presParOf" srcId="{F76C4D80-03D5-6C4F-876E-23E20458AC78}" destId="{4970AF96-F7CE-0749-820F-1F2FFD5A5C37}" srcOrd="8" destOrd="0" presId="urn:microsoft.com/office/officeart/2016/7/layout/RepeatingBendingProcessNew"/>
    <dgm:cxn modelId="{C611E3A8-C521-6442-A140-BFF82087EB76}" type="presParOf" srcId="{F76C4D80-03D5-6C4F-876E-23E20458AC78}" destId="{95BF4CE6-1EB4-0343-8535-EB3EC1A9B09F}" srcOrd="9" destOrd="0" presId="urn:microsoft.com/office/officeart/2016/7/layout/RepeatingBendingProcessNew"/>
    <dgm:cxn modelId="{0E044F28-C4C4-A04F-ACCE-70868C25CDE8}" type="presParOf" srcId="{95BF4CE6-1EB4-0343-8535-EB3EC1A9B09F}" destId="{74AC8EA1-0569-734A-BB86-62F4A725EA19}" srcOrd="0" destOrd="0" presId="urn:microsoft.com/office/officeart/2016/7/layout/RepeatingBendingProcessNew"/>
    <dgm:cxn modelId="{BF014F72-A03A-A545-90A3-6F652FD66F5F}" type="presParOf" srcId="{F76C4D80-03D5-6C4F-876E-23E20458AC78}" destId="{BEF2564F-361E-5C4D-8BBA-1BF9FF89EF6C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5B623-5C9E-984F-9D48-1AE8690C0C65}">
      <dsp:nvSpPr>
        <dsp:cNvPr id="0" name=""/>
        <dsp:cNvSpPr/>
      </dsp:nvSpPr>
      <dsp:spPr>
        <a:xfrm>
          <a:off x="2720181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FE801A">
              <a:hueOff val="0"/>
              <a:satOff val="0"/>
              <a:lumOff val="0"/>
              <a:alphaOff val="0"/>
            </a:srgb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001469" y="991148"/>
        <a:ext cx="0" cy="0"/>
      </dsp:txXfrm>
    </dsp:sp>
    <dsp:sp modelId="{331FCB72-618C-EC45-9A8F-65BC36DDE974}">
      <dsp:nvSpPr>
        <dsp:cNvPr id="0" name=""/>
        <dsp:cNvSpPr/>
      </dsp:nvSpPr>
      <dsp:spPr>
        <a:xfrm>
          <a:off x="7211" y="179840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026" tIns="139634" rIns="133026" bIns="13963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MindCare+</a:t>
          </a:r>
          <a:endParaRPr lang="en-US" sz="17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211" y="179840"/>
        <a:ext cx="2714769" cy="1628861"/>
      </dsp:txXfrm>
    </dsp:sp>
    <dsp:sp modelId="{58F2DBF7-1F49-7144-91CE-57B502F863EA}">
      <dsp:nvSpPr>
        <dsp:cNvPr id="0" name=""/>
        <dsp:cNvSpPr/>
      </dsp:nvSpPr>
      <dsp:spPr>
        <a:xfrm>
          <a:off x="6059347" y="948550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E9BF35">
              <a:hueOff val="0"/>
              <a:satOff val="0"/>
              <a:lumOff val="0"/>
              <a:alphaOff val="0"/>
            </a:srgb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340635" y="991148"/>
        <a:ext cx="0" cy="0"/>
      </dsp:txXfrm>
    </dsp:sp>
    <dsp:sp modelId="{50DD80C5-6BB6-1044-A30C-1799B07B1892}">
      <dsp:nvSpPr>
        <dsp:cNvPr id="0" name=""/>
        <dsp:cNvSpPr/>
      </dsp:nvSpPr>
      <dsp:spPr>
        <a:xfrm>
          <a:off x="3346377" y="179840"/>
          <a:ext cx="2714769" cy="1628861"/>
        </a:xfrm>
        <a:prstGeom prst="rect">
          <a:avLst/>
        </a:prstGeom>
        <a:solidFill>
          <a:srgbClr val="E9BF35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026" tIns="139634" rIns="133026" bIns="13963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A Digital Wellbeing App for Stress Management Among Healthcare Workers</a:t>
          </a:r>
          <a:endParaRPr lang="en-US" sz="17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346377" y="179840"/>
        <a:ext cx="2714769" cy="1628861"/>
      </dsp:txXfrm>
    </dsp:sp>
    <dsp:sp modelId="{5598B97B-1F66-414B-92E4-D9562D7B015C}">
      <dsp:nvSpPr>
        <dsp:cNvPr id="0" name=""/>
        <dsp:cNvSpPr/>
      </dsp:nvSpPr>
      <dsp:spPr>
        <a:xfrm>
          <a:off x="1364596" y="1806901"/>
          <a:ext cx="6678332" cy="593796"/>
        </a:xfrm>
        <a:custGeom>
          <a:avLst/>
          <a:gdLst/>
          <a:ahLst/>
          <a:cxnLst/>
          <a:rect l="0" t="0" r="0" b="0"/>
          <a:pathLst>
            <a:path>
              <a:moveTo>
                <a:pt x="6678332" y="0"/>
              </a:moveTo>
              <a:lnTo>
                <a:pt x="6678332" y="313998"/>
              </a:lnTo>
              <a:lnTo>
                <a:pt x="0" y="313998"/>
              </a:lnTo>
              <a:lnTo>
                <a:pt x="0" y="593796"/>
              </a:lnTo>
            </a:path>
          </a:pathLst>
        </a:custGeom>
        <a:noFill/>
        <a:ln w="9525" cap="flat" cmpd="sng" algn="ctr">
          <a:solidFill>
            <a:srgbClr val="81BB42">
              <a:hueOff val="0"/>
              <a:satOff val="0"/>
              <a:lumOff val="0"/>
              <a:alphaOff val="0"/>
            </a:srgb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4536076" y="2100678"/>
        <a:ext cx="0" cy="0"/>
      </dsp:txXfrm>
    </dsp:sp>
    <dsp:sp modelId="{2914B9DF-AACE-E149-A92D-41AEB997A673}">
      <dsp:nvSpPr>
        <dsp:cNvPr id="0" name=""/>
        <dsp:cNvSpPr/>
      </dsp:nvSpPr>
      <dsp:spPr>
        <a:xfrm>
          <a:off x="6685543" y="179840"/>
          <a:ext cx="2714769" cy="1628861"/>
        </a:xfrm>
        <a:prstGeom prst="rect">
          <a:avLst/>
        </a:prstGeom>
        <a:solidFill>
          <a:srgbClr val="81BB42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026" tIns="139634" rIns="133026" bIns="13963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Target Group</a:t>
          </a:r>
          <a:b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Healthcare workers (nurses, doctors, allied health professionals and healthcare assistants)</a:t>
          </a:r>
          <a:endParaRPr lang="en-US" sz="17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6685543" y="179840"/>
        <a:ext cx="2714769" cy="1628861"/>
      </dsp:txXfrm>
    </dsp:sp>
    <dsp:sp modelId="{AB41DF3D-2551-7F4B-A0B5-93E4DB65A7AB}">
      <dsp:nvSpPr>
        <dsp:cNvPr id="0" name=""/>
        <dsp:cNvSpPr/>
      </dsp:nvSpPr>
      <dsp:spPr>
        <a:xfrm>
          <a:off x="2720181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32C7A9">
              <a:hueOff val="0"/>
              <a:satOff val="0"/>
              <a:lumOff val="0"/>
              <a:alphaOff val="0"/>
            </a:srgb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3001469" y="3244407"/>
        <a:ext cx="0" cy="0"/>
      </dsp:txXfrm>
    </dsp:sp>
    <dsp:sp modelId="{D49A9C5A-B19E-3940-9592-2BD619C1FB96}">
      <dsp:nvSpPr>
        <dsp:cNvPr id="0" name=""/>
        <dsp:cNvSpPr/>
      </dsp:nvSpPr>
      <dsp:spPr>
        <a:xfrm>
          <a:off x="7211" y="2433098"/>
          <a:ext cx="2714769" cy="1628861"/>
        </a:xfrm>
        <a:prstGeom prst="rect">
          <a:avLst/>
        </a:prstGeom>
        <a:solidFill>
          <a:srgbClr val="32C7A9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026" tIns="139634" rIns="133026" bIns="13963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Public Health Concern</a:t>
          </a:r>
          <a:b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Occupational stress and burnout</a:t>
          </a:r>
          <a:endParaRPr lang="en-US" sz="17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7211" y="2433098"/>
        <a:ext cx="2714769" cy="1628861"/>
      </dsp:txXfrm>
    </dsp:sp>
    <dsp:sp modelId="{95BF4CE6-1EB4-0343-8535-EB3EC1A9B09F}">
      <dsp:nvSpPr>
        <dsp:cNvPr id="0" name=""/>
        <dsp:cNvSpPr/>
      </dsp:nvSpPr>
      <dsp:spPr>
        <a:xfrm>
          <a:off x="6059347" y="3201809"/>
          <a:ext cx="59379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3796" y="45720"/>
              </a:lnTo>
            </a:path>
          </a:pathLst>
        </a:custGeom>
        <a:noFill/>
        <a:ln w="9525" cap="flat" cmpd="sng" algn="ctr">
          <a:solidFill>
            <a:srgbClr val="4A9BDC">
              <a:hueOff val="0"/>
              <a:satOff val="0"/>
              <a:lumOff val="0"/>
              <a:alphaOff val="0"/>
            </a:srgb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ysClr val="window" lastClr="FFFFFF">
                <a:hueOff val="0"/>
                <a:satOff val="0"/>
                <a:lumOff val="0"/>
                <a:alphaOff val="0"/>
              </a:sysClr>
            </a:solidFill>
            <a:latin typeface="Century Gothic" panose="020B0502020202020204"/>
            <a:ea typeface="+mn-ea"/>
            <a:cs typeface="+mn-cs"/>
          </a:endParaRPr>
        </a:p>
      </dsp:txBody>
      <dsp:txXfrm>
        <a:off x="6340635" y="3244407"/>
        <a:ext cx="0" cy="0"/>
      </dsp:txXfrm>
    </dsp:sp>
    <dsp:sp modelId="{4970AF96-F7CE-0749-820F-1F2FFD5A5C37}">
      <dsp:nvSpPr>
        <dsp:cNvPr id="0" name=""/>
        <dsp:cNvSpPr/>
      </dsp:nvSpPr>
      <dsp:spPr>
        <a:xfrm>
          <a:off x="3346377" y="2433098"/>
          <a:ext cx="2714769" cy="1628861"/>
        </a:xfrm>
        <a:prstGeom prst="rect">
          <a:avLst/>
        </a:prstGeom>
        <a:solidFill>
          <a:srgbClr val="4A9BDC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026" tIns="139634" rIns="133026" bIns="13963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Prepared by</a:t>
          </a:r>
          <a:b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1700" kern="1200" dirty="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(Group Members' Names)</a:t>
          </a:r>
          <a:endParaRPr lang="en-US" sz="1700" kern="1200" dirty="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346377" y="2433098"/>
        <a:ext cx="2714769" cy="1628861"/>
      </dsp:txXfrm>
    </dsp:sp>
    <dsp:sp modelId="{BEF2564F-361E-5C4D-8BBA-1BF9FF89EF6C}">
      <dsp:nvSpPr>
        <dsp:cNvPr id="0" name=""/>
        <dsp:cNvSpPr/>
      </dsp:nvSpPr>
      <dsp:spPr>
        <a:xfrm>
          <a:off x="6685543" y="2433098"/>
          <a:ext cx="2714769" cy="1628861"/>
        </a:xfrm>
        <a:prstGeom prst="rect">
          <a:avLst/>
        </a:prstGeom>
        <a:solidFill>
          <a:srgbClr val="FE801A">
            <a:hueOff val="0"/>
            <a:satOff val="0"/>
            <a:lumOff val="0"/>
            <a:alphaOff val="0"/>
          </a:srgbClr>
        </a:solidFill>
        <a:ln w="127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026" tIns="139634" rIns="133026" bIns="13963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Module</a:t>
          </a:r>
          <a:br>
            <a:rPr lang="en-GB" sz="17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</a:br>
          <a:r>
            <a:rPr lang="en-GB" sz="1700" kern="1200">
              <a:solidFill>
                <a:sysClr val="window" lastClr="FFFFFF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Digital Health Promotion</a:t>
          </a:r>
          <a:endParaRPr lang="en-US" sz="1700" kern="1200">
            <a:solidFill>
              <a:sysClr val="window" lastClr="FFFFFF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6685543" y="2433098"/>
        <a:ext cx="2714769" cy="1628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33023-859E-4603-B508-40A241C1B7CD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1A482E-4A53-4E60-AF04-A938A472D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356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386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A04DF6-22BF-AE40-2B36-80F81E231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C9CE81-2D3C-DB60-643A-06F1C74E7E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D0893D-F93D-A5DC-8356-5F358D779A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DEE53E-19AD-DAA8-0729-E30DD2EE73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1A482E-4A53-4E60-AF04-A938A472D6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955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E3A77-CCB6-0C1A-42A6-FE02E06F3E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1B3BD0-4E1C-FBD3-AAA0-6F7DBC1718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75488-71CA-37AA-64E2-1E26B426C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EACA4-2CC6-DA73-C3FD-F5DEE0DA1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F1FE0-D227-EAE0-54FE-7E1FF117F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937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51D81-A338-6720-8231-704ED2217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11595-5726-E0E0-6487-70E1EDC929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53B5C-3933-5D0C-9D9D-F82B33257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DF071-478F-EB6F-D001-33E75623A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B93C66-FCED-F0B7-8D5E-996D94E90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361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7F69B-3923-57EB-162A-178743D56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4E5B3-FBA3-B19A-2575-539032D78D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A810B-01C2-C8BE-6468-0BD5E442B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FDEF5-67A4-6B19-0067-E8D1918F2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518FEB-DABD-AF81-B579-2FAB1F7DF3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53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FA2AE-ADDB-D399-F47C-2B4696E10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5ECD7-C286-5D1D-A796-3CE8C4E19E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70C6EE-CA16-B55A-E387-6C7DB75C5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5F8B3F-C9CB-831A-40C0-159C4AB48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8518E1-48FB-1E1C-A013-EE8836B94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8BD232-3AF7-8E02-97A9-0540967A8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542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8F7BC-753E-8AEC-9438-B01F91E98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1635E-449E-05F0-F980-151268855C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CC46ED-BBA0-F771-636C-C55E822762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2BB1BF-8A02-A852-92AA-E8CCF617D0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F6E883-54F8-AA9B-C2F0-7C64E574FA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A20C081-F8CF-52CE-53D0-5D2B53542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AB2A46-F380-1AB5-438F-BE6F0F368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8993A7-963F-72BC-2F01-C4874762D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731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895F-49A9-5BD5-184E-9AF3DA59B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3285A-7B93-C0CC-8A67-BC6B54BFF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4DCC66-5F1C-21B7-1343-221009858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370B70-EAB3-3638-2749-6C6784D1E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973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85666C-191A-98F2-D0D0-98DEF4719C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3E6D1B-9FF8-76DB-959B-1218AB3A3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AD8652-951E-85B3-5AD3-1FF93CDBA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650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D2E88-2DB4-1786-7B82-B145E53FA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8506C-4A54-614F-31C3-CDE80E292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23057-83E0-1273-58A8-F62FA56230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EC9ED4-D093-2646-D1B9-090123E19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BCC78B-23BD-F248-961D-02E1CCEA2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1CE8B5-DF59-5251-B788-7033C78C5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660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A893AA-5E64-FCF1-F45C-87CF88DF5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06D304-6407-747C-F574-722B9A0131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D444E-055B-655D-41E0-A8B17FB626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A968D3-2D35-1DFC-D093-53CEA1182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72783-96F5-C395-23C8-2B85A1E1A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5F40E8-2029-2C63-66D0-C6AE8883B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456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A9AB4-2756-FF37-D8AB-1C62BD5D0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9E94D-A0C5-AB5E-706F-86470A7E84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4A175-D137-DB43-FE6A-3E0DAA397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B34DD-FC46-2FB7-EE8F-09AB21DA6F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C9B14D-ECF9-0274-AAE9-E2C54AAD1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269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DC21054-FC32-DACD-EA54-3CFD8CD0AF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0453C0-CF3C-880B-8DA4-A0832DD14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D9120-EA48-B4E2-381D-33CF1417DF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85C73-1906-F544-4D5B-F98565CA6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CB3F1F-6B1F-3A51-7A36-8ADAD0642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939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D595C8-07A2-401A-68C2-68EBA58CF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EEC0F2-8DDD-9085-F732-64F785C6B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B7356-97F0-4209-4BD2-BEA66CE89B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30BCA9-1CCE-4A3E-AF35-68B8B6F091A5}" type="datetimeFigureOut">
              <a:rPr lang="en-GB" smtClean="0"/>
              <a:t>14/07/2026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FE581A-6C4D-9403-8FE3-37DC631815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89F8F-B02E-2790-F1CA-9B3BB40408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763869D-4E3C-43E2-B1A6-BD97A9CEFD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97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image" Target="../media/image2.jpg" /><Relationship Id="rId1" Type="http://schemas.openxmlformats.org/officeDocument/2006/relationships/slideLayout" Target="../slideLayouts/slideLayout2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B22091-CAAE-F522-FD31-566B6BB6E8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8"/>
            <a:ext cx="5585749" cy="3014132"/>
          </a:xfrm>
        </p:spPr>
        <p:txBody>
          <a:bodyPr>
            <a:normAutofit/>
          </a:bodyPr>
          <a:lstStyle/>
          <a:p>
            <a:pPr algn="l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Stress Management for care workers using SCSB (self-care stress bettering)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7713E-C165-1B54-1721-3CDBCFCC8F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460488"/>
            <a:ext cx="5962785" cy="2230244"/>
          </a:xfrm>
        </p:spPr>
        <p:txBody>
          <a:bodyPr>
            <a:normAutofit fontScale="85000" lnSpcReduction="10000"/>
          </a:bodyPr>
          <a:lstStyle/>
          <a:p>
            <a:pPr algn="l"/>
            <a:endParaRPr lang="en-US" sz="600" b="1" i="1"/>
          </a:p>
          <a:p>
            <a:pPr algn="l"/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Charlotte Jackson 2223874</a:t>
            </a:r>
          </a:p>
          <a:p>
            <a:pPr algn="l"/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Simona Maria Dinu 2229007</a:t>
            </a:r>
          </a:p>
          <a:p>
            <a:pPr algn="l"/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Bilonda Bijoux Konzo 2518836</a:t>
            </a:r>
          </a:p>
          <a:p>
            <a:pPr algn="l"/>
            <a:r>
              <a:rPr lang="en-US" sz="3600" b="1" i="1">
                <a:latin typeface="Arial" panose="020B0604020202020204" pitchFamily="34" charset="0"/>
                <a:cs typeface="Arial" panose="020B0604020202020204" pitchFamily="34" charset="0"/>
              </a:rPr>
              <a:t>Shajna Azad 2232143    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9BC7925-4B41-8E05-1344-E2DFA7867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6253" y="1112306"/>
            <a:ext cx="4942280" cy="4633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109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C957E-F36D-D756-89BB-738059AF0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2 – Title Slide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FC86F-AB7E-CC99-8777-842FA75D30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pic>
        <p:nvPicPr>
          <p:cNvPr id="5" name="Picture 4" descr="Nursing Burnout Prevention - ESHYFT">
            <a:extLst>
              <a:ext uri="{FF2B5EF4-FFF2-40B4-BE49-F238E27FC236}">
                <a16:creationId xmlns:a16="http://schemas.microsoft.com/office/drawing/2014/main" id="{DB929955-1E70-6A84-A5FB-6AD67FFC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825625"/>
            <a:ext cx="10331245" cy="4379119"/>
          </a:xfrm>
          <a:prstGeom prst="rect">
            <a:avLst/>
          </a:prstGeom>
        </p:spPr>
      </p:pic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56F38A-3E6F-7705-3A56-F0DF9512045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11213882"/>
              </p:ext>
            </p:extLst>
          </p:nvPr>
        </p:nvGraphicFramePr>
        <p:xfrm>
          <a:off x="1175928" y="1924870"/>
          <a:ext cx="9407525" cy="424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9263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C53D8-7181-623A-90A5-8A64E5F2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987"/>
            <a:ext cx="10515600" cy="865239"/>
          </a:xfrm>
        </p:spPr>
        <p:txBody>
          <a:bodyPr/>
          <a:lstStyle/>
          <a:p>
            <a:r>
              <a:rPr lang="en-GB" dirty="0"/>
              <a:t>Slide 3 – Aim and Intervention Overview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8FADE7-2746-282C-9F24-64CDC2FDF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71716"/>
            <a:ext cx="12192000" cy="57862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Aim:To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design an AI-powered digital wellbeing intervention that helps healthcare workers manage stress, improve resilience and enhance mental wellbeing.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Objectives</a:t>
            </a:r>
          </a:p>
          <a:p>
            <a:pPr>
              <a:buNone/>
            </a:pPr>
            <a:r>
              <a:rPr lang="en-GB" sz="240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Reduce occupational stress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Prevent burnout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psychological wellbeing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Encourage healthy coping strategies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Improve workforce resilience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Support better patient care</a:t>
            </a:r>
          </a:p>
          <a:p>
            <a:pPr marL="342900" lvl="0" indent="-342900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4928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D03E4-21B8-F7E4-B4C4-92A969D00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7729" y="365126"/>
            <a:ext cx="7521678" cy="1031056"/>
          </a:xfrm>
        </p:spPr>
        <p:txBody>
          <a:bodyPr>
            <a:norm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C28587-2FC5-1B91-CF17-E804CF9E1B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466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F904C-6605-6733-B941-0C554F9A7E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1E106-1429-7347-E5A9-2B9E4F87A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4287" y="1915885"/>
            <a:ext cx="11070770" cy="2699657"/>
          </a:xfrm>
        </p:spPr>
        <p:txBody>
          <a:bodyPr>
            <a:normAutofit/>
          </a:bodyPr>
          <a:lstStyle/>
          <a:p>
            <a:r>
              <a:rPr lang="en-GB"/>
              <a:t>Stress </a:t>
            </a:r>
            <a:r>
              <a:rPr lang="en-GB" sz="4400"/>
              <a:t>Management</a:t>
            </a:r>
            <a:r>
              <a:rPr lang="en-GB"/>
              <a:t> for care workers using SCSB (self-care stress bettering) Wellbeing App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1F5A8-1573-8D9A-3351-672E356D80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287" y="4702629"/>
            <a:ext cx="11070769" cy="1883227"/>
          </a:xfrm>
        </p:spPr>
        <p:txBody>
          <a:bodyPr>
            <a:normAutofit/>
          </a:bodyPr>
          <a:lstStyle/>
          <a:p>
            <a:r>
              <a:rPr lang="en-US" b="1" i="1"/>
              <a:t>     Application </a:t>
            </a:r>
            <a:r>
              <a:rPr lang="en-GB"/>
              <a:t> </a:t>
            </a:r>
          </a:p>
          <a:p>
            <a:pPr lvl="0"/>
            <a:r>
              <a:rPr lang="en-US"/>
              <a:t>Describing of </a:t>
            </a:r>
            <a:r>
              <a:rPr lang="en-US" b="1" i="1"/>
              <a:t>the planning model</a:t>
            </a:r>
            <a:r>
              <a:rPr lang="en-US"/>
              <a:t>. </a:t>
            </a:r>
            <a:r>
              <a:rPr lang="en-GB"/>
              <a:t> </a:t>
            </a:r>
          </a:p>
          <a:p>
            <a:pPr lvl="0"/>
            <a:r>
              <a:rPr lang="en-US"/>
              <a:t>Discussing how the </a:t>
            </a:r>
            <a:r>
              <a:rPr lang="en-US" b="1" i="1"/>
              <a:t>planning model</a:t>
            </a:r>
            <a:r>
              <a:rPr lang="en-US"/>
              <a:t> will be used to deliver the </a:t>
            </a:r>
            <a:r>
              <a:rPr lang="en-US" b="1" i="1"/>
              <a:t>digital health promotion intervention.</a:t>
            </a:r>
            <a:r>
              <a:rPr lang="en-GB"/>
              <a:t> </a:t>
            </a:r>
          </a:p>
          <a:p>
            <a:endParaRPr lang="en-GB" sz="1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9EE392-29FA-5103-A6D9-1CCA7F42A97E}"/>
              </a:ext>
            </a:extLst>
          </p:cNvPr>
          <p:cNvSpPr txBox="1"/>
          <p:nvPr/>
        </p:nvSpPr>
        <p:spPr>
          <a:xfrm>
            <a:off x="5287097" y="997801"/>
            <a:ext cx="28360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Member number 2</a:t>
            </a:r>
          </a:p>
          <a:p>
            <a:pPr algn="ctr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Simona Dinu</a:t>
            </a:r>
          </a:p>
        </p:txBody>
      </p:sp>
    </p:spTree>
    <p:extLst>
      <p:ext uri="{BB962C8B-B14F-4D97-AF65-F5344CB8AC3E}">
        <p14:creationId xmlns:p14="http://schemas.microsoft.com/office/powerpoint/2010/main" val="1929030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E50C6-FD47-9693-6329-5773FD422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6574" y="467271"/>
            <a:ext cx="6625426" cy="904329"/>
          </a:xfrm>
        </p:spPr>
        <p:txBody>
          <a:bodyPr anchor="b">
            <a:normAutofit/>
          </a:bodyPr>
          <a:lstStyle/>
          <a:p>
            <a:r>
              <a:rPr lang="en-GB" sz="5600"/>
              <a:t>The digital innovation  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D24752-B85D-083A-32C7-19C4DA9FBA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50" r="22849" b="-1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2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AC5DC-522D-2848-72A2-E8E3FCF53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575" y="1562695"/>
            <a:ext cx="6019588" cy="4957847"/>
          </a:xfrm>
        </p:spPr>
        <p:txBody>
          <a:bodyPr anchor="t">
            <a:normAutofit/>
          </a:bodyPr>
          <a:lstStyle/>
          <a:p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A wellbeing  self-care stress improving app connected to a smart watch?! </a:t>
            </a:r>
          </a:p>
        </p:txBody>
      </p:sp>
      <p:sp>
        <p:nvSpPr>
          <p:cNvPr id="3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942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A815F2C-4E80-4019-8E59-FAD3F7F847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009304" cy="6858000"/>
          </a:xfrm>
          <a:custGeom>
            <a:avLst/>
            <a:gdLst>
              <a:gd name="connsiteX0" fmla="*/ 8239723 w 12009304"/>
              <a:gd name="connsiteY0" fmla="*/ 5083103 h 6858000"/>
              <a:gd name="connsiteX1" fmla="*/ 9505105 w 12009304"/>
              <a:gd name="connsiteY1" fmla="*/ 5083103 h 6858000"/>
              <a:gd name="connsiteX2" fmla="*/ 9564676 w 12009304"/>
              <a:gd name="connsiteY2" fmla="*/ 5091016 h 6858000"/>
              <a:gd name="connsiteX3" fmla="*/ 9605648 w 12009304"/>
              <a:gd name="connsiteY3" fmla="*/ 5108194 h 6858000"/>
              <a:gd name="connsiteX4" fmla="*/ 9580608 w 12009304"/>
              <a:gd name="connsiteY4" fmla="*/ 5151499 h 6858000"/>
              <a:gd name="connsiteX5" fmla="*/ 8693486 w 12009304"/>
              <a:gd name="connsiteY5" fmla="*/ 6685800 h 6858000"/>
              <a:gd name="connsiteX6" fmla="*/ 8595419 w 12009304"/>
              <a:gd name="connsiteY6" fmla="*/ 6814017 h 6858000"/>
              <a:gd name="connsiteX7" fmla="*/ 8545620 w 12009304"/>
              <a:gd name="connsiteY7" fmla="*/ 6858000 h 6858000"/>
              <a:gd name="connsiteX8" fmla="*/ 7612173 w 12009304"/>
              <a:gd name="connsiteY8" fmla="*/ 6858000 h 6858000"/>
              <a:gd name="connsiteX9" fmla="*/ 7591825 w 12009304"/>
              <a:gd name="connsiteY9" fmla="*/ 6822959 h 6858000"/>
              <a:gd name="connsiteX10" fmla="*/ 7411622 w 12009304"/>
              <a:gd name="connsiteY10" fmla="*/ 6512633 h 6858000"/>
              <a:gd name="connsiteX11" fmla="*/ 7411622 w 12009304"/>
              <a:gd name="connsiteY11" fmla="*/ 6289354 h 6858000"/>
              <a:gd name="connsiteX12" fmla="*/ 8045680 w 12009304"/>
              <a:gd name="connsiteY12" fmla="*/ 5197465 h 6858000"/>
              <a:gd name="connsiteX13" fmla="*/ 8239723 w 12009304"/>
              <a:gd name="connsiteY13" fmla="*/ 5083103 h 6858000"/>
              <a:gd name="connsiteX14" fmla="*/ 10622296 w 12009304"/>
              <a:gd name="connsiteY14" fmla="*/ 1326563 h 6858000"/>
              <a:gd name="connsiteX15" fmla="*/ 11448522 w 12009304"/>
              <a:gd name="connsiteY15" fmla="*/ 1326563 h 6858000"/>
              <a:gd name="connsiteX16" fmla="*/ 11577006 w 12009304"/>
              <a:gd name="connsiteY16" fmla="*/ 1401233 h 6858000"/>
              <a:gd name="connsiteX17" fmla="*/ 11989228 w 12009304"/>
              <a:gd name="connsiteY17" fmla="*/ 2114179 h 6858000"/>
              <a:gd name="connsiteX18" fmla="*/ 11989228 w 12009304"/>
              <a:gd name="connsiteY18" fmla="*/ 2259969 h 6858000"/>
              <a:gd name="connsiteX19" fmla="*/ 11577006 w 12009304"/>
              <a:gd name="connsiteY19" fmla="*/ 2972914 h 6858000"/>
              <a:gd name="connsiteX20" fmla="*/ 11448522 w 12009304"/>
              <a:gd name="connsiteY20" fmla="*/ 3047587 h 6858000"/>
              <a:gd name="connsiteX21" fmla="*/ 10622296 w 12009304"/>
              <a:gd name="connsiteY21" fmla="*/ 3047587 h 6858000"/>
              <a:gd name="connsiteX22" fmla="*/ 10495594 w 12009304"/>
              <a:gd name="connsiteY22" fmla="*/ 2972914 h 6858000"/>
              <a:gd name="connsiteX23" fmla="*/ 10081589 w 12009304"/>
              <a:gd name="connsiteY23" fmla="*/ 2259969 h 6858000"/>
              <a:gd name="connsiteX24" fmla="*/ 10081589 w 12009304"/>
              <a:gd name="connsiteY24" fmla="*/ 2114179 h 6858000"/>
              <a:gd name="connsiteX25" fmla="*/ 10495594 w 12009304"/>
              <a:gd name="connsiteY25" fmla="*/ 1401233 h 6858000"/>
              <a:gd name="connsiteX26" fmla="*/ 10622296 w 12009304"/>
              <a:gd name="connsiteY26" fmla="*/ 1326563 h 6858000"/>
              <a:gd name="connsiteX27" fmla="*/ 0 w 12009304"/>
              <a:gd name="connsiteY27" fmla="*/ 0 h 6858000"/>
              <a:gd name="connsiteX28" fmla="*/ 4457990 w 12009304"/>
              <a:gd name="connsiteY28" fmla="*/ 0 h 6858000"/>
              <a:gd name="connsiteX29" fmla="*/ 5902610 w 12009304"/>
              <a:gd name="connsiteY29" fmla="*/ 0 h 6858000"/>
              <a:gd name="connsiteX30" fmla="*/ 8476869 w 12009304"/>
              <a:gd name="connsiteY30" fmla="*/ 0 h 6858000"/>
              <a:gd name="connsiteX31" fmla="*/ 8535933 w 12009304"/>
              <a:gd name="connsiteY31" fmla="*/ 39849 h 6858000"/>
              <a:gd name="connsiteX32" fmla="*/ 8693486 w 12009304"/>
              <a:gd name="connsiteY32" fmla="*/ 220603 h 6858000"/>
              <a:gd name="connsiteX33" fmla="*/ 10389180 w 12009304"/>
              <a:gd name="connsiteY33" fmla="*/ 3153347 h 6858000"/>
              <a:gd name="connsiteX34" fmla="*/ 10389180 w 12009304"/>
              <a:gd name="connsiteY34" fmla="*/ 3753061 h 6858000"/>
              <a:gd name="connsiteX35" fmla="*/ 9759557 w 12009304"/>
              <a:gd name="connsiteY35" fmla="*/ 4842009 h 6858000"/>
              <a:gd name="connsiteX36" fmla="*/ 9706493 w 12009304"/>
              <a:gd name="connsiteY36" fmla="*/ 4933778 h 6858000"/>
              <a:gd name="connsiteX37" fmla="*/ 9708360 w 12009304"/>
              <a:gd name="connsiteY37" fmla="*/ 4934561 h 6858000"/>
              <a:gd name="connsiteX38" fmla="*/ 9802002 w 12009304"/>
              <a:gd name="connsiteY38" fmla="*/ 5029008 h 6858000"/>
              <a:gd name="connsiteX39" fmla="*/ 10514131 w 12009304"/>
              <a:gd name="connsiteY39" fmla="*/ 6260653 h 6858000"/>
              <a:gd name="connsiteX40" fmla="*/ 10514131 w 12009304"/>
              <a:gd name="connsiteY40" fmla="*/ 6512512 h 6858000"/>
              <a:gd name="connsiteX41" fmla="*/ 10340271 w 12009304"/>
              <a:gd name="connsiteY41" fmla="*/ 6813206 h 6858000"/>
              <a:gd name="connsiteX42" fmla="*/ 10314372 w 12009304"/>
              <a:gd name="connsiteY42" fmla="*/ 6858000 h 6858000"/>
              <a:gd name="connsiteX43" fmla="*/ 10119136 w 12009304"/>
              <a:gd name="connsiteY43" fmla="*/ 6858000 h 6858000"/>
              <a:gd name="connsiteX44" fmla="*/ 10122008 w 12009304"/>
              <a:gd name="connsiteY44" fmla="*/ 6853033 h 6858000"/>
              <a:gd name="connsiteX45" fmla="*/ 10327158 w 12009304"/>
              <a:gd name="connsiteY45" fmla="*/ 6498223 h 6858000"/>
              <a:gd name="connsiteX46" fmla="*/ 10327158 w 12009304"/>
              <a:gd name="connsiteY46" fmla="*/ 6274942 h 6858000"/>
              <a:gd name="connsiteX47" fmla="*/ 9695832 w 12009304"/>
              <a:gd name="connsiteY47" fmla="*/ 5183053 h 6858000"/>
              <a:gd name="connsiteX48" fmla="*/ 9612819 w 12009304"/>
              <a:gd name="connsiteY48" fmla="*/ 5099323 h 6858000"/>
              <a:gd name="connsiteX49" fmla="*/ 9603213 w 12009304"/>
              <a:gd name="connsiteY49" fmla="*/ 5095298 h 6858000"/>
              <a:gd name="connsiteX50" fmla="*/ 9654707 w 12009304"/>
              <a:gd name="connsiteY50" fmla="*/ 5006238 h 6858000"/>
              <a:gd name="connsiteX51" fmla="*/ 9693004 w 12009304"/>
              <a:gd name="connsiteY51" fmla="*/ 4940002 h 6858000"/>
              <a:gd name="connsiteX52" fmla="*/ 9653283 w 12009304"/>
              <a:gd name="connsiteY52" fmla="*/ 4923348 h 6858000"/>
              <a:gd name="connsiteX53" fmla="*/ 9586087 w 12009304"/>
              <a:gd name="connsiteY53" fmla="*/ 4914420 h 6858000"/>
              <a:gd name="connsiteX54" fmla="*/ 8158743 w 12009304"/>
              <a:gd name="connsiteY54" fmla="*/ 4914420 h 6858000"/>
              <a:gd name="connsiteX55" fmla="*/ 7939863 w 12009304"/>
              <a:gd name="connsiteY55" fmla="*/ 5043420 h 6858000"/>
              <a:gd name="connsiteX56" fmla="*/ 7224650 w 12009304"/>
              <a:gd name="connsiteY56" fmla="*/ 6275065 h 6858000"/>
              <a:gd name="connsiteX57" fmla="*/ 7224650 w 12009304"/>
              <a:gd name="connsiteY57" fmla="*/ 6526922 h 6858000"/>
              <a:gd name="connsiteX58" fmla="*/ 7350544 w 12009304"/>
              <a:gd name="connsiteY58" fmla="*/ 6743723 h 6858000"/>
              <a:gd name="connsiteX59" fmla="*/ 7416905 w 12009304"/>
              <a:gd name="connsiteY59" fmla="*/ 6858000 h 6858000"/>
              <a:gd name="connsiteX60" fmla="*/ 5902610 w 12009304"/>
              <a:gd name="connsiteY60" fmla="*/ 6858000 h 6858000"/>
              <a:gd name="connsiteX61" fmla="*/ 4389357 w 12009304"/>
              <a:gd name="connsiteY61" fmla="*/ 6858000 h 6858000"/>
              <a:gd name="connsiteX62" fmla="*/ 0 w 12009304"/>
              <a:gd name="connsiteY6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12009304" h="6858000">
                <a:moveTo>
                  <a:pt x="8239723" y="5083103"/>
                </a:moveTo>
                <a:cubicBezTo>
                  <a:pt x="8239723" y="5083103"/>
                  <a:pt x="8239723" y="5083103"/>
                  <a:pt x="9505105" y="5083103"/>
                </a:cubicBezTo>
                <a:cubicBezTo>
                  <a:pt x="9525601" y="5083103"/>
                  <a:pt x="9545588" y="5085825"/>
                  <a:pt x="9564676" y="5091016"/>
                </a:cubicBezTo>
                <a:lnTo>
                  <a:pt x="9605648" y="5108194"/>
                </a:lnTo>
                <a:lnTo>
                  <a:pt x="9580608" y="5151499"/>
                </a:lnTo>
                <a:cubicBezTo>
                  <a:pt x="9354208" y="5543062"/>
                  <a:pt x="9064418" y="6044264"/>
                  <a:pt x="8693486" y="6685800"/>
                </a:cubicBezTo>
                <a:cubicBezTo>
                  <a:pt x="8665958" y="6733339"/>
                  <a:pt x="8632925" y="6776306"/>
                  <a:pt x="8595419" y="6814017"/>
                </a:cubicBezTo>
                <a:lnTo>
                  <a:pt x="8545620" y="6858000"/>
                </a:lnTo>
                <a:lnTo>
                  <a:pt x="7612173" y="6858000"/>
                </a:lnTo>
                <a:lnTo>
                  <a:pt x="7591825" y="6822959"/>
                </a:lnTo>
                <a:cubicBezTo>
                  <a:pt x="7538315" y="6730809"/>
                  <a:pt x="7478495" y="6627794"/>
                  <a:pt x="7411622" y="6512633"/>
                </a:cubicBezTo>
                <a:cubicBezTo>
                  <a:pt x="7370628" y="6444560"/>
                  <a:pt x="7370628" y="6357427"/>
                  <a:pt x="7411622" y="6289354"/>
                </a:cubicBezTo>
                <a:cubicBezTo>
                  <a:pt x="7411622" y="6289354"/>
                  <a:pt x="7411622" y="6289354"/>
                  <a:pt x="8045680" y="5197465"/>
                </a:cubicBezTo>
                <a:cubicBezTo>
                  <a:pt x="8083943" y="5126669"/>
                  <a:pt x="8160465" y="5083103"/>
                  <a:pt x="8239723" y="5083103"/>
                </a:cubicBezTo>
                <a:close/>
                <a:moveTo>
                  <a:pt x="10622296" y="1326563"/>
                </a:moveTo>
                <a:cubicBezTo>
                  <a:pt x="10622296" y="1326563"/>
                  <a:pt x="10622296" y="1326563"/>
                  <a:pt x="11448522" y="1326563"/>
                </a:cubicBezTo>
                <a:cubicBezTo>
                  <a:pt x="11502058" y="1326563"/>
                  <a:pt x="11550238" y="1355009"/>
                  <a:pt x="11577006" y="1401233"/>
                </a:cubicBezTo>
                <a:cubicBezTo>
                  <a:pt x="11577006" y="1401233"/>
                  <a:pt x="11577006" y="1401233"/>
                  <a:pt x="11989228" y="2114179"/>
                </a:cubicBezTo>
                <a:cubicBezTo>
                  <a:pt x="12015996" y="2158629"/>
                  <a:pt x="12015996" y="2215522"/>
                  <a:pt x="11989228" y="2259969"/>
                </a:cubicBezTo>
                <a:cubicBezTo>
                  <a:pt x="11989228" y="2259969"/>
                  <a:pt x="11989228" y="2259969"/>
                  <a:pt x="11577006" y="2972914"/>
                </a:cubicBezTo>
                <a:cubicBezTo>
                  <a:pt x="11550238" y="3019141"/>
                  <a:pt x="11502058" y="3047587"/>
                  <a:pt x="11448522" y="3047587"/>
                </a:cubicBezTo>
                <a:cubicBezTo>
                  <a:pt x="11448522" y="3047587"/>
                  <a:pt x="11448522" y="3047587"/>
                  <a:pt x="10622296" y="3047587"/>
                </a:cubicBezTo>
                <a:cubicBezTo>
                  <a:pt x="10570544" y="3047587"/>
                  <a:pt x="10520578" y="3019141"/>
                  <a:pt x="10495594" y="2972914"/>
                </a:cubicBezTo>
                <a:cubicBezTo>
                  <a:pt x="10495594" y="2972914"/>
                  <a:pt x="10495594" y="2972914"/>
                  <a:pt x="10081589" y="2259969"/>
                </a:cubicBezTo>
                <a:cubicBezTo>
                  <a:pt x="10054821" y="2215522"/>
                  <a:pt x="10054821" y="2158629"/>
                  <a:pt x="10081589" y="2114179"/>
                </a:cubicBezTo>
                <a:cubicBezTo>
                  <a:pt x="10081589" y="2114179"/>
                  <a:pt x="10081589" y="2114179"/>
                  <a:pt x="10495594" y="1401233"/>
                </a:cubicBezTo>
                <a:cubicBezTo>
                  <a:pt x="10520578" y="1355009"/>
                  <a:pt x="10570544" y="1326563"/>
                  <a:pt x="10622296" y="1326563"/>
                </a:cubicBezTo>
                <a:close/>
                <a:moveTo>
                  <a:pt x="0" y="0"/>
                </a:moveTo>
                <a:lnTo>
                  <a:pt x="4457990" y="0"/>
                </a:lnTo>
                <a:lnTo>
                  <a:pt x="5902610" y="0"/>
                </a:lnTo>
                <a:lnTo>
                  <a:pt x="8476869" y="0"/>
                </a:lnTo>
                <a:lnTo>
                  <a:pt x="8535933" y="39849"/>
                </a:lnTo>
                <a:cubicBezTo>
                  <a:pt x="8598516" y="88273"/>
                  <a:pt x="8652195" y="149296"/>
                  <a:pt x="8693486" y="220603"/>
                </a:cubicBezTo>
                <a:cubicBezTo>
                  <a:pt x="8693486" y="220603"/>
                  <a:pt x="8693486" y="220603"/>
                  <a:pt x="10389180" y="3153347"/>
                </a:cubicBezTo>
                <a:cubicBezTo>
                  <a:pt x="10499291" y="3336185"/>
                  <a:pt x="10499291" y="3570221"/>
                  <a:pt x="10389180" y="3753061"/>
                </a:cubicBezTo>
                <a:cubicBezTo>
                  <a:pt x="10389180" y="3753061"/>
                  <a:pt x="10389180" y="3753061"/>
                  <a:pt x="9759557" y="4842009"/>
                </a:cubicBezTo>
                <a:lnTo>
                  <a:pt x="9706493" y="4933778"/>
                </a:lnTo>
                <a:lnTo>
                  <a:pt x="9708360" y="4934561"/>
                </a:lnTo>
                <a:cubicBezTo>
                  <a:pt x="9746510" y="4956830"/>
                  <a:pt x="9778880" y="4989078"/>
                  <a:pt x="9802002" y="5029008"/>
                </a:cubicBezTo>
                <a:cubicBezTo>
                  <a:pt x="9802002" y="5029008"/>
                  <a:pt x="9802002" y="5029008"/>
                  <a:pt x="10514131" y="6260653"/>
                </a:cubicBezTo>
                <a:cubicBezTo>
                  <a:pt x="10560376" y="6337439"/>
                  <a:pt x="10560376" y="6435725"/>
                  <a:pt x="10514131" y="6512512"/>
                </a:cubicBezTo>
                <a:cubicBezTo>
                  <a:pt x="10514131" y="6512512"/>
                  <a:pt x="10514131" y="6512512"/>
                  <a:pt x="10340271" y="6813206"/>
                </a:cubicBezTo>
                <a:lnTo>
                  <a:pt x="10314372" y="6858000"/>
                </a:lnTo>
                <a:lnTo>
                  <a:pt x="10119136" y="6858000"/>
                </a:lnTo>
                <a:lnTo>
                  <a:pt x="10122008" y="6853033"/>
                </a:lnTo>
                <a:cubicBezTo>
                  <a:pt x="10327158" y="6498223"/>
                  <a:pt x="10327158" y="6498223"/>
                  <a:pt x="10327158" y="6498223"/>
                </a:cubicBezTo>
                <a:cubicBezTo>
                  <a:pt x="10368154" y="6430148"/>
                  <a:pt x="10368154" y="6343015"/>
                  <a:pt x="10327158" y="6274942"/>
                </a:cubicBezTo>
                <a:cubicBezTo>
                  <a:pt x="9695832" y="5183053"/>
                  <a:pt x="9695832" y="5183053"/>
                  <a:pt x="9695832" y="5183053"/>
                </a:cubicBezTo>
                <a:cubicBezTo>
                  <a:pt x="9675334" y="5147654"/>
                  <a:pt x="9646640" y="5119063"/>
                  <a:pt x="9612819" y="5099323"/>
                </a:cubicBezTo>
                <a:lnTo>
                  <a:pt x="9603213" y="5095298"/>
                </a:lnTo>
                <a:lnTo>
                  <a:pt x="9654707" y="5006238"/>
                </a:lnTo>
                <a:lnTo>
                  <a:pt x="9693004" y="4940002"/>
                </a:lnTo>
                <a:lnTo>
                  <a:pt x="9653283" y="4923348"/>
                </a:lnTo>
                <a:cubicBezTo>
                  <a:pt x="9631750" y="4917491"/>
                  <a:pt x="9609208" y="4914420"/>
                  <a:pt x="9586087" y="4914420"/>
                </a:cubicBezTo>
                <a:cubicBezTo>
                  <a:pt x="8158743" y="4914420"/>
                  <a:pt x="8158743" y="4914420"/>
                  <a:pt x="8158743" y="4914420"/>
                </a:cubicBezTo>
                <a:cubicBezTo>
                  <a:pt x="8069341" y="4914420"/>
                  <a:pt x="7983024" y="4963563"/>
                  <a:pt x="7939863" y="5043420"/>
                </a:cubicBezTo>
                <a:cubicBezTo>
                  <a:pt x="7224650" y="6275065"/>
                  <a:pt x="7224650" y="6275065"/>
                  <a:pt x="7224650" y="6275065"/>
                </a:cubicBezTo>
                <a:cubicBezTo>
                  <a:pt x="7178407" y="6351849"/>
                  <a:pt x="7178407" y="6450135"/>
                  <a:pt x="7224650" y="6526922"/>
                </a:cubicBezTo>
                <a:cubicBezTo>
                  <a:pt x="7269350" y="6603900"/>
                  <a:pt x="7311257" y="6676067"/>
                  <a:pt x="7350544" y="6743723"/>
                </a:cubicBezTo>
                <a:lnTo>
                  <a:pt x="7416905" y="6858000"/>
                </a:lnTo>
                <a:lnTo>
                  <a:pt x="5902610" y="6858000"/>
                </a:lnTo>
                <a:lnTo>
                  <a:pt x="438935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64BD10-3F0E-40D3-8583-52BC76C0E7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1257" y="576943"/>
            <a:ext cx="8371114" cy="5725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7503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11B5B-0070-1299-7971-BC10D9BF9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D6842-E72E-AEC9-7B6C-F94EADB980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7892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</Words>
  <Application>Microsoft Office PowerPoint</Application>
  <PresentationFormat>Widescreen</PresentationFormat>
  <Paragraphs>36</Paragraphs>
  <Slides>8</Slides>
  <Notes>2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Stress Management for care workers using SCSB (self-care stress bettering) Wellbeing App</vt:lpstr>
      <vt:lpstr>Slide 2 – Title Slide</vt:lpstr>
      <vt:lpstr>Slide 3 – Aim and Intervention Overview</vt:lpstr>
      <vt:lpstr>Member number 1</vt:lpstr>
      <vt:lpstr>Stress Management for care workers using SCSB (self-care stress bettering) Wellbeing App</vt:lpstr>
      <vt:lpstr>The digital innovation 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Stress Management for care workers using SCSB (self-care stress bettering) Wellbeing App</dc:title>
  <dc:creator>Simona Dinu</dc:creator>
  <cp:lastModifiedBy>Bijoux Bilonda Konzo</cp:lastModifiedBy>
  <cp:revision>2</cp:revision>
  <dcterms:created xsi:type="dcterms:W3CDTF">2026-07-08T10:27:55Z</dcterms:created>
  <dcterms:modified xsi:type="dcterms:W3CDTF">2026-07-14T13:52:45Z</dcterms:modified>
</cp:coreProperties>
</file>