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160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364"/>
    <p:restoredTop sz="94717"/>
  </p:normalViewPr>
  <p:slideViewPr>
    <p:cSldViewPr snapToGrid="0">
      <p:cViewPr varScale="1">
        <p:scale>
          <a:sx n="107" d="100"/>
          <a:sy n="107" d="100"/>
        </p:scale>
        <p:origin x="640" y="1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579866-53DD-52EE-880C-E23D073C085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cy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8B6A155-2D2B-1768-FF7B-CB7901F6D55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cy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ED84842-2403-4B4F-3D4B-E3772F4A26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ABE1E0-7698-0340-ACF6-A966D6F52668}" type="datetimeFigureOut">
              <a:rPr lang="cy-GB" smtClean="0"/>
              <a:t>03/02/26</a:t>
            </a:fld>
            <a:endParaRPr lang="cy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BABD853-6C11-27E5-C15C-855B4685D6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y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521F678-63A0-7896-884C-B0E6A753CC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DB4B6F-5BEA-2141-81E1-70032958D2C6}" type="slidenum">
              <a:rPr lang="cy-GB" smtClean="0"/>
              <a:t>‹#›</a:t>
            </a:fld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5311001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AE6BEF-9A96-EE64-EC7D-2B4114FC84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cy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9E0C1DE-64C8-D87B-A172-510766B1B1E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cy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B50BCA0-16F8-B75A-3449-FD9E391916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ABE1E0-7698-0340-ACF6-A966D6F52668}" type="datetimeFigureOut">
              <a:rPr lang="cy-GB" smtClean="0"/>
              <a:t>03/02/26</a:t>
            </a:fld>
            <a:endParaRPr lang="cy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5CB27AA-9DE3-7372-34A5-4753659C58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y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4C546C9-11E8-CB07-F3A5-D8789950E0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DB4B6F-5BEA-2141-81E1-70032958D2C6}" type="slidenum">
              <a:rPr lang="cy-GB" smtClean="0"/>
              <a:t>‹#›</a:t>
            </a:fld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2995923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C55BCF-D7F6-F713-1796-D12F1EB8E4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cy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C32D5F9-B784-48B3-A600-4AAF0BEC324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955076C-017E-CB4A-822A-41A6808D38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ABE1E0-7698-0340-ACF6-A966D6F52668}" type="datetimeFigureOut">
              <a:rPr lang="cy-GB" smtClean="0"/>
              <a:t>03/02/26</a:t>
            </a:fld>
            <a:endParaRPr lang="cy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FC5AE26-8156-1B11-51BF-DA9C83C0EE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y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4763832-6B28-B316-B077-654EF27086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DB4B6F-5BEA-2141-81E1-70032958D2C6}" type="slidenum">
              <a:rPr lang="cy-GB" smtClean="0"/>
              <a:t>‹#›</a:t>
            </a:fld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26385838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802750-597A-BD0C-A2CB-30E50AEE0D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cy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D9EA239-DD06-25E7-D3D6-A68D5C88B0B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cy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A92ED21-4FF9-FD66-EAB4-D986885AA0B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cy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5EB6302-8AFC-7393-888D-D84D96D237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ABE1E0-7698-0340-ACF6-A966D6F52668}" type="datetimeFigureOut">
              <a:rPr lang="cy-GB" smtClean="0"/>
              <a:t>03/02/26</a:t>
            </a:fld>
            <a:endParaRPr lang="cy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185F0A6-6523-DF36-F89C-F7787D7F53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y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E4D065D-16FF-BBE6-CDE5-6055786088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DB4B6F-5BEA-2141-81E1-70032958D2C6}" type="slidenum">
              <a:rPr lang="cy-GB" smtClean="0"/>
              <a:t>‹#›</a:t>
            </a:fld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23597852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C4F7B6-C3E6-270E-8C9B-F52CE61B6B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cy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C78ABB0-8E12-E304-69D3-777D47453FC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57F0084-5DF8-9A1C-F248-754BD8F8082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cy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2523F15-CDAE-C437-DB9E-08845DBDF78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2C7A99F-DF53-3619-285D-FF06A04F680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cy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49C97C5-8987-C2F5-EAB1-F56103BCED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ABE1E0-7698-0340-ACF6-A966D6F52668}" type="datetimeFigureOut">
              <a:rPr lang="cy-GB" smtClean="0"/>
              <a:t>03/02/26</a:t>
            </a:fld>
            <a:endParaRPr lang="cy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7E82EE4-09E8-7EE0-DD2B-0CE5C075E1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y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00B7708-A042-8076-A26D-08BA852C79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DB4B6F-5BEA-2141-81E1-70032958D2C6}" type="slidenum">
              <a:rPr lang="cy-GB" smtClean="0"/>
              <a:t>‹#›</a:t>
            </a:fld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8087708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68F073-6B75-62E5-129C-1D61F451F6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cy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FF5383D-7A48-8C8B-9A06-E928B4B48D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ABE1E0-7698-0340-ACF6-A966D6F52668}" type="datetimeFigureOut">
              <a:rPr lang="cy-GB" smtClean="0"/>
              <a:t>03/02/26</a:t>
            </a:fld>
            <a:endParaRPr lang="cy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948CB25-B4B5-BE6A-C4AF-D6D6C94E51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y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CD2B774-5BAF-B96D-B0D5-041D629CFA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DB4B6F-5BEA-2141-81E1-70032958D2C6}" type="slidenum">
              <a:rPr lang="cy-GB" smtClean="0"/>
              <a:t>‹#›</a:t>
            </a:fld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29929598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18E4377-C57A-0F6C-3440-D0C724F203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ABE1E0-7698-0340-ACF6-A966D6F52668}" type="datetimeFigureOut">
              <a:rPr lang="cy-GB" smtClean="0"/>
              <a:t>03/02/26</a:t>
            </a:fld>
            <a:endParaRPr lang="cy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6C51A94-4832-76FB-1D34-56C3D6777A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y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CAA309A-E099-C626-D133-769C673FAD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DB4B6F-5BEA-2141-81E1-70032958D2C6}" type="slidenum">
              <a:rPr lang="cy-GB" smtClean="0"/>
              <a:t>‹#›</a:t>
            </a:fld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8122550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E57400-318E-7691-CE84-6592621FBE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cy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E5C5769-0AB8-E72D-D2CB-D56BC2C6277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cy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08B54F3-AA9B-6DC7-F1B4-48F6C8D3671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7740212-A8CB-1825-B78F-3B74CC101E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ABE1E0-7698-0340-ACF6-A966D6F52668}" type="datetimeFigureOut">
              <a:rPr lang="cy-GB" smtClean="0"/>
              <a:t>03/02/26</a:t>
            </a:fld>
            <a:endParaRPr lang="cy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42015C1-2E9C-6384-2301-33B64A6BB6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y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6247DFF-A2F3-3F6B-4EAC-F6620D76E8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DB4B6F-5BEA-2141-81E1-70032958D2C6}" type="slidenum">
              <a:rPr lang="cy-GB" smtClean="0"/>
              <a:t>‹#›</a:t>
            </a:fld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35582965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E9F1A0-2463-B14C-A77D-8FBAAB0F0C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cy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74BD3E3-16BC-CEAA-46F3-87B259D7EB1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y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B976EDF-00E3-3426-EB28-CFEC696AFC5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BA5BEA3-F9AB-0F8B-E560-63F90F8165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ABE1E0-7698-0340-ACF6-A966D6F52668}" type="datetimeFigureOut">
              <a:rPr lang="cy-GB" smtClean="0"/>
              <a:t>03/02/26</a:t>
            </a:fld>
            <a:endParaRPr lang="cy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76B0875-A5C4-9C93-E470-AE820C1A87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y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089330E-4E26-B389-59D1-4FD76EE939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DB4B6F-5BEA-2141-81E1-70032958D2C6}" type="slidenum">
              <a:rPr lang="cy-GB" smtClean="0"/>
              <a:t>‹#›</a:t>
            </a:fld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19348948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A3EDD4-AB98-054E-59DF-20C681D47B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cy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C26701-B75B-EB83-64E5-B36C829AE66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cy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4617856-4C30-429C-CBB6-D96B6799EB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ABE1E0-7698-0340-ACF6-A966D6F52668}" type="datetimeFigureOut">
              <a:rPr lang="cy-GB" smtClean="0"/>
              <a:t>03/02/26</a:t>
            </a:fld>
            <a:endParaRPr lang="cy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163BADB-19EF-8366-4377-4F826D7DDE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y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1C7981-26E9-CBD4-0206-EC37EE7AE9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DB4B6F-5BEA-2141-81E1-70032958D2C6}" type="slidenum">
              <a:rPr lang="cy-GB" smtClean="0"/>
              <a:t>‹#›</a:t>
            </a:fld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32944602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46BDFBD-1EFA-0F0F-49CC-FC31C2D6656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cy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4C3A029-9877-9350-55E7-EB1D747F0AB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cy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E5B65F7-EEE2-C31E-01F1-82139E9714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ABE1E0-7698-0340-ACF6-A966D6F52668}" type="datetimeFigureOut">
              <a:rPr lang="cy-GB" smtClean="0"/>
              <a:t>03/02/26</a:t>
            </a:fld>
            <a:endParaRPr lang="cy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CD4D50F-34E1-4BD2-F003-EC07371F11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y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3D4018E-2CE0-2BDE-C722-85532BE53C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DB4B6F-5BEA-2141-81E1-70032958D2C6}" type="slidenum">
              <a:rPr lang="cy-GB" smtClean="0"/>
              <a:t>‹#›</a:t>
            </a:fld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34012429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4A80CDB-6F59-30DD-E72F-66526CAE8D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cy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45D4D05-5CA7-8DD2-56AB-17E0D3A993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cy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59AB3B5-6C14-206F-D6FA-78B26CE2BEB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4ABE1E0-7698-0340-ACF6-A966D6F52668}" type="datetimeFigureOut">
              <a:rPr lang="cy-GB" smtClean="0"/>
              <a:t>03/02/26</a:t>
            </a:fld>
            <a:endParaRPr lang="cy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F145509-7767-5277-9121-1188C5D2216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cy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661C379-B4BB-CB94-C8F6-561353FA662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4DB4B6F-5BEA-2141-81E1-70032958D2C6}" type="slidenum">
              <a:rPr lang="cy-GB" smtClean="0"/>
              <a:t>‹#›</a:t>
            </a:fld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17777270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1A4B3B7-E652-6339-F049-2D8764EC242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675AC2B5-40DA-FE16-1DDF-16154F77DAE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52784608"/>
              </p:ext>
            </p:extLst>
          </p:nvPr>
        </p:nvGraphicFramePr>
        <p:xfrm>
          <a:off x="304800" y="225534"/>
          <a:ext cx="11734800" cy="64566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46960">
                  <a:extLst>
                    <a:ext uri="{9D8B030D-6E8A-4147-A177-3AD203B41FA5}">
                      <a16:colId xmlns:a16="http://schemas.microsoft.com/office/drawing/2014/main" val="4048495510"/>
                    </a:ext>
                  </a:extLst>
                </a:gridCol>
                <a:gridCol w="2346960">
                  <a:extLst>
                    <a:ext uri="{9D8B030D-6E8A-4147-A177-3AD203B41FA5}">
                      <a16:colId xmlns:a16="http://schemas.microsoft.com/office/drawing/2014/main" val="2126744369"/>
                    </a:ext>
                  </a:extLst>
                </a:gridCol>
                <a:gridCol w="2346960">
                  <a:extLst>
                    <a:ext uri="{9D8B030D-6E8A-4147-A177-3AD203B41FA5}">
                      <a16:colId xmlns:a16="http://schemas.microsoft.com/office/drawing/2014/main" val="3216188834"/>
                    </a:ext>
                  </a:extLst>
                </a:gridCol>
                <a:gridCol w="2346960">
                  <a:extLst>
                    <a:ext uri="{9D8B030D-6E8A-4147-A177-3AD203B41FA5}">
                      <a16:colId xmlns:a16="http://schemas.microsoft.com/office/drawing/2014/main" val="893177134"/>
                    </a:ext>
                  </a:extLst>
                </a:gridCol>
                <a:gridCol w="2346960">
                  <a:extLst>
                    <a:ext uri="{9D8B030D-6E8A-4147-A177-3AD203B41FA5}">
                      <a16:colId xmlns:a16="http://schemas.microsoft.com/office/drawing/2014/main" val="1873649136"/>
                    </a:ext>
                  </a:extLst>
                </a:gridCol>
              </a:tblGrid>
              <a:tr h="808947">
                <a:tc gridSpan="5">
                  <a:txBody>
                    <a:bodyPr/>
                    <a:lstStyle/>
                    <a:p>
                      <a:pPr algn="ctr"/>
                      <a:r>
                        <a:rPr lang="en-US" sz="4400" b="1" i="0" dirty="0" err="1">
                          <a:solidFill>
                            <a:schemeClr val="tx2"/>
                          </a:solidFill>
                          <a:latin typeface="Arial" panose="020B0604020202020204" pitchFamily="34" charset="0"/>
                          <a:ea typeface="Noteworthy Light" panose="02000400000000000000" pitchFamily="2" charset="77"/>
                          <a:cs typeface="Arial" panose="020B0604020202020204" pitchFamily="34" charset="0"/>
                        </a:rPr>
                        <a:t>Darllen</a:t>
                      </a:r>
                      <a:r>
                        <a:rPr lang="en-US" sz="4400" b="1" i="0" dirty="0">
                          <a:solidFill>
                            <a:schemeClr val="tx2"/>
                          </a:solidFill>
                          <a:latin typeface="Arial" panose="020B0604020202020204" pitchFamily="34" charset="0"/>
                          <a:ea typeface="Noteworthy Light" panose="02000400000000000000" pitchFamily="2" charset="77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4400" b="1" i="0" dirty="0" err="1">
                          <a:solidFill>
                            <a:schemeClr val="tx2"/>
                          </a:solidFill>
                          <a:latin typeface="Arial" panose="020B0604020202020204" pitchFamily="34" charset="0"/>
                          <a:ea typeface="Noteworthy Light" panose="02000400000000000000" pitchFamily="2" charset="77"/>
                          <a:cs typeface="Arial" panose="020B0604020202020204" pitchFamily="34" charset="0"/>
                        </a:rPr>
                        <a:t>stori</a:t>
                      </a:r>
                      <a:endParaRPr lang="en-US" sz="4400" b="1" i="0" dirty="0">
                        <a:solidFill>
                          <a:schemeClr val="tx2"/>
                        </a:solidFill>
                        <a:latin typeface="Arial" panose="020B0604020202020204" pitchFamily="34" charset="0"/>
                        <a:ea typeface="Noteworthy Light" panose="02000400000000000000" pitchFamily="2" charset="77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b="0" i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 b="0" i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 b="0" i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 b="0" i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25183502"/>
                  </a:ext>
                </a:extLst>
              </a:tr>
              <a:tr h="1261958">
                <a:tc>
                  <a:txBody>
                    <a:bodyPr/>
                    <a:lstStyle/>
                    <a:p>
                      <a:r>
                        <a:rPr lang="en-US" b="1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Dechrau</a:t>
                      </a:r>
                      <a:r>
                        <a:rPr lang="en-US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b="1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arni</a:t>
                      </a:r>
                      <a:endParaRPr lang="en-US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b="1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Gorchmynion</a:t>
                      </a:r>
                      <a:r>
                        <a:rPr lang="en-US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b="1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defnyddiol</a:t>
                      </a:r>
                      <a:endParaRPr lang="en-US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b="1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Trafod</a:t>
                      </a:r>
                      <a:r>
                        <a:rPr lang="en-US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y </a:t>
                      </a:r>
                      <a:r>
                        <a:rPr lang="en-US" b="1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clawr</a:t>
                      </a:r>
                      <a:endParaRPr lang="en-US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b="1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Cwestiynau</a:t>
                      </a:r>
                      <a:r>
                        <a:rPr lang="en-US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b="1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wrth</a:t>
                      </a:r>
                      <a:r>
                        <a:rPr lang="en-US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b="1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ddarllen</a:t>
                      </a:r>
                      <a:r>
                        <a:rPr lang="en-US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/ </a:t>
                      </a:r>
                      <a:r>
                        <a:rPr lang="en-US" b="1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tynnu</a:t>
                      </a:r>
                      <a:r>
                        <a:rPr lang="en-US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b="1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sylw</a:t>
                      </a:r>
                      <a:r>
                        <a:rPr lang="en-US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at </a:t>
                      </a:r>
                      <a:r>
                        <a:rPr lang="en-US" b="1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nodweddion</a:t>
                      </a:r>
                      <a:endParaRPr lang="en-US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b="1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Cwestiynau</a:t>
                      </a:r>
                      <a:r>
                        <a:rPr lang="en-US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b="1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ar</a:t>
                      </a:r>
                      <a:r>
                        <a:rPr lang="en-US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b="1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ôl</a:t>
                      </a:r>
                      <a:r>
                        <a:rPr lang="en-US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b="1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darllen</a:t>
                      </a:r>
                      <a:endParaRPr lang="en-US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66561276"/>
                  </a:ext>
                </a:extLst>
              </a:tr>
              <a:tr h="877143">
                <a:tc>
                  <a:txBody>
                    <a:bodyPr/>
                    <a:lstStyle/>
                    <a:p>
                      <a:endParaRPr lang="en-US" sz="2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2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2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2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2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46778097"/>
                  </a:ext>
                </a:extLst>
              </a:tr>
              <a:tr h="877143">
                <a:tc>
                  <a:txBody>
                    <a:bodyPr/>
                    <a:lstStyle/>
                    <a:p>
                      <a:endParaRPr lang="en-US" sz="2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2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2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2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2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9671597"/>
                  </a:ext>
                </a:extLst>
              </a:tr>
              <a:tr h="877143">
                <a:tc>
                  <a:txBody>
                    <a:bodyPr/>
                    <a:lstStyle/>
                    <a:p>
                      <a:endParaRPr lang="en-US" sz="2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240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240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2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2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79663996"/>
                  </a:ext>
                </a:extLst>
              </a:tr>
              <a:tr h="877143">
                <a:tc>
                  <a:txBody>
                    <a:bodyPr/>
                    <a:lstStyle/>
                    <a:p>
                      <a:endParaRPr lang="en-US" sz="2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240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240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240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2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75422143"/>
                  </a:ext>
                </a:extLst>
              </a:tr>
              <a:tr h="877143">
                <a:tc>
                  <a:txBody>
                    <a:bodyPr/>
                    <a:lstStyle/>
                    <a:p>
                      <a:endParaRPr lang="en-US" sz="2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240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240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240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2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4444931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2669108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21</Words>
  <Application>Microsoft Macintosh PowerPoint</Application>
  <PresentationFormat>Widescreen</PresentationFormat>
  <Paragraphs>6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Aptos</vt:lpstr>
      <vt:lpstr>Aptos Display</vt:lpstr>
      <vt:lpstr>Arial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Nia Evans</dc:creator>
  <cp:lastModifiedBy>Nia Evans</cp:lastModifiedBy>
  <cp:revision>1</cp:revision>
  <dcterms:created xsi:type="dcterms:W3CDTF">2026-02-03T11:54:50Z</dcterms:created>
  <dcterms:modified xsi:type="dcterms:W3CDTF">2026-02-03T11:55:35Z</dcterms:modified>
</cp:coreProperties>
</file>