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8EABD5-2550-44F7-B5C2-E2E0C1A28A84}" v="11" dt="2022-06-21T19:06:11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rginica Ionescu (2026295)" userId="S::2026295@student.uwtsd.ac.uk::99e07e58-1b10-4242-a2bb-70f578981dac" providerId="AD" clId="Web-{4F8EABD5-2550-44F7-B5C2-E2E0C1A28A84}"/>
    <pc:docChg chg="modSld">
      <pc:chgData name="Virginica Ionescu (2026295)" userId="S::2026295@student.uwtsd.ac.uk::99e07e58-1b10-4242-a2bb-70f578981dac" providerId="AD" clId="Web-{4F8EABD5-2550-44F7-B5C2-E2E0C1A28A84}" dt="2022-06-21T19:06:11.057" v="10"/>
      <pc:docMkLst>
        <pc:docMk/>
      </pc:docMkLst>
      <pc:sldChg chg="addSp delSp modSp">
        <pc:chgData name="Virginica Ionescu (2026295)" userId="S::2026295@student.uwtsd.ac.uk::99e07e58-1b10-4242-a2bb-70f578981dac" providerId="AD" clId="Web-{4F8EABD5-2550-44F7-B5C2-E2E0C1A28A84}" dt="2022-06-21T19:06:11.057" v="10"/>
        <pc:sldMkLst>
          <pc:docMk/>
          <pc:sldMk cId="109857222" sldId="256"/>
        </pc:sldMkLst>
        <pc:spChg chg="del mod">
          <ac:chgData name="Virginica Ionescu (2026295)" userId="S::2026295@student.uwtsd.ac.uk::99e07e58-1b10-4242-a2bb-70f578981dac" providerId="AD" clId="Web-{4F8EABD5-2550-44F7-B5C2-E2E0C1A28A84}" dt="2022-06-21T19:06:07.963" v="9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Virginica Ionescu (2026295)" userId="S::2026295@student.uwtsd.ac.uk::99e07e58-1b10-4242-a2bb-70f578981dac" providerId="AD" clId="Web-{4F8EABD5-2550-44F7-B5C2-E2E0C1A28A84}" dt="2022-06-21T19:06:11.057" v="10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Virginica Ionescu (2026295)" userId="S::2026295@student.uwtsd.ac.uk::99e07e58-1b10-4242-a2bb-70f578981dac" providerId="AD" clId="Web-{4F8EABD5-2550-44F7-B5C2-E2E0C1A28A84}" dt="2022-06-21T19:05:45.806" v="6" actId="1076"/>
          <ac:picMkLst>
            <pc:docMk/>
            <pc:sldMk cId="109857222" sldId="256"/>
            <ac:picMk id="4" creationId="{56B14D91-2E1B-CACE-1038-1488425D42A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56B14D91-2E1B-CACE-1038-1488425D42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5825" y="374927"/>
            <a:ext cx="4590788" cy="6118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</cp:revision>
  <dcterms:created xsi:type="dcterms:W3CDTF">2022-06-21T19:04:25Z</dcterms:created>
  <dcterms:modified xsi:type="dcterms:W3CDTF">2022-06-21T19:06:11Z</dcterms:modified>
</cp:coreProperties>
</file>