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2408" autoAdjust="0"/>
  </p:normalViewPr>
  <p:slideViewPr>
    <p:cSldViewPr snapToGrid="0">
      <p:cViewPr varScale="1">
        <p:scale>
          <a:sx n="43" d="100"/>
          <a:sy n="43" d="100"/>
        </p:scale>
        <p:origin x="1339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1A245-C434-40EF-83EC-AFF1679E4871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D9E188-CC22-4BF0-9D8C-1A2376756E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206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EcoBox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UK will fill the needs of growing plastic waste and absence of convenient zero-waste grocery offerings. The platform is a combination of sustainability and digital retail innovation to fulfill the increased eco-conscious demand. The structured opportunity identification is indicative of the digital era of entrepreneurial information practices and market positioning based on evidence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Orrensalo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Brush and Nikou, 2022).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D9E188-CC22-4BF0-9D8C-1A2376756E0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25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solution combines circular packaging and AI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personalisation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a part of a subscription model. It appeals to urban professionals, a strategy that increases the scalability of the increasing digital grocery market. Organized marketing strength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Orrensalo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2022), including digital innovation, enhances competitive positioning in a saturated market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Kreiterling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2023), whereas structured marketing innovation supports customer acquisition and growth prospective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Orrensalo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2022).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D9E188-CC22-4BF0-9D8C-1A2376756E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185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Stability of revenue comes as a result of subscription-based revenue and low cost management. A hybrid financing model improves strength and size. The support provided by the government policy has a positive impact on the work of SMEs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Prasannath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2024). Retention strategies that are CRM enabled have enhanced profitability and entrepreneurial marketing performance (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Guerola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-Navarro et al., 2022). Delivery is not complicated, lengthy and investor-oriented in 10 minutes.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D9E188-CC22-4BF0-9D8C-1A2376756E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622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18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545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9743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56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987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541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82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60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271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4911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39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D34AD-B604-4430-805C-698C4A64A1BA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D5B88E7-3A42-4AC7-9E7B-E3474A6187C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456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0472778.2022.2100896" TargetMode="External"/><Relationship Id="rId2" Type="http://schemas.openxmlformats.org/officeDocument/2006/relationships/hyperlink" Target="https://doi.org/10.1007/s11365-022-00800-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4C6C2-949F-64E9-72FD-ECF196CD7E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TASK 2 - Business Plan Presentation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A6F7F7-40B0-82B7-24F8-0CF80C3FEA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(Element 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60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ED2B910-B28F-4A54-B17C-8B7E5893A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45F118-1DF8-46A9-8A77-B3D9422CE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8775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CAC12-57EB-1508-CBCC-6ADCD885F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457" y="804519"/>
            <a:ext cx="5550357" cy="1049235"/>
          </a:xfrm>
        </p:spPr>
        <p:txBody>
          <a:bodyPr>
            <a:normAutofit/>
          </a:bodyPr>
          <a:lstStyle/>
          <a:p>
            <a:r>
              <a:rPr lang="en-US" b="1" dirty="0"/>
              <a:t>Business Concept &amp; Market Problem</a:t>
            </a:r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CAB7D27-148D-4082-B160-72FAD580D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21F8FA-ECAE-1F9A-4B7A-60391560C0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39" y="845832"/>
            <a:ext cx="4074836" cy="17623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F34ABC-0C4A-4797-6EEC-B07F8F0268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940" y="3137516"/>
            <a:ext cx="4927213" cy="27199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6010A-FAF7-3143-56EF-E78302D86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6457" y="2015732"/>
            <a:ext cx="5550357" cy="3450613"/>
          </a:xfrm>
        </p:spPr>
        <p:txBody>
          <a:bodyPr>
            <a:normAutofit/>
          </a:bodyPr>
          <a:lstStyle/>
          <a:p>
            <a:r>
              <a:rPr lang="en-US" dirty="0"/>
              <a:t>Zero-Waste Groceries: </a:t>
            </a:r>
            <a:r>
              <a:rPr lang="en-US" dirty="0" err="1"/>
              <a:t>EcoBox</a:t>
            </a:r>
            <a:r>
              <a:rPr lang="en-US" dirty="0"/>
              <a:t> UK.</a:t>
            </a:r>
          </a:p>
          <a:p>
            <a:r>
              <a:rPr lang="en-US" dirty="0"/>
              <a:t>Plastic waste in retail</a:t>
            </a:r>
          </a:p>
          <a:p>
            <a:r>
              <a:rPr lang="en-US" dirty="0"/>
              <a:t>Increasing environmentally conscious buyers.</a:t>
            </a:r>
          </a:p>
          <a:p>
            <a:r>
              <a:rPr lang="en-US" dirty="0"/>
              <a:t>Digital retail revolution.</a:t>
            </a:r>
          </a:p>
          <a:p>
            <a:r>
              <a:rPr lang="en-US" dirty="0"/>
              <a:t>Subscription-based model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D88FC76-F691-462A-BCF9-0BA4F5DE6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3204A7E-B7E9-42D0-9DC4-B82FDC8C4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164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2C14A9-3617-46DD-9FC4-ED828A7D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9AB0109-1C89-41F0-9EDF-3DE017BE3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677A3CA-CD0F-23B7-A390-7050804F1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>
            <a:normAutofit/>
          </a:bodyPr>
          <a:lstStyle/>
          <a:p>
            <a:r>
              <a:rPr lang="en-US" b="1" dirty="0"/>
              <a:t>Solution, Market Opportunity &amp; USP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E5CB6C-D5A1-44AB-BAD0-E76C67ED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D2AE5-0A76-9EDB-0438-3E7F64314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550357" cy="3450613"/>
          </a:xfrm>
        </p:spPr>
        <p:txBody>
          <a:bodyPr>
            <a:normAutofit/>
          </a:bodyPr>
          <a:lstStyle/>
          <a:p>
            <a:r>
              <a:rPr lang="en-US" dirty="0"/>
              <a:t>Reusable packaging system</a:t>
            </a:r>
          </a:p>
          <a:p>
            <a:r>
              <a:rPr lang="en-US" dirty="0"/>
              <a:t>AI-driven </a:t>
            </a:r>
            <a:r>
              <a:rPr lang="en-US" dirty="0" err="1"/>
              <a:t>personalisation</a:t>
            </a:r>
            <a:endParaRPr lang="en-US" dirty="0"/>
          </a:p>
          <a:p>
            <a:r>
              <a:rPr lang="en-US" dirty="0"/>
              <a:t>Professional target market in urbanity.</a:t>
            </a:r>
          </a:p>
          <a:p>
            <a:r>
              <a:rPr lang="en-US" dirty="0"/>
              <a:t>100% plastic-free logistics</a:t>
            </a:r>
          </a:p>
          <a:p>
            <a:r>
              <a:rPr lang="en-US" dirty="0"/>
              <a:t>Scalable digital platform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B95DD-4ECD-214F-66ED-862D9DB46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3594" y="481109"/>
            <a:ext cx="4449465" cy="30042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9F8360-2D8E-95BF-2ED2-C8967270AD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0908" y="3703979"/>
            <a:ext cx="4074836" cy="17623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5A16967-5C32-4A48-9F02-4F0228AC8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42D078B-EF20-4DB1-AA1B-87F212C56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161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26C50-4C52-A138-233D-33C2353D9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Financial Model &amp; Communication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196FD-8E1C-7C8E-F92A-3F365013F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33947"/>
            <a:ext cx="4644421" cy="3450613"/>
          </a:xfrm>
        </p:spPr>
        <p:txBody>
          <a:bodyPr/>
          <a:lstStyle/>
          <a:p>
            <a:r>
              <a:rPr lang="en-US" dirty="0"/>
              <a:t>Subscription revenue model</a:t>
            </a:r>
          </a:p>
          <a:p>
            <a:r>
              <a:rPr lang="en-US" dirty="0"/>
              <a:t>Lean company hierarchy.</a:t>
            </a:r>
          </a:p>
          <a:p>
            <a:r>
              <a:rPr lang="en-US" dirty="0"/>
              <a:t>Mixed funding strategy</a:t>
            </a:r>
          </a:p>
          <a:p>
            <a:r>
              <a:rPr lang="en-US" dirty="0"/>
              <a:t>Has alignment to government backing.</a:t>
            </a:r>
          </a:p>
          <a:p>
            <a:r>
              <a:rPr lang="en-US" dirty="0"/>
              <a:t>Data-driven CRM integration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022158-C2D9-BEAC-85EC-9953B35CB4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216" y="2033947"/>
            <a:ext cx="5400902" cy="34541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D6D539-EE3F-D739-1EA1-C7A2F6A3E5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17" y="4581064"/>
            <a:ext cx="5342965" cy="1380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81148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C88BE-8089-0A20-9BBE-26E59490B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82542-0775-BCB5-292D-516D5C967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US" dirty="0" err="1"/>
              <a:t>Guerola</a:t>
            </a:r>
            <a:r>
              <a:rPr lang="en-US" dirty="0"/>
              <a:t>-Navarro, V., Gil-Gómez, H., </a:t>
            </a:r>
            <a:r>
              <a:rPr lang="en-US" dirty="0" err="1"/>
              <a:t>Oltra-Badenes</a:t>
            </a:r>
            <a:r>
              <a:rPr lang="en-US" dirty="0"/>
              <a:t>, R. and Soto-Acosta, P. (2022) ‘Customer relationship management and its impact on entrepreneurial marketing: a literature review’, </a:t>
            </a:r>
            <a:r>
              <a:rPr lang="en-US" i="1" dirty="0"/>
              <a:t>International Entrepreneurship and Management Journal</a:t>
            </a:r>
            <a:r>
              <a:rPr lang="en-US" dirty="0"/>
              <a:t>. Available at: </a:t>
            </a:r>
            <a:r>
              <a:rPr lang="en-US" u="sng" dirty="0">
                <a:hlinkClick r:id="rId2"/>
              </a:rPr>
              <a:t>https://doi.org/10.1007/s11365-022-00800-x</a:t>
            </a:r>
            <a:endParaRPr lang="en-US" dirty="0"/>
          </a:p>
          <a:p>
            <a:pPr algn="just"/>
            <a:r>
              <a:rPr lang="en-US" dirty="0" err="1"/>
              <a:t>Kreiterling</a:t>
            </a:r>
            <a:r>
              <a:rPr lang="en-US" dirty="0"/>
              <a:t>, C. (2023) ‘Digital innovation and entrepreneurship: a review of challenges in competitive markets’, </a:t>
            </a:r>
            <a:r>
              <a:rPr lang="en-US" i="1" dirty="0"/>
              <a:t>Journal of Innovation and Entrepreneurship</a:t>
            </a:r>
            <a:r>
              <a:rPr lang="en-US" dirty="0"/>
              <a:t>. Available at: https://doi.org/10.1186/s13731-023-00320-0</a:t>
            </a:r>
          </a:p>
          <a:p>
            <a:pPr algn="just"/>
            <a:r>
              <a:rPr lang="en-US" dirty="0" err="1"/>
              <a:t>Orrensalo</a:t>
            </a:r>
            <a:r>
              <a:rPr lang="en-US" dirty="0"/>
              <a:t>, T., Brush, C. and Nikou, S. (2022) ‘Entrepreneurs’ Information-Seeking Behaviors in the Digital Age – A Systematic Literature Review’, </a:t>
            </a:r>
            <a:r>
              <a:rPr lang="en-US" i="1" dirty="0"/>
              <a:t>Journal of Small Business Management</a:t>
            </a:r>
            <a:r>
              <a:rPr lang="en-US" dirty="0"/>
              <a:t>. Available at: </a:t>
            </a:r>
            <a:r>
              <a:rPr lang="en-US" u="sng" dirty="0">
                <a:hlinkClick r:id="rId3"/>
              </a:rPr>
              <a:t>https://doi.org/10.1080/00472778.2022.2100896</a:t>
            </a:r>
            <a:endParaRPr lang="en-US" dirty="0"/>
          </a:p>
          <a:p>
            <a:pPr algn="just"/>
            <a:r>
              <a:rPr lang="en-US" dirty="0" err="1"/>
              <a:t>Prasannath</a:t>
            </a:r>
            <a:r>
              <a:rPr lang="en-US" dirty="0"/>
              <a:t>, V., Adhikari, R.P., </a:t>
            </a:r>
            <a:r>
              <a:rPr lang="en-US" dirty="0" err="1"/>
              <a:t>Gronum</a:t>
            </a:r>
            <a:r>
              <a:rPr lang="en-US" dirty="0"/>
              <a:t>, S. and Miles, M.P. (2024) ‘Impact of government support policies on entrepreneurial orientation and SME performance’, </a:t>
            </a:r>
            <a:r>
              <a:rPr lang="en-US" i="1" dirty="0"/>
              <a:t>International Entrepreneurship and Management Journal</a:t>
            </a:r>
            <a:r>
              <a:rPr lang="en-US" dirty="0"/>
              <a:t>. Available at: https://doi.org/10.1007/s11365-024-00993-3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7007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29</TotalTime>
  <Words>505</Words>
  <Application>Microsoft Office PowerPoint</Application>
  <PresentationFormat>Widescreen</PresentationFormat>
  <Paragraphs>32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Gill Sans MT</vt:lpstr>
      <vt:lpstr>Gallery</vt:lpstr>
      <vt:lpstr>TASK 2 - Business Plan Presentation </vt:lpstr>
      <vt:lpstr>Business Concept &amp; Market Problem</vt:lpstr>
      <vt:lpstr>Solution, Market Opportunity &amp; USP</vt:lpstr>
      <vt:lpstr>Financial Model &amp; Communication Strategy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</dc:creator>
  <cp:lastModifiedBy>Marian Lupa</cp:lastModifiedBy>
  <cp:revision>2</cp:revision>
  <dcterms:created xsi:type="dcterms:W3CDTF">2026-02-27T18:55:58Z</dcterms:created>
  <dcterms:modified xsi:type="dcterms:W3CDTF">2026-03-06T18:12:55Z</dcterms:modified>
</cp:coreProperties>
</file>