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0" r:id="rId4"/>
  </p:sldMasterIdLst>
  <p:notesMasterIdLst>
    <p:notesMasterId r:id="rId13"/>
  </p:notesMasterIdLst>
  <p:handoutMasterIdLst>
    <p:handoutMasterId r:id="rId14"/>
  </p:handoutMasterIdLst>
  <p:sldIdLst>
    <p:sldId id="312" r:id="rId5"/>
    <p:sldId id="304" r:id="rId6"/>
    <p:sldId id="307" r:id="rId7"/>
    <p:sldId id="314" r:id="rId8"/>
    <p:sldId id="281" r:id="rId9"/>
    <p:sldId id="282" r:id="rId10"/>
    <p:sldId id="297" r:id="rId11"/>
    <p:sldId id="313" r:id="rId12"/>
  </p:sldIdLst>
  <p:sldSz cx="12192000" cy="6858000"/>
  <p:notesSz cx="13716000" cy="2438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3" orient="horz" pos="2616" userDrawn="1">
          <p15:clr>
            <a:srgbClr val="A4A3A4"/>
          </p15:clr>
        </p15:guide>
        <p15:guide id="4" orient="horz" pos="3264" userDrawn="1">
          <p15:clr>
            <a:srgbClr val="A4A3A4"/>
          </p15:clr>
        </p15:guide>
        <p15:guide id="5" pos="6912" userDrawn="1">
          <p15:clr>
            <a:srgbClr val="A4A3A4"/>
          </p15:clr>
        </p15:guide>
        <p15:guide id="6" orient="horz" userDrawn="1">
          <p15:clr>
            <a:srgbClr val="A4A3A4"/>
          </p15:clr>
        </p15:guide>
        <p15:guide id="7" orient="horz" pos="4008" userDrawn="1">
          <p15:clr>
            <a:srgbClr val="A4A3A4"/>
          </p15:clr>
        </p15:guide>
        <p15:guide id="9" orient="horz" pos="2352" userDrawn="1">
          <p15:clr>
            <a:srgbClr val="A4A3A4"/>
          </p15:clr>
        </p15:guide>
        <p15:guide id="12" pos="6696" userDrawn="1">
          <p15:clr>
            <a:srgbClr val="A4A3A4"/>
          </p15:clr>
        </p15:guide>
        <p15:guide id="15" pos="2136" userDrawn="1">
          <p15:clr>
            <a:srgbClr val="A4A3A4"/>
          </p15:clr>
        </p15:guide>
        <p15:guide id="16" pos="2760" userDrawn="1">
          <p15:clr>
            <a:srgbClr val="A4A3A4"/>
          </p15:clr>
        </p15:guide>
        <p15:guide id="17" pos="3288" userDrawn="1">
          <p15:clr>
            <a:srgbClr val="A4A3A4"/>
          </p15:clr>
        </p15:guide>
        <p15:guide id="18" pos="4032" userDrawn="1">
          <p15:clr>
            <a:srgbClr val="A4A3A4"/>
          </p15:clr>
        </p15:guide>
        <p15:guide id="19" pos="4392" userDrawn="1">
          <p15:clr>
            <a:srgbClr val="A4A3A4"/>
          </p15:clr>
        </p15:guide>
        <p15:guide id="20" pos="4944" userDrawn="1">
          <p15:clr>
            <a:srgbClr val="A4A3A4"/>
          </p15:clr>
        </p15:guide>
        <p15:guide id="21" pos="5544" userDrawn="1">
          <p15:clr>
            <a:srgbClr val="A4A3A4"/>
          </p15:clr>
        </p15:guide>
        <p15:guide id="22" pos="6072" userDrawn="1">
          <p15:clr>
            <a:srgbClr val="A4A3A4"/>
          </p15:clr>
        </p15:guide>
        <p15:guide id="23" orient="horz" pos="2448" userDrawn="1">
          <p15:clr>
            <a:srgbClr val="A4A3A4"/>
          </p15:clr>
        </p15:guide>
        <p15:guide id="25" pos="5256" userDrawn="1">
          <p15:clr>
            <a:srgbClr val="A4A3A4"/>
          </p15:clr>
        </p15:guide>
        <p15:guide id="26" pos="7261"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02C8F"/>
    <a:srgbClr val="FDFBF6"/>
    <a:srgbClr val="AAC4E9"/>
    <a:srgbClr val="F5CDCE"/>
    <a:srgbClr val="DF8C8C"/>
    <a:srgbClr val="D4D593"/>
    <a:srgbClr val="E6F0FE"/>
    <a:srgbClr val="CDBE8A"/>
    <a:srgbClr val="FFEFEF"/>
    <a:srgbClr val="FCFBF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30B680-5DB5-4886-E5F2-58DD54F14F42}" v="597" dt="2024-11-30T09:02:06.643"/>
  </p1510:revLst>
</p1510:revInfo>
</file>

<file path=ppt/tableStyles.xml><?xml version="1.0" encoding="utf-8"?>
<a:tblStyleLst xmlns:a="http://schemas.openxmlformats.org/drawingml/2006/main" def="{3B4B98B0-60AC-42C2-AFA5-B58CD77FA1E5}">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622" autoAdjust="0"/>
    <p:restoredTop sz="95388" autoAdjust="0"/>
  </p:normalViewPr>
  <p:slideViewPr>
    <p:cSldViewPr snapToGrid="0" snapToObjects="1">
      <p:cViewPr>
        <p:scale>
          <a:sx n="100" d="100"/>
          <a:sy n="100" d="100"/>
        </p:scale>
        <p:origin x="-706" y="-538"/>
      </p:cViewPr>
      <p:guideLst>
        <p:guide orient="horz" pos="2616"/>
        <p:guide orient="horz" pos="3264"/>
        <p:guide pos="6912"/>
        <p:guide orient="horz"/>
        <p:guide orient="horz" pos="4008"/>
        <p:guide orient="horz" pos="2352"/>
        <p:guide pos="6696"/>
        <p:guide pos="2136"/>
        <p:guide pos="2760"/>
        <p:guide pos="3288"/>
        <p:guide pos="4032"/>
        <p:guide pos="4392"/>
        <p:guide pos="4944"/>
        <p:guide pos="5544"/>
        <p:guide pos="6072"/>
        <p:guide orient="horz" pos="2448"/>
        <p:guide pos="5256"/>
        <p:guide pos="7261"/>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snapToObjects="1">
      <p:cViewPr varScale="1">
        <p:scale>
          <a:sx n="25" d="100"/>
          <a:sy n="25" d="100"/>
        </p:scale>
        <p:origin x="3480" y="7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customXml" Target="../customXml/item3.xml"/><Relationship Id="rId21" Type="http://schemas.microsoft.com/office/2018/10/relationships/authors" Targe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CC1D7D13-8C13-0773-B23D-A636FD1BD0E3}"/>
    <pc:docChg chg="modSld">
      <pc:chgData name="" userId="" providerId="" clId="Web-{CC1D7D13-8C13-0773-B23D-A636FD1BD0E3}" dt="2024-11-05T09:08:35.885" v="11" actId="20577"/>
      <pc:docMkLst>
        <pc:docMk/>
      </pc:docMkLst>
      <pc:sldChg chg="modSp">
        <pc:chgData name="" userId="" providerId="" clId="Web-{CC1D7D13-8C13-0773-B23D-A636FD1BD0E3}" dt="2024-11-05T09:08:35.885" v="11" actId="20577"/>
        <pc:sldMkLst>
          <pc:docMk/>
          <pc:sldMk cId="2202437675" sldId="312"/>
        </pc:sldMkLst>
        <pc:spChg chg="mod">
          <ac:chgData name="" userId="" providerId="" clId="Web-{CC1D7D13-8C13-0773-B23D-A636FD1BD0E3}" dt="2024-11-05T09:08:35.885" v="11" actId="20577"/>
          <ac:spMkLst>
            <pc:docMk/>
            <pc:sldMk cId="2202437675" sldId="312"/>
            <ac:spMk id="2" creationId="{4207FF65-A536-F639-8591-ED024C223308}"/>
          </ac:spMkLst>
        </pc:spChg>
      </pc:sldChg>
    </pc:docChg>
  </pc:docChgLst>
  <pc:docChgLst>
    <pc:chgData name="Neeve Jacobs (2405955)" userId="S::2405955@student.uwtsd.ac.uk::1773c23e-391b-4252-9ad2-1b8c5889c520" providerId="AD" clId="Web-{1030B680-5DB5-4886-E5F2-58DD54F14F42}"/>
    <pc:docChg chg="modSld">
      <pc:chgData name="Neeve Jacobs (2405955)" userId="S::2405955@student.uwtsd.ac.uk::1773c23e-391b-4252-9ad2-1b8c5889c520" providerId="AD" clId="Web-{1030B680-5DB5-4886-E5F2-58DD54F14F42}" dt="2024-11-30T09:02:06.643" v="330" actId="1076"/>
      <pc:docMkLst>
        <pc:docMk/>
      </pc:docMkLst>
      <pc:sldChg chg="modSp">
        <pc:chgData name="Neeve Jacobs (2405955)" userId="S::2405955@student.uwtsd.ac.uk::1773c23e-391b-4252-9ad2-1b8c5889c520" providerId="AD" clId="Web-{1030B680-5DB5-4886-E5F2-58DD54F14F42}" dt="2024-11-30T09:00:59.282" v="323" actId="20577"/>
        <pc:sldMkLst>
          <pc:docMk/>
          <pc:sldMk cId="2952923800" sldId="281"/>
        </pc:sldMkLst>
        <pc:spChg chg="mod">
          <ac:chgData name="Neeve Jacobs (2405955)" userId="S::2405955@student.uwtsd.ac.uk::1773c23e-391b-4252-9ad2-1b8c5889c520" providerId="AD" clId="Web-{1030B680-5DB5-4886-E5F2-58DD54F14F42}" dt="2024-11-30T09:00:59.282" v="323" actId="20577"/>
          <ac:spMkLst>
            <pc:docMk/>
            <pc:sldMk cId="2952923800" sldId="281"/>
            <ac:spMk id="4" creationId="{7F6C408D-1D24-5F14-2D28-963B8345E466}"/>
          </ac:spMkLst>
        </pc:spChg>
      </pc:sldChg>
      <pc:sldChg chg="modSp">
        <pc:chgData name="Neeve Jacobs (2405955)" userId="S::2405955@student.uwtsd.ac.uk::1773c23e-391b-4252-9ad2-1b8c5889c520" providerId="AD" clId="Web-{1030B680-5DB5-4886-E5F2-58DD54F14F42}" dt="2024-11-30T09:00:27.281" v="319" actId="20577"/>
        <pc:sldMkLst>
          <pc:docMk/>
          <pc:sldMk cId="685681062" sldId="282"/>
        </pc:sldMkLst>
        <pc:spChg chg="mod">
          <ac:chgData name="Neeve Jacobs (2405955)" userId="S::2405955@student.uwtsd.ac.uk::1773c23e-391b-4252-9ad2-1b8c5889c520" providerId="AD" clId="Web-{1030B680-5DB5-4886-E5F2-58DD54F14F42}" dt="2024-11-30T09:00:27.281" v="319" actId="20577"/>
          <ac:spMkLst>
            <pc:docMk/>
            <pc:sldMk cId="685681062" sldId="282"/>
            <ac:spMk id="4" creationId="{9D95A7AD-B031-BB4D-8F27-629A0324B164}"/>
          </ac:spMkLst>
        </pc:spChg>
      </pc:sldChg>
      <pc:sldChg chg="addSp delSp modSp modNotes">
        <pc:chgData name="Neeve Jacobs (2405955)" userId="S::2405955@student.uwtsd.ac.uk::1773c23e-391b-4252-9ad2-1b8c5889c520" providerId="AD" clId="Web-{1030B680-5DB5-4886-E5F2-58DD54F14F42}" dt="2024-11-30T08:57:27.980" v="295" actId="20577"/>
        <pc:sldMkLst>
          <pc:docMk/>
          <pc:sldMk cId="2906491918" sldId="307"/>
        </pc:sldMkLst>
        <pc:spChg chg="add del">
          <ac:chgData name="Neeve Jacobs (2405955)" userId="S::2405955@student.uwtsd.ac.uk::1773c23e-391b-4252-9ad2-1b8c5889c520" providerId="AD" clId="Web-{1030B680-5DB5-4886-E5F2-58DD54F14F42}" dt="2024-11-30T08:43:41.110" v="45"/>
          <ac:spMkLst>
            <pc:docMk/>
            <pc:sldMk cId="2906491918" sldId="307"/>
            <ac:spMk id="3" creationId="{4F63553D-BB53-9620-3309-C68E88EC82B7}"/>
          </ac:spMkLst>
        </pc:spChg>
        <pc:spChg chg="add mod">
          <ac:chgData name="Neeve Jacobs (2405955)" userId="S::2405955@student.uwtsd.ac.uk::1773c23e-391b-4252-9ad2-1b8c5889c520" providerId="AD" clId="Web-{1030B680-5DB5-4886-E5F2-58DD54F14F42}" dt="2024-11-30T08:48:52.890" v="166" actId="14100"/>
          <ac:spMkLst>
            <pc:docMk/>
            <pc:sldMk cId="2906491918" sldId="307"/>
            <ac:spMk id="4" creationId="{53B32E5F-714A-659B-60CF-0117AA5D6DF0}"/>
          </ac:spMkLst>
        </pc:spChg>
        <pc:spChg chg="mod">
          <ac:chgData name="Neeve Jacobs (2405955)" userId="S::2405955@student.uwtsd.ac.uk::1773c23e-391b-4252-9ad2-1b8c5889c520" providerId="AD" clId="Web-{1030B680-5DB5-4886-E5F2-58DD54F14F42}" dt="2024-11-30T08:42:40.124" v="43" actId="14100"/>
          <ac:spMkLst>
            <pc:docMk/>
            <pc:sldMk cId="2906491918" sldId="307"/>
            <ac:spMk id="5" creationId="{A01250F9-ACAE-C943-1D16-430589D71C3E}"/>
          </ac:spMkLst>
        </pc:spChg>
        <pc:spChg chg="del mod">
          <ac:chgData name="Neeve Jacobs (2405955)" userId="S::2405955@student.uwtsd.ac.uk::1773c23e-391b-4252-9ad2-1b8c5889c520" providerId="AD" clId="Web-{1030B680-5DB5-4886-E5F2-58DD54F14F42}" dt="2024-11-30T08:42:15.530" v="38"/>
          <ac:spMkLst>
            <pc:docMk/>
            <pc:sldMk cId="2906491918" sldId="307"/>
            <ac:spMk id="6" creationId="{305F65D3-5D97-0B3E-2174-60CA1CE8AB2A}"/>
          </ac:spMkLst>
        </pc:spChg>
        <pc:spChg chg="add mod">
          <ac:chgData name="Neeve Jacobs (2405955)" userId="S::2405955@student.uwtsd.ac.uk::1773c23e-391b-4252-9ad2-1b8c5889c520" providerId="AD" clId="Web-{1030B680-5DB5-4886-E5F2-58DD54F14F42}" dt="2024-11-30T08:57:27.980" v="295" actId="20577"/>
          <ac:spMkLst>
            <pc:docMk/>
            <pc:sldMk cId="2906491918" sldId="307"/>
            <ac:spMk id="7" creationId="{FB0BD78F-3A12-73B6-04E9-480CB53DCCDD}"/>
          </ac:spMkLst>
        </pc:spChg>
        <pc:spChg chg="mod">
          <ac:chgData name="Neeve Jacobs (2405955)" userId="S::2405955@student.uwtsd.ac.uk::1773c23e-391b-4252-9ad2-1b8c5889c520" providerId="AD" clId="Web-{1030B680-5DB5-4886-E5F2-58DD54F14F42}" dt="2024-11-30T08:43:57.876" v="48" actId="1076"/>
          <ac:spMkLst>
            <pc:docMk/>
            <pc:sldMk cId="2906491918" sldId="307"/>
            <ac:spMk id="9" creationId="{A624F644-2530-CAC1-9FB3-9EF9093EFC2F}"/>
          </ac:spMkLst>
        </pc:spChg>
        <pc:spChg chg="del mod">
          <ac:chgData name="Neeve Jacobs (2405955)" userId="S::2405955@student.uwtsd.ac.uk::1773c23e-391b-4252-9ad2-1b8c5889c520" providerId="AD" clId="Web-{1030B680-5DB5-4886-E5F2-58DD54F14F42}" dt="2024-11-30T08:42:05.420" v="35"/>
          <ac:spMkLst>
            <pc:docMk/>
            <pc:sldMk cId="2906491918" sldId="307"/>
            <ac:spMk id="12" creationId="{3BCC9746-4A31-B317-4784-84E85800C4EF}"/>
          </ac:spMkLst>
        </pc:spChg>
        <pc:picChg chg="mod">
          <ac:chgData name="Neeve Jacobs (2405955)" userId="S::2405955@student.uwtsd.ac.uk::1773c23e-391b-4252-9ad2-1b8c5889c520" providerId="AD" clId="Web-{1030B680-5DB5-4886-E5F2-58DD54F14F42}" dt="2024-11-30T08:44:01.017" v="49" actId="1076"/>
          <ac:picMkLst>
            <pc:docMk/>
            <pc:sldMk cId="2906491918" sldId="307"/>
            <ac:picMk id="8" creationId="{34A701FD-004F-DC81-61D3-22F976583D3C}"/>
          </ac:picMkLst>
        </pc:picChg>
        <pc:picChg chg="del">
          <ac:chgData name="Neeve Jacobs (2405955)" userId="S::2405955@student.uwtsd.ac.uk::1773c23e-391b-4252-9ad2-1b8c5889c520" providerId="AD" clId="Web-{1030B680-5DB5-4886-E5F2-58DD54F14F42}" dt="2024-11-30T08:41:59.998" v="33"/>
          <ac:picMkLst>
            <pc:docMk/>
            <pc:sldMk cId="2906491918" sldId="307"/>
            <ac:picMk id="10" creationId="{2DFA4588-5D8B-D340-5214-803DEC106B24}"/>
          </ac:picMkLst>
        </pc:picChg>
      </pc:sldChg>
      <pc:sldChg chg="modSp">
        <pc:chgData name="Neeve Jacobs (2405955)" userId="S::2405955@student.uwtsd.ac.uk::1773c23e-391b-4252-9ad2-1b8c5889c520" providerId="AD" clId="Web-{1030B680-5DB5-4886-E5F2-58DD54F14F42}" dt="2024-11-30T09:02:06.643" v="330" actId="1076"/>
        <pc:sldMkLst>
          <pc:docMk/>
          <pc:sldMk cId="2377149392" sldId="313"/>
        </pc:sldMkLst>
        <pc:spChg chg="mod">
          <ac:chgData name="Neeve Jacobs (2405955)" userId="S::2405955@student.uwtsd.ac.uk::1773c23e-391b-4252-9ad2-1b8c5889c520" providerId="AD" clId="Web-{1030B680-5DB5-4886-E5F2-58DD54F14F42}" dt="2024-11-30T09:02:06.643" v="330" actId="1076"/>
          <ac:spMkLst>
            <pc:docMk/>
            <pc:sldMk cId="2377149392" sldId="313"/>
            <ac:spMk id="2" creationId="{EC93DBCC-F92F-DB4C-4BC9-37A62074534A}"/>
          </ac:spMkLst>
        </pc:spChg>
      </pc:sldChg>
      <pc:sldChg chg="addSp delSp modSp modNotes">
        <pc:chgData name="Neeve Jacobs (2405955)" userId="S::2405955@student.uwtsd.ac.uk::1773c23e-391b-4252-9ad2-1b8c5889c520" providerId="AD" clId="Web-{1030B680-5DB5-4886-E5F2-58DD54F14F42}" dt="2024-11-30T09:00:35.907" v="321" actId="20577"/>
        <pc:sldMkLst>
          <pc:docMk/>
          <pc:sldMk cId="2171824724" sldId="314"/>
        </pc:sldMkLst>
        <pc:spChg chg="mod">
          <ac:chgData name="Neeve Jacobs (2405955)" userId="S::2405955@student.uwtsd.ac.uk::1773c23e-391b-4252-9ad2-1b8c5889c520" providerId="AD" clId="Web-{1030B680-5DB5-4886-E5F2-58DD54F14F42}" dt="2024-11-30T08:39:39.130" v="8" actId="14100"/>
          <ac:spMkLst>
            <pc:docMk/>
            <pc:sldMk cId="2171824724" sldId="314"/>
            <ac:spMk id="2" creationId="{E97D3AA9-B952-0FFB-DA48-E70FDC6EBA14}"/>
          </ac:spMkLst>
        </pc:spChg>
        <pc:spChg chg="del mod">
          <ac:chgData name="Neeve Jacobs (2405955)" userId="S::2405955@student.uwtsd.ac.uk::1773c23e-391b-4252-9ad2-1b8c5889c520" providerId="AD" clId="Web-{1030B680-5DB5-4886-E5F2-58DD54F14F42}" dt="2024-11-30T08:40:07.568" v="14"/>
          <ac:spMkLst>
            <pc:docMk/>
            <pc:sldMk cId="2171824724" sldId="314"/>
            <ac:spMk id="3" creationId="{1541545C-F194-26AC-2E9C-B556CD8AAAF9}"/>
          </ac:spMkLst>
        </pc:spChg>
        <pc:spChg chg="add del">
          <ac:chgData name="Neeve Jacobs (2405955)" userId="S::2405955@student.uwtsd.ac.uk::1773c23e-391b-4252-9ad2-1b8c5889c520" providerId="AD" clId="Web-{1030B680-5DB5-4886-E5F2-58DD54F14F42}" dt="2024-11-30T08:40:33.803" v="18"/>
          <ac:spMkLst>
            <pc:docMk/>
            <pc:sldMk cId="2171824724" sldId="314"/>
            <ac:spMk id="6" creationId="{57D1875F-C04E-7F9A-E8C6-D37ACCC34390}"/>
          </ac:spMkLst>
        </pc:spChg>
        <pc:spChg chg="add mod">
          <ac:chgData name="Neeve Jacobs (2405955)" userId="S::2405955@student.uwtsd.ac.uk::1773c23e-391b-4252-9ad2-1b8c5889c520" providerId="AD" clId="Web-{1030B680-5DB5-4886-E5F2-58DD54F14F42}" dt="2024-11-30T09:00:35.907" v="321" actId="20577"/>
          <ac:spMkLst>
            <pc:docMk/>
            <pc:sldMk cId="2171824724" sldId="314"/>
            <ac:spMk id="7" creationId="{3521B569-5300-7215-F5B4-FF6A77657CAA}"/>
          </ac:spMkLst>
        </pc:spChg>
        <pc:spChg chg="add mod">
          <ac:chgData name="Neeve Jacobs (2405955)" userId="S::2405955@student.uwtsd.ac.uk::1773c23e-391b-4252-9ad2-1b8c5889c520" providerId="AD" clId="Web-{1030B680-5DB5-4886-E5F2-58DD54F14F42}" dt="2024-11-30T08:41:37.883" v="28" actId="20577"/>
          <ac:spMkLst>
            <pc:docMk/>
            <pc:sldMk cId="2171824724" sldId="314"/>
            <ac:spMk id="8" creationId="{176CE74C-9B98-DCB5-7896-2DEFA5628AF8}"/>
          </ac:spMkLst>
        </pc:spChg>
        <pc:spChg chg="add mod">
          <ac:chgData name="Neeve Jacobs (2405955)" userId="S::2405955@student.uwtsd.ac.uk::1773c23e-391b-4252-9ad2-1b8c5889c520" providerId="AD" clId="Web-{1030B680-5DB5-4886-E5F2-58DD54F14F42}" dt="2024-11-30T08:49:55.923" v="209" actId="14100"/>
          <ac:spMkLst>
            <pc:docMk/>
            <pc:sldMk cId="2171824724" sldId="314"/>
            <ac:spMk id="9" creationId="{E5E31228-297D-D924-2532-3E74670FB1C9}"/>
          </ac:spMkLst>
        </pc:spChg>
        <pc:spChg chg="add mod">
          <ac:chgData name="Neeve Jacobs (2405955)" userId="S::2405955@student.uwtsd.ac.uk::1773c23e-391b-4252-9ad2-1b8c5889c520" providerId="AD" clId="Web-{1030B680-5DB5-4886-E5F2-58DD54F14F42}" dt="2024-11-30T08:53:00.224" v="291" actId="20577"/>
          <ac:spMkLst>
            <pc:docMk/>
            <pc:sldMk cId="2171824724" sldId="314"/>
            <ac:spMk id="10" creationId="{3172D077-9C5A-D5B4-D7E5-E4155411FCA7}"/>
          </ac:spMkLst>
        </pc:spChg>
        <pc:picChg chg="add mod">
          <ac:chgData name="Neeve Jacobs (2405955)" userId="S::2405955@student.uwtsd.ac.uk::1773c23e-391b-4252-9ad2-1b8c5889c520" providerId="AD" clId="Web-{1030B680-5DB5-4886-E5F2-58DD54F14F42}" dt="2024-11-30T08:40:17.022" v="16" actId="1076"/>
          <ac:picMkLst>
            <pc:docMk/>
            <pc:sldMk cId="2171824724" sldId="314"/>
            <ac:picMk id="5" creationId="{4D5E3EAB-BA13-1C9C-23C9-BFD6C2A40508}"/>
          </ac:picMkLst>
        </pc:picChg>
      </pc:sldChg>
    </pc:docChg>
  </pc:docChgLst>
  <pc:docChgLst>
    <pc:chgData name="Neeve Jacobs (2405955)" userId="S::2405955@student.uwtsd.ac.uk::1773c23e-391b-4252-9ad2-1b8c5889c520" providerId="AD" clId="Web-{CC1D7D13-8C13-0773-B23D-A636FD1BD0E3}"/>
    <pc:docChg chg="addSld delSld modSld">
      <pc:chgData name="Neeve Jacobs (2405955)" userId="S::2405955@student.uwtsd.ac.uk::1773c23e-391b-4252-9ad2-1b8c5889c520" providerId="AD" clId="Web-{CC1D7D13-8C13-0773-B23D-A636FD1BD0E3}" dt="2024-11-05T11:34:52.822" v="2393" actId="1076"/>
      <pc:docMkLst>
        <pc:docMk/>
      </pc:docMkLst>
      <pc:sldChg chg="addSp delSp modSp modNotes">
        <pc:chgData name="Neeve Jacobs (2405955)" userId="S::2405955@student.uwtsd.ac.uk::1773c23e-391b-4252-9ad2-1b8c5889c520" providerId="AD" clId="Web-{CC1D7D13-8C13-0773-B23D-A636FD1BD0E3}" dt="2024-11-05T10:53:51.004" v="1761" actId="20577"/>
        <pc:sldMkLst>
          <pc:docMk/>
          <pc:sldMk cId="2952923800" sldId="281"/>
        </pc:sldMkLst>
        <pc:spChg chg="mod">
          <ac:chgData name="Neeve Jacobs (2405955)" userId="S::2405955@student.uwtsd.ac.uk::1773c23e-391b-4252-9ad2-1b8c5889c520" providerId="AD" clId="Web-{CC1D7D13-8C13-0773-B23D-A636FD1BD0E3}" dt="2024-11-05T10:01:45.469" v="754" actId="20577"/>
          <ac:spMkLst>
            <pc:docMk/>
            <pc:sldMk cId="2952923800" sldId="281"/>
            <ac:spMk id="2" creationId="{D53B219B-7E3A-7E84-6386-37313F0CFB09}"/>
          </ac:spMkLst>
        </pc:spChg>
        <pc:spChg chg="mod">
          <ac:chgData name="Neeve Jacobs (2405955)" userId="S::2405955@student.uwtsd.ac.uk::1773c23e-391b-4252-9ad2-1b8c5889c520" providerId="AD" clId="Web-{CC1D7D13-8C13-0773-B23D-A636FD1BD0E3}" dt="2024-11-05T10:21:29.121" v="1324" actId="14100"/>
          <ac:spMkLst>
            <pc:docMk/>
            <pc:sldMk cId="2952923800" sldId="281"/>
            <ac:spMk id="3" creationId="{A2E339BF-E6D7-DD0E-AF02-6813852EE723}"/>
          </ac:spMkLst>
        </pc:spChg>
        <pc:spChg chg="add mod">
          <ac:chgData name="Neeve Jacobs (2405955)" userId="S::2405955@student.uwtsd.ac.uk::1773c23e-391b-4252-9ad2-1b8c5889c520" providerId="AD" clId="Web-{CC1D7D13-8C13-0773-B23D-A636FD1BD0E3}" dt="2024-11-05T10:53:51.004" v="1761" actId="20577"/>
          <ac:spMkLst>
            <pc:docMk/>
            <pc:sldMk cId="2952923800" sldId="281"/>
            <ac:spMk id="4" creationId="{7F6C408D-1D24-5F14-2D28-963B8345E466}"/>
          </ac:spMkLst>
        </pc:spChg>
        <pc:spChg chg="add del mod">
          <ac:chgData name="Neeve Jacobs (2405955)" userId="S::2405955@student.uwtsd.ac.uk::1773c23e-391b-4252-9ad2-1b8c5889c520" providerId="AD" clId="Web-{CC1D7D13-8C13-0773-B23D-A636FD1BD0E3}" dt="2024-11-05T10:01:00.811" v="725"/>
          <ac:spMkLst>
            <pc:docMk/>
            <pc:sldMk cId="2952923800" sldId="281"/>
            <ac:spMk id="5" creationId="{3DBAD856-D79D-4B5A-BF4B-A6796730D2AC}"/>
          </ac:spMkLst>
        </pc:spChg>
        <pc:spChg chg="add mod">
          <ac:chgData name="Neeve Jacobs (2405955)" userId="S::2405955@student.uwtsd.ac.uk::1773c23e-391b-4252-9ad2-1b8c5889c520" providerId="AD" clId="Web-{CC1D7D13-8C13-0773-B23D-A636FD1BD0E3}" dt="2024-11-05T10:23:58.221" v="1340" actId="1076"/>
          <ac:spMkLst>
            <pc:docMk/>
            <pc:sldMk cId="2952923800" sldId="281"/>
            <ac:spMk id="8" creationId="{73DA0988-F4FA-482F-76B0-B6FB23C17F01}"/>
          </ac:spMkLst>
        </pc:spChg>
        <pc:picChg chg="del">
          <ac:chgData name="Neeve Jacobs (2405955)" userId="S::2405955@student.uwtsd.ac.uk::1773c23e-391b-4252-9ad2-1b8c5889c520" providerId="AD" clId="Web-{CC1D7D13-8C13-0773-B23D-A636FD1BD0E3}" dt="2024-11-05T09:09:32.575" v="19"/>
          <ac:picMkLst>
            <pc:docMk/>
            <pc:sldMk cId="2952923800" sldId="281"/>
            <ac:picMk id="6" creationId="{FECDA901-DD88-89EB-E10E-A2994D0A92DB}"/>
          </ac:picMkLst>
        </pc:picChg>
        <pc:picChg chg="add mod">
          <ac:chgData name="Neeve Jacobs (2405955)" userId="S::2405955@student.uwtsd.ac.uk::1773c23e-391b-4252-9ad2-1b8c5889c520" providerId="AD" clId="Web-{CC1D7D13-8C13-0773-B23D-A636FD1BD0E3}" dt="2024-11-05T10:24:00.377" v="1341" actId="1076"/>
          <ac:picMkLst>
            <pc:docMk/>
            <pc:sldMk cId="2952923800" sldId="281"/>
            <ac:picMk id="7" creationId="{AB82A0DA-B3BD-92B8-BADD-B27A43BFF5EA}"/>
          </ac:picMkLst>
        </pc:picChg>
      </pc:sldChg>
      <pc:sldChg chg="addSp delSp modSp modNotes">
        <pc:chgData name="Neeve Jacobs (2405955)" userId="S::2405955@student.uwtsd.ac.uk::1773c23e-391b-4252-9ad2-1b8c5889c520" providerId="AD" clId="Web-{CC1D7D13-8C13-0773-B23D-A636FD1BD0E3}" dt="2024-11-05T11:33:36.535" v="2385" actId="20577"/>
        <pc:sldMkLst>
          <pc:docMk/>
          <pc:sldMk cId="685681062" sldId="282"/>
        </pc:sldMkLst>
        <pc:spChg chg="mod">
          <ac:chgData name="Neeve Jacobs (2405955)" userId="S::2405955@student.uwtsd.ac.uk::1773c23e-391b-4252-9ad2-1b8c5889c520" providerId="AD" clId="Web-{CC1D7D13-8C13-0773-B23D-A636FD1BD0E3}" dt="2024-11-05T10:54:55.695" v="1775" actId="14100"/>
          <ac:spMkLst>
            <pc:docMk/>
            <pc:sldMk cId="685681062" sldId="282"/>
            <ac:spMk id="2" creationId="{FD5E8954-9BCB-7FD9-A210-38DC54382D45}"/>
          </ac:spMkLst>
        </pc:spChg>
        <pc:spChg chg="mod">
          <ac:chgData name="Neeve Jacobs (2405955)" userId="S::2405955@student.uwtsd.ac.uk::1773c23e-391b-4252-9ad2-1b8c5889c520" providerId="AD" clId="Web-{CC1D7D13-8C13-0773-B23D-A636FD1BD0E3}" dt="2024-11-05T11:07:45.074" v="2138" actId="20577"/>
          <ac:spMkLst>
            <pc:docMk/>
            <pc:sldMk cId="685681062" sldId="282"/>
            <ac:spMk id="3" creationId="{75111C33-898C-4414-4665-5136EB6FC126}"/>
          </ac:spMkLst>
        </pc:spChg>
        <pc:spChg chg="add mod">
          <ac:chgData name="Neeve Jacobs (2405955)" userId="S::2405955@student.uwtsd.ac.uk::1773c23e-391b-4252-9ad2-1b8c5889c520" providerId="AD" clId="Web-{CC1D7D13-8C13-0773-B23D-A636FD1BD0E3}" dt="2024-11-05T11:33:36.535" v="2385" actId="20577"/>
          <ac:spMkLst>
            <pc:docMk/>
            <pc:sldMk cId="685681062" sldId="282"/>
            <ac:spMk id="4" creationId="{9D95A7AD-B031-BB4D-8F27-629A0324B164}"/>
          </ac:spMkLst>
        </pc:spChg>
        <pc:spChg chg="del">
          <ac:chgData name="Neeve Jacobs (2405955)" userId="S::2405955@student.uwtsd.ac.uk::1773c23e-391b-4252-9ad2-1b8c5889c520" providerId="AD" clId="Web-{CC1D7D13-8C13-0773-B23D-A636FD1BD0E3}" dt="2024-11-05T10:54:51.430" v="1774"/>
          <ac:spMkLst>
            <pc:docMk/>
            <pc:sldMk cId="685681062" sldId="282"/>
            <ac:spMk id="23" creationId="{94FF72B7-0438-3641-5939-75128934B0DF}"/>
          </ac:spMkLst>
        </pc:spChg>
      </pc:sldChg>
      <pc:sldChg chg="modSp">
        <pc:chgData name="Neeve Jacobs (2405955)" userId="S::2405955@student.uwtsd.ac.uk::1773c23e-391b-4252-9ad2-1b8c5889c520" providerId="AD" clId="Web-{CC1D7D13-8C13-0773-B23D-A636FD1BD0E3}" dt="2024-11-05T11:21:04.595" v="2291" actId="14100"/>
        <pc:sldMkLst>
          <pc:docMk/>
          <pc:sldMk cId="1973173046" sldId="297"/>
        </pc:sldMkLst>
        <pc:spChg chg="mod">
          <ac:chgData name="Neeve Jacobs (2405955)" userId="S::2405955@student.uwtsd.ac.uk::1773c23e-391b-4252-9ad2-1b8c5889c520" providerId="AD" clId="Web-{CC1D7D13-8C13-0773-B23D-A636FD1BD0E3}" dt="2024-11-05T11:21:04.595" v="2291" actId="14100"/>
          <ac:spMkLst>
            <pc:docMk/>
            <pc:sldMk cId="1973173046" sldId="297"/>
            <ac:spMk id="2" creationId="{509D22C5-0C9E-B582-A8FE-B45E70A01E7F}"/>
          </ac:spMkLst>
        </pc:spChg>
        <pc:spChg chg="mod">
          <ac:chgData name="Neeve Jacobs (2405955)" userId="S::2405955@student.uwtsd.ac.uk::1773c23e-391b-4252-9ad2-1b8c5889c520" providerId="AD" clId="Web-{CC1D7D13-8C13-0773-B23D-A636FD1BD0E3}" dt="2024-11-05T11:20:47.454" v="2284" actId="20577"/>
          <ac:spMkLst>
            <pc:docMk/>
            <pc:sldMk cId="1973173046" sldId="297"/>
            <ac:spMk id="3" creationId="{D8B5CEF2-E667-BBB5-2EA6-C06F93B6DE12}"/>
          </ac:spMkLst>
        </pc:spChg>
      </pc:sldChg>
      <pc:sldChg chg="modSp">
        <pc:chgData name="Neeve Jacobs (2405955)" userId="S::2405955@student.uwtsd.ac.uk::1773c23e-391b-4252-9ad2-1b8c5889c520" providerId="AD" clId="Web-{CC1D7D13-8C13-0773-B23D-A636FD1BD0E3}" dt="2024-11-05T09:11:40.267" v="104" actId="14100"/>
        <pc:sldMkLst>
          <pc:docMk/>
          <pc:sldMk cId="3913219759" sldId="304"/>
        </pc:sldMkLst>
        <pc:spChg chg="mod">
          <ac:chgData name="Neeve Jacobs (2405955)" userId="S::2405955@student.uwtsd.ac.uk::1773c23e-391b-4252-9ad2-1b8c5889c520" providerId="AD" clId="Web-{CC1D7D13-8C13-0773-B23D-A636FD1BD0E3}" dt="2024-11-05T09:11:40.267" v="104" actId="14100"/>
          <ac:spMkLst>
            <pc:docMk/>
            <pc:sldMk cId="3913219759" sldId="304"/>
            <ac:spMk id="3" creationId="{D4D22962-3C7F-E480-5C35-7F4860A098E1}"/>
          </ac:spMkLst>
        </pc:spChg>
      </pc:sldChg>
      <pc:sldChg chg="addSp delSp modSp modNotes">
        <pc:chgData name="Neeve Jacobs (2405955)" userId="S::2405955@student.uwtsd.ac.uk::1773c23e-391b-4252-9ad2-1b8c5889c520" providerId="AD" clId="Web-{CC1D7D13-8C13-0773-B23D-A636FD1BD0E3}" dt="2024-11-05T10:00:50.373" v="724" actId="20577"/>
        <pc:sldMkLst>
          <pc:docMk/>
          <pc:sldMk cId="2906491918" sldId="307"/>
        </pc:sldMkLst>
        <pc:spChg chg="mod">
          <ac:chgData name="Neeve Jacobs (2405955)" userId="S::2405955@student.uwtsd.ac.uk::1773c23e-391b-4252-9ad2-1b8c5889c520" providerId="AD" clId="Web-{CC1D7D13-8C13-0773-B23D-A636FD1BD0E3}" dt="2024-11-05T09:16:08.792" v="135" actId="1076"/>
          <ac:spMkLst>
            <pc:docMk/>
            <pc:sldMk cId="2906491918" sldId="307"/>
            <ac:spMk id="2" creationId="{D54EDA75-0988-2AC2-87F8-8DEC83A7B9CA}"/>
          </ac:spMkLst>
        </pc:spChg>
        <pc:spChg chg="add del mod">
          <ac:chgData name="Neeve Jacobs (2405955)" userId="S::2405955@student.uwtsd.ac.uk::1773c23e-391b-4252-9ad2-1b8c5889c520" providerId="AD" clId="Web-{CC1D7D13-8C13-0773-B23D-A636FD1BD0E3}" dt="2024-11-05T09:15:14.181" v="105"/>
          <ac:spMkLst>
            <pc:docMk/>
            <pc:sldMk cId="2906491918" sldId="307"/>
            <ac:spMk id="4" creationId="{3497030D-1201-9EB4-6090-6C4C6F48FCFE}"/>
          </ac:spMkLst>
        </pc:spChg>
        <pc:spChg chg="add mod">
          <ac:chgData name="Neeve Jacobs (2405955)" userId="S::2405955@student.uwtsd.ac.uk::1773c23e-391b-4252-9ad2-1b8c5889c520" providerId="AD" clId="Web-{CC1D7D13-8C13-0773-B23D-A636FD1BD0E3}" dt="2024-11-05T09:30:37.479" v="330" actId="20577"/>
          <ac:spMkLst>
            <pc:docMk/>
            <pc:sldMk cId="2906491918" sldId="307"/>
            <ac:spMk id="5" creationId="{A01250F9-ACAE-C943-1D16-430589D71C3E}"/>
          </ac:spMkLst>
        </pc:spChg>
        <pc:spChg chg="add mod">
          <ac:chgData name="Neeve Jacobs (2405955)" userId="S::2405955@student.uwtsd.ac.uk::1773c23e-391b-4252-9ad2-1b8c5889c520" providerId="AD" clId="Web-{CC1D7D13-8C13-0773-B23D-A636FD1BD0E3}" dt="2024-11-05T10:00:50.373" v="724" actId="20577"/>
          <ac:spMkLst>
            <pc:docMk/>
            <pc:sldMk cId="2906491918" sldId="307"/>
            <ac:spMk id="6" creationId="{305F65D3-5D97-0B3E-2174-60CA1CE8AB2A}"/>
          </ac:spMkLst>
        </pc:spChg>
        <pc:spChg chg="add mod">
          <ac:chgData name="Neeve Jacobs (2405955)" userId="S::2405955@student.uwtsd.ac.uk::1773c23e-391b-4252-9ad2-1b8c5889c520" providerId="AD" clId="Web-{CC1D7D13-8C13-0773-B23D-A636FD1BD0E3}" dt="2024-11-05T09:52:35.277" v="698" actId="20577"/>
          <ac:spMkLst>
            <pc:docMk/>
            <pc:sldMk cId="2906491918" sldId="307"/>
            <ac:spMk id="9" creationId="{A624F644-2530-CAC1-9FB3-9EF9093EFC2F}"/>
          </ac:spMkLst>
        </pc:spChg>
        <pc:spChg chg="add mod">
          <ac:chgData name="Neeve Jacobs (2405955)" userId="S::2405955@student.uwtsd.ac.uk::1773c23e-391b-4252-9ad2-1b8c5889c520" providerId="AD" clId="Web-{CC1D7D13-8C13-0773-B23D-A636FD1BD0E3}" dt="2024-11-05T09:58:18.227" v="712" actId="1076"/>
          <ac:spMkLst>
            <pc:docMk/>
            <pc:sldMk cId="2906491918" sldId="307"/>
            <ac:spMk id="12" creationId="{3BCC9746-4A31-B317-4784-84E85800C4EF}"/>
          </ac:spMkLst>
        </pc:spChg>
        <pc:picChg chg="del">
          <ac:chgData name="Neeve Jacobs (2405955)" userId="S::2405955@student.uwtsd.ac.uk::1773c23e-391b-4252-9ad2-1b8c5889c520" providerId="AD" clId="Web-{CC1D7D13-8C13-0773-B23D-A636FD1BD0E3}" dt="2024-11-05T09:09:27.168" v="18"/>
          <ac:picMkLst>
            <pc:docMk/>
            <pc:sldMk cId="2906491918" sldId="307"/>
            <ac:picMk id="7" creationId="{DD186EAB-37C7-E7E6-AE8D-F077D02804F9}"/>
          </ac:picMkLst>
        </pc:picChg>
        <pc:picChg chg="add mod">
          <ac:chgData name="Neeve Jacobs (2405955)" userId="S::2405955@student.uwtsd.ac.uk::1773c23e-391b-4252-9ad2-1b8c5889c520" providerId="AD" clId="Web-{CC1D7D13-8C13-0773-B23D-A636FD1BD0E3}" dt="2024-11-05T09:52:43.136" v="699" actId="1076"/>
          <ac:picMkLst>
            <pc:docMk/>
            <pc:sldMk cId="2906491918" sldId="307"/>
            <ac:picMk id="8" creationId="{34A701FD-004F-DC81-61D3-22F976583D3C}"/>
          </ac:picMkLst>
        </pc:picChg>
        <pc:picChg chg="add mod">
          <ac:chgData name="Neeve Jacobs (2405955)" userId="S::2405955@student.uwtsd.ac.uk::1773c23e-391b-4252-9ad2-1b8c5889c520" providerId="AD" clId="Web-{CC1D7D13-8C13-0773-B23D-A636FD1BD0E3}" dt="2024-11-05T09:55:44.065" v="706" actId="14100"/>
          <ac:picMkLst>
            <pc:docMk/>
            <pc:sldMk cId="2906491918" sldId="307"/>
            <ac:picMk id="10" creationId="{2DFA4588-5D8B-D340-5214-803DEC106B24}"/>
          </ac:picMkLst>
        </pc:picChg>
        <pc:picChg chg="add del mod">
          <ac:chgData name="Neeve Jacobs (2405955)" userId="S::2405955@student.uwtsd.ac.uk::1773c23e-391b-4252-9ad2-1b8c5889c520" providerId="AD" clId="Web-{CC1D7D13-8C13-0773-B23D-A636FD1BD0E3}" dt="2024-11-05T09:55:19.783" v="703"/>
          <ac:picMkLst>
            <pc:docMk/>
            <pc:sldMk cId="2906491918" sldId="307"/>
            <ac:picMk id="11" creationId="{47CABF15-4ABA-9B98-79FB-C69D9EFA9C8C}"/>
          </ac:picMkLst>
        </pc:picChg>
      </pc:sldChg>
      <pc:sldChg chg="addSp delSp modSp">
        <pc:chgData name="Neeve Jacobs (2405955)" userId="S::2405955@student.uwtsd.ac.uk::1773c23e-391b-4252-9ad2-1b8c5889c520" providerId="AD" clId="Web-{CC1D7D13-8C13-0773-B23D-A636FD1BD0E3}" dt="2024-11-05T11:24:47.938" v="2304" actId="20577"/>
        <pc:sldMkLst>
          <pc:docMk/>
          <pc:sldMk cId="2202437675" sldId="312"/>
        </pc:sldMkLst>
        <pc:spChg chg="mod">
          <ac:chgData name="Neeve Jacobs (2405955)" userId="S::2405955@student.uwtsd.ac.uk::1773c23e-391b-4252-9ad2-1b8c5889c520" providerId="AD" clId="Web-{CC1D7D13-8C13-0773-B23D-A636FD1BD0E3}" dt="2024-11-05T11:24:10.233" v="2294" actId="14100"/>
          <ac:spMkLst>
            <pc:docMk/>
            <pc:sldMk cId="2202437675" sldId="312"/>
            <ac:spMk id="2" creationId="{4207FF65-A536-F639-8591-ED024C223308}"/>
          </ac:spMkLst>
        </pc:spChg>
        <pc:spChg chg="add del">
          <ac:chgData name="Neeve Jacobs (2405955)" userId="S::2405955@student.uwtsd.ac.uk::1773c23e-391b-4252-9ad2-1b8c5889c520" providerId="AD" clId="Web-{CC1D7D13-8C13-0773-B23D-A636FD1BD0E3}" dt="2024-11-05T11:20:47.516" v="2286"/>
          <ac:spMkLst>
            <pc:docMk/>
            <pc:sldMk cId="2202437675" sldId="312"/>
            <ac:spMk id="3" creationId="{05FE15DC-91B8-3ACA-53B0-E309E5C7B945}"/>
          </ac:spMkLst>
        </pc:spChg>
        <pc:spChg chg="add mod">
          <ac:chgData name="Neeve Jacobs (2405955)" userId="S::2405955@student.uwtsd.ac.uk::1773c23e-391b-4252-9ad2-1b8c5889c520" providerId="AD" clId="Web-{CC1D7D13-8C13-0773-B23D-A636FD1BD0E3}" dt="2024-11-05T11:24:47.938" v="2304" actId="20577"/>
          <ac:spMkLst>
            <pc:docMk/>
            <pc:sldMk cId="2202437675" sldId="312"/>
            <ac:spMk id="4" creationId="{646D9DC3-9583-9037-4F2D-826D4069EEB9}"/>
          </ac:spMkLst>
        </pc:spChg>
        <pc:spChg chg="add del">
          <ac:chgData name="Neeve Jacobs (2405955)" userId="S::2405955@student.uwtsd.ac.uk::1773c23e-391b-4252-9ad2-1b8c5889c520" providerId="AD" clId="Web-{CC1D7D13-8C13-0773-B23D-A636FD1BD0E3}" dt="2024-11-05T11:20:48.251" v="2289"/>
          <ac:spMkLst>
            <pc:docMk/>
            <pc:sldMk cId="2202437675" sldId="312"/>
            <ac:spMk id="5" creationId="{D3F8CC45-9640-75B0-2CB2-71B19E18C68E}"/>
          </ac:spMkLst>
        </pc:spChg>
        <pc:spChg chg="add del">
          <ac:chgData name="Neeve Jacobs (2405955)" userId="S::2405955@student.uwtsd.ac.uk::1773c23e-391b-4252-9ad2-1b8c5889c520" providerId="AD" clId="Web-{CC1D7D13-8C13-0773-B23D-A636FD1BD0E3}" dt="2024-11-05T11:24:07.826" v="2293"/>
          <ac:spMkLst>
            <pc:docMk/>
            <pc:sldMk cId="2202437675" sldId="312"/>
            <ac:spMk id="6" creationId="{C12A32D2-6C38-4749-9EB6-39FE3DF31CE7}"/>
          </ac:spMkLst>
        </pc:spChg>
        <pc:spChg chg="add del">
          <ac:chgData name="Neeve Jacobs (2405955)" userId="S::2405955@student.uwtsd.ac.uk::1773c23e-391b-4252-9ad2-1b8c5889c520" providerId="AD" clId="Web-{CC1D7D13-8C13-0773-B23D-A636FD1BD0E3}" dt="2024-11-05T11:24:14.905" v="2296"/>
          <ac:spMkLst>
            <pc:docMk/>
            <pc:sldMk cId="2202437675" sldId="312"/>
            <ac:spMk id="7" creationId="{369896AB-4F7C-7FDC-39FB-E8794ACC24C9}"/>
          </ac:spMkLst>
        </pc:spChg>
      </pc:sldChg>
      <pc:sldChg chg="new del">
        <pc:chgData name="Neeve Jacobs (2405955)" userId="S::2405955@student.uwtsd.ac.uk::1773c23e-391b-4252-9ad2-1b8c5889c520" providerId="AD" clId="Web-{CC1D7D13-8C13-0773-B23D-A636FD1BD0E3}" dt="2024-11-05T11:34:15.538" v="2387"/>
        <pc:sldMkLst>
          <pc:docMk/>
          <pc:sldMk cId="664081002" sldId="313"/>
        </pc:sldMkLst>
      </pc:sldChg>
      <pc:sldChg chg="delSp modSp new">
        <pc:chgData name="Neeve Jacobs (2405955)" userId="S::2405955@student.uwtsd.ac.uk::1773c23e-391b-4252-9ad2-1b8c5889c520" providerId="AD" clId="Web-{CC1D7D13-8C13-0773-B23D-A636FD1BD0E3}" dt="2024-11-05T11:34:52.822" v="2393" actId="1076"/>
        <pc:sldMkLst>
          <pc:docMk/>
          <pc:sldMk cId="2377149392" sldId="313"/>
        </pc:sldMkLst>
        <pc:spChg chg="mod">
          <ac:chgData name="Neeve Jacobs (2405955)" userId="S::2405955@student.uwtsd.ac.uk::1773c23e-391b-4252-9ad2-1b8c5889c520" providerId="AD" clId="Web-{CC1D7D13-8C13-0773-B23D-A636FD1BD0E3}" dt="2024-11-05T11:34:52.822" v="2393" actId="1076"/>
          <ac:spMkLst>
            <pc:docMk/>
            <pc:sldMk cId="2377149392" sldId="313"/>
            <ac:spMk id="2" creationId="{EC93DBCC-F92F-DB4C-4BC9-37A62074534A}"/>
          </ac:spMkLst>
        </pc:spChg>
        <pc:spChg chg="del mod">
          <ac:chgData name="Neeve Jacobs (2405955)" userId="S::2405955@student.uwtsd.ac.uk::1773c23e-391b-4252-9ad2-1b8c5889c520" providerId="AD" clId="Web-{CC1D7D13-8C13-0773-B23D-A636FD1BD0E3}" dt="2024-11-05T11:34:47.759" v="2392"/>
          <ac:spMkLst>
            <pc:docMk/>
            <pc:sldMk cId="2377149392" sldId="313"/>
            <ac:spMk id="3" creationId="{3F4E96D8-694B-0A0D-4378-8F6251F2051F}"/>
          </ac:spMkLst>
        </pc:spChg>
      </pc:sldChg>
      <pc:sldChg chg="del">
        <pc:chgData name="Neeve Jacobs (2405955)" userId="S::2405955@student.uwtsd.ac.uk::1773c23e-391b-4252-9ad2-1b8c5889c520" providerId="AD" clId="Web-{CC1D7D13-8C13-0773-B23D-A636FD1BD0E3}" dt="2024-11-05T10:09:53.815" v="890"/>
        <pc:sldMkLst>
          <pc:docMk/>
          <pc:sldMk cId="1131718056" sldId="314"/>
        </pc:sldMkLst>
      </pc:sldChg>
      <pc:sldChg chg="del">
        <pc:chgData name="Neeve Jacobs (2405955)" userId="S::2405955@student.uwtsd.ac.uk::1773c23e-391b-4252-9ad2-1b8c5889c520" providerId="AD" clId="Web-{CC1D7D13-8C13-0773-B23D-A636FD1BD0E3}" dt="2024-11-05T11:16:49.297" v="2273"/>
        <pc:sldMkLst>
          <pc:docMk/>
          <pc:sldMk cId="2468595790" sldId="315"/>
        </pc:sldMkLst>
      </pc:sldChg>
      <pc:sldChg chg="del">
        <pc:chgData name="Neeve Jacobs (2405955)" userId="S::2405955@student.uwtsd.ac.uk::1773c23e-391b-4252-9ad2-1b8c5889c520" providerId="AD" clId="Web-{CC1D7D13-8C13-0773-B23D-A636FD1BD0E3}" dt="2024-11-05T10:09:50.221" v="889"/>
        <pc:sldMkLst>
          <pc:docMk/>
          <pc:sldMk cId="1941619646" sldId="317"/>
        </pc:sldMkLst>
      </pc:sldChg>
      <pc:sldChg chg="del">
        <pc:chgData name="Neeve Jacobs (2405955)" userId="S::2405955@student.uwtsd.ac.uk::1773c23e-391b-4252-9ad2-1b8c5889c520" providerId="AD" clId="Web-{CC1D7D13-8C13-0773-B23D-A636FD1BD0E3}" dt="2024-11-05T10:09:41.486" v="888"/>
        <pc:sldMkLst>
          <pc:docMk/>
          <pc:sldMk cId="4072101725" sldId="318"/>
        </pc:sldMkLst>
      </pc:sldChg>
      <pc:sldChg chg="del">
        <pc:chgData name="Neeve Jacobs (2405955)" userId="S::2405955@student.uwtsd.ac.uk::1773c23e-391b-4252-9ad2-1b8c5889c520" providerId="AD" clId="Web-{CC1D7D13-8C13-0773-B23D-A636FD1BD0E3}" dt="2024-11-05T10:09:34.798" v="886"/>
        <pc:sldMkLst>
          <pc:docMk/>
          <pc:sldMk cId="3969996159" sldId="319"/>
        </pc:sldMkLst>
      </pc:sldChg>
      <pc:sldChg chg="del">
        <pc:chgData name="Neeve Jacobs (2405955)" userId="S::2405955@student.uwtsd.ac.uk::1773c23e-391b-4252-9ad2-1b8c5889c520" providerId="AD" clId="Web-{CC1D7D13-8C13-0773-B23D-A636FD1BD0E3}" dt="2024-11-05T10:09:38.252" v="887"/>
        <pc:sldMkLst>
          <pc:docMk/>
          <pc:sldMk cId="2498021601" sldId="321"/>
        </pc:sldMkLst>
      </pc:sldChg>
      <pc:sldChg chg="del">
        <pc:chgData name="Neeve Jacobs (2405955)" userId="S::2405955@student.uwtsd.ac.uk::1773c23e-391b-4252-9ad2-1b8c5889c520" providerId="AD" clId="Web-{CC1D7D13-8C13-0773-B23D-A636FD1BD0E3}" dt="2024-11-05T10:09:31.767" v="885"/>
        <pc:sldMkLst>
          <pc:docMk/>
          <pc:sldMk cId="1686213229" sldId="322"/>
        </pc:sldMkLst>
      </pc:sldChg>
    </pc:docChg>
  </pc:docChgLst>
  <pc:docChgLst>
    <pc:chgData name="Neeve Jacobs (2405955)" userId="S::2405955@student.uwtsd.ac.uk::1773c23e-391b-4252-9ad2-1b8c5889c520" providerId="AD" clId="Web-{E676E6B2-1F87-9BFF-8CAF-43483887BF44}"/>
    <pc:docChg chg="modSld">
      <pc:chgData name="Neeve Jacobs (2405955)" userId="S::2405955@student.uwtsd.ac.uk::1773c23e-391b-4252-9ad2-1b8c5889c520" providerId="AD" clId="Web-{E676E6B2-1F87-9BFF-8CAF-43483887BF44}" dt="2024-11-25T11:53:34.008" v="79"/>
      <pc:docMkLst>
        <pc:docMk/>
      </pc:docMkLst>
      <pc:sldChg chg="modSp modNotes">
        <pc:chgData name="Neeve Jacobs (2405955)" userId="S::2405955@student.uwtsd.ac.uk::1773c23e-391b-4252-9ad2-1b8c5889c520" providerId="AD" clId="Web-{E676E6B2-1F87-9BFF-8CAF-43483887BF44}" dt="2024-11-25T11:52:13.519" v="71"/>
        <pc:sldMkLst>
          <pc:docMk/>
          <pc:sldMk cId="2952923800" sldId="281"/>
        </pc:sldMkLst>
        <pc:spChg chg="mod">
          <ac:chgData name="Neeve Jacobs (2405955)" userId="S::2405955@student.uwtsd.ac.uk::1773c23e-391b-4252-9ad2-1b8c5889c520" providerId="AD" clId="Web-{E676E6B2-1F87-9BFF-8CAF-43483887BF44}" dt="2024-11-25T11:49:50.588" v="56" actId="20577"/>
          <ac:spMkLst>
            <pc:docMk/>
            <pc:sldMk cId="2952923800" sldId="281"/>
            <ac:spMk id="3" creationId="{A2E339BF-E6D7-DD0E-AF02-6813852EE723}"/>
          </ac:spMkLst>
        </pc:spChg>
      </pc:sldChg>
      <pc:sldChg chg="modSp modNotes">
        <pc:chgData name="Neeve Jacobs (2405955)" userId="S::2405955@student.uwtsd.ac.uk::1773c23e-391b-4252-9ad2-1b8c5889c520" providerId="AD" clId="Web-{E676E6B2-1F87-9BFF-8CAF-43483887BF44}" dt="2024-11-25T11:53:34.008" v="79"/>
        <pc:sldMkLst>
          <pc:docMk/>
          <pc:sldMk cId="685681062" sldId="282"/>
        </pc:sldMkLst>
        <pc:spChg chg="mod">
          <ac:chgData name="Neeve Jacobs (2405955)" userId="S::2405955@student.uwtsd.ac.uk::1773c23e-391b-4252-9ad2-1b8c5889c520" providerId="AD" clId="Web-{E676E6B2-1F87-9BFF-8CAF-43483887BF44}" dt="2024-11-25T11:53:20.069" v="77" actId="20577"/>
          <ac:spMkLst>
            <pc:docMk/>
            <pc:sldMk cId="685681062" sldId="282"/>
            <ac:spMk id="3" creationId="{75111C33-898C-4414-4665-5136EB6FC126}"/>
          </ac:spMkLst>
        </pc:spChg>
      </pc:sldChg>
      <pc:sldChg chg="modSp">
        <pc:chgData name="Neeve Jacobs (2405955)" userId="S::2405955@student.uwtsd.ac.uk::1773c23e-391b-4252-9ad2-1b8c5889c520" providerId="AD" clId="Web-{E676E6B2-1F87-9BFF-8CAF-43483887BF44}" dt="2024-11-25T11:47:19.641" v="39" actId="20577"/>
        <pc:sldMkLst>
          <pc:docMk/>
          <pc:sldMk cId="2906491918" sldId="307"/>
        </pc:sldMkLst>
        <pc:spChg chg="mod">
          <ac:chgData name="Neeve Jacobs (2405955)" userId="S::2405955@student.uwtsd.ac.uk::1773c23e-391b-4252-9ad2-1b8c5889c520" providerId="AD" clId="Web-{E676E6B2-1F87-9BFF-8CAF-43483887BF44}" dt="2024-11-25T10:10:36.317" v="17" actId="20577"/>
          <ac:spMkLst>
            <pc:docMk/>
            <pc:sldMk cId="2906491918" sldId="307"/>
            <ac:spMk id="5" creationId="{A01250F9-ACAE-C943-1D16-430589D71C3E}"/>
          </ac:spMkLst>
        </pc:spChg>
        <pc:spChg chg="mod">
          <ac:chgData name="Neeve Jacobs (2405955)" userId="S::2405955@student.uwtsd.ac.uk::1773c23e-391b-4252-9ad2-1b8c5889c520" providerId="AD" clId="Web-{E676E6B2-1F87-9BFF-8CAF-43483887BF44}" dt="2024-11-25T11:47:19.641" v="39" actId="20577"/>
          <ac:spMkLst>
            <pc:docMk/>
            <pc:sldMk cId="2906491918" sldId="307"/>
            <ac:spMk id="6" creationId="{305F65D3-5D97-0B3E-2174-60CA1CE8AB2A}"/>
          </ac:spMkLst>
        </pc:spChg>
      </pc:sldChg>
      <pc:sldChg chg="modSp">
        <pc:chgData name="Neeve Jacobs (2405955)" userId="S::2405955@student.uwtsd.ac.uk::1773c23e-391b-4252-9ad2-1b8c5889c520" providerId="AD" clId="Web-{E676E6B2-1F87-9BFF-8CAF-43483887BF44}" dt="2024-11-25T11:45:18.477" v="35" actId="20577"/>
        <pc:sldMkLst>
          <pc:docMk/>
          <pc:sldMk cId="2377149392" sldId="313"/>
        </pc:sldMkLst>
        <pc:spChg chg="mod">
          <ac:chgData name="Neeve Jacobs (2405955)" userId="S::2405955@student.uwtsd.ac.uk::1773c23e-391b-4252-9ad2-1b8c5889c520" providerId="AD" clId="Web-{E676E6B2-1F87-9BFF-8CAF-43483887BF44}" dt="2024-11-25T11:45:18.477" v="35" actId="20577"/>
          <ac:spMkLst>
            <pc:docMk/>
            <pc:sldMk cId="2377149392" sldId="313"/>
            <ac:spMk id="2" creationId="{EC93DBCC-F92F-DB4C-4BC9-37A62074534A}"/>
          </ac:spMkLst>
        </pc:spChg>
      </pc:sldChg>
    </pc:docChg>
  </pc:docChgLst>
  <pc:docChgLst>
    <pc:chgData clId="Web-{1030B680-5DB5-4886-E5F2-58DD54F14F42}"/>
    <pc:docChg chg="addSld">
      <pc:chgData name="" userId="" providerId="" clId="Web-{1030B680-5DB5-4886-E5F2-58DD54F14F42}" dt="2024-11-30T08:38:53.301" v="0"/>
      <pc:docMkLst>
        <pc:docMk/>
      </pc:docMkLst>
      <pc:sldChg chg="new">
        <pc:chgData name="" userId="" providerId="" clId="Web-{1030B680-5DB5-4886-E5F2-58DD54F14F42}" dt="2024-11-30T08:38:53.301" v="0"/>
        <pc:sldMkLst>
          <pc:docMk/>
          <pc:sldMk cId="2171824724" sldId="314"/>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2426ABF-A8C0-D94B-8DA4-89B3D95177FD}"/>
              </a:ext>
            </a:extLst>
          </p:cNvPr>
          <p:cNvSpPr>
            <a:spLocks noGrp="1"/>
          </p:cNvSpPr>
          <p:nvPr>
            <p:ph type="hdr" sz="quarter"/>
          </p:nvPr>
        </p:nvSpPr>
        <p:spPr>
          <a:xfrm>
            <a:off x="0" y="0"/>
            <a:ext cx="5943600" cy="1222375"/>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F73E1C36-C21F-0B70-27E7-5B59DAE27561}"/>
              </a:ext>
            </a:extLst>
          </p:cNvPr>
          <p:cNvSpPr>
            <a:spLocks noGrp="1"/>
          </p:cNvSpPr>
          <p:nvPr>
            <p:ph type="dt" sz="quarter" idx="1"/>
          </p:nvPr>
        </p:nvSpPr>
        <p:spPr>
          <a:xfrm>
            <a:off x="7769225" y="0"/>
            <a:ext cx="5943600" cy="1222375"/>
          </a:xfrm>
          <a:prstGeom prst="rect">
            <a:avLst/>
          </a:prstGeom>
        </p:spPr>
        <p:txBody>
          <a:bodyPr vert="horz" lIns="91440" tIns="45720" rIns="91440" bIns="45720" rtlCol="0"/>
          <a:lstStyle>
            <a:lvl1pPr algn="r">
              <a:defRPr sz="1200"/>
            </a:lvl1pPr>
          </a:lstStyle>
          <a:p>
            <a:fld id="{AA970FB6-164E-0840-A35B-09E9F3D45F76}" type="datetimeyyyy">
              <a:rPr lang="en-US" smtClean="0"/>
              <a:t>2024</a:t>
            </a:fld>
            <a:endParaRPr lang="en-US" dirty="0"/>
          </a:p>
        </p:txBody>
      </p:sp>
      <p:sp>
        <p:nvSpPr>
          <p:cNvPr id="4" name="Footer Placeholder 3">
            <a:extLst>
              <a:ext uri="{FF2B5EF4-FFF2-40B4-BE49-F238E27FC236}">
                <a16:creationId xmlns:a16="http://schemas.microsoft.com/office/drawing/2014/main" id="{E5942066-244B-8673-5E9A-26E4265AD0B2}"/>
              </a:ext>
            </a:extLst>
          </p:cNvPr>
          <p:cNvSpPr>
            <a:spLocks noGrp="1"/>
          </p:cNvSpPr>
          <p:nvPr>
            <p:ph type="ftr" sz="quarter" idx="2"/>
          </p:nvPr>
        </p:nvSpPr>
        <p:spPr>
          <a:xfrm>
            <a:off x="0" y="23161625"/>
            <a:ext cx="5943600" cy="1222375"/>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2530EE97-1F54-6631-A4BB-FD938296488E}"/>
              </a:ext>
            </a:extLst>
          </p:cNvPr>
          <p:cNvSpPr>
            <a:spLocks noGrp="1"/>
          </p:cNvSpPr>
          <p:nvPr>
            <p:ph type="sldNum" sz="quarter" idx="3"/>
          </p:nvPr>
        </p:nvSpPr>
        <p:spPr>
          <a:xfrm>
            <a:off x="7769225" y="23161625"/>
            <a:ext cx="5943600" cy="1222375"/>
          </a:xfrm>
          <a:prstGeom prst="rect">
            <a:avLst/>
          </a:prstGeom>
        </p:spPr>
        <p:txBody>
          <a:bodyPr vert="horz" lIns="91440" tIns="45720" rIns="91440" bIns="45720" rtlCol="0" anchor="b"/>
          <a:lstStyle>
            <a:lvl1pPr algn="r">
              <a:defRPr sz="1200"/>
            </a:lvl1pPr>
          </a:lstStyle>
          <a:p>
            <a:fld id="{420BD0AB-C59E-4A46-83D3-F07787446BA0}" type="slidenum">
              <a:rPr lang="en-US" smtClean="0"/>
              <a:t>‹#›</a:t>
            </a:fld>
            <a:endParaRPr lang="en-US" dirty="0"/>
          </a:p>
        </p:txBody>
      </p:sp>
    </p:spTree>
    <p:extLst>
      <p:ext uri="{BB962C8B-B14F-4D97-AF65-F5344CB8AC3E}">
        <p14:creationId xmlns:p14="http://schemas.microsoft.com/office/powerpoint/2010/main" val="4133783596"/>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80866786"/>
      </p:ext>
    </p:extLst>
  </p:cSld>
  <p:clrMap bg1="lt1" tx1="dk1" bg2="lt2" tx2="dk2" accent1="accent1" accent2="accent2" accent3="accent3" accent4="accent4" accent5="accent5" accent6="accent6" hlink="hlink" folHlink="folHlink"/>
  <p:hf hdr="0" ftr="0"/>
  <p:notesStyle>
    <a:lvl1pPr marL="0" algn="l" defTabSz="457200" rtl="0" eaLnBrk="1" latinLnBrk="0" hangingPunct="1">
      <a:defRPr sz="600" kern="1200">
        <a:solidFill>
          <a:schemeClr val="tx1"/>
        </a:solidFill>
        <a:latin typeface="+mn-lt"/>
        <a:ea typeface="+mn-ea"/>
        <a:cs typeface="+mn-cs"/>
      </a:defRPr>
    </a:lvl1pPr>
    <a:lvl2pPr marL="228600" algn="l" defTabSz="457200" rtl="0" eaLnBrk="1" latinLnBrk="0" hangingPunct="1">
      <a:defRPr sz="600" kern="1200">
        <a:solidFill>
          <a:schemeClr val="tx1"/>
        </a:solidFill>
        <a:latin typeface="+mn-lt"/>
        <a:ea typeface="+mn-ea"/>
        <a:cs typeface="+mn-cs"/>
      </a:defRPr>
    </a:lvl2pPr>
    <a:lvl3pPr marL="457200" algn="l" defTabSz="457200" rtl="0" eaLnBrk="1" latinLnBrk="0" hangingPunct="1">
      <a:defRPr sz="600" kern="1200">
        <a:solidFill>
          <a:schemeClr val="tx1"/>
        </a:solidFill>
        <a:latin typeface="+mn-lt"/>
        <a:ea typeface="+mn-ea"/>
        <a:cs typeface="+mn-cs"/>
      </a:defRPr>
    </a:lvl3pPr>
    <a:lvl4pPr marL="685800" algn="l" defTabSz="457200" rtl="0" eaLnBrk="1" latinLnBrk="0" hangingPunct="1">
      <a:defRPr sz="600" kern="1200">
        <a:solidFill>
          <a:schemeClr val="tx1"/>
        </a:solidFill>
        <a:latin typeface="+mn-lt"/>
        <a:ea typeface="+mn-ea"/>
        <a:cs typeface="+mn-cs"/>
      </a:defRPr>
    </a:lvl4pPr>
    <a:lvl5pPr marL="914400" algn="l" defTabSz="457200" rtl="0" eaLnBrk="1" latinLnBrk="0" hangingPunct="1">
      <a:defRPr sz="600" kern="1200">
        <a:solidFill>
          <a:schemeClr val="tx1"/>
        </a:solidFill>
        <a:latin typeface="+mn-lt"/>
        <a:ea typeface="+mn-ea"/>
        <a:cs typeface="+mn-cs"/>
      </a:defRPr>
    </a:lvl5pPr>
    <a:lvl6pPr marL="1143000" algn="l" defTabSz="457200" rtl="0" eaLnBrk="1" latinLnBrk="0" hangingPunct="1">
      <a:defRPr sz="600" kern="1200">
        <a:solidFill>
          <a:schemeClr val="tx1"/>
        </a:solidFill>
        <a:latin typeface="+mn-lt"/>
        <a:ea typeface="+mn-ea"/>
        <a:cs typeface="+mn-cs"/>
      </a:defRPr>
    </a:lvl6pPr>
    <a:lvl7pPr marL="1371600" algn="l" defTabSz="457200" rtl="0" eaLnBrk="1" latinLnBrk="0" hangingPunct="1">
      <a:defRPr sz="600" kern="1200">
        <a:solidFill>
          <a:schemeClr val="tx1"/>
        </a:solidFill>
        <a:latin typeface="+mn-lt"/>
        <a:ea typeface="+mn-ea"/>
        <a:cs typeface="+mn-cs"/>
      </a:defRPr>
    </a:lvl7pPr>
    <a:lvl8pPr marL="1600200" algn="l" defTabSz="457200" rtl="0" eaLnBrk="1" latinLnBrk="0" hangingPunct="1">
      <a:defRPr sz="600" kern="1200">
        <a:solidFill>
          <a:schemeClr val="tx1"/>
        </a:solidFill>
        <a:latin typeface="+mn-lt"/>
        <a:ea typeface="+mn-ea"/>
        <a:cs typeface="+mn-cs"/>
      </a:defRPr>
    </a:lvl8pPr>
    <a:lvl9pPr marL="1828800" algn="l" defTabSz="457200" rtl="0" eaLnBrk="1" latinLnBrk="0" hangingPunct="1">
      <a:defRPr sz="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29976548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5877361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marL="171450" indent="-171450">
              <a:buFont typeface="Calibri"/>
              <a:buChar char="-"/>
            </a:pPr>
            <a:r>
              <a:rPr lang="en-US" dirty="0">
                <a:cs typeface="Calibri"/>
              </a:rPr>
              <a:t>By everyone working together in groups, it allows there to be a mixture of different skills that can allow them to be more competitive with one another to gain effective collaboration</a:t>
            </a:r>
          </a:p>
          <a:p>
            <a:endParaRPr lang="en-US" dirty="0">
              <a:cs typeface="Calibri"/>
            </a:endParaRPr>
          </a:p>
        </p:txBody>
      </p:sp>
    </p:spTree>
    <p:extLst>
      <p:ext uri="{BB962C8B-B14F-4D97-AF65-F5344CB8AC3E}">
        <p14:creationId xmlns:p14="http://schemas.microsoft.com/office/powerpoint/2010/main" val="32949312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marL="171450" indent="-171450">
              <a:buFont typeface="Calibri,Sans-Serif"/>
              <a:buChar char="-"/>
            </a:pPr>
            <a:r>
              <a:rPr lang="en-US"/>
              <a:t>there are many differences with collaborative learning theories as the theories want to underpin the concept on that learning is a social act as learning is taught through speaking and solving problems.</a:t>
            </a:r>
          </a:p>
          <a:p>
            <a:pPr marL="171450" indent="-171450">
              <a:buFont typeface="Calibri,Sans-Serif"/>
              <a:buChar char="-"/>
            </a:pPr>
            <a:r>
              <a:rPr lang="en-US"/>
              <a:t>This theory suggest that individuals s learn through social interaction as if a mother kept saying thank you when someone gives her something the child will copy the mother in gaining manners  </a:t>
            </a:r>
          </a:p>
          <a:p>
            <a:endParaRPr lang="en-US" dirty="0">
              <a:ea typeface="Calibri"/>
              <a:cs typeface="Calibri"/>
            </a:endParaRPr>
          </a:p>
        </p:txBody>
      </p:sp>
    </p:spTree>
    <p:extLst>
      <p:ext uri="{BB962C8B-B14F-4D97-AF65-F5344CB8AC3E}">
        <p14:creationId xmlns:p14="http://schemas.microsoft.com/office/powerpoint/2010/main" val="2932268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marL="171450" indent="-171450">
              <a:buFont typeface="Calibri"/>
              <a:buChar char="-"/>
            </a:pPr>
            <a:r>
              <a:rPr lang="en-US" dirty="0">
                <a:cs typeface="Calibri" panose="020F0502020204030204"/>
              </a:rPr>
              <a:t>Help enhance problem solving as some individuals may have different opinions and views who may have different solutions to help solve the problem with their peers to help find the best solution on the situation.</a:t>
            </a:r>
            <a:endParaRPr lang="en-US" dirty="0"/>
          </a:p>
          <a:p>
            <a:pPr marL="171450" indent="-171450">
              <a:buFont typeface="Calibri"/>
              <a:buChar char="-"/>
            </a:pPr>
            <a:r>
              <a:rPr lang="en-US" dirty="0">
                <a:cs typeface="Calibri" panose="020F0502020204030204"/>
              </a:rPr>
              <a:t>Helps diversity  as it brings people together from diverse backgrounds and different educational levels it allows to bring diversity which can bring new ideas and different perspectives  </a:t>
            </a:r>
          </a:p>
          <a:p>
            <a:pPr marL="171450" indent="-171450">
              <a:buFont typeface="Calibri"/>
              <a:buChar char="-"/>
            </a:pPr>
            <a:r>
              <a:rPr lang="en-US" dirty="0">
                <a:cs typeface="Calibri" panose="020F0502020204030204"/>
              </a:rPr>
              <a:t>Helps communication skills as individuals can use verbal communication skills to help brainstorm ideas, explain different concepts and give the individuals feedback on their ideas  </a:t>
            </a:r>
          </a:p>
          <a:p>
            <a:pPr marL="171450" indent="-171450">
              <a:buFont typeface="Calibri"/>
              <a:buChar char="-"/>
            </a:pPr>
            <a:r>
              <a:rPr lang="en-US" dirty="0">
                <a:cs typeface="Calibri" panose="020F0502020204030204"/>
              </a:rPr>
              <a:t>Helps boost confidence as when you work in a team you got team members that are there to help to support you and your progress toward a goal you might have.</a:t>
            </a:r>
            <a:endParaRPr lang="en-US">
              <a:cs typeface="Calibri" panose="020F0502020204030204"/>
            </a:endParaRPr>
          </a:p>
          <a:p>
            <a:pPr marL="171450" indent="-171450">
              <a:buFont typeface="Calibri"/>
              <a:buChar char="-"/>
            </a:pPr>
            <a:r>
              <a:rPr lang="en-US" dirty="0"/>
              <a:t>Students can learn more deeply when they are actively engaged, socially involved, and take ownership of their learning </a:t>
            </a:r>
            <a:r>
              <a:rPr lang="en-US" dirty="0">
                <a:ea typeface="Calibri"/>
                <a:cs typeface="Calibri" panose="020F0502020204030204"/>
              </a:rPr>
              <a:t>n</a:t>
            </a:r>
            <a:endParaRPr lang="en-US" dirty="0" err="1">
              <a:ea typeface="Calibri"/>
              <a:cs typeface="Calibri" panose="020F0502020204030204"/>
            </a:endParaRPr>
          </a:p>
          <a:p>
            <a:pPr marL="171450" indent="-171450">
              <a:buFont typeface="Calibri"/>
              <a:buChar char="-"/>
            </a:pPr>
            <a:endParaRPr lang="en-US" dirty="0">
              <a:cs typeface="Calibri" panose="020F0502020204030204"/>
            </a:endParaRPr>
          </a:p>
          <a:p>
            <a:pPr marL="171450" indent="-171450">
              <a:buFont typeface="Calibri"/>
              <a:buChar char="-"/>
            </a:pPr>
            <a:r>
              <a:rPr lang="en-US" dirty="0">
                <a:cs typeface="Calibri" panose="020F0502020204030204"/>
              </a:rPr>
              <a:t>Havard business school method is now a global standard in business schools/education as it helps individuals learning and collaborative analysis. </a:t>
            </a:r>
          </a:p>
        </p:txBody>
      </p:sp>
    </p:spTree>
    <p:extLst>
      <p:ext uri="{BB962C8B-B14F-4D97-AF65-F5344CB8AC3E}">
        <p14:creationId xmlns:p14="http://schemas.microsoft.com/office/powerpoint/2010/main" val="30686530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marL="171450" indent="-171450">
              <a:buFont typeface="Calibri"/>
              <a:buChar char="-"/>
            </a:pPr>
            <a:r>
              <a:rPr lang="en-US" dirty="0">
                <a:cs typeface="Calibri" panose="020F0502020204030204"/>
              </a:rPr>
              <a:t>Learning styles can be a challenge in working in groups as visuals leaners might prefer diagrams and pictures, auditory learners could thrive off  listening to explanations and </a:t>
            </a:r>
            <a:r>
              <a:rPr lang="en-US" dirty="0" err="1">
                <a:cs typeface="Calibri" panose="020F0502020204030204"/>
              </a:rPr>
              <a:t>kinethetic</a:t>
            </a:r>
            <a:r>
              <a:rPr lang="en-US" dirty="0">
                <a:cs typeface="Calibri" panose="020F0502020204030204"/>
              </a:rPr>
              <a:t> learns could thrive on hands on situations.</a:t>
            </a:r>
            <a:endParaRPr lang="en-US" dirty="0"/>
          </a:p>
          <a:p>
            <a:pPr marL="171450" indent="-171450">
              <a:buFont typeface="Calibri"/>
              <a:buChar char="-"/>
            </a:pPr>
            <a:r>
              <a:rPr lang="en-US" dirty="0">
                <a:cs typeface="Calibri"/>
              </a:rPr>
              <a:t> People may have a lack of trust and communicate and might say anything if their ideas are not valued or might have criticism they might not want to hear.</a:t>
            </a:r>
          </a:p>
          <a:p>
            <a:pPr marL="171450" indent="-171450">
              <a:buFont typeface="Calibri"/>
              <a:buChar char="-"/>
            </a:pPr>
            <a:r>
              <a:rPr lang="en-US" dirty="0">
                <a:cs typeface="Calibri"/>
              </a:rPr>
              <a:t>If team members are only putting in a little bit of work and not helping others it could lead to that individual not having the learning opportunities.</a:t>
            </a:r>
          </a:p>
          <a:p>
            <a:pPr marL="171450" indent="-171450">
              <a:buFont typeface="Calibri"/>
              <a:buChar char="-"/>
            </a:pPr>
            <a:r>
              <a:rPr lang="en-US" dirty="0">
                <a:cs typeface="Calibri"/>
              </a:rPr>
              <a:t>Team members normally consist of members from a diverse background, leading to language hurdles and Culture misunderstandings. </a:t>
            </a:r>
          </a:p>
          <a:p>
            <a:pPr marL="171450" indent="-171450">
              <a:buFont typeface="Calibri"/>
              <a:buChar char="-"/>
            </a:pPr>
            <a:r>
              <a:rPr lang="en-US"/>
              <a:t>Meetings may need to be scheduled outside of class time</a:t>
            </a:r>
            <a:r>
              <a:rPr lang="en-US">
                <a:cs typeface="Calibri"/>
              </a:rPr>
              <a:t> </a:t>
            </a:r>
            <a:endParaRPr lang="en-US"/>
          </a:p>
        </p:txBody>
      </p:sp>
    </p:spTree>
    <p:extLst>
      <p:ext uri="{BB962C8B-B14F-4D97-AF65-F5344CB8AC3E}">
        <p14:creationId xmlns:p14="http://schemas.microsoft.com/office/powerpoint/2010/main" val="10193977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9313074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 Id="rId5" Type="http://schemas.openxmlformats.org/officeDocument/2006/relationships/image" Target="../media/image10.svg"/><Relationship Id="rId4" Type="http://schemas.openxmlformats.org/officeDocument/2006/relationships/image" Target="../media/image9.pn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accent1"/>
        </a:solidFill>
        <a:effectLst/>
      </p:bgPr>
    </p:bg>
    <p:spTree>
      <p:nvGrpSpPr>
        <p:cNvPr id="1" name=""/>
        <p:cNvGrpSpPr/>
        <p:nvPr/>
      </p:nvGrpSpPr>
      <p:grpSpPr>
        <a:xfrm>
          <a:off x="0" y="0"/>
          <a:ext cx="0" cy="0"/>
          <a:chOff x="0" y="0"/>
          <a:chExt cx="0" cy="0"/>
        </a:xfrm>
      </p:grpSpPr>
      <p:sp>
        <p:nvSpPr>
          <p:cNvPr id="15" name="Image 0">
            <a:extLst>
              <a:ext uri="{FF2B5EF4-FFF2-40B4-BE49-F238E27FC236}">
                <a16:creationId xmlns:a16="http://schemas.microsoft.com/office/drawing/2014/main" id="{BA5D5A72-CB6F-F8DE-E2C9-90459C8C3DC1}"/>
              </a:ext>
              <a:ext uri="{C183D7F6-B498-43B3-948B-1728B52AA6E4}">
                <adec:decorative xmlns:adec="http://schemas.microsoft.com/office/drawing/2017/decorative" val="1"/>
              </a:ext>
            </a:extLst>
          </p:cNvPr>
          <p:cNvSpPr/>
          <p:nvPr/>
        </p:nvSpPr>
        <p:spPr>
          <a:xfrm>
            <a:off x="0" y="0"/>
            <a:ext cx="5295900" cy="6877050"/>
          </a:xfrm>
          <a:custGeom>
            <a:avLst/>
            <a:gdLst>
              <a:gd name="connsiteX0" fmla="*/ 0 w 5295900"/>
              <a:gd name="connsiteY0" fmla="*/ 0 h 6877050"/>
              <a:gd name="connsiteX1" fmla="*/ 5295900 w 5295900"/>
              <a:gd name="connsiteY1" fmla="*/ 0 h 6877050"/>
              <a:gd name="connsiteX2" fmla="*/ 5295900 w 5295900"/>
              <a:gd name="connsiteY2" fmla="*/ 6877050 h 6877050"/>
              <a:gd name="connsiteX3" fmla="*/ 0 w 5295900"/>
              <a:gd name="connsiteY3" fmla="*/ 6877050 h 6877050"/>
            </a:gdLst>
            <a:ahLst/>
            <a:cxnLst>
              <a:cxn ang="0">
                <a:pos x="connsiteX0" y="connsiteY0"/>
              </a:cxn>
              <a:cxn ang="0">
                <a:pos x="connsiteX1" y="connsiteY1"/>
              </a:cxn>
              <a:cxn ang="0">
                <a:pos x="connsiteX2" y="connsiteY2"/>
              </a:cxn>
              <a:cxn ang="0">
                <a:pos x="connsiteX3" y="connsiteY3"/>
              </a:cxn>
            </a:cxnLst>
            <a:rect l="l" t="t" r="r" b="b"/>
            <a:pathLst>
              <a:path w="5295900" h="6877050">
                <a:moveTo>
                  <a:pt x="0" y="0"/>
                </a:moveTo>
                <a:lnTo>
                  <a:pt x="5295900" y="0"/>
                </a:lnTo>
                <a:lnTo>
                  <a:pt x="5295900" y="6877050"/>
                </a:lnTo>
                <a:lnTo>
                  <a:pt x="0" y="6877050"/>
                </a:lnTo>
                <a:close/>
              </a:path>
            </a:pathLst>
          </a:custGeom>
          <a:solidFill>
            <a:schemeClr val="accent3"/>
          </a:solidFill>
          <a:ln w="4763" cap="flat">
            <a:noFill/>
            <a:prstDash val="solid"/>
            <a:miter/>
          </a:ln>
        </p:spPr>
        <p:txBody>
          <a:bodyPr rtlCol="0" anchor="ctr">
            <a:noAutofit/>
          </a:bodyPr>
          <a:lstStyle/>
          <a:p>
            <a:endParaRPr lang="en-US" dirty="0"/>
          </a:p>
        </p:txBody>
      </p:sp>
      <p:sp>
        <p:nvSpPr>
          <p:cNvPr id="20" name="Freeform: Shape 19">
            <a:extLst>
              <a:ext uri="{FF2B5EF4-FFF2-40B4-BE49-F238E27FC236}">
                <a16:creationId xmlns:a16="http://schemas.microsoft.com/office/drawing/2014/main" id="{E66FD7FF-2869-7902-36B2-2B229AB9AB19}"/>
              </a:ext>
              <a:ext uri="{C183D7F6-B498-43B3-948B-1728B52AA6E4}">
                <adec:decorative xmlns:adec="http://schemas.microsoft.com/office/drawing/2017/decorative" val="1"/>
              </a:ext>
            </a:extLst>
          </p:cNvPr>
          <p:cNvSpPr/>
          <p:nvPr userDrawn="1"/>
        </p:nvSpPr>
        <p:spPr>
          <a:xfrm>
            <a:off x="1500188" y="1173106"/>
            <a:ext cx="9191625" cy="5704772"/>
          </a:xfrm>
          <a:custGeom>
            <a:avLst/>
            <a:gdLst>
              <a:gd name="connsiteX0" fmla="*/ 4595813 w 9191625"/>
              <a:gd name="connsiteY0" fmla="*/ 0 h 5704772"/>
              <a:gd name="connsiteX1" fmla="*/ 9191625 w 9191625"/>
              <a:gd name="connsiteY1" fmla="*/ 4592108 h 5704772"/>
              <a:gd name="connsiteX2" fmla="*/ 9191625 w 9191625"/>
              <a:gd name="connsiteY2" fmla="*/ 5704772 h 5704772"/>
              <a:gd name="connsiteX3" fmla="*/ 0 w 9191625"/>
              <a:gd name="connsiteY3" fmla="*/ 5704772 h 5704772"/>
              <a:gd name="connsiteX4" fmla="*/ 0 w 9191625"/>
              <a:gd name="connsiteY4" fmla="*/ 4592108 h 5704772"/>
              <a:gd name="connsiteX5" fmla="*/ 4595813 w 9191625"/>
              <a:gd name="connsiteY5" fmla="*/ 0 h 570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91625" h="5704772">
                <a:moveTo>
                  <a:pt x="4595813" y="0"/>
                </a:moveTo>
                <a:cubicBezTo>
                  <a:pt x="7133987" y="0"/>
                  <a:pt x="9191625" y="2055957"/>
                  <a:pt x="9191625" y="4592108"/>
                </a:cubicBezTo>
                <a:lnTo>
                  <a:pt x="9191625" y="5704772"/>
                </a:lnTo>
                <a:lnTo>
                  <a:pt x="0" y="5704772"/>
                </a:lnTo>
                <a:lnTo>
                  <a:pt x="0" y="4592108"/>
                </a:lnTo>
                <a:cubicBezTo>
                  <a:pt x="0" y="2055957"/>
                  <a:pt x="2057614" y="0"/>
                  <a:pt x="4595813" y="0"/>
                </a:cubicBezTo>
                <a:close/>
              </a:path>
            </a:pathLst>
          </a:custGeom>
          <a:solidFill>
            <a:schemeClr val="accent6"/>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B1457C88-4472-81CF-02AF-4421E0A3084B}"/>
              </a:ext>
              <a:ext uri="{C183D7F6-B498-43B3-948B-1728B52AA6E4}">
                <adec:decorative xmlns:adec="http://schemas.microsoft.com/office/drawing/2017/decorative" val="1"/>
              </a:ext>
            </a:extLst>
          </p:cNvPr>
          <p:cNvSpPr/>
          <p:nvPr userDrawn="1"/>
        </p:nvSpPr>
        <p:spPr>
          <a:xfrm>
            <a:off x="2694429" y="0"/>
            <a:ext cx="6803142" cy="5396474"/>
          </a:xfrm>
          <a:custGeom>
            <a:avLst/>
            <a:gdLst>
              <a:gd name="connsiteX0" fmla="*/ 0 w 6803142"/>
              <a:gd name="connsiteY0" fmla="*/ 0 h 5396474"/>
              <a:gd name="connsiteX1" fmla="*/ 6803142 w 6803142"/>
              <a:gd name="connsiteY1" fmla="*/ 0 h 5396474"/>
              <a:gd name="connsiteX2" fmla="*/ 6803142 w 6803142"/>
              <a:gd name="connsiteY2" fmla="*/ 1997094 h 5396474"/>
              <a:gd name="connsiteX3" fmla="*/ 3401576 w 6803142"/>
              <a:gd name="connsiteY3" fmla="*/ 5396474 h 5396474"/>
              <a:gd name="connsiteX4" fmla="*/ 0 w 6803142"/>
              <a:gd name="connsiteY4" fmla="*/ 1997094 h 5396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03142" h="5396474">
                <a:moveTo>
                  <a:pt x="0" y="0"/>
                </a:moveTo>
                <a:lnTo>
                  <a:pt x="6803142" y="0"/>
                </a:lnTo>
                <a:lnTo>
                  <a:pt x="6803142" y="1997094"/>
                </a:lnTo>
                <a:cubicBezTo>
                  <a:pt x="6803142" y="3874511"/>
                  <a:pt x="5280228" y="5396474"/>
                  <a:pt x="3401576" y="5396474"/>
                </a:cubicBezTo>
                <a:cubicBezTo>
                  <a:pt x="1522938" y="5396474"/>
                  <a:pt x="0" y="3874511"/>
                  <a:pt x="0" y="1997094"/>
                </a:cubicBezTo>
                <a:close/>
              </a:path>
            </a:pathLst>
          </a:custGeom>
          <a:solidFill>
            <a:schemeClr val="bg1">
              <a:alpha val="99000"/>
            </a:schemeClr>
          </a:solidFill>
          <a:ln w="47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ctrTitle" hasCustomPrompt="1"/>
          </p:nvPr>
        </p:nvSpPr>
        <p:spPr>
          <a:xfrm>
            <a:off x="2899790" y="810227"/>
            <a:ext cx="6392421" cy="3831221"/>
          </a:xfrm>
        </p:spPr>
        <p:txBody>
          <a:bodyPr tIns="0" bIns="0" anchor="ctr" anchorCtr="0">
            <a:noAutofit/>
          </a:bodyPr>
          <a:lstStyle>
            <a:lvl1pPr algn="ctr">
              <a:lnSpc>
                <a:spcPct val="100000"/>
              </a:lnSpc>
              <a:defRPr sz="3600"/>
            </a:lvl1pPr>
          </a:lstStyle>
          <a:p>
            <a:r>
              <a:rPr lang="en-US" dirty="0"/>
              <a:t>Click to add title</a:t>
            </a:r>
          </a:p>
        </p:txBody>
      </p:sp>
    </p:spTree>
    <p:extLst>
      <p:ext uri="{BB962C8B-B14F-4D97-AF65-F5344CB8AC3E}">
        <p14:creationId xmlns:p14="http://schemas.microsoft.com/office/powerpoint/2010/main" val="2631799807"/>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5923D9E-9381-3D11-B31A-1BF5C97F35B0}"/>
              </a:ext>
              <a:ext uri="{C183D7F6-B498-43B3-948B-1728B52AA6E4}">
                <adec:decorative xmlns:adec="http://schemas.microsoft.com/office/drawing/2017/decorative" val="1"/>
              </a:ext>
            </a:extLst>
          </p:cNvPr>
          <p:cNvGrpSpPr/>
          <p:nvPr userDrawn="1"/>
        </p:nvGrpSpPr>
        <p:grpSpPr>
          <a:xfrm>
            <a:off x="6452303" y="3405019"/>
            <a:ext cx="5739697" cy="3467971"/>
            <a:chOff x="5009037" y="2525712"/>
            <a:chExt cx="7170193" cy="4332288"/>
          </a:xfrm>
        </p:grpSpPr>
        <p:sp>
          <p:nvSpPr>
            <p:cNvPr id="7" name="Freeform 7">
              <a:extLst>
                <a:ext uri="{FF2B5EF4-FFF2-40B4-BE49-F238E27FC236}">
                  <a16:creationId xmlns:a16="http://schemas.microsoft.com/office/drawing/2014/main" id="{89E777D0-3240-08CE-6B6C-B33B910B8490}"/>
                </a:ext>
              </a:extLst>
            </p:cNvPr>
            <p:cNvSpPr>
              <a:spLocks/>
            </p:cNvSpPr>
            <p:nvPr/>
          </p:nvSpPr>
          <p:spPr bwMode="auto">
            <a:xfrm>
              <a:off x="5009037" y="25257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8" name="Freeform 6">
              <a:extLst>
                <a:ext uri="{FF2B5EF4-FFF2-40B4-BE49-F238E27FC236}">
                  <a16:creationId xmlns:a16="http://schemas.microsoft.com/office/drawing/2014/main" id="{EFEA81A2-6893-518C-6AF3-37C987789C86}"/>
                </a:ext>
              </a:extLst>
            </p:cNvPr>
            <p:cNvSpPr>
              <a:spLocks/>
            </p:cNvSpPr>
            <p:nvPr/>
          </p:nvSpPr>
          <p:spPr bwMode="auto">
            <a:xfrm>
              <a:off x="8589536" y="2525712"/>
              <a:ext cx="3589694"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grpSp>
        <p:nvGrpSpPr>
          <p:cNvPr id="9" name="Group 8">
            <a:extLst>
              <a:ext uri="{FF2B5EF4-FFF2-40B4-BE49-F238E27FC236}">
                <a16:creationId xmlns:a16="http://schemas.microsoft.com/office/drawing/2014/main" id="{0F297964-0B81-31DC-6D6D-1414832238B1}"/>
              </a:ext>
              <a:ext uri="{C183D7F6-B498-43B3-948B-1728B52AA6E4}">
                <adec:decorative xmlns:adec="http://schemas.microsoft.com/office/drawing/2017/decorative" val="1"/>
              </a:ext>
            </a:extLst>
          </p:cNvPr>
          <p:cNvGrpSpPr/>
          <p:nvPr userDrawn="1"/>
        </p:nvGrpSpPr>
        <p:grpSpPr>
          <a:xfrm flipH="1" flipV="1">
            <a:off x="6465610" y="0"/>
            <a:ext cx="5739697" cy="3467971"/>
            <a:chOff x="5183405" y="2678112"/>
            <a:chExt cx="7170193" cy="4332288"/>
          </a:xfrm>
        </p:grpSpPr>
        <p:sp>
          <p:nvSpPr>
            <p:cNvPr id="10" name="Freeform 7">
              <a:extLst>
                <a:ext uri="{FF2B5EF4-FFF2-40B4-BE49-F238E27FC236}">
                  <a16:creationId xmlns:a16="http://schemas.microsoft.com/office/drawing/2014/main" id="{CE4FDB43-7466-4B74-330E-836DA9504C90}"/>
                </a:ext>
              </a:extLst>
            </p:cNvPr>
            <p:cNvSpPr>
              <a:spLocks/>
            </p:cNvSpPr>
            <p:nvPr/>
          </p:nvSpPr>
          <p:spPr bwMode="auto">
            <a:xfrm>
              <a:off x="5183405" y="26781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4"/>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11" name="Freeform 6">
              <a:extLst>
                <a:ext uri="{FF2B5EF4-FFF2-40B4-BE49-F238E27FC236}">
                  <a16:creationId xmlns:a16="http://schemas.microsoft.com/office/drawing/2014/main" id="{2EA39DB9-F1B4-F4E9-CF4D-717B0CD747DA}"/>
                </a:ext>
              </a:extLst>
            </p:cNvPr>
            <p:cNvSpPr>
              <a:spLocks/>
            </p:cNvSpPr>
            <p:nvPr/>
          </p:nvSpPr>
          <p:spPr bwMode="auto">
            <a:xfrm>
              <a:off x="8763903" y="2678112"/>
              <a:ext cx="3589695"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sp>
        <p:nvSpPr>
          <p:cNvPr id="14" name="Image 2">
            <a:extLst>
              <a:ext uri="{FF2B5EF4-FFF2-40B4-BE49-F238E27FC236}">
                <a16:creationId xmlns:a16="http://schemas.microsoft.com/office/drawing/2014/main" id="{EFFAEAD9-58A9-096B-C6D0-58F7AD08EB20}"/>
              </a:ext>
              <a:ext uri="{C183D7F6-B498-43B3-948B-1728B52AA6E4}">
                <adec:decorative xmlns:adec="http://schemas.microsoft.com/office/drawing/2017/decorative" val="1"/>
              </a:ext>
            </a:extLst>
          </p:cNvPr>
          <p:cNvSpPr/>
          <p:nvPr/>
        </p:nvSpPr>
        <p:spPr>
          <a:xfrm>
            <a:off x="7642518" y="4577658"/>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noAutofit/>
          </a:bodyPr>
          <a:lstStyle/>
          <a:p>
            <a:endParaRPr lang="en-US" dirty="0"/>
          </a:p>
        </p:txBody>
      </p:sp>
      <p:sp>
        <p:nvSpPr>
          <p:cNvPr id="2" name="Title 1">
            <a:extLst>
              <a:ext uri="{FF2B5EF4-FFF2-40B4-BE49-F238E27FC236}">
                <a16:creationId xmlns:a16="http://schemas.microsoft.com/office/drawing/2014/main" id="{9A1CFBBA-B680-A6A7-3C4B-5FEAC4253283}"/>
              </a:ext>
            </a:extLst>
          </p:cNvPr>
          <p:cNvSpPr>
            <a:spLocks noGrp="1"/>
          </p:cNvSpPr>
          <p:nvPr>
            <p:ph type="title" hasCustomPrompt="1"/>
          </p:nvPr>
        </p:nvSpPr>
        <p:spPr>
          <a:xfrm>
            <a:off x="914400" y="1057274"/>
            <a:ext cx="6583680" cy="1531357"/>
          </a:xfrm>
        </p:spPr>
        <p:txBody>
          <a:bodyPr tIns="0" bIns="0">
            <a:noAutofit/>
          </a:bodyPr>
          <a:lstStyle>
            <a:lvl1pPr algn="l">
              <a:lnSpc>
                <a:spcPct val="100000"/>
              </a:lnSpc>
              <a:defRPr sz="3600"/>
            </a:lvl1pPr>
          </a:lstStyle>
          <a:p>
            <a:r>
              <a:rPr lang="en-US" dirty="0"/>
              <a:t>Click to add title</a:t>
            </a:r>
          </a:p>
        </p:txBody>
      </p:sp>
      <p:sp>
        <p:nvSpPr>
          <p:cNvPr id="13" name="Content Placeholder 2">
            <a:extLst>
              <a:ext uri="{FF2B5EF4-FFF2-40B4-BE49-F238E27FC236}">
                <a16:creationId xmlns:a16="http://schemas.microsoft.com/office/drawing/2014/main" id="{72386C43-DD10-E892-08AD-D6F4AE9617DD}"/>
              </a:ext>
            </a:extLst>
          </p:cNvPr>
          <p:cNvSpPr>
            <a:spLocks noGrp="1"/>
          </p:cNvSpPr>
          <p:nvPr>
            <p:ph idx="1" hasCustomPrompt="1"/>
          </p:nvPr>
        </p:nvSpPr>
        <p:spPr>
          <a:xfrm>
            <a:off x="914400" y="2834640"/>
            <a:ext cx="6583680" cy="3207344"/>
          </a:xfrm>
        </p:spPr>
        <p:txBody>
          <a:bodyPr lIns="91440" tIns="0" rIns="91440" bIns="0">
            <a:normAutofit/>
          </a:bodyPr>
          <a:lstStyle>
            <a:lvl1pPr marL="0" indent="0">
              <a:lnSpc>
                <a:spcPct val="150000"/>
              </a:lnSpc>
              <a:spcBef>
                <a:spcPts val="0"/>
              </a:spcBef>
              <a:buNone/>
              <a:defRPr sz="2400"/>
            </a:lvl1pPr>
            <a:lvl2pPr marL="347472">
              <a:lnSpc>
                <a:spcPct val="150000"/>
              </a:lnSpc>
              <a:spcBef>
                <a:spcPts val="0"/>
              </a:spcBef>
              <a:defRPr sz="2000"/>
            </a:lvl2pPr>
            <a:lvl3pPr marL="685800">
              <a:lnSpc>
                <a:spcPct val="150000"/>
              </a:lnSpc>
              <a:spcBef>
                <a:spcPts val="0"/>
              </a:spcBef>
              <a:defRPr sz="1800"/>
            </a:lvl3pPr>
          </a:lstStyle>
          <a:p>
            <a:pPr lvl="0"/>
            <a:r>
              <a:rPr lang="en-US" dirty="0"/>
              <a:t>Click to add text</a:t>
            </a:r>
          </a:p>
          <a:p>
            <a:pPr lvl="1"/>
            <a:r>
              <a:rPr lang="en-US" dirty="0"/>
              <a:t>Second level</a:t>
            </a:r>
          </a:p>
          <a:p>
            <a:pPr lvl="2"/>
            <a:r>
              <a:rPr lang="en-US" dirty="0"/>
              <a:t>Third level</a:t>
            </a:r>
          </a:p>
        </p:txBody>
      </p:sp>
      <p:sp>
        <p:nvSpPr>
          <p:cNvPr id="3" name="Slide Number Placeholder 2">
            <a:extLst>
              <a:ext uri="{FF2B5EF4-FFF2-40B4-BE49-F238E27FC236}">
                <a16:creationId xmlns:a16="http://schemas.microsoft.com/office/drawing/2014/main" id="{71114D1E-7749-DD58-8782-318E4F679DE0}"/>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333964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2">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537D12D-0FCA-3396-988D-452D3D526E3D}"/>
              </a:ext>
              <a:ext uri="{C183D7F6-B498-43B3-948B-1728B52AA6E4}">
                <adec:decorative xmlns:adec="http://schemas.microsoft.com/office/drawing/2017/decorative" val="1"/>
              </a:ext>
            </a:extLst>
          </p:cNvPr>
          <p:cNvSpPr/>
          <p:nvPr userDrawn="1"/>
        </p:nvSpPr>
        <p:spPr>
          <a:xfrm>
            <a:off x="-24064" y="3390900"/>
            <a:ext cx="12216063" cy="34671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6" name="Rectangle 5">
            <a:extLst>
              <a:ext uri="{FF2B5EF4-FFF2-40B4-BE49-F238E27FC236}">
                <a16:creationId xmlns:a16="http://schemas.microsoft.com/office/drawing/2014/main" id="{11710CE8-8A83-C0D3-623E-AFCC6C6A2930}"/>
              </a:ext>
              <a:ext uri="{C183D7F6-B498-43B3-948B-1728B52AA6E4}">
                <adec:decorative xmlns:adec="http://schemas.microsoft.com/office/drawing/2017/decorative" val="1"/>
              </a:ext>
            </a:extLst>
          </p:cNvPr>
          <p:cNvSpPr/>
          <p:nvPr userDrawn="1"/>
        </p:nvSpPr>
        <p:spPr>
          <a:xfrm>
            <a:off x="443346" y="332509"/>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dirty="0"/>
          </a:p>
        </p:txBody>
      </p:sp>
      <p:grpSp>
        <p:nvGrpSpPr>
          <p:cNvPr id="18" name="Group 17">
            <a:extLst>
              <a:ext uri="{FF2B5EF4-FFF2-40B4-BE49-F238E27FC236}">
                <a16:creationId xmlns:a16="http://schemas.microsoft.com/office/drawing/2014/main" id="{7AA66C80-37C3-6D28-7564-733A30B2CD8D}"/>
              </a:ext>
              <a:ext uri="{C183D7F6-B498-43B3-948B-1728B52AA6E4}">
                <adec:decorative xmlns:adec="http://schemas.microsoft.com/office/drawing/2017/decorative" val="1"/>
              </a:ext>
            </a:extLst>
          </p:cNvPr>
          <p:cNvGrpSpPr/>
          <p:nvPr userDrawn="1"/>
        </p:nvGrpSpPr>
        <p:grpSpPr>
          <a:xfrm flipH="1">
            <a:off x="9353550" y="0"/>
            <a:ext cx="2838450" cy="2857958"/>
            <a:chOff x="0" y="0"/>
            <a:chExt cx="2838450" cy="2857958"/>
          </a:xfrm>
        </p:grpSpPr>
        <p:sp>
          <p:nvSpPr>
            <p:cNvPr id="12" name="Freeform: Shape 28">
              <a:extLst>
                <a:ext uri="{FF2B5EF4-FFF2-40B4-BE49-F238E27FC236}">
                  <a16:creationId xmlns:a16="http://schemas.microsoft.com/office/drawing/2014/main" id="{D9DB7C23-E0CF-A75F-BFFD-4E7679AF4AD5}"/>
                </a:ext>
                <a:ext uri="{C183D7F6-B498-43B3-948B-1728B52AA6E4}">
                  <adec:decorative xmlns:adec="http://schemas.microsoft.com/office/drawing/2017/decorative" val="1"/>
                </a:ext>
              </a:extLst>
            </p:cNvPr>
            <p:cNvSpPr/>
            <p:nvPr userDrawn="1"/>
          </p:nvSpPr>
          <p:spPr>
            <a:xfrm>
              <a:off x="0" y="0"/>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15" name="Freeform: Shape 15">
              <a:extLst>
                <a:ext uri="{FF2B5EF4-FFF2-40B4-BE49-F238E27FC236}">
                  <a16:creationId xmlns:a16="http://schemas.microsoft.com/office/drawing/2014/main" id="{4D62A0CC-A0CE-403A-A167-27225B2C6083}"/>
                </a:ext>
                <a:ext uri="{C183D7F6-B498-43B3-948B-1728B52AA6E4}">
                  <adec:decorative xmlns:adec="http://schemas.microsoft.com/office/drawing/2017/decorative" val="1"/>
                </a:ext>
              </a:extLst>
            </p:cNvPr>
            <p:cNvSpPr/>
            <p:nvPr userDrawn="1"/>
          </p:nvSpPr>
          <p:spPr>
            <a:xfrm>
              <a:off x="1" y="1"/>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6" name="Image 2">
              <a:extLst>
                <a:ext uri="{FF2B5EF4-FFF2-40B4-BE49-F238E27FC236}">
                  <a16:creationId xmlns:a16="http://schemas.microsoft.com/office/drawing/2014/main" id="{F8AD83DA-A293-6D56-F606-7C98C403A3F7}"/>
                </a:ext>
                <a:ext uri="{C183D7F6-B498-43B3-948B-1728B52AA6E4}">
                  <adec:decorative xmlns:adec="http://schemas.microsoft.com/office/drawing/2017/decorative" val="1"/>
                </a:ext>
              </a:extLst>
            </p:cNvPr>
            <p:cNvSpPr/>
            <p:nvPr userDrawn="1"/>
          </p:nvSpPr>
          <p:spPr>
            <a:xfrm>
              <a:off x="1458332" y="590133"/>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grpSp>
      <p:sp>
        <p:nvSpPr>
          <p:cNvPr id="2" name="Title 1"/>
          <p:cNvSpPr>
            <a:spLocks noGrp="1"/>
          </p:cNvSpPr>
          <p:nvPr userDrawn="1">
            <p:ph type="title" hasCustomPrompt="1"/>
          </p:nvPr>
        </p:nvSpPr>
        <p:spPr>
          <a:xfrm>
            <a:off x="5702441" y="1061623"/>
            <a:ext cx="5723586" cy="4739104"/>
          </a:xfrm>
        </p:spPr>
        <p:txBody>
          <a:bodyPr tIns="0" bIns="0" anchor="ctr">
            <a:noAutofit/>
          </a:bodyPr>
          <a:lstStyle>
            <a:lvl1pPr algn="l">
              <a:lnSpc>
                <a:spcPct val="100000"/>
              </a:lnSpc>
              <a:defRPr sz="3600" b="1"/>
            </a:lvl1pPr>
          </a:lstStyle>
          <a:p>
            <a:r>
              <a:rPr lang="en-US" dirty="0"/>
              <a:t>Click to add title</a:t>
            </a:r>
          </a:p>
        </p:txBody>
      </p:sp>
      <p:sp>
        <p:nvSpPr>
          <p:cNvPr id="8" name="Picture Placeholder 7">
            <a:extLst>
              <a:ext uri="{FF2B5EF4-FFF2-40B4-BE49-F238E27FC236}">
                <a16:creationId xmlns:a16="http://schemas.microsoft.com/office/drawing/2014/main" id="{E979AC40-7C15-9431-5B1A-415655A7FC05}"/>
              </a:ext>
            </a:extLst>
          </p:cNvPr>
          <p:cNvSpPr>
            <a:spLocks noGrp="1"/>
          </p:cNvSpPr>
          <p:nvPr>
            <p:ph type="pic" sz="quarter" idx="11" hasCustomPrompt="1"/>
          </p:nvPr>
        </p:nvSpPr>
        <p:spPr>
          <a:xfrm>
            <a:off x="443345" y="0"/>
            <a:ext cx="4344695" cy="6359525"/>
          </a:xfrm>
        </p:spPr>
        <p:txBody>
          <a:bodyPr>
            <a:normAutofit/>
          </a:bodyPr>
          <a:lstStyle>
            <a:lvl1pPr marL="0" indent="0">
              <a:buNone/>
              <a:defRPr sz="1800"/>
            </a:lvl1pPr>
          </a:lstStyle>
          <a:p>
            <a:pPr lvl="0"/>
            <a:r>
              <a:rPr lang="en-US" dirty="0"/>
              <a:t>Click to add picture</a:t>
            </a:r>
          </a:p>
        </p:txBody>
      </p:sp>
    </p:spTree>
    <p:extLst>
      <p:ext uri="{BB962C8B-B14F-4D97-AF65-F5344CB8AC3E}">
        <p14:creationId xmlns:p14="http://schemas.microsoft.com/office/powerpoint/2010/main" val="4331891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86F8B46B-EF6E-BC12-09E2-0F3B779197B4}"/>
              </a:ext>
              <a:ext uri="{C183D7F6-B498-43B3-948B-1728B52AA6E4}">
                <adec:decorative xmlns:adec="http://schemas.microsoft.com/office/drawing/2017/decorative" val="1"/>
              </a:ext>
            </a:extLst>
          </p:cNvPr>
          <p:cNvSpPr/>
          <p:nvPr userDrawn="1"/>
        </p:nvSpPr>
        <p:spPr>
          <a:xfrm>
            <a:off x="-24064" y="-400"/>
            <a:ext cx="12216063" cy="34671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22" name="Rectangle 21">
            <a:extLst>
              <a:ext uri="{FF2B5EF4-FFF2-40B4-BE49-F238E27FC236}">
                <a16:creationId xmlns:a16="http://schemas.microsoft.com/office/drawing/2014/main" id="{5D7B4F11-E150-473B-98F5-6E6AC9646863}"/>
              </a:ext>
              <a:ext uri="{C183D7F6-B498-43B3-948B-1728B52AA6E4}">
                <adec:decorative xmlns:adec="http://schemas.microsoft.com/office/drawing/2017/decorative" val="1"/>
              </a:ext>
            </a:extLst>
          </p:cNvPr>
          <p:cNvSpPr/>
          <p:nvPr userDrawn="1"/>
        </p:nvSpPr>
        <p:spPr>
          <a:xfrm>
            <a:off x="443346" y="420493"/>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dirty="0"/>
          </a:p>
        </p:txBody>
      </p:sp>
      <p:sp>
        <p:nvSpPr>
          <p:cNvPr id="36" name="Freeform 35">
            <a:extLst>
              <a:ext uri="{FF2B5EF4-FFF2-40B4-BE49-F238E27FC236}">
                <a16:creationId xmlns:a16="http://schemas.microsoft.com/office/drawing/2014/main" id="{A8E2FA61-C047-21BB-AA50-F84AD7685498}"/>
              </a:ext>
              <a:ext uri="{C183D7F6-B498-43B3-948B-1728B52AA6E4}">
                <adec:decorative xmlns:adec="http://schemas.microsoft.com/office/drawing/2017/decorative" val="1"/>
              </a:ext>
            </a:extLst>
          </p:cNvPr>
          <p:cNvSpPr/>
          <p:nvPr userDrawn="1"/>
        </p:nvSpPr>
        <p:spPr>
          <a:xfrm rot="16200000">
            <a:off x="5760023" y="3764463"/>
            <a:ext cx="2812357" cy="3394143"/>
          </a:xfrm>
          <a:custGeom>
            <a:avLst/>
            <a:gdLst>
              <a:gd name="connsiteX0" fmla="*/ 0 w 2812357"/>
              <a:gd name="connsiteY0" fmla="*/ 0 h 3394143"/>
              <a:gd name="connsiteX1" fmla="*/ 2812357 w 2812357"/>
              <a:gd name="connsiteY1" fmla="*/ 3394143 h 3394143"/>
              <a:gd name="connsiteX2" fmla="*/ 0 w 2812357"/>
              <a:gd name="connsiteY2" fmla="*/ 3394143 h 3394143"/>
            </a:gdLst>
            <a:ahLst/>
            <a:cxnLst>
              <a:cxn ang="0">
                <a:pos x="connsiteX0" y="connsiteY0"/>
              </a:cxn>
              <a:cxn ang="0">
                <a:pos x="connsiteX1" y="connsiteY1"/>
              </a:cxn>
              <a:cxn ang="0">
                <a:pos x="connsiteX2" y="connsiteY2"/>
              </a:cxn>
            </a:cxnLst>
            <a:rect l="l" t="t" r="r" b="b"/>
            <a:pathLst>
              <a:path w="2812357" h="3394143">
                <a:moveTo>
                  <a:pt x="0" y="0"/>
                </a:moveTo>
                <a:lnTo>
                  <a:pt x="2812357" y="3394143"/>
                </a:lnTo>
                <a:lnTo>
                  <a:pt x="0" y="3394143"/>
                </a:lnTo>
                <a:close/>
              </a:path>
            </a:pathLst>
          </a:custGeom>
          <a:solidFill>
            <a:schemeClr val="accent4">
              <a:lumMod val="40000"/>
              <a:lumOff val="60000"/>
              <a:alpha val="50000"/>
            </a:schemeClr>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33" name="Freeform 32">
            <a:extLst>
              <a:ext uri="{FF2B5EF4-FFF2-40B4-BE49-F238E27FC236}">
                <a16:creationId xmlns:a16="http://schemas.microsoft.com/office/drawing/2014/main" id="{1A2791BA-760E-9FA5-8743-D0B699FC9835}"/>
              </a:ext>
              <a:ext uri="{C183D7F6-B498-43B3-948B-1728B52AA6E4}">
                <adec:decorative xmlns:adec="http://schemas.microsoft.com/office/drawing/2017/decorative" val="1"/>
              </a:ext>
            </a:extLst>
          </p:cNvPr>
          <p:cNvSpPr/>
          <p:nvPr userDrawn="1"/>
        </p:nvSpPr>
        <p:spPr>
          <a:xfrm>
            <a:off x="0" y="3463854"/>
            <a:ext cx="435241" cy="3394146"/>
          </a:xfrm>
          <a:custGeom>
            <a:avLst/>
            <a:gdLst>
              <a:gd name="connsiteX0" fmla="*/ 435241 w 435241"/>
              <a:gd name="connsiteY0" fmla="*/ 0 h 3394146"/>
              <a:gd name="connsiteX1" fmla="*/ 435241 w 435241"/>
              <a:gd name="connsiteY1" fmla="*/ 3394146 h 3394146"/>
              <a:gd name="connsiteX2" fmla="*/ 0 w 435241"/>
              <a:gd name="connsiteY2" fmla="*/ 3394146 h 3394146"/>
              <a:gd name="connsiteX3" fmla="*/ 0 w 435241"/>
              <a:gd name="connsiteY3" fmla="*/ 523525 h 3394146"/>
            </a:gdLst>
            <a:ahLst/>
            <a:cxnLst>
              <a:cxn ang="0">
                <a:pos x="connsiteX0" y="connsiteY0"/>
              </a:cxn>
              <a:cxn ang="0">
                <a:pos x="connsiteX1" y="connsiteY1"/>
              </a:cxn>
              <a:cxn ang="0">
                <a:pos x="connsiteX2" y="connsiteY2"/>
              </a:cxn>
              <a:cxn ang="0">
                <a:pos x="connsiteX3" y="connsiteY3"/>
              </a:cxn>
            </a:cxnLst>
            <a:rect l="l" t="t" r="r" b="b"/>
            <a:pathLst>
              <a:path w="435241" h="3394146">
                <a:moveTo>
                  <a:pt x="435241" y="0"/>
                </a:moveTo>
                <a:lnTo>
                  <a:pt x="435241" y="3394146"/>
                </a:lnTo>
                <a:lnTo>
                  <a:pt x="0" y="3394146"/>
                </a:lnTo>
                <a:lnTo>
                  <a:pt x="0" y="523525"/>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sp>
        <p:nvSpPr>
          <p:cNvPr id="4" name="Title 1">
            <a:extLst>
              <a:ext uri="{FF2B5EF4-FFF2-40B4-BE49-F238E27FC236}">
                <a16:creationId xmlns:a16="http://schemas.microsoft.com/office/drawing/2014/main" id="{8D6A03F2-8C7B-D33B-0E8F-24D4800D5C01}"/>
              </a:ext>
            </a:extLst>
          </p:cNvPr>
          <p:cNvSpPr>
            <a:spLocks noGrp="1"/>
          </p:cNvSpPr>
          <p:nvPr userDrawn="1">
            <p:ph type="title" hasCustomPrompt="1"/>
          </p:nvPr>
        </p:nvSpPr>
        <p:spPr>
          <a:xfrm>
            <a:off x="914400" y="1057275"/>
            <a:ext cx="5259554" cy="2495028"/>
          </a:xfrm>
        </p:spPr>
        <p:txBody>
          <a:bodyPr tIns="0" bIns="0">
            <a:noAutofit/>
          </a:bodyPr>
          <a:lstStyle>
            <a:lvl1pPr algn="l">
              <a:lnSpc>
                <a:spcPct val="100000"/>
              </a:lnSpc>
              <a:defRPr sz="3600"/>
            </a:lvl1pPr>
          </a:lstStyle>
          <a:p>
            <a:r>
              <a:rPr lang="en-US" dirty="0"/>
              <a:t>Click to add text</a:t>
            </a:r>
          </a:p>
        </p:txBody>
      </p:sp>
      <p:sp>
        <p:nvSpPr>
          <p:cNvPr id="5" name="Content Placeholder 2">
            <a:extLst>
              <a:ext uri="{FF2B5EF4-FFF2-40B4-BE49-F238E27FC236}">
                <a16:creationId xmlns:a16="http://schemas.microsoft.com/office/drawing/2014/main" id="{C51465C6-2CDE-B5BF-F22E-CBDD44E86CFC}"/>
              </a:ext>
            </a:extLst>
          </p:cNvPr>
          <p:cNvSpPr>
            <a:spLocks noGrp="1"/>
          </p:cNvSpPr>
          <p:nvPr userDrawn="1">
            <p:ph idx="1" hasCustomPrompt="1"/>
          </p:nvPr>
        </p:nvSpPr>
        <p:spPr>
          <a:xfrm>
            <a:off x="914400" y="3808750"/>
            <a:ext cx="5259554" cy="2233233"/>
          </a:xfrm>
        </p:spPr>
        <p:txBody>
          <a:bodyPr lIns="91440" tIns="0" rIns="91440" bIns="0">
            <a:normAutofit/>
          </a:bodyPr>
          <a:lstStyle>
            <a:lvl1pPr marL="0" indent="0">
              <a:lnSpc>
                <a:spcPct val="100000"/>
              </a:lnSpc>
              <a:spcBef>
                <a:spcPts val="0"/>
              </a:spcBef>
              <a:buNone/>
              <a:defRPr sz="2400"/>
            </a:lvl1pPr>
            <a:lvl2pPr marL="347472">
              <a:lnSpc>
                <a:spcPct val="100000"/>
              </a:lnSpc>
              <a:spcBef>
                <a:spcPts val="0"/>
              </a:spcBef>
              <a:defRPr sz="2400"/>
            </a:lvl2pPr>
            <a:lvl3pPr marL="685800">
              <a:lnSpc>
                <a:spcPct val="100000"/>
              </a:lnSpc>
              <a:spcBef>
                <a:spcPts val="0"/>
              </a:spcBef>
              <a:defRPr sz="2400"/>
            </a:lvl3pPr>
          </a:lstStyle>
          <a:p>
            <a:pPr lvl="0"/>
            <a:r>
              <a:rPr lang="en-US" dirty="0"/>
              <a:t>Click to add text</a:t>
            </a:r>
          </a:p>
          <a:p>
            <a:pPr lvl="1"/>
            <a:r>
              <a:rPr lang="en-US" dirty="0"/>
              <a:t>Second level</a:t>
            </a:r>
          </a:p>
          <a:p>
            <a:pPr lvl="2"/>
            <a:r>
              <a:rPr lang="en-US" dirty="0"/>
              <a:t>Third level</a:t>
            </a:r>
          </a:p>
        </p:txBody>
      </p:sp>
      <p:sp>
        <p:nvSpPr>
          <p:cNvPr id="52" name="Picture Placeholder 7">
            <a:extLst>
              <a:ext uri="{FF2B5EF4-FFF2-40B4-BE49-F238E27FC236}">
                <a16:creationId xmlns:a16="http://schemas.microsoft.com/office/drawing/2014/main" id="{55126063-BDEE-A1AB-FDAE-DD9B98CACDA8}"/>
              </a:ext>
            </a:extLst>
          </p:cNvPr>
          <p:cNvSpPr>
            <a:spLocks noGrp="1"/>
          </p:cNvSpPr>
          <p:nvPr>
            <p:ph type="pic" sz="quarter" idx="11" hasCustomPrompt="1"/>
          </p:nvPr>
        </p:nvSpPr>
        <p:spPr>
          <a:xfrm>
            <a:off x="7414194" y="410780"/>
            <a:ext cx="4344695" cy="6447220"/>
          </a:xfrm>
          <a:solidFill>
            <a:schemeClr val="accent3"/>
          </a:solidFill>
        </p:spPr>
        <p:txBody>
          <a:bodyPr>
            <a:normAutofit/>
          </a:bodyPr>
          <a:lstStyle>
            <a:lvl1pPr marL="0" indent="0">
              <a:buNone/>
              <a:defRPr sz="1800"/>
            </a:lvl1pPr>
          </a:lstStyle>
          <a:p>
            <a:pPr lvl="0"/>
            <a:r>
              <a:rPr lang="en-US" dirty="0"/>
              <a:t>Click to add picture</a:t>
            </a:r>
          </a:p>
        </p:txBody>
      </p:sp>
    </p:spTree>
    <p:extLst>
      <p:ext uri="{BB962C8B-B14F-4D97-AF65-F5344CB8AC3E}">
        <p14:creationId xmlns:p14="http://schemas.microsoft.com/office/powerpoint/2010/main" val="1681789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32" name="Image 1">
            <a:extLst>
              <a:ext uri="{FF2B5EF4-FFF2-40B4-BE49-F238E27FC236}">
                <a16:creationId xmlns:a16="http://schemas.microsoft.com/office/drawing/2014/main" id="{2A3EC91E-4089-D366-06D3-3E66F93DFAF3}"/>
              </a:ext>
              <a:ext uri="{C183D7F6-B498-43B3-948B-1728B52AA6E4}">
                <adec:decorative xmlns:adec="http://schemas.microsoft.com/office/drawing/2017/decorative" val="1"/>
              </a:ext>
            </a:extLst>
          </p:cNvPr>
          <p:cNvSpPr/>
          <p:nvPr/>
        </p:nvSpPr>
        <p:spPr>
          <a:xfrm>
            <a:off x="-7117" y="0"/>
            <a:ext cx="2550985" cy="6858000"/>
          </a:xfrm>
          <a:custGeom>
            <a:avLst/>
            <a:gdLst>
              <a:gd name="connsiteX0" fmla="*/ 2550985 w 2550985"/>
              <a:gd name="connsiteY0" fmla="*/ 0 h 6858000"/>
              <a:gd name="connsiteX1" fmla="*/ 0 w 2550985"/>
              <a:gd name="connsiteY1" fmla="*/ 0 h 6858000"/>
              <a:gd name="connsiteX2" fmla="*/ 0 w 2550985"/>
              <a:gd name="connsiteY2" fmla="*/ 6858000 h 6858000"/>
              <a:gd name="connsiteX3" fmla="*/ 2550985 w 2550985"/>
              <a:gd name="connsiteY3" fmla="*/ 6858000 h 6858000"/>
              <a:gd name="connsiteX4" fmla="*/ 2550985 w 255098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0985" h="6858000">
                <a:moveTo>
                  <a:pt x="2550985" y="0"/>
                </a:moveTo>
                <a:lnTo>
                  <a:pt x="0" y="0"/>
                </a:lnTo>
                <a:lnTo>
                  <a:pt x="0" y="6858000"/>
                </a:lnTo>
                <a:lnTo>
                  <a:pt x="2550985" y="6858000"/>
                </a:lnTo>
                <a:lnTo>
                  <a:pt x="2550985" y="0"/>
                </a:lnTo>
                <a:close/>
              </a:path>
            </a:pathLst>
          </a:custGeom>
          <a:solidFill>
            <a:schemeClr val="accent4"/>
          </a:solidFill>
          <a:ln w="7045" cap="flat">
            <a:noFill/>
            <a:prstDash val="solid"/>
            <a:miter/>
          </a:ln>
        </p:spPr>
        <p:txBody>
          <a:bodyPr rtlCol="0" anchor="ctr">
            <a:noAutofit/>
          </a:bodyPr>
          <a:lstStyle/>
          <a:p>
            <a:endParaRPr lang="en-US" dirty="0"/>
          </a:p>
        </p:txBody>
      </p:sp>
      <p:sp>
        <p:nvSpPr>
          <p:cNvPr id="53" name="Freeform: Shape 52">
            <a:extLst>
              <a:ext uri="{FF2B5EF4-FFF2-40B4-BE49-F238E27FC236}">
                <a16:creationId xmlns:a16="http://schemas.microsoft.com/office/drawing/2014/main" id="{70F595E1-C910-3710-90E9-AF5FFCE05861}"/>
              </a:ext>
              <a:ext uri="{C183D7F6-B498-43B3-948B-1728B52AA6E4}">
                <adec:decorative xmlns:adec="http://schemas.microsoft.com/office/drawing/2017/decorative" val="1"/>
              </a:ext>
            </a:extLst>
          </p:cNvPr>
          <p:cNvSpPr/>
          <p:nvPr userDrawn="1"/>
        </p:nvSpPr>
        <p:spPr>
          <a:xfrm>
            <a:off x="-9415" y="0"/>
            <a:ext cx="2548591" cy="2555628"/>
          </a:xfrm>
          <a:custGeom>
            <a:avLst/>
            <a:gdLst>
              <a:gd name="connsiteX0" fmla="*/ 138643 w 2548591"/>
              <a:gd name="connsiteY0" fmla="*/ 1 h 2555628"/>
              <a:gd name="connsiteX1" fmla="*/ 163874 w 2548591"/>
              <a:gd name="connsiteY1" fmla="*/ 1 h 2555628"/>
              <a:gd name="connsiteX2" fmla="*/ 2548463 w 2548591"/>
              <a:gd name="connsiteY2" fmla="*/ 2391168 h 2555628"/>
              <a:gd name="connsiteX3" fmla="*/ 2548463 w 2548591"/>
              <a:gd name="connsiteY3" fmla="*/ 2416472 h 2555628"/>
              <a:gd name="connsiteX4" fmla="*/ 2548590 w 2548591"/>
              <a:gd name="connsiteY4" fmla="*/ 2416600 h 2555628"/>
              <a:gd name="connsiteX5" fmla="*/ 138643 w 2548591"/>
              <a:gd name="connsiteY5" fmla="*/ 1 h 2555628"/>
              <a:gd name="connsiteX6" fmla="*/ 0 w 2548591"/>
              <a:gd name="connsiteY6" fmla="*/ 1 h 2555628"/>
              <a:gd name="connsiteX7" fmla="*/ 25231 w 2548591"/>
              <a:gd name="connsiteY7" fmla="*/ 1 h 2555628"/>
              <a:gd name="connsiteX8" fmla="*/ 2548591 w 2548591"/>
              <a:gd name="connsiteY8" fmla="*/ 2530324 h 2555628"/>
              <a:gd name="connsiteX9" fmla="*/ 2548591 w 2548591"/>
              <a:gd name="connsiteY9" fmla="*/ 2555628 h 2555628"/>
              <a:gd name="connsiteX10" fmla="*/ 0 w 2548591"/>
              <a:gd name="connsiteY10" fmla="*/ 1 h 2555628"/>
              <a:gd name="connsiteX11" fmla="*/ 277411 w 2548591"/>
              <a:gd name="connsiteY11" fmla="*/ 1 h 2555628"/>
              <a:gd name="connsiteX12" fmla="*/ 302642 w 2548591"/>
              <a:gd name="connsiteY12" fmla="*/ 1 h 2555628"/>
              <a:gd name="connsiteX13" fmla="*/ 2548582 w 2548591"/>
              <a:gd name="connsiteY13" fmla="*/ 2252147 h 2555628"/>
              <a:gd name="connsiteX14" fmla="*/ 2548582 w 2548591"/>
              <a:gd name="connsiteY14" fmla="*/ 2277444 h 2555628"/>
              <a:gd name="connsiteX15" fmla="*/ 277411 w 2548591"/>
              <a:gd name="connsiteY15" fmla="*/ 1 h 2555628"/>
              <a:gd name="connsiteX16" fmla="*/ 416054 w 2548591"/>
              <a:gd name="connsiteY16" fmla="*/ 1 h 2555628"/>
              <a:gd name="connsiteX17" fmla="*/ 441285 w 2548591"/>
              <a:gd name="connsiteY17" fmla="*/ 1 h 2555628"/>
              <a:gd name="connsiteX18" fmla="*/ 2548589 w 2548591"/>
              <a:gd name="connsiteY18" fmla="*/ 2113119 h 2555628"/>
              <a:gd name="connsiteX19" fmla="*/ 2548589 w 2548591"/>
              <a:gd name="connsiteY19" fmla="*/ 2138423 h 2555628"/>
              <a:gd name="connsiteX20" fmla="*/ 416054 w 2548591"/>
              <a:gd name="connsiteY20" fmla="*/ 1 h 2555628"/>
              <a:gd name="connsiteX21" fmla="*/ 554698 w 2548591"/>
              <a:gd name="connsiteY21" fmla="*/ 1 h 2555628"/>
              <a:gd name="connsiteX22" fmla="*/ 579930 w 2548591"/>
              <a:gd name="connsiteY22" fmla="*/ 1 h 2555628"/>
              <a:gd name="connsiteX23" fmla="*/ 2548462 w 2548591"/>
              <a:gd name="connsiteY23" fmla="*/ 1973963 h 2555628"/>
              <a:gd name="connsiteX24" fmla="*/ 2548462 w 2548591"/>
              <a:gd name="connsiteY24" fmla="*/ 1999267 h 2555628"/>
              <a:gd name="connsiteX25" fmla="*/ 2548589 w 2548591"/>
              <a:gd name="connsiteY25" fmla="*/ 1999394 h 2555628"/>
              <a:gd name="connsiteX26" fmla="*/ 554698 w 2548591"/>
              <a:gd name="connsiteY26" fmla="*/ 1 h 2555628"/>
              <a:gd name="connsiteX27" fmla="*/ 693468 w 2548591"/>
              <a:gd name="connsiteY27" fmla="*/ 0 h 2555628"/>
              <a:gd name="connsiteX28" fmla="*/ 718701 w 2548591"/>
              <a:gd name="connsiteY28" fmla="*/ 0 h 2555628"/>
              <a:gd name="connsiteX29" fmla="*/ 2548583 w 2548591"/>
              <a:gd name="connsiteY29" fmla="*/ 1834942 h 2555628"/>
              <a:gd name="connsiteX30" fmla="*/ 2548583 w 2548591"/>
              <a:gd name="connsiteY30" fmla="*/ 1860239 h 2555628"/>
              <a:gd name="connsiteX31" fmla="*/ 693468 w 2548591"/>
              <a:gd name="connsiteY31" fmla="*/ 0 h 2555628"/>
              <a:gd name="connsiteX32" fmla="*/ 832112 w 2548591"/>
              <a:gd name="connsiteY32" fmla="*/ 0 h 2555628"/>
              <a:gd name="connsiteX33" fmla="*/ 857340 w 2548591"/>
              <a:gd name="connsiteY33" fmla="*/ 0 h 2555628"/>
              <a:gd name="connsiteX34" fmla="*/ 2548582 w 2548591"/>
              <a:gd name="connsiteY34" fmla="*/ 1695913 h 2555628"/>
              <a:gd name="connsiteX35" fmla="*/ 2548582 w 2548591"/>
              <a:gd name="connsiteY35" fmla="*/ 1721210 h 2555628"/>
              <a:gd name="connsiteX36" fmla="*/ 832112 w 2548591"/>
              <a:gd name="connsiteY36" fmla="*/ 0 h 2555628"/>
              <a:gd name="connsiteX37" fmla="*/ 970758 w 2548591"/>
              <a:gd name="connsiteY37" fmla="*/ 0 h 2555628"/>
              <a:gd name="connsiteX38" fmla="*/ 995986 w 2548591"/>
              <a:gd name="connsiteY38" fmla="*/ 0 h 2555628"/>
              <a:gd name="connsiteX39" fmla="*/ 2548463 w 2548591"/>
              <a:gd name="connsiteY39" fmla="*/ 1556758 h 2555628"/>
              <a:gd name="connsiteX40" fmla="*/ 2548463 w 2548591"/>
              <a:gd name="connsiteY40" fmla="*/ 1582062 h 2555628"/>
              <a:gd name="connsiteX41" fmla="*/ 2548590 w 2548591"/>
              <a:gd name="connsiteY41" fmla="*/ 1582189 h 2555628"/>
              <a:gd name="connsiteX42" fmla="*/ 970758 w 2548591"/>
              <a:gd name="connsiteY42" fmla="*/ 0 h 2555628"/>
              <a:gd name="connsiteX43" fmla="*/ 1109529 w 2548591"/>
              <a:gd name="connsiteY43" fmla="*/ 0 h 2555628"/>
              <a:gd name="connsiteX44" fmla="*/ 1134764 w 2548591"/>
              <a:gd name="connsiteY44" fmla="*/ 0 h 2555628"/>
              <a:gd name="connsiteX45" fmla="*/ 2548589 w 2548591"/>
              <a:gd name="connsiteY45" fmla="*/ 1417736 h 2555628"/>
              <a:gd name="connsiteX46" fmla="*/ 2548589 w 2548591"/>
              <a:gd name="connsiteY46" fmla="*/ 1443033 h 2555628"/>
              <a:gd name="connsiteX47" fmla="*/ 1109529 w 2548591"/>
              <a:gd name="connsiteY47" fmla="*/ 0 h 2555628"/>
              <a:gd name="connsiteX48" fmla="*/ 1248168 w 2548591"/>
              <a:gd name="connsiteY48" fmla="*/ 0 h 2555628"/>
              <a:gd name="connsiteX49" fmla="*/ 1273396 w 2548591"/>
              <a:gd name="connsiteY49" fmla="*/ 0 h 2555628"/>
              <a:gd name="connsiteX50" fmla="*/ 2548583 w 2548591"/>
              <a:gd name="connsiteY50" fmla="*/ 1278708 h 2555628"/>
              <a:gd name="connsiteX51" fmla="*/ 2548583 w 2548591"/>
              <a:gd name="connsiteY51" fmla="*/ 1304005 h 2555628"/>
              <a:gd name="connsiteX52" fmla="*/ 1248168 w 2548591"/>
              <a:gd name="connsiteY52" fmla="*/ 0 h 2555628"/>
              <a:gd name="connsiteX53" fmla="*/ 1386813 w 2548591"/>
              <a:gd name="connsiteY53" fmla="*/ 0 h 2555628"/>
              <a:gd name="connsiteX54" fmla="*/ 1412041 w 2548591"/>
              <a:gd name="connsiteY54" fmla="*/ 0 h 2555628"/>
              <a:gd name="connsiteX55" fmla="*/ 2548589 w 2548591"/>
              <a:gd name="connsiteY55" fmla="*/ 1139552 h 2555628"/>
              <a:gd name="connsiteX56" fmla="*/ 2548589 w 2548591"/>
              <a:gd name="connsiteY56" fmla="*/ 1164857 h 2555628"/>
              <a:gd name="connsiteX57" fmla="*/ 2548589 w 2548591"/>
              <a:gd name="connsiteY57" fmla="*/ 1164984 h 2555628"/>
              <a:gd name="connsiteX58" fmla="*/ 1386813 w 2548591"/>
              <a:gd name="connsiteY58" fmla="*/ 0 h 2555628"/>
              <a:gd name="connsiteX59" fmla="*/ 1525579 w 2548591"/>
              <a:gd name="connsiteY59" fmla="*/ 0 h 2555628"/>
              <a:gd name="connsiteX60" fmla="*/ 1550814 w 2548591"/>
              <a:gd name="connsiteY60" fmla="*/ 0 h 2555628"/>
              <a:gd name="connsiteX61" fmla="*/ 2548583 w 2548591"/>
              <a:gd name="connsiteY61" fmla="*/ 1000531 h 2555628"/>
              <a:gd name="connsiteX62" fmla="*/ 2548583 w 2548591"/>
              <a:gd name="connsiteY62" fmla="*/ 1025828 h 2555628"/>
              <a:gd name="connsiteX63" fmla="*/ 1525579 w 2548591"/>
              <a:gd name="connsiteY63" fmla="*/ 0 h 2555628"/>
              <a:gd name="connsiteX64" fmla="*/ 1664231 w 2548591"/>
              <a:gd name="connsiteY64" fmla="*/ 0 h 2555628"/>
              <a:gd name="connsiteX65" fmla="*/ 1689459 w 2548591"/>
              <a:gd name="connsiteY65" fmla="*/ 0 h 2555628"/>
              <a:gd name="connsiteX66" fmla="*/ 2548589 w 2548591"/>
              <a:gd name="connsiteY66" fmla="*/ 861503 h 2555628"/>
              <a:gd name="connsiteX67" fmla="*/ 2548589 w 2548591"/>
              <a:gd name="connsiteY67" fmla="*/ 886800 h 2555628"/>
              <a:gd name="connsiteX68" fmla="*/ 1664231 w 2548591"/>
              <a:gd name="connsiteY68" fmla="*/ 0 h 2555628"/>
              <a:gd name="connsiteX69" fmla="*/ 1802870 w 2548591"/>
              <a:gd name="connsiteY69" fmla="*/ 0 h 2555628"/>
              <a:gd name="connsiteX70" fmla="*/ 1828097 w 2548591"/>
              <a:gd name="connsiteY70" fmla="*/ 0 h 2555628"/>
              <a:gd name="connsiteX71" fmla="*/ 2548583 w 2548591"/>
              <a:gd name="connsiteY71" fmla="*/ 722347 h 2555628"/>
              <a:gd name="connsiteX72" fmla="*/ 2548583 w 2548591"/>
              <a:gd name="connsiteY72" fmla="*/ 747651 h 2555628"/>
              <a:gd name="connsiteX73" fmla="*/ 2548583 w 2548591"/>
              <a:gd name="connsiteY73" fmla="*/ 747778 h 2555628"/>
              <a:gd name="connsiteX74" fmla="*/ 1802870 w 2548591"/>
              <a:gd name="connsiteY74" fmla="*/ 0 h 2555628"/>
              <a:gd name="connsiteX75" fmla="*/ 1941642 w 2548591"/>
              <a:gd name="connsiteY75" fmla="*/ 0 h 2555628"/>
              <a:gd name="connsiteX76" fmla="*/ 1966877 w 2548591"/>
              <a:gd name="connsiteY76" fmla="*/ 0 h 2555628"/>
              <a:gd name="connsiteX77" fmla="*/ 2548589 w 2548591"/>
              <a:gd name="connsiteY77" fmla="*/ 583321 h 2555628"/>
              <a:gd name="connsiteX78" fmla="*/ 2548589 w 2548591"/>
              <a:gd name="connsiteY78" fmla="*/ 608622 h 2555628"/>
              <a:gd name="connsiteX79" fmla="*/ 1941642 w 2548591"/>
              <a:gd name="connsiteY79" fmla="*/ 0 h 2555628"/>
              <a:gd name="connsiteX80" fmla="*/ 2080281 w 2548591"/>
              <a:gd name="connsiteY80" fmla="*/ 0 h 2555628"/>
              <a:gd name="connsiteX81" fmla="*/ 2105508 w 2548591"/>
              <a:gd name="connsiteY81" fmla="*/ 0 h 2555628"/>
              <a:gd name="connsiteX82" fmla="*/ 2548582 w 2548591"/>
              <a:gd name="connsiteY82" fmla="*/ 444296 h 2555628"/>
              <a:gd name="connsiteX83" fmla="*/ 2548582 w 2548591"/>
              <a:gd name="connsiteY83" fmla="*/ 469597 h 2555628"/>
              <a:gd name="connsiteX84" fmla="*/ 2080281 w 2548591"/>
              <a:gd name="connsiteY84" fmla="*/ 0 h 2555628"/>
              <a:gd name="connsiteX85" fmla="*/ 2218926 w 2548591"/>
              <a:gd name="connsiteY85" fmla="*/ 0 h 2555628"/>
              <a:gd name="connsiteX86" fmla="*/ 2244153 w 2548591"/>
              <a:gd name="connsiteY86" fmla="*/ 0 h 2555628"/>
              <a:gd name="connsiteX87" fmla="*/ 2548582 w 2548591"/>
              <a:gd name="connsiteY87" fmla="*/ 305270 h 2555628"/>
              <a:gd name="connsiteX88" fmla="*/ 2548582 w 2548591"/>
              <a:gd name="connsiteY88" fmla="*/ 330570 h 2555628"/>
              <a:gd name="connsiteX89" fmla="*/ 2218926 w 2548591"/>
              <a:gd name="connsiteY89" fmla="*/ 0 h 2555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2548591" h="2555628">
                <a:moveTo>
                  <a:pt x="138643" y="1"/>
                </a:moveTo>
                <a:lnTo>
                  <a:pt x="163874" y="1"/>
                </a:lnTo>
                <a:cubicBezTo>
                  <a:pt x="163874" y="1318576"/>
                  <a:pt x="1233644" y="2391168"/>
                  <a:pt x="2548463" y="2391168"/>
                </a:cubicBezTo>
                <a:lnTo>
                  <a:pt x="2548463" y="2416472"/>
                </a:lnTo>
                <a:lnTo>
                  <a:pt x="2548590" y="2416600"/>
                </a:lnTo>
                <a:cubicBezTo>
                  <a:pt x="1219755" y="2416600"/>
                  <a:pt x="138643" y="1332503"/>
                  <a:pt x="138643" y="1"/>
                </a:cubicBezTo>
                <a:close/>
                <a:moveTo>
                  <a:pt x="0" y="1"/>
                </a:moveTo>
                <a:lnTo>
                  <a:pt x="25231" y="1"/>
                </a:lnTo>
                <a:cubicBezTo>
                  <a:pt x="25231" y="1395244"/>
                  <a:pt x="1157188" y="2530324"/>
                  <a:pt x="2548591" y="2530324"/>
                </a:cubicBezTo>
                <a:lnTo>
                  <a:pt x="2548591" y="2555628"/>
                </a:lnTo>
                <a:cubicBezTo>
                  <a:pt x="1143299" y="2555628"/>
                  <a:pt x="0" y="1409172"/>
                  <a:pt x="0" y="1"/>
                </a:cubicBezTo>
                <a:close/>
                <a:moveTo>
                  <a:pt x="277411" y="1"/>
                </a:moveTo>
                <a:lnTo>
                  <a:pt x="302642" y="1"/>
                </a:lnTo>
                <a:cubicBezTo>
                  <a:pt x="302642" y="1241907"/>
                  <a:pt x="1310229" y="2252147"/>
                  <a:pt x="2548582" y="2252147"/>
                </a:cubicBezTo>
                <a:lnTo>
                  <a:pt x="2548582" y="2277444"/>
                </a:lnTo>
                <a:cubicBezTo>
                  <a:pt x="1296205" y="2277444"/>
                  <a:pt x="277411" y="1255835"/>
                  <a:pt x="277411" y="1"/>
                </a:cubicBezTo>
                <a:close/>
                <a:moveTo>
                  <a:pt x="416054" y="1"/>
                </a:moveTo>
                <a:lnTo>
                  <a:pt x="441285" y="1"/>
                </a:lnTo>
                <a:cubicBezTo>
                  <a:pt x="441285" y="1165111"/>
                  <a:pt x="1386559" y="2113119"/>
                  <a:pt x="2548589" y="2113119"/>
                </a:cubicBezTo>
                <a:lnTo>
                  <a:pt x="2548589" y="2138423"/>
                </a:lnTo>
                <a:cubicBezTo>
                  <a:pt x="1372670" y="2138423"/>
                  <a:pt x="416054" y="1179166"/>
                  <a:pt x="416054" y="1"/>
                </a:cubicBezTo>
                <a:close/>
                <a:moveTo>
                  <a:pt x="554698" y="1"/>
                </a:moveTo>
                <a:lnTo>
                  <a:pt x="579930" y="1"/>
                </a:lnTo>
                <a:cubicBezTo>
                  <a:pt x="579930" y="1088442"/>
                  <a:pt x="1463017" y="1973963"/>
                  <a:pt x="2548462" y="1973963"/>
                </a:cubicBezTo>
                <a:lnTo>
                  <a:pt x="2548462" y="1999267"/>
                </a:lnTo>
                <a:lnTo>
                  <a:pt x="2548589" y="1999394"/>
                </a:lnTo>
                <a:cubicBezTo>
                  <a:pt x="1449127" y="1999394"/>
                  <a:pt x="554698" y="1102497"/>
                  <a:pt x="554698" y="1"/>
                </a:cubicBezTo>
                <a:close/>
                <a:moveTo>
                  <a:pt x="693468" y="0"/>
                </a:moveTo>
                <a:lnTo>
                  <a:pt x="718701" y="0"/>
                </a:lnTo>
                <a:cubicBezTo>
                  <a:pt x="718701" y="1011773"/>
                  <a:pt x="1539602" y="1834942"/>
                  <a:pt x="2548583" y="1834942"/>
                </a:cubicBezTo>
                <a:lnTo>
                  <a:pt x="2548583" y="1860239"/>
                </a:lnTo>
                <a:cubicBezTo>
                  <a:pt x="1525706" y="1860239"/>
                  <a:pt x="693468" y="1025701"/>
                  <a:pt x="693468" y="0"/>
                </a:cubicBezTo>
                <a:close/>
                <a:moveTo>
                  <a:pt x="832112" y="0"/>
                </a:moveTo>
                <a:lnTo>
                  <a:pt x="857340" y="0"/>
                </a:lnTo>
                <a:cubicBezTo>
                  <a:pt x="857340" y="935105"/>
                  <a:pt x="1616059" y="1695913"/>
                  <a:pt x="2548582" y="1695913"/>
                </a:cubicBezTo>
                <a:lnTo>
                  <a:pt x="2548582" y="1721210"/>
                </a:lnTo>
                <a:cubicBezTo>
                  <a:pt x="1602170" y="1721210"/>
                  <a:pt x="832112" y="949032"/>
                  <a:pt x="832112" y="0"/>
                </a:cubicBezTo>
                <a:close/>
                <a:moveTo>
                  <a:pt x="970758" y="0"/>
                </a:moveTo>
                <a:lnTo>
                  <a:pt x="995986" y="0"/>
                </a:lnTo>
                <a:cubicBezTo>
                  <a:pt x="995986" y="858436"/>
                  <a:pt x="1692391" y="1556758"/>
                  <a:pt x="2548463" y="1556758"/>
                </a:cubicBezTo>
                <a:lnTo>
                  <a:pt x="2548463" y="1582062"/>
                </a:lnTo>
                <a:lnTo>
                  <a:pt x="2548590" y="1582189"/>
                </a:lnTo>
                <a:cubicBezTo>
                  <a:pt x="1678628" y="1582189"/>
                  <a:pt x="970758" y="872491"/>
                  <a:pt x="970758" y="0"/>
                </a:cubicBezTo>
                <a:close/>
                <a:moveTo>
                  <a:pt x="1109529" y="0"/>
                </a:moveTo>
                <a:lnTo>
                  <a:pt x="1134764" y="0"/>
                </a:lnTo>
                <a:cubicBezTo>
                  <a:pt x="1134764" y="781767"/>
                  <a:pt x="1768975" y="1417736"/>
                  <a:pt x="2548589" y="1417736"/>
                </a:cubicBezTo>
                <a:lnTo>
                  <a:pt x="2548589" y="1443033"/>
                </a:lnTo>
                <a:cubicBezTo>
                  <a:pt x="1755086" y="1443033"/>
                  <a:pt x="1109529" y="795695"/>
                  <a:pt x="1109529" y="0"/>
                </a:cubicBezTo>
                <a:close/>
                <a:moveTo>
                  <a:pt x="1248168" y="0"/>
                </a:moveTo>
                <a:lnTo>
                  <a:pt x="1273396" y="0"/>
                </a:lnTo>
                <a:cubicBezTo>
                  <a:pt x="1273396" y="705097"/>
                  <a:pt x="1845433" y="1278708"/>
                  <a:pt x="2548583" y="1278708"/>
                </a:cubicBezTo>
                <a:lnTo>
                  <a:pt x="2548583" y="1304005"/>
                </a:lnTo>
                <a:cubicBezTo>
                  <a:pt x="1831537" y="1304005"/>
                  <a:pt x="1248168" y="719026"/>
                  <a:pt x="1248168" y="0"/>
                </a:cubicBezTo>
                <a:close/>
                <a:moveTo>
                  <a:pt x="1386813" y="0"/>
                </a:moveTo>
                <a:lnTo>
                  <a:pt x="1412041" y="0"/>
                </a:lnTo>
                <a:cubicBezTo>
                  <a:pt x="1412041" y="628428"/>
                  <a:pt x="1921890" y="1139552"/>
                  <a:pt x="2548589" y="1139552"/>
                </a:cubicBezTo>
                <a:lnTo>
                  <a:pt x="2548589" y="1164857"/>
                </a:lnTo>
                <a:lnTo>
                  <a:pt x="2548589" y="1164984"/>
                </a:lnTo>
                <a:cubicBezTo>
                  <a:pt x="1908001" y="1164984"/>
                  <a:pt x="1386813" y="642356"/>
                  <a:pt x="1386813" y="0"/>
                </a:cubicBezTo>
                <a:close/>
                <a:moveTo>
                  <a:pt x="1525579" y="0"/>
                </a:moveTo>
                <a:lnTo>
                  <a:pt x="1550814" y="0"/>
                </a:lnTo>
                <a:cubicBezTo>
                  <a:pt x="1550814" y="551759"/>
                  <a:pt x="1998468" y="1000531"/>
                  <a:pt x="2548583" y="1000531"/>
                </a:cubicBezTo>
                <a:lnTo>
                  <a:pt x="2548583" y="1025828"/>
                </a:lnTo>
                <a:cubicBezTo>
                  <a:pt x="1984452" y="1025828"/>
                  <a:pt x="1525579" y="565560"/>
                  <a:pt x="1525579" y="0"/>
                </a:cubicBezTo>
                <a:close/>
                <a:moveTo>
                  <a:pt x="1664231" y="0"/>
                </a:moveTo>
                <a:lnTo>
                  <a:pt x="1689459" y="0"/>
                </a:lnTo>
                <a:cubicBezTo>
                  <a:pt x="1689459" y="474963"/>
                  <a:pt x="2074805" y="861503"/>
                  <a:pt x="2548589" y="861503"/>
                </a:cubicBezTo>
                <a:lnTo>
                  <a:pt x="2548589" y="886800"/>
                </a:lnTo>
                <a:cubicBezTo>
                  <a:pt x="2060916" y="886800"/>
                  <a:pt x="1664231" y="489019"/>
                  <a:pt x="1664231" y="0"/>
                </a:cubicBezTo>
                <a:close/>
                <a:moveTo>
                  <a:pt x="1802870" y="0"/>
                </a:moveTo>
                <a:lnTo>
                  <a:pt x="1828097" y="0"/>
                </a:lnTo>
                <a:cubicBezTo>
                  <a:pt x="1828097" y="398295"/>
                  <a:pt x="2151263" y="722347"/>
                  <a:pt x="2548583" y="722347"/>
                </a:cubicBezTo>
                <a:lnTo>
                  <a:pt x="2548583" y="747651"/>
                </a:lnTo>
                <a:lnTo>
                  <a:pt x="2548583" y="747778"/>
                </a:lnTo>
                <a:cubicBezTo>
                  <a:pt x="2137367" y="747778"/>
                  <a:pt x="1802870" y="412350"/>
                  <a:pt x="1802870" y="0"/>
                </a:cubicBezTo>
                <a:close/>
                <a:moveTo>
                  <a:pt x="1941642" y="0"/>
                </a:moveTo>
                <a:lnTo>
                  <a:pt x="1966877" y="0"/>
                </a:lnTo>
                <a:cubicBezTo>
                  <a:pt x="1966877" y="321626"/>
                  <a:pt x="2227847" y="583321"/>
                  <a:pt x="2548589" y="583321"/>
                </a:cubicBezTo>
                <a:lnTo>
                  <a:pt x="2548589" y="608622"/>
                </a:lnTo>
                <a:cubicBezTo>
                  <a:pt x="2213831" y="608622"/>
                  <a:pt x="1941642" y="335553"/>
                  <a:pt x="1941642" y="0"/>
                </a:cubicBezTo>
                <a:close/>
                <a:moveTo>
                  <a:pt x="2080281" y="0"/>
                </a:moveTo>
                <a:lnTo>
                  <a:pt x="2105508" y="0"/>
                </a:lnTo>
                <a:cubicBezTo>
                  <a:pt x="2105508" y="244957"/>
                  <a:pt x="2304298" y="444296"/>
                  <a:pt x="2548582" y="444296"/>
                </a:cubicBezTo>
                <a:lnTo>
                  <a:pt x="2548582" y="469597"/>
                </a:lnTo>
                <a:cubicBezTo>
                  <a:pt x="2290409" y="469597"/>
                  <a:pt x="2080281" y="258885"/>
                  <a:pt x="2080281" y="0"/>
                </a:cubicBezTo>
                <a:close/>
                <a:moveTo>
                  <a:pt x="2218926" y="0"/>
                </a:moveTo>
                <a:lnTo>
                  <a:pt x="2244153" y="0"/>
                </a:lnTo>
                <a:cubicBezTo>
                  <a:pt x="2244153" y="168288"/>
                  <a:pt x="2380629" y="305270"/>
                  <a:pt x="2548582" y="305270"/>
                </a:cubicBezTo>
                <a:lnTo>
                  <a:pt x="2548582" y="330570"/>
                </a:lnTo>
                <a:cubicBezTo>
                  <a:pt x="2366866" y="330570"/>
                  <a:pt x="2218926" y="182344"/>
                  <a:pt x="2218926" y="0"/>
                </a:cubicBezTo>
                <a:close/>
              </a:path>
            </a:pathLst>
          </a:custGeom>
          <a:solidFill>
            <a:schemeClr val="bg1"/>
          </a:solidFill>
          <a:ln w="7032" cap="flat">
            <a:noFill/>
            <a:prstDash val="solid"/>
            <a:miter/>
          </a:ln>
        </p:spPr>
        <p:txBody>
          <a:bodyPr rtlCol="0" anchor="ctr">
            <a:noAutofit/>
          </a:bodyPr>
          <a:lstStyle/>
          <a:p>
            <a:endParaRPr lang="en-US" dirty="0"/>
          </a:p>
        </p:txBody>
      </p:sp>
      <p:sp>
        <p:nvSpPr>
          <p:cNvPr id="29" name="Freeform 70">
            <a:extLst>
              <a:ext uri="{FF2B5EF4-FFF2-40B4-BE49-F238E27FC236}">
                <a16:creationId xmlns:a16="http://schemas.microsoft.com/office/drawing/2014/main" id="{AA39EF58-54F1-4AC9-1D83-2E7DEEAAEA6A}"/>
              </a:ext>
              <a:ext uri="{C183D7F6-B498-43B3-948B-1728B52AA6E4}">
                <adec:decorative xmlns:adec="http://schemas.microsoft.com/office/drawing/2017/decorative" val="1"/>
              </a:ext>
            </a:extLst>
          </p:cNvPr>
          <p:cNvSpPr>
            <a:spLocks/>
          </p:cNvSpPr>
          <p:nvPr userDrawn="1"/>
        </p:nvSpPr>
        <p:spPr bwMode="auto">
          <a:xfrm rot="16200000" flipH="1">
            <a:off x="-9389"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2">
              <a:alpha val="50000"/>
            </a:schemeClr>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31" name="Freeform 70">
            <a:extLst>
              <a:ext uri="{FF2B5EF4-FFF2-40B4-BE49-F238E27FC236}">
                <a16:creationId xmlns:a16="http://schemas.microsoft.com/office/drawing/2014/main" id="{0C320934-59CC-4123-C7C1-FEEE89F3045F}"/>
              </a:ext>
              <a:ext uri="{C183D7F6-B498-43B3-948B-1728B52AA6E4}">
                <adec:decorative xmlns:adec="http://schemas.microsoft.com/office/drawing/2017/decorative" val="1"/>
              </a:ext>
            </a:extLst>
          </p:cNvPr>
          <p:cNvSpPr>
            <a:spLocks/>
          </p:cNvSpPr>
          <p:nvPr userDrawn="1"/>
        </p:nvSpPr>
        <p:spPr bwMode="auto">
          <a:xfrm flipH="1">
            <a:off x="-10617"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33" name="Image 4">
            <a:extLst>
              <a:ext uri="{FF2B5EF4-FFF2-40B4-BE49-F238E27FC236}">
                <a16:creationId xmlns:a16="http://schemas.microsoft.com/office/drawing/2014/main" id="{EC46DC71-C12A-96C8-3FE2-AA95AB58B349}"/>
              </a:ext>
              <a:ext uri="{C183D7F6-B498-43B3-948B-1728B52AA6E4}">
                <adec:decorative xmlns:adec="http://schemas.microsoft.com/office/drawing/2017/decorative" val="1"/>
              </a:ext>
            </a:extLst>
          </p:cNvPr>
          <p:cNvSpPr/>
          <p:nvPr/>
        </p:nvSpPr>
        <p:spPr>
          <a:xfrm>
            <a:off x="2543868" y="0"/>
            <a:ext cx="2560340" cy="2560340"/>
          </a:xfrm>
          <a:custGeom>
            <a:avLst/>
            <a:gdLst>
              <a:gd name="connsiteX0" fmla="*/ 0 w 2560340"/>
              <a:gd name="connsiteY0" fmla="*/ 2560340 h 2560340"/>
              <a:gd name="connsiteX1" fmla="*/ 2560340 w 2560340"/>
              <a:gd name="connsiteY1" fmla="*/ 0 h 2560340"/>
              <a:gd name="connsiteX2" fmla="*/ 0 w 2560340"/>
              <a:gd name="connsiteY2" fmla="*/ 0 h 2560340"/>
              <a:gd name="connsiteX3" fmla="*/ 0 w 2560340"/>
              <a:gd name="connsiteY3" fmla="*/ 2560340 h 2560340"/>
            </a:gdLst>
            <a:ahLst/>
            <a:cxnLst>
              <a:cxn ang="0">
                <a:pos x="connsiteX0" y="connsiteY0"/>
              </a:cxn>
              <a:cxn ang="0">
                <a:pos x="connsiteX1" y="connsiteY1"/>
              </a:cxn>
              <a:cxn ang="0">
                <a:pos x="connsiteX2" y="connsiteY2"/>
              </a:cxn>
              <a:cxn ang="0">
                <a:pos x="connsiteX3" y="connsiteY3"/>
              </a:cxn>
            </a:cxnLst>
            <a:rect l="l" t="t" r="r" b="b"/>
            <a:pathLst>
              <a:path w="2560340" h="2560340">
                <a:moveTo>
                  <a:pt x="0" y="2560340"/>
                </a:moveTo>
                <a:cubicBezTo>
                  <a:pt x="1414079" y="2560340"/>
                  <a:pt x="2560340" y="1414079"/>
                  <a:pt x="2560340" y="0"/>
                </a:cubicBezTo>
                <a:lnTo>
                  <a:pt x="0" y="0"/>
                </a:lnTo>
                <a:lnTo>
                  <a:pt x="0" y="2560340"/>
                </a:lnTo>
                <a:close/>
              </a:path>
            </a:pathLst>
          </a:custGeom>
          <a:solidFill>
            <a:schemeClr val="accent3">
              <a:lumMod val="40000"/>
              <a:lumOff val="60000"/>
              <a:alpha val="50000"/>
            </a:schemeClr>
          </a:solidFill>
          <a:ln w="7052" cap="flat">
            <a:noFill/>
            <a:prstDash val="solid"/>
            <a:miter/>
          </a:ln>
        </p:spPr>
        <p:txBody>
          <a:bodyPr rtlCol="0" anchor="ctr">
            <a:noAutofit/>
          </a:bodyPr>
          <a:lstStyle/>
          <a:p>
            <a:endParaRPr lang="en-US" dirty="0"/>
          </a:p>
        </p:txBody>
      </p:sp>
      <p:sp>
        <p:nvSpPr>
          <p:cNvPr id="2" name="Title 1"/>
          <p:cNvSpPr>
            <a:spLocks noGrp="1"/>
          </p:cNvSpPr>
          <p:nvPr>
            <p:ph type="title" hasCustomPrompt="1"/>
          </p:nvPr>
        </p:nvSpPr>
        <p:spPr>
          <a:xfrm>
            <a:off x="3460565" y="1057274"/>
            <a:ext cx="7965461" cy="994164"/>
          </a:xfrm>
        </p:spPr>
        <p:txBody>
          <a:bodyPr lIns="91440" tIns="0" rIns="91440" bIns="0" anchor="b" anchorCtr="0">
            <a:noAutofit/>
          </a:bodyPr>
          <a:lstStyle>
            <a:lvl1pPr algn="l">
              <a:lnSpc>
                <a:spcPct val="100000"/>
              </a:lnSpc>
              <a:defRPr sz="3600" b="1">
                <a:latin typeface="+mj-lt"/>
                <a:cs typeface="Arial" panose="020B0604020202020204" pitchFamily="34" charset="0"/>
              </a:defRPr>
            </a:lvl1pPr>
          </a:lstStyle>
          <a:p>
            <a:r>
              <a:rPr lang="en-US" dirty="0"/>
              <a:t>Click to add title</a:t>
            </a:r>
          </a:p>
        </p:txBody>
      </p:sp>
      <p:sp>
        <p:nvSpPr>
          <p:cNvPr id="13" name="Content Placeholder 3">
            <a:extLst>
              <a:ext uri="{FF2B5EF4-FFF2-40B4-BE49-F238E27FC236}">
                <a16:creationId xmlns:a16="http://schemas.microsoft.com/office/drawing/2014/main" id="{B20F5EA7-881C-8FB7-EAC9-89C8F2E5865C}"/>
              </a:ext>
            </a:extLst>
          </p:cNvPr>
          <p:cNvSpPr>
            <a:spLocks noGrp="1"/>
          </p:cNvSpPr>
          <p:nvPr>
            <p:ph sz="half" idx="2" hasCustomPrompt="1"/>
          </p:nvPr>
        </p:nvSpPr>
        <p:spPr>
          <a:xfrm>
            <a:off x="3460565" y="2303029"/>
            <a:ext cx="7965460" cy="3497698"/>
          </a:xfrm>
        </p:spPr>
        <p:txBody>
          <a:bodyPr lIns="91440" tIns="0" rIns="91440" bIns="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8" name="Slide Number Placeholder 2">
            <a:extLst>
              <a:ext uri="{FF2B5EF4-FFF2-40B4-BE49-F238E27FC236}">
                <a16:creationId xmlns:a16="http://schemas.microsoft.com/office/drawing/2014/main" id="{ED7A50D8-0839-EC58-FFBE-315A20995799}"/>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5528509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omparison 1">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C26B5661-F583-FA44-8353-161B862E69B1}"/>
              </a:ext>
            </a:extLst>
          </p:cNvPr>
          <p:cNvSpPr>
            <a:spLocks noGrp="1"/>
          </p:cNvSpPr>
          <p:nvPr>
            <p:ph type="title" hasCustomPrompt="1"/>
          </p:nvPr>
        </p:nvSpPr>
        <p:spPr>
          <a:xfrm>
            <a:off x="4364809" y="1057274"/>
            <a:ext cx="7043617" cy="2520217"/>
          </a:xfrm>
        </p:spPr>
        <p:txBody>
          <a:bodyPr tIns="0" bIns="0">
            <a:noAutofit/>
          </a:bodyPr>
          <a:lstStyle>
            <a:lvl1pPr algn="l">
              <a:lnSpc>
                <a:spcPct val="100000"/>
              </a:lnSpc>
              <a:defRPr sz="3600"/>
            </a:lvl1pPr>
          </a:lstStyle>
          <a:p>
            <a:r>
              <a:rPr lang="en-US" dirty="0"/>
              <a:t>Click to add title</a:t>
            </a:r>
          </a:p>
        </p:txBody>
      </p:sp>
      <p:sp>
        <p:nvSpPr>
          <p:cNvPr id="11" name="Image 0">
            <a:extLst>
              <a:ext uri="{FF2B5EF4-FFF2-40B4-BE49-F238E27FC236}">
                <a16:creationId xmlns:a16="http://schemas.microsoft.com/office/drawing/2014/main" id="{CD2D664E-6702-6607-A37E-2E996144917C}"/>
              </a:ext>
              <a:ext uri="{C183D7F6-B498-43B3-948B-1728B52AA6E4}">
                <adec:decorative xmlns:adec="http://schemas.microsoft.com/office/drawing/2017/decorative" val="1"/>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3" name="Image 1">
            <a:extLst>
              <a:ext uri="{FF2B5EF4-FFF2-40B4-BE49-F238E27FC236}">
                <a16:creationId xmlns:a16="http://schemas.microsoft.com/office/drawing/2014/main" id="{951C5737-DF7E-D671-AC74-9E488335BCA2}"/>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39" name="Freeform: Shape 38">
            <a:extLst>
              <a:ext uri="{FF2B5EF4-FFF2-40B4-BE49-F238E27FC236}">
                <a16:creationId xmlns:a16="http://schemas.microsoft.com/office/drawing/2014/main" id="{F232A1E1-DD38-15EA-6CA1-A84950EC43F0}"/>
              </a:ext>
              <a:ext uri="{C183D7F6-B498-43B3-948B-1728B52AA6E4}">
                <adec:decorative xmlns:adec="http://schemas.microsoft.com/office/drawing/2017/decorative" val="1"/>
              </a:ext>
            </a:extLst>
          </p:cNvPr>
          <p:cNvSpPr/>
          <p:nvPr/>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7" name="Image 5">
            <a:extLst>
              <a:ext uri="{FF2B5EF4-FFF2-40B4-BE49-F238E27FC236}">
                <a16:creationId xmlns:a16="http://schemas.microsoft.com/office/drawing/2014/main" id="{B9036D42-A06F-E6EE-BB91-8BAF045198BE}"/>
              </a:ext>
              <a:ext uri="{C183D7F6-B498-43B3-948B-1728B52AA6E4}">
                <adec:decorative xmlns:adec="http://schemas.microsoft.com/office/drawing/2017/decorative" val="1"/>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9" name="Image 6">
            <a:extLst>
              <a:ext uri="{FF2B5EF4-FFF2-40B4-BE49-F238E27FC236}">
                <a16:creationId xmlns:a16="http://schemas.microsoft.com/office/drawing/2014/main" id="{86E0540C-3355-A50D-AC61-047B54B70C64}"/>
              </a:ext>
              <a:ext uri="{C183D7F6-B498-43B3-948B-1728B52AA6E4}">
                <adec:decorative xmlns:adec="http://schemas.microsoft.com/office/drawing/2017/decorative" val="1"/>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16" name="Slide Number Placeholder 2">
            <a:extLst>
              <a:ext uri="{FF2B5EF4-FFF2-40B4-BE49-F238E27FC236}">
                <a16:creationId xmlns:a16="http://schemas.microsoft.com/office/drawing/2014/main" id="{B00F713C-1CC6-5879-0410-95F179D56AD2}"/>
              </a:ext>
            </a:extLst>
          </p:cNvPr>
          <p:cNvSpPr>
            <a:spLocks noGrp="1"/>
          </p:cNvSpPr>
          <p:nvPr>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pPr/>
              <a:t>‹#›</a:t>
            </a:fld>
            <a:endParaRPr lang="en-US" dirty="0"/>
          </a:p>
        </p:txBody>
      </p:sp>
      <p:sp>
        <p:nvSpPr>
          <p:cNvPr id="2" name="Content Placeholder 2">
            <a:extLst>
              <a:ext uri="{FF2B5EF4-FFF2-40B4-BE49-F238E27FC236}">
                <a16:creationId xmlns:a16="http://schemas.microsoft.com/office/drawing/2014/main" id="{8E40D3F2-4A7A-F909-AC98-0B402B26776E}"/>
              </a:ext>
            </a:extLst>
          </p:cNvPr>
          <p:cNvSpPr>
            <a:spLocks noGrp="1"/>
          </p:cNvSpPr>
          <p:nvPr>
            <p:ph idx="11" hasCustomPrompt="1"/>
          </p:nvPr>
        </p:nvSpPr>
        <p:spPr>
          <a:xfrm>
            <a:off x="4364808" y="3808750"/>
            <a:ext cx="7043618" cy="2233233"/>
          </a:xfrm>
        </p:spPr>
        <p:txBody>
          <a:bodyPr lIns="91440" tIns="0" rIns="91440" bIns="0">
            <a:normAutofit/>
          </a:bodyPr>
          <a:lstStyle>
            <a:lvl1pPr marL="0" indent="0">
              <a:lnSpc>
                <a:spcPct val="100000"/>
              </a:lnSpc>
              <a:spcBef>
                <a:spcPts val="0"/>
              </a:spcBef>
              <a:buNone/>
              <a:defRPr sz="2400"/>
            </a:lvl1pPr>
            <a:lvl2pPr marL="347472">
              <a:lnSpc>
                <a:spcPct val="100000"/>
              </a:lnSpc>
              <a:spcBef>
                <a:spcPts val="0"/>
              </a:spcBef>
              <a:defRPr sz="2400"/>
            </a:lvl2pPr>
            <a:lvl3pPr marL="685800">
              <a:lnSpc>
                <a:spcPct val="100000"/>
              </a:lnSpc>
              <a:spcBef>
                <a:spcPts val="0"/>
              </a:spcBef>
              <a:defRPr sz="2400"/>
            </a:lvl3pPr>
          </a:lstStyle>
          <a:p>
            <a:pPr lvl="0"/>
            <a:r>
              <a:rPr lang="en-US" dirty="0"/>
              <a:t>Click to add text</a:t>
            </a:r>
          </a:p>
          <a:p>
            <a:pPr lvl="1"/>
            <a:r>
              <a:rPr lang="en-US" dirty="0"/>
              <a:t>Second level</a:t>
            </a:r>
          </a:p>
          <a:p>
            <a:pPr lvl="2"/>
            <a:r>
              <a:rPr lang="en-US" dirty="0"/>
              <a:t>Third level</a:t>
            </a:r>
          </a:p>
        </p:txBody>
      </p:sp>
    </p:spTree>
    <p:extLst>
      <p:ext uri="{BB962C8B-B14F-4D97-AF65-F5344CB8AC3E}">
        <p14:creationId xmlns:p14="http://schemas.microsoft.com/office/powerpoint/2010/main" val="31162965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mparison 4">
    <p:spTree>
      <p:nvGrpSpPr>
        <p:cNvPr id="1" name=""/>
        <p:cNvGrpSpPr/>
        <p:nvPr/>
      </p:nvGrpSpPr>
      <p:grpSpPr>
        <a:xfrm>
          <a:off x="0" y="0"/>
          <a:ext cx="0" cy="0"/>
          <a:chOff x="0" y="0"/>
          <a:chExt cx="0" cy="0"/>
        </a:xfrm>
      </p:grpSpPr>
      <p:sp>
        <p:nvSpPr>
          <p:cNvPr id="27" name="Freeform 26">
            <a:extLst>
              <a:ext uri="{FF2B5EF4-FFF2-40B4-BE49-F238E27FC236}">
                <a16:creationId xmlns:a16="http://schemas.microsoft.com/office/drawing/2014/main" id="{3C7B0BB3-A5CA-7C72-DC39-AD00EC90964C}"/>
              </a:ext>
              <a:ext uri="{C183D7F6-B498-43B3-948B-1728B52AA6E4}">
                <adec:decorative xmlns:adec="http://schemas.microsoft.com/office/drawing/2017/decorative" val="1"/>
              </a:ext>
            </a:extLst>
          </p:cNvPr>
          <p:cNvSpPr/>
          <p:nvPr userDrawn="1"/>
        </p:nvSpPr>
        <p:spPr>
          <a:xfrm>
            <a:off x="8989454" y="3427336"/>
            <a:ext cx="3202546" cy="3430665"/>
          </a:xfrm>
          <a:custGeom>
            <a:avLst/>
            <a:gdLst>
              <a:gd name="connsiteX0" fmla="*/ 0 w 3202546"/>
              <a:gd name="connsiteY0" fmla="*/ 0 h 3430665"/>
              <a:gd name="connsiteX1" fmla="*/ 3202546 w 3202546"/>
              <a:gd name="connsiteY1" fmla="*/ 0 h 3430665"/>
              <a:gd name="connsiteX2" fmla="*/ 3202546 w 3202546"/>
              <a:gd name="connsiteY2" fmla="*/ 3430665 h 3430665"/>
              <a:gd name="connsiteX3" fmla="*/ 0 w 3202546"/>
              <a:gd name="connsiteY3" fmla="*/ 3430665 h 3430665"/>
            </a:gdLst>
            <a:ahLst/>
            <a:cxnLst>
              <a:cxn ang="0">
                <a:pos x="connsiteX0" y="connsiteY0"/>
              </a:cxn>
              <a:cxn ang="0">
                <a:pos x="connsiteX1" y="connsiteY1"/>
              </a:cxn>
              <a:cxn ang="0">
                <a:pos x="connsiteX2" y="connsiteY2"/>
              </a:cxn>
              <a:cxn ang="0">
                <a:pos x="connsiteX3" y="connsiteY3"/>
              </a:cxn>
            </a:cxnLst>
            <a:rect l="l" t="t" r="r" b="b"/>
            <a:pathLst>
              <a:path w="3202546" h="3430665">
                <a:moveTo>
                  <a:pt x="0" y="0"/>
                </a:moveTo>
                <a:lnTo>
                  <a:pt x="3202546" y="0"/>
                </a:lnTo>
                <a:lnTo>
                  <a:pt x="3202546" y="3430665"/>
                </a:lnTo>
                <a:lnTo>
                  <a:pt x="0" y="3430665"/>
                </a:ln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8" name="Freeform 17">
            <a:extLst>
              <a:ext uri="{FF2B5EF4-FFF2-40B4-BE49-F238E27FC236}">
                <a16:creationId xmlns:a16="http://schemas.microsoft.com/office/drawing/2014/main" id="{07871527-68A5-0A5C-F5A6-A80523BAC92F}"/>
              </a:ext>
              <a:ext uri="{C183D7F6-B498-43B3-948B-1728B52AA6E4}">
                <adec:decorative xmlns:adec="http://schemas.microsoft.com/office/drawing/2017/decorative" val="1"/>
              </a:ext>
            </a:extLst>
          </p:cNvPr>
          <p:cNvSpPr/>
          <p:nvPr userDrawn="1"/>
        </p:nvSpPr>
        <p:spPr>
          <a:xfrm>
            <a:off x="8989454" y="3654149"/>
            <a:ext cx="3202546" cy="3203852"/>
          </a:xfrm>
          <a:custGeom>
            <a:avLst/>
            <a:gdLst>
              <a:gd name="connsiteX0" fmla="*/ 3202546 w 3202546"/>
              <a:gd name="connsiteY0" fmla="*/ 0 h 3203852"/>
              <a:gd name="connsiteX1" fmla="*/ 3202546 w 3202546"/>
              <a:gd name="connsiteY1" fmla="*/ 3203852 h 3203852"/>
              <a:gd name="connsiteX2" fmla="*/ 0 w 3202546"/>
              <a:gd name="connsiteY2" fmla="*/ 3203852 h 3203852"/>
              <a:gd name="connsiteX3" fmla="*/ 0 w 3202546"/>
              <a:gd name="connsiteY3" fmla="*/ 3190718 h 3203852"/>
            </a:gdLst>
            <a:ahLst/>
            <a:cxnLst>
              <a:cxn ang="0">
                <a:pos x="connsiteX0" y="connsiteY0"/>
              </a:cxn>
              <a:cxn ang="0">
                <a:pos x="connsiteX1" y="connsiteY1"/>
              </a:cxn>
              <a:cxn ang="0">
                <a:pos x="connsiteX2" y="connsiteY2"/>
              </a:cxn>
              <a:cxn ang="0">
                <a:pos x="connsiteX3" y="connsiteY3"/>
              </a:cxn>
            </a:cxnLst>
            <a:rect l="l" t="t" r="r" b="b"/>
            <a:pathLst>
              <a:path w="3202546" h="3203852">
                <a:moveTo>
                  <a:pt x="3202546" y="0"/>
                </a:moveTo>
                <a:lnTo>
                  <a:pt x="3202546" y="3203852"/>
                </a:lnTo>
                <a:lnTo>
                  <a:pt x="0" y="3203852"/>
                </a:lnTo>
                <a:lnTo>
                  <a:pt x="0" y="3190718"/>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4" name="Freeform 13">
            <a:extLst>
              <a:ext uri="{FF2B5EF4-FFF2-40B4-BE49-F238E27FC236}">
                <a16:creationId xmlns:a16="http://schemas.microsoft.com/office/drawing/2014/main" id="{CEB118B3-9B06-AD11-738A-7A0651F98B7E}"/>
              </a:ext>
              <a:ext uri="{C183D7F6-B498-43B3-948B-1728B52AA6E4}">
                <adec:decorative xmlns:adec="http://schemas.microsoft.com/office/drawing/2017/decorative" val="1"/>
              </a:ext>
            </a:extLst>
          </p:cNvPr>
          <p:cNvSpPr/>
          <p:nvPr userDrawn="1"/>
        </p:nvSpPr>
        <p:spPr>
          <a:xfrm>
            <a:off x="8989455" y="1"/>
            <a:ext cx="3202545" cy="3437345"/>
          </a:xfrm>
          <a:custGeom>
            <a:avLst/>
            <a:gdLst>
              <a:gd name="connsiteX0" fmla="*/ 0 w 3202545"/>
              <a:gd name="connsiteY0" fmla="*/ 0 h 3437345"/>
              <a:gd name="connsiteX1" fmla="*/ 3202545 w 3202545"/>
              <a:gd name="connsiteY1" fmla="*/ 0 h 3437345"/>
              <a:gd name="connsiteX2" fmla="*/ 3202545 w 3202545"/>
              <a:gd name="connsiteY2" fmla="*/ 3437345 h 3437345"/>
              <a:gd name="connsiteX3" fmla="*/ 0 w 3202545"/>
              <a:gd name="connsiteY3" fmla="*/ 3437345 h 3437345"/>
            </a:gdLst>
            <a:ahLst/>
            <a:cxnLst>
              <a:cxn ang="0">
                <a:pos x="connsiteX0" y="connsiteY0"/>
              </a:cxn>
              <a:cxn ang="0">
                <a:pos x="connsiteX1" y="connsiteY1"/>
              </a:cxn>
              <a:cxn ang="0">
                <a:pos x="connsiteX2" y="connsiteY2"/>
              </a:cxn>
              <a:cxn ang="0">
                <a:pos x="connsiteX3" y="connsiteY3"/>
              </a:cxn>
            </a:cxnLst>
            <a:rect l="l" t="t" r="r" b="b"/>
            <a:pathLst>
              <a:path w="3202545" h="3437345">
                <a:moveTo>
                  <a:pt x="0" y="0"/>
                </a:moveTo>
                <a:lnTo>
                  <a:pt x="3202545" y="0"/>
                </a:lnTo>
                <a:lnTo>
                  <a:pt x="3202545" y="3437345"/>
                </a:lnTo>
                <a:lnTo>
                  <a:pt x="0" y="3437345"/>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6" name="Freeform 15">
            <a:extLst>
              <a:ext uri="{FF2B5EF4-FFF2-40B4-BE49-F238E27FC236}">
                <a16:creationId xmlns:a16="http://schemas.microsoft.com/office/drawing/2014/main" id="{0EA94262-504E-06F2-F383-E832C37B1250}"/>
              </a:ext>
              <a:ext uri="{C183D7F6-B498-43B3-948B-1728B52AA6E4}">
                <adec:decorative xmlns:adec="http://schemas.microsoft.com/office/drawing/2017/decorative" val="1"/>
              </a:ext>
            </a:extLst>
          </p:cNvPr>
          <p:cNvSpPr/>
          <p:nvPr userDrawn="1"/>
        </p:nvSpPr>
        <p:spPr>
          <a:xfrm>
            <a:off x="8989454" y="6681"/>
            <a:ext cx="3202546" cy="3436477"/>
          </a:xfrm>
          <a:custGeom>
            <a:avLst/>
            <a:gdLst>
              <a:gd name="connsiteX0" fmla="*/ 0 w 3202546"/>
              <a:gd name="connsiteY0" fmla="*/ 0 h 3436477"/>
              <a:gd name="connsiteX1" fmla="*/ 3202546 w 3202546"/>
              <a:gd name="connsiteY1" fmla="*/ 3214418 h 3436477"/>
              <a:gd name="connsiteX2" fmla="*/ 3202546 w 3202546"/>
              <a:gd name="connsiteY2" fmla="*/ 3436477 h 3436477"/>
              <a:gd name="connsiteX3" fmla="*/ 0 w 3202546"/>
              <a:gd name="connsiteY3" fmla="*/ 3436477 h 3436477"/>
            </a:gdLst>
            <a:ahLst/>
            <a:cxnLst>
              <a:cxn ang="0">
                <a:pos x="connsiteX0" y="connsiteY0"/>
              </a:cxn>
              <a:cxn ang="0">
                <a:pos x="connsiteX1" y="connsiteY1"/>
              </a:cxn>
              <a:cxn ang="0">
                <a:pos x="connsiteX2" y="connsiteY2"/>
              </a:cxn>
              <a:cxn ang="0">
                <a:pos x="connsiteX3" y="connsiteY3"/>
              </a:cxn>
            </a:cxnLst>
            <a:rect l="l" t="t" r="r" b="b"/>
            <a:pathLst>
              <a:path w="3202546" h="3436477">
                <a:moveTo>
                  <a:pt x="0" y="0"/>
                </a:moveTo>
                <a:lnTo>
                  <a:pt x="3202546" y="3214418"/>
                </a:lnTo>
                <a:lnTo>
                  <a:pt x="3202546" y="3436477"/>
                </a:lnTo>
                <a:lnTo>
                  <a:pt x="0" y="343647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0" name="Title 19">
            <a:extLst>
              <a:ext uri="{FF2B5EF4-FFF2-40B4-BE49-F238E27FC236}">
                <a16:creationId xmlns:a16="http://schemas.microsoft.com/office/drawing/2014/main" id="{C26B5661-F583-FA44-8353-161B862E69B1}"/>
              </a:ext>
            </a:extLst>
          </p:cNvPr>
          <p:cNvSpPr>
            <a:spLocks noGrp="1"/>
          </p:cNvSpPr>
          <p:nvPr userDrawn="1">
            <p:ph type="title" hasCustomPrompt="1"/>
          </p:nvPr>
        </p:nvSpPr>
        <p:spPr>
          <a:xfrm>
            <a:off x="914399" y="834635"/>
            <a:ext cx="7796464" cy="1222385"/>
          </a:xfrm>
        </p:spPr>
        <p:txBody>
          <a:bodyPr tIns="0" bIns="0">
            <a:noAutofit/>
          </a:bodyPr>
          <a:lstStyle>
            <a:lvl1pPr algn="l">
              <a:lnSpc>
                <a:spcPct val="100000"/>
              </a:lnSpc>
              <a:defRPr sz="3600"/>
            </a:lvl1pPr>
          </a:lstStyle>
          <a:p>
            <a:r>
              <a:rPr lang="en-US" dirty="0"/>
              <a:t>Click to add title</a:t>
            </a:r>
          </a:p>
        </p:txBody>
      </p:sp>
      <p:sp>
        <p:nvSpPr>
          <p:cNvPr id="19" name="Slide Number Placeholder 2">
            <a:extLst>
              <a:ext uri="{FF2B5EF4-FFF2-40B4-BE49-F238E27FC236}">
                <a16:creationId xmlns:a16="http://schemas.microsoft.com/office/drawing/2014/main" id="{BFBCB81C-7599-87A1-8037-5FB8C374503A}"/>
              </a:ext>
            </a:extLst>
          </p:cNvPr>
          <p:cNvSpPr>
            <a:spLocks noGrp="1"/>
          </p:cNvSpPr>
          <p:nvPr userDrawn="1">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pPr/>
              <a:t>‹#›</a:t>
            </a:fld>
            <a:endParaRPr lang="en-US" dirty="0"/>
          </a:p>
        </p:txBody>
      </p:sp>
      <p:sp>
        <p:nvSpPr>
          <p:cNvPr id="23" name="Content Placeholder 3">
            <a:extLst>
              <a:ext uri="{FF2B5EF4-FFF2-40B4-BE49-F238E27FC236}">
                <a16:creationId xmlns:a16="http://schemas.microsoft.com/office/drawing/2014/main" id="{6FF02D51-6992-3FED-2A19-92E5AC564CF4}"/>
              </a:ext>
            </a:extLst>
          </p:cNvPr>
          <p:cNvSpPr>
            <a:spLocks noGrp="1"/>
          </p:cNvSpPr>
          <p:nvPr userDrawn="1">
            <p:ph sz="half" idx="2" hasCustomPrompt="1"/>
          </p:nvPr>
        </p:nvSpPr>
        <p:spPr>
          <a:xfrm>
            <a:off x="914400" y="2303028"/>
            <a:ext cx="3283119" cy="3720337"/>
          </a:xfrm>
        </p:spPr>
        <p:txBody>
          <a:bodyPr lIns="91440" tIns="0" rIns="91440" bIns="0">
            <a:normAutofit/>
          </a:bodyPr>
          <a:lstStyle>
            <a:lvl1pPr marL="0" indent="0">
              <a:spcBef>
                <a:spcPts val="1000"/>
              </a:spcBef>
              <a:buNone/>
              <a:defRPr sz="1800"/>
            </a:lvl1pPr>
            <a:lvl2pPr marL="283464" indent="-283464">
              <a:spcBef>
                <a:spcPts val="1000"/>
              </a:spcBef>
              <a:defRPr sz="1800"/>
            </a:lvl2pPr>
            <a:lvl3pPr marL="283464" indent="-283464">
              <a:spcBef>
                <a:spcPts val="1000"/>
              </a:spcBef>
              <a:defRPr sz="1800"/>
            </a:lvl3pPr>
            <a:lvl4pPr marL="283464" indent="-283464">
              <a:spcBef>
                <a:spcPts val="1000"/>
              </a:spcBef>
              <a:defRPr sz="1800"/>
            </a:lvl4pPr>
            <a:lvl5pPr marL="283464" indent="-283464">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5" name="Content Placeholder 5">
            <a:extLst>
              <a:ext uri="{FF2B5EF4-FFF2-40B4-BE49-F238E27FC236}">
                <a16:creationId xmlns:a16="http://schemas.microsoft.com/office/drawing/2014/main" id="{C2762372-3C12-61F8-F131-E4C08A2B1735}"/>
              </a:ext>
            </a:extLst>
          </p:cNvPr>
          <p:cNvSpPr>
            <a:spLocks noGrp="1"/>
          </p:cNvSpPr>
          <p:nvPr userDrawn="1">
            <p:ph sz="quarter" idx="4" hasCustomPrompt="1"/>
          </p:nvPr>
        </p:nvSpPr>
        <p:spPr>
          <a:xfrm>
            <a:off x="4782159" y="2303028"/>
            <a:ext cx="3284951" cy="3720337"/>
          </a:xfrm>
        </p:spPr>
        <p:txBody>
          <a:bodyPr lIns="91440" tIns="0" rIns="91440" bIns="0">
            <a:normAutofit/>
          </a:bodyPr>
          <a:lstStyle>
            <a:lvl1pPr marL="0" indent="0">
              <a:spcBef>
                <a:spcPts val="1000"/>
              </a:spcBef>
              <a:buNone/>
              <a:defRPr sz="1800"/>
            </a:lvl1pPr>
            <a:lvl2pPr marL="283464" indent="-283464">
              <a:spcBef>
                <a:spcPts val="1000"/>
              </a:spcBef>
              <a:defRPr sz="1800"/>
            </a:lvl2pPr>
            <a:lvl3pPr marL="283464" indent="-283464">
              <a:spcBef>
                <a:spcPts val="1000"/>
              </a:spcBef>
              <a:defRPr sz="1800"/>
            </a:lvl3pPr>
            <a:lvl4pPr marL="283464" indent="-283464">
              <a:spcBef>
                <a:spcPts val="1000"/>
              </a:spcBef>
              <a:defRPr sz="1800"/>
            </a:lvl4pPr>
            <a:lvl5pPr marL="283464" indent="-283464">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686733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meline 1">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376CF4B8-1811-BD21-43A7-560AC4724F3B}"/>
              </a:ext>
              <a:ext uri="{C183D7F6-B498-43B3-948B-1728B52AA6E4}">
                <adec:decorative xmlns:adec="http://schemas.microsoft.com/office/drawing/2017/decorative" val="1"/>
              </a:ext>
            </a:extLst>
          </p:cNvPr>
          <p:cNvSpPr/>
          <p:nvPr userDrawn="1"/>
        </p:nvSpPr>
        <p:spPr>
          <a:xfrm>
            <a:off x="-24064" y="-400"/>
            <a:ext cx="12216063" cy="34671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34" name="Rectangle 33">
            <a:extLst>
              <a:ext uri="{FF2B5EF4-FFF2-40B4-BE49-F238E27FC236}">
                <a16:creationId xmlns:a16="http://schemas.microsoft.com/office/drawing/2014/main" id="{30B7B4F0-D3BC-63DF-6429-F771BE5A3270}"/>
              </a:ext>
              <a:ext uri="{C183D7F6-B498-43B3-948B-1728B52AA6E4}">
                <adec:decorative xmlns:adec="http://schemas.microsoft.com/office/drawing/2017/decorative" val="1"/>
              </a:ext>
            </a:extLst>
          </p:cNvPr>
          <p:cNvSpPr/>
          <p:nvPr userDrawn="1"/>
        </p:nvSpPr>
        <p:spPr>
          <a:xfrm>
            <a:off x="443346" y="420493"/>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dirty="0"/>
          </a:p>
        </p:txBody>
      </p:sp>
      <p:sp>
        <p:nvSpPr>
          <p:cNvPr id="2" name="Title 1">
            <a:extLst>
              <a:ext uri="{FF2B5EF4-FFF2-40B4-BE49-F238E27FC236}">
                <a16:creationId xmlns:a16="http://schemas.microsoft.com/office/drawing/2014/main" id="{A65C6DDD-D2BB-0153-0F53-9F7C17BDFD2B}"/>
              </a:ext>
            </a:extLst>
          </p:cNvPr>
          <p:cNvSpPr>
            <a:spLocks noGrp="1"/>
          </p:cNvSpPr>
          <p:nvPr>
            <p:ph type="title" hasCustomPrompt="1"/>
          </p:nvPr>
        </p:nvSpPr>
        <p:spPr>
          <a:xfrm>
            <a:off x="914400" y="965393"/>
            <a:ext cx="7631709" cy="1091627"/>
          </a:xfrm>
        </p:spPr>
        <p:txBody>
          <a:bodyPr tIns="0" bIns="0"/>
          <a:lstStyle>
            <a:lvl1pPr algn="l">
              <a:lnSpc>
                <a:spcPct val="100000"/>
              </a:lnSpc>
              <a:defRPr sz="3600">
                <a:solidFill>
                  <a:schemeClr val="accent6"/>
                </a:solidFill>
              </a:defRPr>
            </a:lvl1pPr>
          </a:lstStyle>
          <a:p>
            <a:r>
              <a:rPr lang="en-US" dirty="0"/>
              <a:t>Click to add title</a:t>
            </a:r>
          </a:p>
        </p:txBody>
      </p:sp>
      <p:sp>
        <p:nvSpPr>
          <p:cNvPr id="5" name="Content Placeholder 2">
            <a:extLst>
              <a:ext uri="{FF2B5EF4-FFF2-40B4-BE49-F238E27FC236}">
                <a16:creationId xmlns:a16="http://schemas.microsoft.com/office/drawing/2014/main" id="{0AADE444-940A-5A34-8C49-4F15BC33EEC7}"/>
              </a:ext>
            </a:extLst>
          </p:cNvPr>
          <p:cNvSpPr>
            <a:spLocks noGrp="1"/>
          </p:cNvSpPr>
          <p:nvPr>
            <p:ph sz="half" idx="15" hasCustomPrompt="1"/>
          </p:nvPr>
        </p:nvSpPr>
        <p:spPr>
          <a:xfrm>
            <a:off x="914400" y="2303028"/>
            <a:ext cx="3283119" cy="4144192"/>
          </a:xfrm>
        </p:spPr>
        <p:txBody>
          <a:bodyPr lIns="91440" tIns="0" rIns="91440" bIns="0">
            <a:normAutofit/>
          </a:bodyPr>
          <a:lstStyle>
            <a:lvl1pPr marL="457200" indent="-457200">
              <a:spcBef>
                <a:spcPts val="1000"/>
              </a:spcBef>
              <a:buFont typeface="+mj-lt"/>
              <a:buAutoNum type="arabicPeriod"/>
              <a:defRPr sz="1800"/>
            </a:lvl1pPr>
            <a:lvl2pPr marL="745236" indent="-342900">
              <a:spcBef>
                <a:spcPts val="1000"/>
              </a:spcBef>
              <a:buFont typeface="+mj-lt"/>
              <a:buAutoNum type="alphaLcPeriod"/>
              <a:defRPr sz="1800"/>
            </a:lvl2pPr>
            <a:lvl3pPr marL="1202436" indent="-342900">
              <a:spcBef>
                <a:spcPts val="1000"/>
              </a:spcBef>
              <a:buFont typeface="+mj-lt"/>
              <a:buAutoNum type="arabicParenR"/>
              <a:defRPr sz="1800"/>
            </a:lvl3pPr>
            <a:lvl4pPr marL="1659636" indent="-342900">
              <a:spcBef>
                <a:spcPts val="1000"/>
              </a:spcBef>
              <a:buFont typeface="+mj-lt"/>
              <a:buAutoNum type="alphaLcParenR"/>
              <a:defRPr sz="1800"/>
            </a:lvl4pPr>
            <a:lvl5pPr indent="-283464">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p:txBody>
      </p:sp>
      <p:sp>
        <p:nvSpPr>
          <p:cNvPr id="3" name="Content Placeholder 2">
            <a:extLst>
              <a:ext uri="{FF2B5EF4-FFF2-40B4-BE49-F238E27FC236}">
                <a16:creationId xmlns:a16="http://schemas.microsoft.com/office/drawing/2014/main" id="{97A79FCB-9A9F-6B60-A95C-FCF020598DE3}"/>
              </a:ext>
            </a:extLst>
          </p:cNvPr>
          <p:cNvSpPr>
            <a:spLocks noGrp="1"/>
          </p:cNvSpPr>
          <p:nvPr>
            <p:ph sz="half" idx="1" hasCustomPrompt="1"/>
          </p:nvPr>
        </p:nvSpPr>
        <p:spPr>
          <a:xfrm>
            <a:off x="4782159" y="2303028"/>
            <a:ext cx="3763950" cy="4144192"/>
          </a:xfrm>
        </p:spPr>
        <p:txBody>
          <a:bodyPr lIns="91440" tIns="0" rIns="91440" bIns="0">
            <a:normAutofit/>
          </a:bodyPr>
          <a:lstStyle>
            <a:lvl1pPr marL="0" indent="0">
              <a:spcBef>
                <a:spcPts val="1000"/>
              </a:spcBef>
              <a:buNone/>
              <a:defRPr sz="1800"/>
            </a:lvl1pPr>
            <a:lvl2pPr indent="-283464">
              <a:spcBef>
                <a:spcPts val="1000"/>
              </a:spcBef>
              <a:defRPr sz="1800"/>
            </a:lvl2pPr>
            <a:lvl3pPr indent="-283464">
              <a:spcBef>
                <a:spcPts val="1000"/>
              </a:spcBef>
              <a:defRPr sz="1800"/>
            </a:lvl3pPr>
            <a:lvl4pPr indent="-283464">
              <a:spcBef>
                <a:spcPts val="1000"/>
              </a:spcBef>
              <a:defRPr sz="1800"/>
            </a:lvl4pPr>
            <a:lvl5pPr indent="-283464">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1" name="Picture Placeholder 30">
            <a:extLst>
              <a:ext uri="{FF2B5EF4-FFF2-40B4-BE49-F238E27FC236}">
                <a16:creationId xmlns:a16="http://schemas.microsoft.com/office/drawing/2014/main" id="{2912B88E-830A-AD4C-378F-46EF5F77950C}"/>
              </a:ext>
            </a:extLst>
          </p:cNvPr>
          <p:cNvSpPr>
            <a:spLocks noGrp="1"/>
          </p:cNvSpPr>
          <p:nvPr>
            <p:ph type="pic" sz="quarter" idx="14" hasCustomPrompt="1"/>
          </p:nvPr>
        </p:nvSpPr>
        <p:spPr>
          <a:xfrm>
            <a:off x="8989454" y="965393"/>
            <a:ext cx="3202545" cy="5892607"/>
          </a:xfrm>
          <a:custGeom>
            <a:avLst/>
            <a:gdLst>
              <a:gd name="connsiteX0" fmla="*/ 0 w 3202545"/>
              <a:gd name="connsiteY0" fmla="*/ 0 h 6023366"/>
              <a:gd name="connsiteX1" fmla="*/ 3202545 w 3202545"/>
              <a:gd name="connsiteY1" fmla="*/ 0 h 6023366"/>
              <a:gd name="connsiteX2" fmla="*/ 3202545 w 3202545"/>
              <a:gd name="connsiteY2" fmla="*/ 3165406 h 6023366"/>
              <a:gd name="connsiteX3" fmla="*/ 2923656 w 3202545"/>
              <a:gd name="connsiteY3" fmla="*/ 3179481 h 6023366"/>
              <a:gd name="connsiteX4" fmla="*/ 364096 w 3202545"/>
              <a:gd name="connsiteY4" fmla="*/ 6016124 h 6023366"/>
              <a:gd name="connsiteX5" fmla="*/ 364096 w 3202545"/>
              <a:gd name="connsiteY5" fmla="*/ 6023364 h 6023366"/>
              <a:gd name="connsiteX6" fmla="*/ 1231541 w 3202545"/>
              <a:gd name="connsiteY6" fmla="*/ 6023364 h 6023366"/>
              <a:gd name="connsiteX7" fmla="*/ 1241636 w 3202545"/>
              <a:gd name="connsiteY7" fmla="*/ 5822974 h 6023366"/>
              <a:gd name="connsiteX8" fmla="*/ 3012253 w 3202545"/>
              <a:gd name="connsiteY8" fmla="*/ 4042481 h 6023366"/>
              <a:gd name="connsiteX9" fmla="*/ 3202545 w 3202545"/>
              <a:gd name="connsiteY9" fmla="*/ 4032784 h 6023366"/>
              <a:gd name="connsiteX10" fmla="*/ 3202545 w 3202545"/>
              <a:gd name="connsiteY10" fmla="*/ 4033098 h 6023366"/>
              <a:gd name="connsiteX11" fmla="*/ 3012291 w 3202545"/>
              <a:gd name="connsiteY11" fmla="*/ 4042794 h 6023366"/>
              <a:gd name="connsiteX12" fmla="*/ 1242011 w 3202545"/>
              <a:gd name="connsiteY12" fmla="*/ 5823008 h 6023366"/>
              <a:gd name="connsiteX13" fmla="*/ 1231918 w 3202545"/>
              <a:gd name="connsiteY13" fmla="*/ 6023365 h 6023366"/>
              <a:gd name="connsiteX14" fmla="*/ 3202545 w 3202545"/>
              <a:gd name="connsiteY14" fmla="*/ 6023365 h 6023366"/>
              <a:gd name="connsiteX15" fmla="*/ 3202545 w 3202545"/>
              <a:gd name="connsiteY15" fmla="*/ 6023366 h 6023366"/>
              <a:gd name="connsiteX16" fmla="*/ 0 w 3202545"/>
              <a:gd name="connsiteY16" fmla="*/ 6023366 h 6023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202545" h="6023366">
                <a:moveTo>
                  <a:pt x="0" y="0"/>
                </a:moveTo>
                <a:lnTo>
                  <a:pt x="3202545" y="0"/>
                </a:lnTo>
                <a:lnTo>
                  <a:pt x="3202545" y="3165406"/>
                </a:lnTo>
                <a:lnTo>
                  <a:pt x="2923656" y="3179481"/>
                </a:lnTo>
                <a:cubicBezTo>
                  <a:pt x="1485615" y="3325450"/>
                  <a:pt x="364096" y="4539349"/>
                  <a:pt x="364096" y="6016124"/>
                </a:cubicBezTo>
                <a:lnTo>
                  <a:pt x="364096" y="6023364"/>
                </a:lnTo>
                <a:lnTo>
                  <a:pt x="1231541" y="6023364"/>
                </a:lnTo>
                <a:lnTo>
                  <a:pt x="1241636" y="5822974"/>
                </a:lnTo>
                <a:cubicBezTo>
                  <a:pt x="1336361" y="4887576"/>
                  <a:pt x="2077946" y="4138236"/>
                  <a:pt x="3012253" y="4042481"/>
                </a:cubicBezTo>
                <a:lnTo>
                  <a:pt x="3202545" y="4032784"/>
                </a:lnTo>
                <a:lnTo>
                  <a:pt x="3202545" y="4033098"/>
                </a:lnTo>
                <a:lnTo>
                  <a:pt x="3012291" y="4042794"/>
                </a:lnTo>
                <a:cubicBezTo>
                  <a:pt x="2078162" y="4138534"/>
                  <a:pt x="1336718" y="4887757"/>
                  <a:pt x="1242011" y="5823008"/>
                </a:cubicBezTo>
                <a:lnTo>
                  <a:pt x="1231918" y="6023365"/>
                </a:lnTo>
                <a:lnTo>
                  <a:pt x="3202545" y="6023365"/>
                </a:lnTo>
                <a:lnTo>
                  <a:pt x="3202545" y="6023366"/>
                </a:lnTo>
                <a:lnTo>
                  <a:pt x="0" y="6023366"/>
                </a:lnTo>
                <a:close/>
              </a:path>
            </a:pathLst>
          </a:custGeom>
          <a:solidFill>
            <a:schemeClr val="accent4"/>
          </a:solidFill>
        </p:spPr>
        <p:txBody>
          <a:bodyPr wrap="square">
            <a:noAutofit/>
          </a:bodyPr>
          <a:lstStyle>
            <a:lvl1pPr marL="0" indent="0">
              <a:buNone/>
              <a:defRPr sz="1800"/>
            </a:lvl1pPr>
          </a:lstStyle>
          <a:p>
            <a:pPr lvl="0"/>
            <a:r>
              <a:rPr lang="en-US" dirty="0"/>
              <a:t>Click to add picture</a:t>
            </a:r>
          </a:p>
        </p:txBody>
      </p:sp>
      <p:grpSp>
        <p:nvGrpSpPr>
          <p:cNvPr id="32" name="Group 31">
            <a:extLst>
              <a:ext uri="{FF2B5EF4-FFF2-40B4-BE49-F238E27FC236}">
                <a16:creationId xmlns:a16="http://schemas.microsoft.com/office/drawing/2014/main" id="{B9152F76-E42E-3D76-6BDB-2FA0D69216AD}"/>
              </a:ext>
              <a:ext uri="{C183D7F6-B498-43B3-948B-1728B52AA6E4}">
                <adec:decorative xmlns:adec="http://schemas.microsoft.com/office/drawing/2017/decorative" val="1"/>
              </a:ext>
            </a:extLst>
          </p:cNvPr>
          <p:cNvGrpSpPr/>
          <p:nvPr userDrawn="1"/>
        </p:nvGrpSpPr>
        <p:grpSpPr>
          <a:xfrm>
            <a:off x="9353550" y="4000041"/>
            <a:ext cx="2838450" cy="2857959"/>
            <a:chOff x="12797096" y="4000041"/>
            <a:chExt cx="2838450" cy="2857959"/>
          </a:xfrm>
        </p:grpSpPr>
        <p:sp>
          <p:nvSpPr>
            <p:cNvPr id="20" name="Freeform: Shape 28">
              <a:extLst>
                <a:ext uri="{FF2B5EF4-FFF2-40B4-BE49-F238E27FC236}">
                  <a16:creationId xmlns:a16="http://schemas.microsoft.com/office/drawing/2014/main" id="{ED0348C7-D83F-0AD7-2539-41219A795693}"/>
                </a:ext>
                <a:ext uri="{C183D7F6-B498-43B3-948B-1728B52AA6E4}">
                  <adec:decorative xmlns:adec="http://schemas.microsoft.com/office/drawing/2017/decorative" val="1"/>
                </a:ext>
              </a:extLst>
            </p:cNvPr>
            <p:cNvSpPr/>
            <p:nvPr userDrawn="1"/>
          </p:nvSpPr>
          <p:spPr>
            <a:xfrm rot="10800000">
              <a:off x="12797096" y="4000041"/>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21" name="Freeform: Shape 25">
              <a:extLst>
                <a:ext uri="{FF2B5EF4-FFF2-40B4-BE49-F238E27FC236}">
                  <a16:creationId xmlns:a16="http://schemas.microsoft.com/office/drawing/2014/main" id="{E911AA2D-BE77-278D-CD2E-2EB3E180F3B8}"/>
                </a:ext>
                <a:ext uri="{C183D7F6-B498-43B3-948B-1728B52AA6E4}">
                  <adec:decorative xmlns:adec="http://schemas.microsoft.com/office/drawing/2017/decorative" val="1"/>
                </a:ext>
              </a:extLst>
            </p:cNvPr>
            <p:cNvSpPr/>
            <p:nvPr userDrawn="1"/>
          </p:nvSpPr>
          <p:spPr>
            <a:xfrm rot="10800000">
              <a:off x="13664918" y="4867733"/>
              <a:ext cx="1970627" cy="1990267"/>
            </a:xfrm>
            <a:custGeom>
              <a:avLst/>
              <a:gdLst>
                <a:gd name="connsiteX0" fmla="*/ 0 w 1970627"/>
                <a:gd name="connsiteY0" fmla="*/ 0 h 1990267"/>
                <a:gd name="connsiteX1" fmla="*/ 1970627 w 1970627"/>
                <a:gd name="connsiteY1" fmla="*/ 0 h 1990267"/>
                <a:gd name="connsiteX2" fmla="*/ 1960534 w 1970627"/>
                <a:gd name="connsiteY2" fmla="*/ 200357 h 1990267"/>
                <a:gd name="connsiteX3" fmla="*/ 190254 w 1970627"/>
                <a:gd name="connsiteY3" fmla="*/ 1980571 h 1990267"/>
                <a:gd name="connsiteX4" fmla="*/ 0 w 1970627"/>
                <a:gd name="connsiteY4" fmla="*/ 1990267 h 19902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0627" h="1990267">
                  <a:moveTo>
                    <a:pt x="0" y="0"/>
                  </a:moveTo>
                  <a:lnTo>
                    <a:pt x="1970627" y="0"/>
                  </a:lnTo>
                  <a:lnTo>
                    <a:pt x="1960534" y="200357"/>
                  </a:lnTo>
                  <a:cubicBezTo>
                    <a:pt x="1865827" y="1135608"/>
                    <a:pt x="1124383" y="1884831"/>
                    <a:pt x="190254" y="1980571"/>
                  </a:cubicBezTo>
                  <a:lnTo>
                    <a:pt x="0" y="199026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2" name="Freeform: Shape 15">
              <a:extLst>
                <a:ext uri="{FF2B5EF4-FFF2-40B4-BE49-F238E27FC236}">
                  <a16:creationId xmlns:a16="http://schemas.microsoft.com/office/drawing/2014/main" id="{B6CE0BA6-C0FD-AC39-6C31-8477E0CAFDB0}"/>
                </a:ext>
                <a:ext uri="{C183D7F6-B498-43B3-948B-1728B52AA6E4}">
                  <adec:decorative xmlns:adec="http://schemas.microsoft.com/office/drawing/2017/decorative" val="1"/>
                </a:ext>
              </a:extLst>
            </p:cNvPr>
            <p:cNvSpPr/>
            <p:nvPr userDrawn="1"/>
          </p:nvSpPr>
          <p:spPr>
            <a:xfrm rot="10800000">
              <a:off x="14632096" y="5844983"/>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3" name="Image 2">
              <a:extLst>
                <a:ext uri="{FF2B5EF4-FFF2-40B4-BE49-F238E27FC236}">
                  <a16:creationId xmlns:a16="http://schemas.microsoft.com/office/drawing/2014/main" id="{666AD1A4-36DE-12F3-BB78-BA678A59572C}"/>
                </a:ext>
                <a:ext uri="{C183D7F6-B498-43B3-948B-1728B52AA6E4}">
                  <adec:decorative xmlns:adec="http://schemas.microsoft.com/office/drawing/2017/decorative" val="1"/>
                </a:ext>
              </a:extLst>
            </p:cNvPr>
            <p:cNvSpPr/>
            <p:nvPr userDrawn="1"/>
          </p:nvSpPr>
          <p:spPr>
            <a:xfrm rot="10800000">
              <a:off x="13402193" y="5492845"/>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grpSp>
      <p:sp>
        <p:nvSpPr>
          <p:cNvPr id="44" name="Slide Number Placeholder 2">
            <a:extLst>
              <a:ext uri="{FF2B5EF4-FFF2-40B4-BE49-F238E27FC236}">
                <a16:creationId xmlns:a16="http://schemas.microsoft.com/office/drawing/2014/main" id="{79071EEC-EAD1-8B22-009A-68E74589AA8D}"/>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31836204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Summary 2">
    <p:spTree>
      <p:nvGrpSpPr>
        <p:cNvPr id="1" name=""/>
        <p:cNvGrpSpPr/>
        <p:nvPr/>
      </p:nvGrpSpPr>
      <p:grpSpPr>
        <a:xfrm>
          <a:off x="0" y="0"/>
          <a:ext cx="0" cy="0"/>
          <a:chOff x="0" y="0"/>
          <a:chExt cx="0" cy="0"/>
        </a:xfrm>
      </p:grpSpPr>
      <p:sp>
        <p:nvSpPr>
          <p:cNvPr id="5" name="Freeform 4">
            <a:extLst>
              <a:ext uri="{FF2B5EF4-FFF2-40B4-BE49-F238E27FC236}">
                <a16:creationId xmlns:a16="http://schemas.microsoft.com/office/drawing/2014/main" id="{28259CF0-6BC5-3693-6F49-C4489C07C317}"/>
              </a:ext>
              <a:ext uri="{C183D7F6-B498-43B3-948B-1728B52AA6E4}">
                <adec:decorative xmlns:adec="http://schemas.microsoft.com/office/drawing/2017/decorative" val="1"/>
              </a:ext>
            </a:extLst>
          </p:cNvPr>
          <p:cNvSpPr/>
          <p:nvPr/>
        </p:nvSpPr>
        <p:spPr>
          <a:xfrm>
            <a:off x="8989454" y="-2546"/>
            <a:ext cx="3202546" cy="3441072"/>
          </a:xfrm>
          <a:custGeom>
            <a:avLst/>
            <a:gdLst>
              <a:gd name="connsiteX0" fmla="*/ 3202546 w 3202546"/>
              <a:gd name="connsiteY0" fmla="*/ 0 h 3441072"/>
              <a:gd name="connsiteX1" fmla="*/ 3202546 w 3202546"/>
              <a:gd name="connsiteY1" fmla="*/ 3441072 h 3441072"/>
              <a:gd name="connsiteX2" fmla="*/ 0 w 3202546"/>
              <a:gd name="connsiteY2" fmla="*/ 3441072 h 3441072"/>
              <a:gd name="connsiteX3" fmla="*/ 3082686 w 3202546"/>
              <a:gd name="connsiteY3" fmla="*/ 6086 h 3441072"/>
            </a:gdLst>
            <a:ahLst/>
            <a:cxnLst>
              <a:cxn ang="0">
                <a:pos x="connsiteX0" y="connsiteY0"/>
              </a:cxn>
              <a:cxn ang="0">
                <a:pos x="connsiteX1" y="connsiteY1"/>
              </a:cxn>
              <a:cxn ang="0">
                <a:pos x="connsiteX2" y="connsiteY2"/>
              </a:cxn>
              <a:cxn ang="0">
                <a:pos x="connsiteX3" y="connsiteY3"/>
              </a:cxn>
            </a:cxnLst>
            <a:rect l="l" t="t" r="r" b="b"/>
            <a:pathLst>
              <a:path w="3202546" h="3441072">
                <a:moveTo>
                  <a:pt x="3202546" y="0"/>
                </a:moveTo>
                <a:lnTo>
                  <a:pt x="3202546" y="3441072"/>
                </a:lnTo>
                <a:lnTo>
                  <a:pt x="0" y="3441072"/>
                </a:lnTo>
                <a:cubicBezTo>
                  <a:pt x="0" y="1653352"/>
                  <a:pt x="1351216" y="182908"/>
                  <a:pt x="3082686" y="6086"/>
                </a:cubicBezTo>
                <a:close/>
              </a:path>
            </a:pathLst>
          </a:custGeom>
          <a:solidFill>
            <a:schemeClr val="accent1"/>
          </a:solidFill>
          <a:ln w="4756" cap="flat">
            <a:noFill/>
            <a:prstDash val="solid"/>
            <a:miter/>
          </a:ln>
        </p:spPr>
        <p:txBody>
          <a:bodyPr wrap="square" rtlCol="0" anchor="ctr">
            <a:noAutofit/>
          </a:bodyPr>
          <a:lstStyle/>
          <a:p>
            <a:endParaRPr lang="en-US" dirty="0"/>
          </a:p>
        </p:txBody>
      </p:sp>
      <p:sp>
        <p:nvSpPr>
          <p:cNvPr id="26" name="Image 4">
            <a:extLst>
              <a:ext uri="{FF2B5EF4-FFF2-40B4-BE49-F238E27FC236}">
                <a16:creationId xmlns:a16="http://schemas.microsoft.com/office/drawing/2014/main" id="{9019DA73-2516-F3D2-ECDB-620C90483DB3}"/>
              </a:ext>
              <a:ext uri="{C183D7F6-B498-43B3-948B-1728B52AA6E4}">
                <adec:decorative xmlns:adec="http://schemas.microsoft.com/office/drawing/2017/decorative" val="1"/>
              </a:ext>
            </a:extLst>
          </p:cNvPr>
          <p:cNvSpPr/>
          <p:nvPr/>
        </p:nvSpPr>
        <p:spPr>
          <a:xfrm flipV="1">
            <a:off x="9991725" y="1247775"/>
            <a:ext cx="2200275" cy="2181225"/>
          </a:xfrm>
          <a:custGeom>
            <a:avLst/>
            <a:gdLst>
              <a:gd name="connsiteX0" fmla="*/ 0 w 2200275"/>
              <a:gd name="connsiteY0" fmla="*/ 0 h 2181225"/>
              <a:gd name="connsiteX1" fmla="*/ 2200275 w 2200275"/>
              <a:gd name="connsiteY1" fmla="*/ 2181225 h 2181225"/>
              <a:gd name="connsiteX2" fmla="*/ 2200275 w 2200275"/>
              <a:gd name="connsiteY2" fmla="*/ 0 h 2181225"/>
              <a:gd name="connsiteX3" fmla="*/ 0 w 2200275"/>
              <a:gd name="connsiteY3" fmla="*/ 0 h 2181225"/>
            </a:gdLst>
            <a:ahLst/>
            <a:cxnLst>
              <a:cxn ang="0">
                <a:pos x="connsiteX0" y="connsiteY0"/>
              </a:cxn>
              <a:cxn ang="0">
                <a:pos x="connsiteX1" y="connsiteY1"/>
              </a:cxn>
              <a:cxn ang="0">
                <a:pos x="connsiteX2" y="connsiteY2"/>
              </a:cxn>
              <a:cxn ang="0">
                <a:pos x="connsiteX3" y="connsiteY3"/>
              </a:cxn>
            </a:cxnLst>
            <a:rect l="l" t="t" r="r" b="b"/>
            <a:pathLst>
              <a:path w="2200275" h="2181225">
                <a:moveTo>
                  <a:pt x="0" y="0"/>
                </a:moveTo>
                <a:cubicBezTo>
                  <a:pt x="0" y="1204689"/>
                  <a:pt x="985061" y="2181225"/>
                  <a:pt x="2200275" y="2181225"/>
                </a:cubicBezTo>
                <a:lnTo>
                  <a:pt x="2200275" y="0"/>
                </a:lnTo>
                <a:lnTo>
                  <a:pt x="0" y="0"/>
                </a:lnTo>
                <a:close/>
              </a:path>
            </a:pathLst>
          </a:custGeom>
          <a:solidFill>
            <a:schemeClr val="accent4"/>
          </a:solidFill>
          <a:ln w="4763" cap="flat">
            <a:noFill/>
            <a:prstDash val="solid"/>
            <a:miter/>
          </a:ln>
        </p:spPr>
        <p:txBody>
          <a:bodyPr rtlCol="0" anchor="ctr"/>
          <a:lstStyle/>
          <a:p>
            <a:endParaRPr lang="en-US" dirty="0"/>
          </a:p>
        </p:txBody>
      </p:sp>
      <p:sp>
        <p:nvSpPr>
          <p:cNvPr id="14" name="Freeform 13">
            <a:extLst>
              <a:ext uri="{FF2B5EF4-FFF2-40B4-BE49-F238E27FC236}">
                <a16:creationId xmlns:a16="http://schemas.microsoft.com/office/drawing/2014/main" id="{5665DA82-D253-8EC5-5DFB-F0266ED9FBB4}"/>
              </a:ext>
              <a:ext uri="{C183D7F6-B498-43B3-948B-1728B52AA6E4}">
                <adec:decorative xmlns:adec="http://schemas.microsoft.com/office/drawing/2017/decorative" val="1"/>
              </a:ext>
            </a:extLst>
          </p:cNvPr>
          <p:cNvSpPr/>
          <p:nvPr/>
        </p:nvSpPr>
        <p:spPr>
          <a:xfrm flipV="1">
            <a:off x="-20086" y="5331514"/>
            <a:ext cx="2148416" cy="1526486"/>
          </a:xfrm>
          <a:custGeom>
            <a:avLst/>
            <a:gdLst>
              <a:gd name="connsiteX0" fmla="*/ 0 w 2148416"/>
              <a:gd name="connsiteY0" fmla="*/ 1526486 h 1526486"/>
              <a:gd name="connsiteX1" fmla="*/ 2098930 w 2148416"/>
              <a:gd name="connsiteY1" fmla="*/ 135201 h 1526486"/>
              <a:gd name="connsiteX2" fmla="*/ 2148416 w 2148416"/>
              <a:gd name="connsiteY2" fmla="*/ 0 h 1526486"/>
              <a:gd name="connsiteX3" fmla="*/ 0 w 2148416"/>
              <a:gd name="connsiteY3" fmla="*/ 0 h 1526486"/>
            </a:gdLst>
            <a:ahLst/>
            <a:cxnLst>
              <a:cxn ang="0">
                <a:pos x="connsiteX0" y="connsiteY0"/>
              </a:cxn>
              <a:cxn ang="0">
                <a:pos x="connsiteX1" y="connsiteY1"/>
              </a:cxn>
              <a:cxn ang="0">
                <a:pos x="connsiteX2" y="connsiteY2"/>
              </a:cxn>
              <a:cxn ang="0">
                <a:pos x="connsiteX3" y="connsiteY3"/>
              </a:cxn>
            </a:cxnLst>
            <a:rect l="l" t="t" r="r" b="b"/>
            <a:pathLst>
              <a:path w="2148416" h="1526486">
                <a:moveTo>
                  <a:pt x="0" y="1526486"/>
                </a:moveTo>
                <a:cubicBezTo>
                  <a:pt x="943526" y="1526486"/>
                  <a:pt x="1753109" y="952785"/>
                  <a:pt x="2098930" y="135201"/>
                </a:cubicBezTo>
                <a:lnTo>
                  <a:pt x="2148416" y="0"/>
                </a:lnTo>
                <a:lnTo>
                  <a:pt x="0" y="0"/>
                </a:lnTo>
                <a:close/>
              </a:path>
            </a:pathLst>
          </a:custGeom>
          <a:solidFill>
            <a:schemeClr val="accent4">
              <a:alpha val="50000"/>
            </a:schemeClr>
          </a:solidFill>
          <a:ln w="5083" cap="flat">
            <a:noFill/>
            <a:prstDash val="solid"/>
            <a:miter/>
          </a:ln>
        </p:spPr>
        <p:txBody>
          <a:bodyPr wrap="square" rtlCol="0" anchor="ctr">
            <a:noAutofit/>
          </a:bodyPr>
          <a:lstStyle/>
          <a:p>
            <a:endParaRPr lang="en-US" dirty="0"/>
          </a:p>
        </p:txBody>
      </p:sp>
      <p:pic>
        <p:nvPicPr>
          <p:cNvPr id="21" name="Image 2">
            <a:extLst>
              <a:ext uri="{FF2B5EF4-FFF2-40B4-BE49-F238E27FC236}">
                <a16:creationId xmlns:a16="http://schemas.microsoft.com/office/drawing/2014/main" id="{A8B7F1F1-806C-8D65-7340-220A0C4653C8}"/>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rot="5400000">
            <a:off x="9991886" y="1247775"/>
            <a:ext cx="2200114" cy="2200114"/>
          </a:xfrm>
          <a:prstGeom prst="rect">
            <a:avLst/>
          </a:prstGeom>
        </p:spPr>
      </p:pic>
      <p:sp>
        <p:nvSpPr>
          <p:cNvPr id="12" name="Freeform 11">
            <a:extLst>
              <a:ext uri="{FF2B5EF4-FFF2-40B4-BE49-F238E27FC236}">
                <a16:creationId xmlns:a16="http://schemas.microsoft.com/office/drawing/2014/main" id="{E76518D4-6149-BA03-3BE5-6A13A792C115}"/>
              </a:ext>
              <a:ext uri="{C183D7F6-B498-43B3-948B-1728B52AA6E4}">
                <adec:decorative xmlns:adec="http://schemas.microsoft.com/office/drawing/2017/decorative" val="1"/>
              </a:ext>
            </a:extLst>
          </p:cNvPr>
          <p:cNvSpPr/>
          <p:nvPr/>
        </p:nvSpPr>
        <p:spPr>
          <a:xfrm>
            <a:off x="1540428" y="6470488"/>
            <a:ext cx="775021" cy="387513"/>
          </a:xfrm>
          <a:custGeom>
            <a:avLst/>
            <a:gdLst>
              <a:gd name="connsiteX0" fmla="*/ 387511 w 775021"/>
              <a:gd name="connsiteY0" fmla="*/ 0 h 387513"/>
              <a:gd name="connsiteX1" fmla="*/ 775021 w 775021"/>
              <a:gd name="connsiteY1" fmla="*/ 387511 h 387513"/>
              <a:gd name="connsiteX2" fmla="*/ 775021 w 775021"/>
              <a:gd name="connsiteY2" fmla="*/ 387513 h 387513"/>
              <a:gd name="connsiteX3" fmla="*/ 1 w 775021"/>
              <a:gd name="connsiteY3" fmla="*/ 387513 h 387513"/>
              <a:gd name="connsiteX4" fmla="*/ 0 w 775021"/>
              <a:gd name="connsiteY4" fmla="*/ 387511 h 387513"/>
              <a:gd name="connsiteX5" fmla="*/ 387511 w 775021"/>
              <a:gd name="connsiteY5" fmla="*/ 0 h 387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5021" h="387513">
                <a:moveTo>
                  <a:pt x="387511" y="0"/>
                </a:moveTo>
                <a:cubicBezTo>
                  <a:pt x="601527" y="0"/>
                  <a:pt x="775021" y="173494"/>
                  <a:pt x="775021" y="387511"/>
                </a:cubicBezTo>
                <a:lnTo>
                  <a:pt x="775021" y="387513"/>
                </a:lnTo>
                <a:lnTo>
                  <a:pt x="1" y="387513"/>
                </a:lnTo>
                <a:lnTo>
                  <a:pt x="0" y="387511"/>
                </a:lnTo>
                <a:cubicBezTo>
                  <a:pt x="0" y="173494"/>
                  <a:pt x="173494" y="0"/>
                  <a:pt x="387511" y="0"/>
                </a:cubicBezTo>
                <a:close/>
              </a:path>
            </a:pathLst>
          </a:custGeom>
          <a:solidFill>
            <a:schemeClr val="accent6"/>
          </a:solidFill>
          <a:ln w="3801" cap="flat">
            <a:noFill/>
            <a:prstDash val="solid"/>
            <a:miter/>
          </a:ln>
        </p:spPr>
        <p:txBody>
          <a:bodyPr wrap="square" rtlCol="0" anchor="ctr">
            <a:noAutofit/>
          </a:bodyPr>
          <a:lstStyle/>
          <a:p>
            <a:endParaRPr lang="en-US" dirty="0"/>
          </a:p>
        </p:txBody>
      </p:sp>
      <p:sp>
        <p:nvSpPr>
          <p:cNvPr id="2" name="Title 1"/>
          <p:cNvSpPr>
            <a:spLocks noGrp="1"/>
          </p:cNvSpPr>
          <p:nvPr>
            <p:ph type="title"/>
          </p:nvPr>
        </p:nvSpPr>
        <p:spPr>
          <a:xfrm>
            <a:off x="914400" y="1057274"/>
            <a:ext cx="7843837" cy="1012782"/>
          </a:xfrm>
        </p:spPr>
        <p:txBody>
          <a:bodyPr tIns="0" bIns="0">
            <a:noAutofit/>
          </a:bodyPr>
          <a:lstStyle>
            <a:lvl1pPr algn="l">
              <a:lnSpc>
                <a:spcPct val="100000"/>
              </a:lnSpc>
              <a:defRPr sz="3600" b="1"/>
            </a:lvl1pPr>
          </a:lstStyle>
          <a:p>
            <a:endParaRPr lang="en-US" dirty="0"/>
          </a:p>
        </p:txBody>
      </p:sp>
      <p:sp>
        <p:nvSpPr>
          <p:cNvPr id="30" name="Content Placeholder 2">
            <a:extLst>
              <a:ext uri="{FF2B5EF4-FFF2-40B4-BE49-F238E27FC236}">
                <a16:creationId xmlns:a16="http://schemas.microsoft.com/office/drawing/2014/main" id="{58F56A7F-403C-059D-4B58-A8D59888A158}"/>
              </a:ext>
            </a:extLst>
          </p:cNvPr>
          <p:cNvSpPr>
            <a:spLocks noGrp="1"/>
          </p:cNvSpPr>
          <p:nvPr>
            <p:ph idx="13" hasCustomPrompt="1"/>
          </p:nvPr>
        </p:nvSpPr>
        <p:spPr>
          <a:xfrm>
            <a:off x="914400" y="2331791"/>
            <a:ext cx="6903076" cy="3721817"/>
          </a:xfrm>
        </p:spPr>
        <p:txBody>
          <a:bodyPr tIns="0" bIns="0">
            <a:normAutofit/>
          </a:bodyPr>
          <a:lstStyle>
            <a:lvl1pPr marL="0" indent="0">
              <a:lnSpc>
                <a:spcPct val="100000"/>
              </a:lnSpc>
              <a:spcBef>
                <a:spcPts val="0"/>
              </a:spcBef>
              <a:buNone/>
              <a:defRPr sz="2400"/>
            </a:lvl1pPr>
            <a:lvl2pPr marL="347472">
              <a:lnSpc>
                <a:spcPct val="100000"/>
              </a:lnSpc>
              <a:spcBef>
                <a:spcPts val="0"/>
              </a:spcBef>
              <a:defRPr sz="2400"/>
            </a:lvl2pPr>
            <a:lvl3pPr marL="685800">
              <a:lnSpc>
                <a:spcPct val="100000"/>
              </a:lnSpc>
              <a:spcBef>
                <a:spcPts val="0"/>
              </a:spcBef>
              <a:defRPr sz="2400"/>
            </a:lvl3pPr>
          </a:lstStyle>
          <a:p>
            <a:pPr lvl="0"/>
            <a:r>
              <a:rPr lang="en-US" dirty="0"/>
              <a:t>Click to add text</a:t>
            </a:r>
          </a:p>
          <a:p>
            <a:pPr lvl="1"/>
            <a:r>
              <a:rPr lang="en-US" dirty="0"/>
              <a:t>Second level</a:t>
            </a:r>
          </a:p>
          <a:p>
            <a:pPr lvl="2"/>
            <a:r>
              <a:rPr lang="en-US" dirty="0"/>
              <a:t>Third level</a:t>
            </a:r>
          </a:p>
        </p:txBody>
      </p:sp>
      <p:sp>
        <p:nvSpPr>
          <p:cNvPr id="10" name="Picture Placeholder 9">
            <a:extLst>
              <a:ext uri="{FF2B5EF4-FFF2-40B4-BE49-F238E27FC236}">
                <a16:creationId xmlns:a16="http://schemas.microsoft.com/office/drawing/2014/main" id="{0723BF40-731C-2A5B-FC2F-B59DEF431C66}"/>
              </a:ext>
            </a:extLst>
          </p:cNvPr>
          <p:cNvSpPr>
            <a:spLocks noGrp="1"/>
          </p:cNvSpPr>
          <p:nvPr>
            <p:ph type="pic" sz="quarter" idx="14"/>
          </p:nvPr>
        </p:nvSpPr>
        <p:spPr>
          <a:xfrm>
            <a:off x="8989454" y="3405189"/>
            <a:ext cx="3202546" cy="3452811"/>
          </a:xfrm>
          <a:solidFill>
            <a:schemeClr val="accent1"/>
          </a:solidFill>
        </p:spPr>
        <p:txBody>
          <a:bodyPr>
            <a:normAutofit/>
          </a:bodyPr>
          <a:lstStyle>
            <a:lvl1pPr marL="0" indent="0">
              <a:buNone/>
              <a:defRPr sz="1800"/>
            </a:lvl1pPr>
          </a:lstStyle>
          <a:p>
            <a:endParaRPr lang="en-US" dirty="0"/>
          </a:p>
        </p:txBody>
      </p:sp>
      <p:sp>
        <p:nvSpPr>
          <p:cNvPr id="20" name="Slide Number Placeholder 2">
            <a:extLst>
              <a:ext uri="{FF2B5EF4-FFF2-40B4-BE49-F238E27FC236}">
                <a16:creationId xmlns:a16="http://schemas.microsoft.com/office/drawing/2014/main" id="{3ACD3A33-D8A4-7058-9798-30967E3EFD39}"/>
              </a:ext>
            </a:extLst>
          </p:cNvPr>
          <p:cNvSpPr>
            <a:spLocks noGrp="1"/>
          </p:cNvSpPr>
          <p:nvPr>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2071045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meline 3">
    <p:spTree>
      <p:nvGrpSpPr>
        <p:cNvPr id="1" name=""/>
        <p:cNvGrpSpPr/>
        <p:nvPr/>
      </p:nvGrpSpPr>
      <p:grpSpPr>
        <a:xfrm>
          <a:off x="0" y="0"/>
          <a:ext cx="0" cy="0"/>
          <a:chOff x="0" y="0"/>
          <a:chExt cx="0" cy="0"/>
        </a:xfrm>
      </p:grpSpPr>
      <p:sp>
        <p:nvSpPr>
          <p:cNvPr id="12" name="Freeform 11">
            <a:extLst>
              <a:ext uri="{FF2B5EF4-FFF2-40B4-BE49-F238E27FC236}">
                <a16:creationId xmlns:a16="http://schemas.microsoft.com/office/drawing/2014/main" id="{D014917C-8694-B4A4-A211-0F31F00E247E}"/>
              </a:ext>
              <a:ext uri="{C183D7F6-B498-43B3-948B-1728B52AA6E4}">
                <adec:decorative xmlns:adec="http://schemas.microsoft.com/office/drawing/2017/decorative" val="1"/>
              </a:ext>
            </a:extLst>
          </p:cNvPr>
          <p:cNvSpPr/>
          <p:nvPr userDrawn="1"/>
        </p:nvSpPr>
        <p:spPr>
          <a:xfrm>
            <a:off x="1" y="0"/>
            <a:ext cx="1550562" cy="2545382"/>
          </a:xfrm>
          <a:custGeom>
            <a:avLst/>
            <a:gdLst>
              <a:gd name="connsiteX0" fmla="*/ 683117 w 1550562"/>
              <a:gd name="connsiteY0" fmla="*/ 0 h 2545382"/>
              <a:gd name="connsiteX1" fmla="*/ 1550562 w 1550562"/>
              <a:gd name="connsiteY1" fmla="*/ 0 h 2545382"/>
              <a:gd name="connsiteX2" fmla="*/ 1550562 w 1550562"/>
              <a:gd name="connsiteY2" fmla="*/ 7240 h 2545382"/>
              <a:gd name="connsiteX3" fmla="*/ 221868 w 1550562"/>
              <a:gd name="connsiteY3" fmla="*/ 2418735 h 2545382"/>
              <a:gd name="connsiteX4" fmla="*/ 0 w 1550562"/>
              <a:gd name="connsiteY4" fmla="*/ 2545382 h 2545382"/>
              <a:gd name="connsiteX5" fmla="*/ 0 w 1550562"/>
              <a:gd name="connsiteY5" fmla="*/ 1500516 h 2545382"/>
              <a:gd name="connsiteX6" fmla="*/ 102557 w 1550562"/>
              <a:gd name="connsiteY6" fmla="*/ 1405503 h 2545382"/>
              <a:gd name="connsiteX7" fmla="*/ 673022 w 1550562"/>
              <a:gd name="connsiteY7" fmla="*/ 200390 h 2545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50562" h="2545382">
                <a:moveTo>
                  <a:pt x="683117" y="0"/>
                </a:moveTo>
                <a:lnTo>
                  <a:pt x="1550562" y="0"/>
                </a:lnTo>
                <a:lnTo>
                  <a:pt x="1550562" y="7240"/>
                </a:lnTo>
                <a:cubicBezTo>
                  <a:pt x="1550562" y="1022523"/>
                  <a:pt x="1020469" y="1913556"/>
                  <a:pt x="221868" y="2418735"/>
                </a:cubicBezTo>
                <a:lnTo>
                  <a:pt x="0" y="2545382"/>
                </a:lnTo>
                <a:lnTo>
                  <a:pt x="0" y="1500516"/>
                </a:lnTo>
                <a:lnTo>
                  <a:pt x="102557" y="1405503"/>
                </a:lnTo>
                <a:cubicBezTo>
                  <a:pt x="416582" y="1089274"/>
                  <a:pt x="625660" y="668089"/>
                  <a:pt x="673022"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10" name="Freeform 9">
            <a:extLst>
              <a:ext uri="{FF2B5EF4-FFF2-40B4-BE49-F238E27FC236}">
                <a16:creationId xmlns:a16="http://schemas.microsoft.com/office/drawing/2014/main" id="{A7DB6972-BB75-254A-BA88-C0C3E6E93BDB}"/>
              </a:ext>
              <a:ext uri="{C183D7F6-B498-43B3-948B-1728B52AA6E4}">
                <adec:decorative xmlns:adec="http://schemas.microsoft.com/office/drawing/2017/decorative" val="1"/>
              </a:ext>
            </a:extLst>
          </p:cNvPr>
          <p:cNvSpPr/>
          <p:nvPr userDrawn="1"/>
        </p:nvSpPr>
        <p:spPr>
          <a:xfrm>
            <a:off x="1" y="-1"/>
            <a:ext cx="682740" cy="1500050"/>
          </a:xfrm>
          <a:custGeom>
            <a:avLst/>
            <a:gdLst>
              <a:gd name="connsiteX0" fmla="*/ 0 w 682740"/>
              <a:gd name="connsiteY0" fmla="*/ 0 h 1500050"/>
              <a:gd name="connsiteX1" fmla="*/ 682740 w 682740"/>
              <a:gd name="connsiteY1" fmla="*/ 0 h 1500050"/>
              <a:gd name="connsiteX2" fmla="*/ 672647 w 682740"/>
              <a:gd name="connsiteY2" fmla="*/ 200357 h 1500050"/>
              <a:gd name="connsiteX3" fmla="*/ 102290 w 682740"/>
              <a:gd name="connsiteY3" fmla="*/ 1405281 h 1500050"/>
              <a:gd name="connsiteX4" fmla="*/ 0 w 682740"/>
              <a:gd name="connsiteY4" fmla="*/ 1500050 h 1500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2740" h="1500050">
                <a:moveTo>
                  <a:pt x="0" y="0"/>
                </a:moveTo>
                <a:lnTo>
                  <a:pt x="682740" y="0"/>
                </a:lnTo>
                <a:lnTo>
                  <a:pt x="672647" y="200357"/>
                </a:lnTo>
                <a:cubicBezTo>
                  <a:pt x="625294" y="667983"/>
                  <a:pt x="416256" y="1089101"/>
                  <a:pt x="102290" y="1405281"/>
                </a:cubicBezTo>
                <a:lnTo>
                  <a:pt x="0" y="150005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30" name="Image 2">
            <a:extLst>
              <a:ext uri="{FF2B5EF4-FFF2-40B4-BE49-F238E27FC236}">
                <a16:creationId xmlns:a16="http://schemas.microsoft.com/office/drawing/2014/main" id="{790E862E-398F-571C-EC2C-3D17164DE059}"/>
              </a:ext>
              <a:ext uri="{C183D7F6-B498-43B3-948B-1728B52AA6E4}">
                <adec:decorative xmlns:adec="http://schemas.microsoft.com/office/drawing/2017/decorative" val="1"/>
              </a:ext>
            </a:extLst>
          </p:cNvPr>
          <p:cNvSpPr/>
          <p:nvPr/>
        </p:nvSpPr>
        <p:spPr>
          <a:xfrm>
            <a:off x="170445" y="314191"/>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6" name="Title 1">
            <a:extLst>
              <a:ext uri="{FF2B5EF4-FFF2-40B4-BE49-F238E27FC236}">
                <a16:creationId xmlns:a16="http://schemas.microsoft.com/office/drawing/2014/main" id="{1C975BF2-D657-C309-269D-B8D006263130}"/>
              </a:ext>
            </a:extLst>
          </p:cNvPr>
          <p:cNvSpPr>
            <a:spLocks noGrp="1"/>
          </p:cNvSpPr>
          <p:nvPr>
            <p:ph type="title" hasCustomPrompt="1"/>
          </p:nvPr>
        </p:nvSpPr>
        <p:spPr>
          <a:xfrm>
            <a:off x="1550563" y="1089213"/>
            <a:ext cx="9879437" cy="980844"/>
          </a:xfrm>
        </p:spPr>
        <p:txBody>
          <a:bodyPr tIns="0" bIns="0"/>
          <a:lstStyle>
            <a:lvl1pPr algn="l">
              <a:lnSpc>
                <a:spcPct val="100000"/>
              </a:lnSpc>
              <a:defRPr sz="3600">
                <a:solidFill>
                  <a:schemeClr val="accent6"/>
                </a:solidFill>
              </a:defRPr>
            </a:lvl1pPr>
          </a:lstStyle>
          <a:p>
            <a:r>
              <a:rPr lang="en-US" dirty="0"/>
              <a:t>Click to add title</a:t>
            </a:r>
          </a:p>
        </p:txBody>
      </p:sp>
      <p:sp>
        <p:nvSpPr>
          <p:cNvPr id="4" name="Text Placeholder 54">
            <a:extLst>
              <a:ext uri="{FF2B5EF4-FFF2-40B4-BE49-F238E27FC236}">
                <a16:creationId xmlns:a16="http://schemas.microsoft.com/office/drawing/2014/main" id="{A0AEB4DF-13C8-8171-2BDB-FD1AD542E783}"/>
              </a:ext>
            </a:extLst>
          </p:cNvPr>
          <p:cNvSpPr>
            <a:spLocks noGrp="1"/>
          </p:cNvSpPr>
          <p:nvPr>
            <p:ph type="body" sz="quarter" idx="13" hasCustomPrompt="1"/>
          </p:nvPr>
        </p:nvSpPr>
        <p:spPr>
          <a:xfrm>
            <a:off x="1550564" y="2331958"/>
            <a:ext cx="2975217" cy="3704266"/>
          </a:xfrm>
        </p:spPr>
        <p:txBody>
          <a:bodyPr lIns="91440" tIns="0" rIns="91440" bIns="0" anchor="t" anchorCtr="0">
            <a:noAutofit/>
          </a:bodyPr>
          <a:lstStyle>
            <a:lvl1pPr marL="0" indent="0">
              <a:lnSpc>
                <a:spcPct val="100000"/>
              </a:lnSpc>
              <a:spcBef>
                <a:spcPts val="0"/>
              </a:spcBef>
              <a:spcAft>
                <a:spcPts val="1200"/>
              </a:spcAft>
              <a:buFont typeface="Arial" panose="020B0604020202020204" pitchFamily="34" charset="0"/>
              <a:buNone/>
              <a:defRPr sz="1800"/>
            </a:lvl1pPr>
          </a:lstStyle>
          <a:p>
            <a:r>
              <a:rPr lang="en-US" dirty="0"/>
              <a:t>Click to add subtitle</a:t>
            </a:r>
          </a:p>
        </p:txBody>
      </p:sp>
      <p:sp>
        <p:nvSpPr>
          <p:cNvPr id="9" name="Content Placeholder 2">
            <a:extLst>
              <a:ext uri="{FF2B5EF4-FFF2-40B4-BE49-F238E27FC236}">
                <a16:creationId xmlns:a16="http://schemas.microsoft.com/office/drawing/2014/main" id="{42134EBA-AF32-9F8A-370F-0D3E842F0397}"/>
              </a:ext>
            </a:extLst>
          </p:cNvPr>
          <p:cNvSpPr>
            <a:spLocks noGrp="1"/>
          </p:cNvSpPr>
          <p:nvPr>
            <p:ph sz="half" idx="1" hasCustomPrompt="1"/>
          </p:nvPr>
        </p:nvSpPr>
        <p:spPr>
          <a:xfrm>
            <a:off x="5087154" y="2331791"/>
            <a:ext cx="6345893" cy="3721817"/>
          </a:xfrm>
        </p:spPr>
        <p:txBody>
          <a:bodyPr lIns="91440" rIns="91440">
            <a:normAutofit/>
          </a:bodyPr>
          <a:lstStyle>
            <a:lvl1pPr>
              <a:defRPr sz="1800"/>
            </a:lvl1pPr>
            <a:lvl2pPr>
              <a:defRPr sz="1800"/>
            </a:lvl2pPr>
            <a:lvl3pPr>
              <a:defRPr sz="1800"/>
            </a:lvl3pPr>
            <a:lvl4pPr>
              <a:defRPr sz="1800"/>
            </a:lvl4pPr>
            <a:lvl5pPr>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0" name="Slide Number Placeholder 2">
            <a:extLst>
              <a:ext uri="{FF2B5EF4-FFF2-40B4-BE49-F238E27FC236}">
                <a16:creationId xmlns:a16="http://schemas.microsoft.com/office/drawing/2014/main" id="{AE99A73D-155B-A133-9671-506F54A0559A}"/>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2039588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ummary 3">
    <p:spTree>
      <p:nvGrpSpPr>
        <p:cNvPr id="1" name=""/>
        <p:cNvGrpSpPr/>
        <p:nvPr/>
      </p:nvGrpSpPr>
      <p:grpSpPr>
        <a:xfrm>
          <a:off x="0" y="0"/>
          <a:ext cx="0" cy="0"/>
          <a:chOff x="0" y="0"/>
          <a:chExt cx="0" cy="0"/>
        </a:xfrm>
      </p:grpSpPr>
      <p:pic>
        <p:nvPicPr>
          <p:cNvPr id="29" name="Graphic 28">
            <a:extLst>
              <a:ext uri="{FF2B5EF4-FFF2-40B4-BE49-F238E27FC236}">
                <a16:creationId xmlns:a16="http://schemas.microsoft.com/office/drawing/2014/main" id="{D5595DD5-43B0-252F-8BC6-6B74340C5BCF}"/>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t="7193"/>
          <a:stretch/>
        </p:blipFill>
        <p:spPr>
          <a:xfrm>
            <a:off x="1" y="-1"/>
            <a:ext cx="443344" cy="6856025"/>
          </a:xfrm>
          <a:custGeom>
            <a:avLst/>
            <a:gdLst>
              <a:gd name="connsiteX0" fmla="*/ 0 w 1734410"/>
              <a:gd name="connsiteY0" fmla="*/ 0 h 4795637"/>
              <a:gd name="connsiteX1" fmla="*/ 1734410 w 1734410"/>
              <a:gd name="connsiteY1" fmla="*/ 0 h 4795637"/>
              <a:gd name="connsiteX2" fmla="*/ 1734410 w 1734410"/>
              <a:gd name="connsiteY2" fmla="*/ 4795637 h 4795637"/>
              <a:gd name="connsiteX3" fmla="*/ 0 w 1734410"/>
              <a:gd name="connsiteY3" fmla="*/ 4795637 h 4795637"/>
            </a:gdLst>
            <a:ahLst/>
            <a:cxnLst>
              <a:cxn ang="0">
                <a:pos x="connsiteX0" y="connsiteY0"/>
              </a:cxn>
              <a:cxn ang="0">
                <a:pos x="connsiteX1" y="connsiteY1"/>
              </a:cxn>
              <a:cxn ang="0">
                <a:pos x="connsiteX2" y="connsiteY2"/>
              </a:cxn>
              <a:cxn ang="0">
                <a:pos x="connsiteX3" y="connsiteY3"/>
              </a:cxn>
            </a:cxnLst>
            <a:rect l="l" t="t" r="r" b="b"/>
            <a:pathLst>
              <a:path w="1734410" h="4795637">
                <a:moveTo>
                  <a:pt x="0" y="0"/>
                </a:moveTo>
                <a:lnTo>
                  <a:pt x="1734410" y="0"/>
                </a:lnTo>
                <a:lnTo>
                  <a:pt x="1734410" y="4795637"/>
                </a:lnTo>
                <a:lnTo>
                  <a:pt x="0" y="4795637"/>
                </a:lnTo>
                <a:close/>
              </a:path>
            </a:pathLst>
          </a:custGeom>
        </p:spPr>
      </p:pic>
      <p:sp>
        <p:nvSpPr>
          <p:cNvPr id="2" name="Title 1"/>
          <p:cNvSpPr>
            <a:spLocks noGrp="1"/>
          </p:cNvSpPr>
          <p:nvPr>
            <p:ph type="title" hasCustomPrompt="1"/>
          </p:nvPr>
        </p:nvSpPr>
        <p:spPr>
          <a:xfrm>
            <a:off x="1550564" y="1057274"/>
            <a:ext cx="9875463" cy="999746"/>
          </a:xfrm>
        </p:spPr>
        <p:txBody>
          <a:bodyPr tIns="0" bIns="0">
            <a:noAutofit/>
          </a:bodyPr>
          <a:lstStyle>
            <a:lvl1pPr algn="l">
              <a:lnSpc>
                <a:spcPct val="100000"/>
              </a:lnSpc>
              <a:defRPr sz="3600" b="1"/>
            </a:lvl1pPr>
          </a:lstStyle>
          <a:p>
            <a:r>
              <a:rPr lang="en-US" dirty="0"/>
              <a:t>Click to add title</a:t>
            </a:r>
          </a:p>
        </p:txBody>
      </p:sp>
      <p:sp>
        <p:nvSpPr>
          <p:cNvPr id="49" name="Freeform 48">
            <a:extLst>
              <a:ext uri="{FF2B5EF4-FFF2-40B4-BE49-F238E27FC236}">
                <a16:creationId xmlns:a16="http://schemas.microsoft.com/office/drawing/2014/main" id="{BC3A3767-6C5E-8188-0A49-955BBACE37F0}"/>
              </a:ext>
              <a:ext uri="{C183D7F6-B498-43B3-948B-1728B52AA6E4}">
                <adec:decorative xmlns:adec="http://schemas.microsoft.com/office/drawing/2017/decorative" val="1"/>
              </a:ext>
            </a:extLst>
          </p:cNvPr>
          <p:cNvSpPr/>
          <p:nvPr userDrawn="1"/>
        </p:nvSpPr>
        <p:spPr>
          <a:xfrm flipH="1" flipV="1">
            <a:off x="-3" y="4420134"/>
            <a:ext cx="1293237" cy="2437866"/>
          </a:xfrm>
          <a:custGeom>
            <a:avLst/>
            <a:gdLst>
              <a:gd name="connsiteX0" fmla="*/ 1293237 w 1293237"/>
              <a:gd name="connsiteY0" fmla="*/ 2437866 h 2437866"/>
              <a:gd name="connsiteX1" fmla="*/ 1292465 w 1293237"/>
              <a:gd name="connsiteY1" fmla="*/ 2437373 h 2437866"/>
              <a:gd name="connsiteX2" fmla="*/ 0 w 1293237"/>
              <a:gd name="connsiteY2" fmla="*/ 0 h 2437866"/>
              <a:gd name="connsiteX3" fmla="*/ 1293237 w 1293237"/>
              <a:gd name="connsiteY3" fmla="*/ 0 h 2437866"/>
            </a:gdLst>
            <a:ahLst/>
            <a:cxnLst>
              <a:cxn ang="0">
                <a:pos x="connsiteX0" y="connsiteY0"/>
              </a:cxn>
              <a:cxn ang="0">
                <a:pos x="connsiteX1" y="connsiteY1"/>
              </a:cxn>
              <a:cxn ang="0">
                <a:pos x="connsiteX2" y="connsiteY2"/>
              </a:cxn>
              <a:cxn ang="0">
                <a:pos x="connsiteX3" y="connsiteY3"/>
              </a:cxn>
            </a:cxnLst>
            <a:rect l="l" t="t" r="r" b="b"/>
            <a:pathLst>
              <a:path w="1293237" h="2437866">
                <a:moveTo>
                  <a:pt x="1293237" y="2437866"/>
                </a:moveTo>
                <a:lnTo>
                  <a:pt x="1292465" y="2437373"/>
                </a:lnTo>
                <a:cubicBezTo>
                  <a:pt x="511725" y="1903845"/>
                  <a:pt x="0" y="1011184"/>
                  <a:pt x="0" y="0"/>
                </a:cubicBezTo>
                <a:lnTo>
                  <a:pt x="1293237" y="0"/>
                </a:lnTo>
                <a:close/>
              </a:path>
            </a:pathLst>
          </a:custGeom>
          <a:solidFill>
            <a:schemeClr val="accent1"/>
          </a:solidFill>
          <a:ln w="4763" cap="flat">
            <a:noFill/>
            <a:prstDash val="solid"/>
            <a:miter/>
          </a:ln>
        </p:spPr>
        <p:txBody>
          <a:bodyPr wrap="square" rtlCol="0" anchor="ctr">
            <a:noAutofit/>
          </a:bodyPr>
          <a:lstStyle/>
          <a:p>
            <a:endParaRPr lang="en-US" dirty="0"/>
          </a:p>
        </p:txBody>
      </p:sp>
      <p:sp>
        <p:nvSpPr>
          <p:cNvPr id="16" name="Content Placeholder 3">
            <a:extLst>
              <a:ext uri="{FF2B5EF4-FFF2-40B4-BE49-F238E27FC236}">
                <a16:creationId xmlns:a16="http://schemas.microsoft.com/office/drawing/2014/main" id="{E4BD7F71-D12B-4F27-1505-FF681CF55F73}"/>
              </a:ext>
            </a:extLst>
          </p:cNvPr>
          <p:cNvSpPr>
            <a:spLocks noGrp="1"/>
          </p:cNvSpPr>
          <p:nvPr>
            <p:ph sz="half" idx="2" hasCustomPrompt="1"/>
          </p:nvPr>
        </p:nvSpPr>
        <p:spPr>
          <a:xfrm>
            <a:off x="1550564" y="2303028"/>
            <a:ext cx="5829147" cy="3961593"/>
          </a:xfrm>
        </p:spPr>
        <p:txBody>
          <a:bodyPr lIns="91440" tIns="0" rIns="91440" bIns="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8" name="Content Placeholder 3">
            <a:extLst>
              <a:ext uri="{FF2B5EF4-FFF2-40B4-BE49-F238E27FC236}">
                <a16:creationId xmlns:a16="http://schemas.microsoft.com/office/drawing/2014/main" id="{FB87C65D-4EF3-18C8-18A8-477F87A37E51}"/>
              </a:ext>
            </a:extLst>
          </p:cNvPr>
          <p:cNvSpPr>
            <a:spLocks noGrp="1"/>
          </p:cNvSpPr>
          <p:nvPr>
            <p:ph sz="half" idx="15" hasCustomPrompt="1"/>
          </p:nvPr>
        </p:nvSpPr>
        <p:spPr>
          <a:xfrm>
            <a:off x="7940842" y="2303028"/>
            <a:ext cx="3485184" cy="3961593"/>
          </a:xfrm>
        </p:spPr>
        <p:txBody>
          <a:bodyPr lIns="91440" tIns="0" rIns="91440" bIns="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7" name="Slide Number Placeholder 2">
            <a:extLst>
              <a:ext uri="{FF2B5EF4-FFF2-40B4-BE49-F238E27FC236}">
                <a16:creationId xmlns:a16="http://schemas.microsoft.com/office/drawing/2014/main" id="{AEFFA34C-885D-E995-D8F9-B4ACFBF3110D}"/>
              </a:ext>
            </a:extLst>
          </p:cNvPr>
          <p:cNvSpPr>
            <a:spLocks noGrp="1"/>
          </p:cNvSpPr>
          <p:nvPr>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pPr/>
              <a:t>‹#›</a:t>
            </a:fld>
            <a:endParaRPr lang="en-US" dirty="0"/>
          </a:p>
        </p:txBody>
      </p:sp>
      <p:pic>
        <p:nvPicPr>
          <p:cNvPr id="43" name="Graphic 42">
            <a:extLst>
              <a:ext uri="{FF2B5EF4-FFF2-40B4-BE49-F238E27FC236}">
                <a16:creationId xmlns:a16="http://schemas.microsoft.com/office/drawing/2014/main" id="{C6639AD7-128F-B39D-B45F-0F22A2C6D68B}"/>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t="7193"/>
          <a:stretch/>
        </p:blipFill>
        <p:spPr>
          <a:xfrm rot="5400000">
            <a:off x="6072641" y="-5676015"/>
            <a:ext cx="443344" cy="11795374"/>
          </a:xfrm>
          <a:custGeom>
            <a:avLst/>
            <a:gdLst>
              <a:gd name="connsiteX0" fmla="*/ 0 w 1734410"/>
              <a:gd name="connsiteY0" fmla="*/ 0 h 4795637"/>
              <a:gd name="connsiteX1" fmla="*/ 1734410 w 1734410"/>
              <a:gd name="connsiteY1" fmla="*/ 0 h 4795637"/>
              <a:gd name="connsiteX2" fmla="*/ 1734410 w 1734410"/>
              <a:gd name="connsiteY2" fmla="*/ 4795637 h 4795637"/>
              <a:gd name="connsiteX3" fmla="*/ 0 w 1734410"/>
              <a:gd name="connsiteY3" fmla="*/ 4795637 h 4795637"/>
            </a:gdLst>
            <a:ahLst/>
            <a:cxnLst>
              <a:cxn ang="0">
                <a:pos x="connsiteX0" y="connsiteY0"/>
              </a:cxn>
              <a:cxn ang="0">
                <a:pos x="connsiteX1" y="connsiteY1"/>
              </a:cxn>
              <a:cxn ang="0">
                <a:pos x="connsiteX2" y="connsiteY2"/>
              </a:cxn>
              <a:cxn ang="0">
                <a:pos x="connsiteX3" y="connsiteY3"/>
              </a:cxn>
            </a:cxnLst>
            <a:rect l="l" t="t" r="r" b="b"/>
            <a:pathLst>
              <a:path w="1734410" h="4795637">
                <a:moveTo>
                  <a:pt x="0" y="0"/>
                </a:moveTo>
                <a:lnTo>
                  <a:pt x="1734410" y="0"/>
                </a:lnTo>
                <a:lnTo>
                  <a:pt x="1734410" y="4795637"/>
                </a:lnTo>
                <a:lnTo>
                  <a:pt x="0" y="4795637"/>
                </a:lnTo>
                <a:close/>
              </a:path>
            </a:pathLst>
          </a:custGeom>
        </p:spPr>
      </p:pic>
      <p:pic>
        <p:nvPicPr>
          <p:cNvPr id="54" name="Graphic 53">
            <a:extLst>
              <a:ext uri="{FF2B5EF4-FFF2-40B4-BE49-F238E27FC236}">
                <a16:creationId xmlns:a16="http://schemas.microsoft.com/office/drawing/2014/main" id="{48479A23-C29C-C711-510C-05B69B882268}"/>
              </a:ext>
              <a:ext uri="{C183D7F6-B498-43B3-948B-1728B52AA6E4}">
                <adec:decorative xmlns:adec="http://schemas.microsoft.com/office/drawing/2017/decorative" val="1"/>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t="11443" r="10857"/>
          <a:stretch/>
        </p:blipFill>
        <p:spPr>
          <a:xfrm rot="16200000">
            <a:off x="-6447" y="6444"/>
            <a:ext cx="1961253" cy="1948364"/>
          </a:xfrm>
          <a:custGeom>
            <a:avLst/>
            <a:gdLst>
              <a:gd name="connsiteX0" fmla="*/ 1961253 w 1961253"/>
              <a:gd name="connsiteY0" fmla="*/ 0 h 1948364"/>
              <a:gd name="connsiteX1" fmla="*/ 1961253 w 1961253"/>
              <a:gd name="connsiteY1" fmla="*/ 1948364 h 1948364"/>
              <a:gd name="connsiteX2" fmla="*/ 0 w 1961253"/>
              <a:gd name="connsiteY2" fmla="*/ 1948364 h 1948364"/>
              <a:gd name="connsiteX3" fmla="*/ 0 w 1961253"/>
              <a:gd name="connsiteY3" fmla="*/ 0 h 1948364"/>
            </a:gdLst>
            <a:ahLst/>
            <a:cxnLst>
              <a:cxn ang="0">
                <a:pos x="connsiteX0" y="connsiteY0"/>
              </a:cxn>
              <a:cxn ang="0">
                <a:pos x="connsiteX1" y="connsiteY1"/>
              </a:cxn>
              <a:cxn ang="0">
                <a:pos x="connsiteX2" y="connsiteY2"/>
              </a:cxn>
              <a:cxn ang="0">
                <a:pos x="connsiteX3" y="connsiteY3"/>
              </a:cxn>
            </a:cxnLst>
            <a:rect l="l" t="t" r="r" b="b"/>
            <a:pathLst>
              <a:path w="1961253" h="1948364">
                <a:moveTo>
                  <a:pt x="1961253" y="0"/>
                </a:moveTo>
                <a:lnTo>
                  <a:pt x="1961253" y="1948364"/>
                </a:lnTo>
                <a:lnTo>
                  <a:pt x="0" y="1948364"/>
                </a:lnTo>
                <a:lnTo>
                  <a:pt x="0" y="0"/>
                </a:lnTo>
                <a:close/>
              </a:path>
            </a:pathLst>
          </a:custGeom>
        </p:spPr>
      </p:pic>
      <p:sp>
        <p:nvSpPr>
          <p:cNvPr id="7" name="Image 2">
            <a:extLst>
              <a:ext uri="{FF2B5EF4-FFF2-40B4-BE49-F238E27FC236}">
                <a16:creationId xmlns:a16="http://schemas.microsoft.com/office/drawing/2014/main" id="{F3DC42FA-4B8F-2EFC-CAB4-1CCAB93BEB7B}"/>
              </a:ext>
              <a:ext uri="{C183D7F6-B498-43B3-948B-1728B52AA6E4}">
                <adec:decorative xmlns:adec="http://schemas.microsoft.com/office/drawing/2017/decorative" val="1"/>
              </a:ext>
            </a:extLst>
          </p:cNvPr>
          <p:cNvSpPr/>
          <p:nvPr userDrawn="1"/>
        </p:nvSpPr>
        <p:spPr>
          <a:xfrm>
            <a:off x="396626" y="4929577"/>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Tree>
    <p:extLst>
      <p:ext uri="{BB962C8B-B14F-4D97-AF65-F5344CB8AC3E}">
        <p14:creationId xmlns:p14="http://schemas.microsoft.com/office/powerpoint/2010/main" val="25866507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meline 2">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376CF4B8-1811-BD21-43A7-560AC4724F3B}"/>
              </a:ext>
              <a:ext uri="{C183D7F6-B498-43B3-948B-1728B52AA6E4}">
                <adec:decorative xmlns:adec="http://schemas.microsoft.com/office/drawing/2017/decorative" val="1"/>
              </a:ext>
            </a:extLst>
          </p:cNvPr>
          <p:cNvSpPr/>
          <p:nvPr userDrawn="1"/>
        </p:nvSpPr>
        <p:spPr>
          <a:xfrm>
            <a:off x="-24064" y="0"/>
            <a:ext cx="12216063" cy="34671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34" name="Rectangle 33">
            <a:extLst>
              <a:ext uri="{FF2B5EF4-FFF2-40B4-BE49-F238E27FC236}">
                <a16:creationId xmlns:a16="http://schemas.microsoft.com/office/drawing/2014/main" id="{30B7B4F0-D3BC-63DF-6429-F771BE5A3270}"/>
              </a:ext>
              <a:ext uri="{C183D7F6-B498-43B3-948B-1728B52AA6E4}">
                <adec:decorative xmlns:adec="http://schemas.microsoft.com/office/drawing/2017/decorative" val="1"/>
              </a:ext>
            </a:extLst>
          </p:cNvPr>
          <p:cNvSpPr/>
          <p:nvPr userDrawn="1"/>
        </p:nvSpPr>
        <p:spPr>
          <a:xfrm>
            <a:off x="443346" y="420493"/>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dirty="0"/>
          </a:p>
        </p:txBody>
      </p:sp>
      <p:sp>
        <p:nvSpPr>
          <p:cNvPr id="2" name="Title 1">
            <a:extLst>
              <a:ext uri="{FF2B5EF4-FFF2-40B4-BE49-F238E27FC236}">
                <a16:creationId xmlns:a16="http://schemas.microsoft.com/office/drawing/2014/main" id="{A65C6DDD-D2BB-0153-0F53-9F7C17BDFD2B}"/>
              </a:ext>
            </a:extLst>
          </p:cNvPr>
          <p:cNvSpPr>
            <a:spLocks noGrp="1"/>
          </p:cNvSpPr>
          <p:nvPr>
            <p:ph type="title" hasCustomPrompt="1"/>
          </p:nvPr>
        </p:nvSpPr>
        <p:spPr>
          <a:xfrm>
            <a:off x="914400" y="1057274"/>
            <a:ext cx="10511627" cy="1012785"/>
          </a:xfrm>
        </p:spPr>
        <p:txBody>
          <a:bodyPr tIns="0" bIns="0"/>
          <a:lstStyle>
            <a:lvl1pPr algn="ctr">
              <a:lnSpc>
                <a:spcPct val="100000"/>
              </a:lnSpc>
              <a:defRPr sz="3600">
                <a:solidFill>
                  <a:schemeClr val="accent6"/>
                </a:solidFill>
              </a:defRPr>
            </a:lvl1pPr>
          </a:lstStyle>
          <a:p>
            <a:r>
              <a:rPr lang="en-US" dirty="0"/>
              <a:t>Click to add title</a:t>
            </a:r>
          </a:p>
        </p:txBody>
      </p:sp>
      <p:sp>
        <p:nvSpPr>
          <p:cNvPr id="14" name="Content Placeholder 5">
            <a:extLst>
              <a:ext uri="{FF2B5EF4-FFF2-40B4-BE49-F238E27FC236}">
                <a16:creationId xmlns:a16="http://schemas.microsoft.com/office/drawing/2014/main" id="{4D6DED8E-165F-59D7-F01C-4EF0446E5FC0}"/>
              </a:ext>
            </a:extLst>
          </p:cNvPr>
          <p:cNvSpPr>
            <a:spLocks noGrp="1"/>
          </p:cNvSpPr>
          <p:nvPr userDrawn="1">
            <p:ph sz="quarter" idx="4" hasCustomPrompt="1"/>
          </p:nvPr>
        </p:nvSpPr>
        <p:spPr>
          <a:xfrm>
            <a:off x="914400" y="2316067"/>
            <a:ext cx="10511627" cy="3948557"/>
          </a:xfrm>
        </p:spPr>
        <p:txBody>
          <a:bodyPr lIns="91440" tIns="91440" rIns="91440" bIns="9144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6" name="Slide Number Placeholder 2">
            <a:extLst>
              <a:ext uri="{FF2B5EF4-FFF2-40B4-BE49-F238E27FC236}">
                <a16:creationId xmlns:a16="http://schemas.microsoft.com/office/drawing/2014/main" id="{2933FDAB-13EE-5F9F-5DFC-A5A60BC63623}"/>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7675081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bg>
      <p:bgPr>
        <a:solidFill>
          <a:schemeClr val="accent6"/>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AEF1F750-031C-BDB7-BD7B-9CBE17406FDB}"/>
              </a:ext>
              <a:ext uri="{C183D7F6-B498-43B3-948B-1728B52AA6E4}">
                <adec:decorative xmlns:adec="http://schemas.microsoft.com/office/drawing/2017/decorative" val="1"/>
              </a:ext>
            </a:extLst>
          </p:cNvPr>
          <p:cNvSpPr/>
          <p:nvPr userDrawn="1"/>
        </p:nvSpPr>
        <p:spPr>
          <a:xfrm>
            <a:off x="0" y="0"/>
            <a:ext cx="8948738" cy="6858000"/>
          </a:xfrm>
          <a:custGeom>
            <a:avLst/>
            <a:gdLst>
              <a:gd name="connsiteX0" fmla="*/ 0 w 8948738"/>
              <a:gd name="connsiteY0" fmla="*/ 0 h 6858000"/>
              <a:gd name="connsiteX1" fmla="*/ 5932941 w 8948738"/>
              <a:gd name="connsiteY1" fmla="*/ 0 h 6858000"/>
              <a:gd name="connsiteX2" fmla="*/ 6047310 w 8948738"/>
              <a:gd name="connsiteY2" fmla="*/ 14613 h 6858000"/>
              <a:gd name="connsiteX3" fmla="*/ 8948738 w 8948738"/>
              <a:gd name="connsiteY3" fmla="*/ 3416480 h 6858000"/>
              <a:gd name="connsiteX4" fmla="*/ 5702202 w 8948738"/>
              <a:gd name="connsiteY4" fmla="*/ 6853523 h 6858000"/>
              <a:gd name="connsiteX5" fmla="*/ 5526113 w 8948738"/>
              <a:gd name="connsiteY5" fmla="*/ 6858000 h 6858000"/>
              <a:gd name="connsiteX6" fmla="*/ 0 w 894873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48738" h="6858000">
                <a:moveTo>
                  <a:pt x="0" y="0"/>
                </a:moveTo>
                <a:lnTo>
                  <a:pt x="5932941" y="0"/>
                </a:lnTo>
                <a:lnTo>
                  <a:pt x="6047310" y="14613"/>
                </a:lnTo>
                <a:cubicBezTo>
                  <a:pt x="7690210" y="267026"/>
                  <a:pt x="8948738" y="1693971"/>
                  <a:pt x="8948738" y="3416480"/>
                </a:cubicBezTo>
                <a:cubicBezTo>
                  <a:pt x="8948738" y="5257788"/>
                  <a:pt x="7510634" y="6761349"/>
                  <a:pt x="5702202" y="6853523"/>
                </a:cubicBezTo>
                <a:lnTo>
                  <a:pt x="5526113" y="6858000"/>
                </a:lnTo>
                <a:lnTo>
                  <a:pt x="0" y="6858000"/>
                </a:lnTo>
                <a:close/>
              </a:path>
            </a:pathLst>
          </a:custGeom>
          <a:solidFill>
            <a:schemeClr val="bg1"/>
          </a:solidFill>
          <a:ln w="47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a:extLst>
              <a:ext uri="{FF2B5EF4-FFF2-40B4-BE49-F238E27FC236}">
                <a16:creationId xmlns:a16="http://schemas.microsoft.com/office/drawing/2014/main" id="{FEB515B5-2D9F-58E1-6E3C-CCBF105D891E}"/>
              </a:ext>
              <a:ext uri="{C183D7F6-B498-43B3-948B-1728B52AA6E4}">
                <adec:decorative xmlns:adec="http://schemas.microsoft.com/office/drawing/2017/decorative" val="1"/>
              </a:ext>
            </a:extLst>
          </p:cNvPr>
          <p:cNvSpPr/>
          <p:nvPr userDrawn="1"/>
        </p:nvSpPr>
        <p:spPr>
          <a:xfrm>
            <a:off x="7527501" y="0"/>
            <a:ext cx="4671276" cy="6857999"/>
          </a:xfrm>
          <a:custGeom>
            <a:avLst/>
            <a:gdLst>
              <a:gd name="connsiteX0" fmla="*/ 3416476 w 4653374"/>
              <a:gd name="connsiteY0" fmla="*/ 0 h 6831717"/>
              <a:gd name="connsiteX1" fmla="*/ 4653374 w 4653374"/>
              <a:gd name="connsiteY1" fmla="*/ 0 h 6831717"/>
              <a:gd name="connsiteX2" fmla="*/ 4653374 w 4653374"/>
              <a:gd name="connsiteY2" fmla="*/ 6831717 h 6831717"/>
              <a:gd name="connsiteX3" fmla="*/ 3416476 w 4653374"/>
              <a:gd name="connsiteY3" fmla="*/ 6831717 h 6831717"/>
              <a:gd name="connsiteX4" fmla="*/ 0 w 4653374"/>
              <a:gd name="connsiteY4" fmla="*/ 3415863 h 6831717"/>
              <a:gd name="connsiteX5" fmla="*/ 3416476 w 4653374"/>
              <a:gd name="connsiteY5" fmla="*/ 0 h 6831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53374" h="6831717">
                <a:moveTo>
                  <a:pt x="3416476" y="0"/>
                </a:moveTo>
                <a:lnTo>
                  <a:pt x="4653374" y="0"/>
                </a:lnTo>
                <a:lnTo>
                  <a:pt x="4653374" y="6831717"/>
                </a:lnTo>
                <a:lnTo>
                  <a:pt x="3416476" y="6831717"/>
                </a:lnTo>
                <a:cubicBezTo>
                  <a:pt x="1529612" y="6831717"/>
                  <a:pt x="0" y="5302406"/>
                  <a:pt x="0" y="3415863"/>
                </a:cubicBezTo>
                <a:cubicBezTo>
                  <a:pt x="0" y="1529335"/>
                  <a:pt x="1529607" y="0"/>
                  <a:pt x="3416476" y="0"/>
                </a:cubicBezTo>
                <a:close/>
              </a:path>
            </a:pathLst>
          </a:custGeom>
          <a:solidFill>
            <a:schemeClr val="accent1"/>
          </a:solidFill>
          <a:ln w="4777" cap="flat">
            <a:noFill/>
            <a:prstDash val="solid"/>
            <a:miter/>
          </a:ln>
        </p:spPr>
        <p:txBody>
          <a:bodyPr rtlCol="0" anchor="ctr"/>
          <a:lstStyle/>
          <a:p>
            <a:endParaRPr lang="en-US" dirty="0"/>
          </a:p>
        </p:txBody>
      </p:sp>
      <p:pic>
        <p:nvPicPr>
          <p:cNvPr id="9" name="Image 2">
            <a:extLst>
              <a:ext uri="{FF2B5EF4-FFF2-40B4-BE49-F238E27FC236}">
                <a16:creationId xmlns:a16="http://schemas.microsoft.com/office/drawing/2014/main" id="{5CCFEDF9-5B69-87BA-8A33-35033DA4013F}"/>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8766586" y="0"/>
            <a:ext cx="3432191" cy="3432191"/>
          </a:xfrm>
          <a:prstGeom prst="rect">
            <a:avLst/>
          </a:prstGeom>
        </p:spPr>
      </p:pic>
      <p:sp>
        <p:nvSpPr>
          <p:cNvPr id="2" name="Title 1"/>
          <p:cNvSpPr>
            <a:spLocks noGrp="1"/>
          </p:cNvSpPr>
          <p:nvPr>
            <p:ph type="ctrTitle" hasCustomPrompt="1"/>
          </p:nvPr>
        </p:nvSpPr>
        <p:spPr>
          <a:xfrm>
            <a:off x="914401" y="849782"/>
            <a:ext cx="5715000" cy="2727709"/>
          </a:xfrm>
        </p:spPr>
        <p:txBody>
          <a:bodyPr tIns="0" bIns="0" anchor="b" anchorCtr="0">
            <a:noAutofit/>
          </a:bodyPr>
          <a:lstStyle>
            <a:lvl1pPr algn="l">
              <a:lnSpc>
                <a:spcPct val="100000"/>
              </a:lnSpc>
              <a:defRPr sz="3600"/>
            </a:lvl1pPr>
          </a:lstStyle>
          <a:p>
            <a:r>
              <a:rPr lang="en-US" dirty="0"/>
              <a:t>Click to add title</a:t>
            </a:r>
          </a:p>
        </p:txBody>
      </p:sp>
      <p:sp>
        <p:nvSpPr>
          <p:cNvPr id="6" name="Subtitle 2">
            <a:extLst>
              <a:ext uri="{FF2B5EF4-FFF2-40B4-BE49-F238E27FC236}">
                <a16:creationId xmlns:a16="http://schemas.microsoft.com/office/drawing/2014/main" id="{86F10CB4-CF79-A942-DA9C-04CBB7C89DC3}"/>
              </a:ext>
            </a:extLst>
          </p:cNvPr>
          <p:cNvSpPr>
            <a:spLocks noGrp="1"/>
          </p:cNvSpPr>
          <p:nvPr>
            <p:ph type="subTitle" idx="1" hasCustomPrompt="1"/>
          </p:nvPr>
        </p:nvSpPr>
        <p:spPr>
          <a:xfrm>
            <a:off x="914401" y="3813606"/>
            <a:ext cx="5715000" cy="2234642"/>
          </a:xfrm>
        </p:spPr>
        <p:txBody>
          <a:bodyPr lIns="91440" tIns="0" rIns="91440" bIns="0" anchor="t" anchorCtr="0">
            <a:normAutofit/>
          </a:bodyPr>
          <a:lstStyle>
            <a:lvl1pPr marL="0" indent="0" algn="l">
              <a:spcBef>
                <a:spcPts val="576"/>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Tree>
    <p:extLst>
      <p:ext uri="{BB962C8B-B14F-4D97-AF65-F5344CB8AC3E}">
        <p14:creationId xmlns:p14="http://schemas.microsoft.com/office/powerpoint/2010/main" val="23728988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2C6B5F91-ABF5-D0B6-E43F-40CEDC3A6DF8}"/>
              </a:ext>
              <a:ext uri="{C183D7F6-B498-43B3-948B-1728B52AA6E4}">
                <adec:decorative xmlns:adec="http://schemas.microsoft.com/office/drawing/2017/decorative" val="1"/>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9" name="Freeform: Shape 8">
            <a:extLst>
              <a:ext uri="{FF2B5EF4-FFF2-40B4-BE49-F238E27FC236}">
                <a16:creationId xmlns:a16="http://schemas.microsoft.com/office/drawing/2014/main" id="{A52D64F1-27B6-A1E5-4F44-A6029FAB307B}"/>
              </a:ext>
              <a:ext uri="{C183D7F6-B498-43B3-948B-1728B52AA6E4}">
                <adec:decorative xmlns:adec="http://schemas.microsoft.com/office/drawing/2017/decorative" val="1"/>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hasCustomPrompt="1"/>
          </p:nvPr>
        </p:nvSpPr>
        <p:spPr/>
        <p:txBody>
          <a:bodyPr anchor="ctr" anchorCtr="0"/>
          <a:lstStyle/>
          <a:p>
            <a:r>
              <a:rPr lang="en-US" dirty="0"/>
              <a:t>Click to add title</a:t>
            </a:r>
          </a:p>
        </p:txBody>
      </p:sp>
      <p:sp>
        <p:nvSpPr>
          <p:cNvPr id="5" name="Slide Number Placeholder 4"/>
          <p:cNvSpPr>
            <a:spLocks noGrp="1"/>
          </p:cNvSpPr>
          <p:nvPr>
            <p:ph type="sldNum" sz="quarter" idx="12"/>
          </p:nvPr>
        </p:nvSpPr>
        <p:spPr/>
        <p:txBody>
          <a:bodyPr/>
          <a:lstStyle>
            <a:lvl1pPr>
              <a:defRPr>
                <a:latin typeface="+mn-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0718684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A626DE4B-D4E5-B36A-89FA-7C0E87AFC31D}"/>
              </a:ext>
              <a:ext uri="{C183D7F6-B498-43B3-948B-1728B52AA6E4}">
                <adec:decorative xmlns:adec="http://schemas.microsoft.com/office/drawing/2017/decorative" val="1"/>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Freeform: Shape 7">
            <a:extLst>
              <a:ext uri="{FF2B5EF4-FFF2-40B4-BE49-F238E27FC236}">
                <a16:creationId xmlns:a16="http://schemas.microsoft.com/office/drawing/2014/main" id="{95243571-BE64-3777-F992-88FC43A60537}"/>
              </a:ext>
              <a:ext uri="{C183D7F6-B498-43B3-948B-1728B52AA6E4}">
                <adec:decorative xmlns:adec="http://schemas.microsoft.com/office/drawing/2017/decorative" val="1"/>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 name="Slide Number Placeholder 3"/>
          <p:cNvSpPr>
            <a:spLocks noGrp="1"/>
          </p:cNvSpPr>
          <p:nvPr>
            <p:ph type="sldNum" sz="quarter" idx="12"/>
          </p:nvPr>
        </p:nvSpPr>
        <p:spPr/>
        <p:txBody>
          <a:bodyPr/>
          <a:lstStyle>
            <a:lvl1pPr>
              <a:defRPr>
                <a:latin typeface="+mn-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15811828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ADFAE2CB-0EAD-E788-FCB7-FB12F6939199}"/>
              </a:ext>
              <a:ext uri="{C183D7F6-B498-43B3-948B-1728B52AA6E4}">
                <adec:decorative xmlns:adec="http://schemas.microsoft.com/office/drawing/2017/decorative" val="1"/>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hasCustomPrompt="1"/>
          </p:nvPr>
        </p:nvSpPr>
        <p:spPr>
          <a:xfrm>
            <a:off x="758952" y="758952"/>
            <a:ext cx="3932237" cy="1524662"/>
          </a:xfrm>
        </p:spPr>
        <p:txBody>
          <a:bodyPr anchor="b"/>
          <a:lstStyle>
            <a:lvl1pPr>
              <a:lnSpc>
                <a:spcPct val="100000"/>
              </a:lnSpc>
              <a:defRPr sz="3200"/>
            </a:lvl1pPr>
          </a:lstStyle>
          <a:p>
            <a:r>
              <a:rPr lang="en-US" dirty="0"/>
              <a:t>Click to add title</a:t>
            </a:r>
          </a:p>
        </p:txBody>
      </p:sp>
      <p:sp>
        <p:nvSpPr>
          <p:cNvPr id="7" name="Slide Number Placeholder 6"/>
          <p:cNvSpPr>
            <a:spLocks noGrp="1"/>
          </p:cNvSpPr>
          <p:nvPr>
            <p:ph type="sldNum" sz="quarter" idx="12"/>
          </p:nvPr>
        </p:nvSpPr>
        <p:spPr/>
        <p:txBody>
          <a:bodyPr/>
          <a:lstStyle>
            <a:lvl1pPr>
              <a:defRPr>
                <a:latin typeface="+mn-lt"/>
              </a:defRPr>
            </a:lvl1pPr>
          </a:lstStyle>
          <a:p>
            <a:fld id="{48F63A3B-78C7-47BE-AE5E-E10140E04643}" type="slidenum">
              <a:rPr lang="en-US" smtClean="0"/>
              <a:pPr/>
              <a:t>‹#›</a:t>
            </a:fld>
            <a:endParaRPr lang="en-US" dirty="0"/>
          </a:p>
        </p:txBody>
      </p:sp>
      <p:sp>
        <p:nvSpPr>
          <p:cNvPr id="4" name="Text Placeholder 3"/>
          <p:cNvSpPr>
            <a:spLocks noGrp="1"/>
          </p:cNvSpPr>
          <p:nvPr>
            <p:ph type="body" sz="half" idx="2" hasCustomPrompt="1"/>
          </p:nvPr>
        </p:nvSpPr>
        <p:spPr>
          <a:xfrm>
            <a:off x="758952" y="2286000"/>
            <a:ext cx="3932237" cy="356708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add text</a:t>
            </a:r>
          </a:p>
        </p:txBody>
      </p:sp>
      <p:sp>
        <p:nvSpPr>
          <p:cNvPr id="3" name="Content Placeholder 2"/>
          <p:cNvSpPr>
            <a:spLocks noGrp="1"/>
          </p:cNvSpPr>
          <p:nvPr>
            <p:ph idx="1" hasCustomPrompt="1"/>
          </p:nvPr>
        </p:nvSpPr>
        <p:spPr>
          <a:xfrm>
            <a:off x="5183187" y="741459"/>
            <a:ext cx="6242839" cy="511959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7450055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CAA6B609-D718-DB49-892F-7E49376CC913}"/>
              </a:ext>
              <a:ext uri="{C183D7F6-B498-43B3-948B-1728B52AA6E4}">
                <adec:decorative xmlns:adec="http://schemas.microsoft.com/office/drawing/2017/decorative" val="1"/>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hasCustomPrompt="1"/>
          </p:nvPr>
        </p:nvSpPr>
        <p:spPr>
          <a:xfrm>
            <a:off x="760938" y="755372"/>
            <a:ext cx="3931920" cy="1527048"/>
          </a:xfrm>
        </p:spPr>
        <p:txBody>
          <a:bodyPr anchor="b"/>
          <a:lstStyle>
            <a:lvl1pPr>
              <a:lnSpc>
                <a:spcPct val="100000"/>
              </a:lnSpc>
              <a:defRPr sz="3200"/>
            </a:lvl1pPr>
          </a:lstStyle>
          <a:p>
            <a:r>
              <a:rPr lang="en-US" dirty="0"/>
              <a:t>Click to add title</a:t>
            </a:r>
          </a:p>
        </p:txBody>
      </p:sp>
      <p:sp>
        <p:nvSpPr>
          <p:cNvPr id="7" name="Slide Number Placeholder 6"/>
          <p:cNvSpPr>
            <a:spLocks noGrp="1"/>
          </p:cNvSpPr>
          <p:nvPr>
            <p:ph type="sldNum" sz="quarter" idx="12"/>
          </p:nvPr>
        </p:nvSpPr>
        <p:spPr/>
        <p:txBody>
          <a:bodyPr/>
          <a:lstStyle>
            <a:lvl1pPr>
              <a:defRPr>
                <a:latin typeface="+mn-lt"/>
              </a:defRPr>
            </a:lvl1pPr>
          </a:lstStyle>
          <a:p>
            <a:fld id="{48F63A3B-78C7-47BE-AE5E-E10140E04643}" type="slidenum">
              <a:rPr lang="en-US" smtClean="0"/>
              <a:pPr/>
              <a:t>‹#›</a:t>
            </a:fld>
            <a:endParaRPr lang="en-US" dirty="0"/>
          </a:p>
        </p:txBody>
      </p:sp>
      <p:sp>
        <p:nvSpPr>
          <p:cNvPr id="4" name="Text Placeholder 3"/>
          <p:cNvSpPr>
            <a:spLocks noGrp="1"/>
          </p:cNvSpPr>
          <p:nvPr>
            <p:ph type="body" sz="half" idx="2" hasCustomPrompt="1"/>
          </p:nvPr>
        </p:nvSpPr>
        <p:spPr>
          <a:xfrm>
            <a:off x="760938" y="2286001"/>
            <a:ext cx="3931920"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add text</a:t>
            </a:r>
          </a:p>
        </p:txBody>
      </p:sp>
      <p:sp>
        <p:nvSpPr>
          <p:cNvPr id="3" name="Picture Placeholder 2"/>
          <p:cNvSpPr>
            <a:spLocks noGrp="1" noChangeAspect="1"/>
          </p:cNvSpPr>
          <p:nvPr>
            <p:ph type="pic" idx="1" hasCustomPrompt="1"/>
          </p:nvPr>
        </p:nvSpPr>
        <p:spPr>
          <a:xfrm>
            <a:off x="5262700" y="987425"/>
            <a:ext cx="6172200" cy="4873625"/>
          </a:xfrm>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to add picture</a:t>
            </a:r>
          </a:p>
        </p:txBody>
      </p:sp>
    </p:spTree>
    <p:extLst>
      <p:ext uri="{BB962C8B-B14F-4D97-AF65-F5344CB8AC3E}">
        <p14:creationId xmlns:p14="http://schemas.microsoft.com/office/powerpoint/2010/main" val="2234670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6" name="Slide Number Placeholder 5"/>
          <p:cNvSpPr>
            <a:spLocks noGrp="1"/>
          </p:cNvSpPr>
          <p:nvPr>
            <p:ph type="sldNum" sz="quarter" idx="4"/>
          </p:nvPr>
        </p:nvSpPr>
        <p:spPr>
          <a:xfrm>
            <a:off x="10438475" y="457199"/>
            <a:ext cx="987552" cy="244503"/>
          </a:xfrm>
          <a:prstGeom prst="rect">
            <a:avLst/>
          </a:prstGeom>
        </p:spPr>
        <p:txBody>
          <a:bodyPr vert="horz" lIns="91440" tIns="45720" rIns="0" bIns="45720" rtlCol="0" anchor="ctr"/>
          <a:lstStyle>
            <a:lvl1pPr algn="r">
              <a:defRPr sz="1200">
                <a:solidFill>
                  <a:schemeClr val="accent6"/>
                </a:solidFill>
                <a:latin typeface="+mn-lt"/>
                <a:cs typeface="Arial" panose="020B0604020202020204" pitchFamily="34" charset="0"/>
              </a:defRPr>
            </a:lvl1pPr>
          </a:lstStyle>
          <a:p>
            <a:fld id="{48F63A3B-78C7-47BE-AE5E-E10140E04643}" type="slidenum">
              <a:rPr lang="en-US" smtClean="0"/>
              <a:pPr/>
              <a:t>‹#›</a:t>
            </a:fld>
            <a:endParaRPr lang="en-US" dirty="0"/>
          </a:p>
        </p:txBody>
      </p:sp>
      <p:sp>
        <p:nvSpPr>
          <p:cNvPr id="2" name="Title Placeholder 1"/>
          <p:cNvSpPr>
            <a:spLocks noGrp="1"/>
          </p:cNvSpPr>
          <p:nvPr>
            <p:ph type="title"/>
          </p:nvPr>
        </p:nvSpPr>
        <p:spPr>
          <a:xfrm>
            <a:off x="758952" y="731520"/>
            <a:ext cx="10671048" cy="1362057"/>
          </a:xfrm>
          <a:prstGeom prst="rect">
            <a:avLst/>
          </a:prstGeom>
        </p:spPr>
        <p:txBody>
          <a:bodyPr vert="horz" lIns="91440" tIns="45720" rIns="91440" bIns="45720" rtlCol="0" anchor="b" anchorCtr="0">
            <a:noAutofit/>
          </a:bodyPr>
          <a:lstStyle/>
          <a:p>
            <a:r>
              <a:rPr lang="en-US"/>
              <a:t>Click to edit Master title style</a:t>
            </a:r>
            <a:endParaRPr lang="en-US" dirty="0"/>
          </a:p>
        </p:txBody>
      </p:sp>
      <p:sp>
        <p:nvSpPr>
          <p:cNvPr id="3" name="Text Placeholder 2"/>
          <p:cNvSpPr>
            <a:spLocks noGrp="1"/>
          </p:cNvSpPr>
          <p:nvPr>
            <p:ph type="body" idx="1"/>
          </p:nvPr>
        </p:nvSpPr>
        <p:spPr>
          <a:xfrm>
            <a:off x="758952" y="2103120"/>
            <a:ext cx="10671048"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54833434"/>
      </p:ext>
    </p:extLst>
  </p:cSld>
  <p:clrMap bg1="lt1" tx1="dk1" bg2="lt2" tx2="dk2" accent1="accent1" accent2="accent2" accent3="accent3" accent4="accent4" accent5="accent5" accent6="accent6" hlink="hlink" folHlink="folHlink"/>
  <p:sldLayoutIdLst>
    <p:sldLayoutId id="2147483651" r:id="rId1"/>
    <p:sldLayoutId id="2147483663" r:id="rId2"/>
    <p:sldLayoutId id="2147483680" r:id="rId3"/>
    <p:sldLayoutId id="2147483653" r:id="rId4"/>
    <p:sldLayoutId id="2147483668" r:id="rId5"/>
    <p:sldLayoutId id="2147483685" r:id="rId6"/>
    <p:sldLayoutId id="2147483686" r:id="rId7"/>
    <p:sldLayoutId id="2147483687" r:id="rId8"/>
    <p:sldLayoutId id="2147483688" r:id="rId9"/>
    <p:sldLayoutId id="2147483689" r:id="rId10"/>
    <p:sldLayoutId id="2147483691" r:id="rId11"/>
    <p:sldLayoutId id="2147483692" r:id="rId12"/>
    <p:sldLayoutId id="2147483676" r:id="rId13"/>
    <p:sldLayoutId id="2147483656" r:id="rId14"/>
    <p:sldLayoutId id="2147483657" r:id="rId15"/>
    <p:sldLayoutId id="2147483658" r:id="rId16"/>
    <p:sldLayoutId id="2147483659" r:id="rId17"/>
  </p:sldLayoutIdLst>
  <p:hf hdr="0" ftr="0" dt="0"/>
  <p:txStyles>
    <p:titleStyle>
      <a:lvl1pPr algn="ctr" defTabSz="914400" rtl="0" eaLnBrk="1" latinLnBrk="0" hangingPunct="1">
        <a:lnSpc>
          <a:spcPts val="4875"/>
        </a:lnSpc>
        <a:spcBef>
          <a:spcPct val="0"/>
        </a:spcBef>
        <a:buNone/>
        <a:defRPr sz="3800" b="1" kern="1200" cap="all" baseline="0">
          <a:solidFill>
            <a:schemeClr val="accent6"/>
          </a:solidFill>
          <a:latin typeface="+mj-lt"/>
          <a:ea typeface="+mj-ea"/>
          <a:cs typeface="+mj-cs"/>
        </a:defRPr>
      </a:lvl1pPr>
    </p:titleStyle>
    <p:bodyStyle>
      <a:lvl1pPr marL="347472" indent="-347472" algn="l" defTabSz="914400" rtl="0" eaLnBrk="1" latinLnBrk="0" hangingPunct="1">
        <a:lnSpc>
          <a:spcPct val="100000"/>
        </a:lnSpc>
        <a:spcBef>
          <a:spcPts val="360"/>
        </a:spcBef>
        <a:buFont typeface="Arial" panose="020B0604020202020204" pitchFamily="34" charset="0"/>
        <a:buChar char="•"/>
        <a:defRPr sz="28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8" Type="http://schemas.openxmlformats.org/officeDocument/2006/relationships/hyperlink" Target="https://www.educate-me.co/blog/benefits-of-collaborative-learning" TargetMode="External"/><Relationship Id="rId3" Type="http://schemas.openxmlformats.org/officeDocument/2006/relationships/hyperlink" Target="Https://Www.earlyyears.tv/" TargetMode="External"/><Relationship Id="rId7" Type="http://schemas.openxmlformats.org/officeDocument/2006/relationships/hyperlink" Target="http://Www.educate-Me.co" TargetMode="External"/><Relationship Id="rId12" Type="http://schemas.openxmlformats.org/officeDocument/2006/relationships/hyperlink" Target="https://www.bell-foundation.org.uk/resources/great-ideas/collaborative-activities/" TargetMode="External"/><Relationship Id="rId2" Type="http://schemas.openxmlformats.org/officeDocument/2006/relationships/hyperlink" Target="https://www.valamis.com/hub/collaborative-learning" TargetMode="External"/><Relationship Id="rId1" Type="http://schemas.openxmlformats.org/officeDocument/2006/relationships/slideLayout" Target="../slideLayouts/slideLayout13.xml"/><Relationship Id="rId6" Type="http://schemas.openxmlformats.org/officeDocument/2006/relationships/hyperlink" Target="https://www.folc.us/" TargetMode="External"/><Relationship Id="rId11" Type="http://schemas.openxmlformats.org/officeDocument/2006/relationships/hyperlink" Target="https://www.eduflow.com/blog/the-state-of-collaborative-learning-2022" TargetMode="External"/><Relationship Id="rId5" Type="http://schemas.openxmlformats.org/officeDocument/2006/relationships/hyperlink" Target="https://educationendowmentfoundation.org.uk/education-evidence/teaching-learning-toolkit/collaborative-learning-approaches" TargetMode="External"/><Relationship Id="rId10" Type="http://schemas.openxmlformats.org/officeDocument/2006/relationships/hyperlink" Target="http://Www.eduflow.com" TargetMode="External"/><Relationship Id="rId4" Type="http://schemas.openxmlformats.org/officeDocument/2006/relationships/hyperlink" Target="https://www.earlyyears.tv/vygotsky-sociocultural-cognitive-development-zpd/" TargetMode="External"/><Relationship Id="rId9" Type="http://schemas.openxmlformats.org/officeDocument/2006/relationships/hyperlink" Target="https://www.hbs.edu/mba/academic-experience/Pages/the-hbs-case-method.asp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7FF65-A536-F639-8591-ED024C223308}"/>
              </a:ext>
            </a:extLst>
          </p:cNvPr>
          <p:cNvSpPr>
            <a:spLocks noGrp="1"/>
          </p:cNvSpPr>
          <p:nvPr>
            <p:ph type="ctrTitle"/>
          </p:nvPr>
        </p:nvSpPr>
        <p:spPr>
          <a:xfrm>
            <a:off x="2899790" y="810227"/>
            <a:ext cx="6392421" cy="1882500"/>
          </a:xfrm>
        </p:spPr>
        <p:txBody>
          <a:bodyPr anchor="ctr"/>
          <a:lstStyle/>
          <a:p>
            <a:r>
              <a:rPr lang="en-US" dirty="0"/>
              <a:t>Collaborative learning </a:t>
            </a:r>
            <a:br>
              <a:rPr lang="en-US" dirty="0"/>
            </a:br>
            <a:endParaRPr lang="en-US" dirty="0"/>
          </a:p>
        </p:txBody>
      </p:sp>
      <p:sp>
        <p:nvSpPr>
          <p:cNvPr id="4" name="TextBox 3">
            <a:extLst>
              <a:ext uri="{FF2B5EF4-FFF2-40B4-BE49-F238E27FC236}">
                <a16:creationId xmlns:a16="http://schemas.microsoft.com/office/drawing/2014/main" id="{646D9DC3-9583-9037-4F2D-826D4069EEB9}"/>
              </a:ext>
            </a:extLst>
          </p:cNvPr>
          <p:cNvSpPr txBox="1"/>
          <p:nvPr/>
        </p:nvSpPr>
        <p:spPr>
          <a:xfrm>
            <a:off x="4034852" y="3872458"/>
            <a:ext cx="362262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Sabon Next LT"/>
              </a:rPr>
              <a:t>Neeve Jacobs               2405955</a:t>
            </a:r>
            <a:endParaRPr lang="en-US" dirty="0"/>
          </a:p>
        </p:txBody>
      </p:sp>
    </p:spTree>
    <p:extLst>
      <p:ext uri="{BB962C8B-B14F-4D97-AF65-F5344CB8AC3E}">
        <p14:creationId xmlns:p14="http://schemas.microsoft.com/office/powerpoint/2010/main" val="22024376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21072-4A77-DB4D-DF41-58EADB7DA94E}"/>
              </a:ext>
            </a:extLst>
          </p:cNvPr>
          <p:cNvSpPr>
            <a:spLocks noGrp="1"/>
          </p:cNvSpPr>
          <p:nvPr>
            <p:ph type="title"/>
          </p:nvPr>
        </p:nvSpPr>
        <p:spPr>
          <a:xfrm>
            <a:off x="914400" y="1057274"/>
            <a:ext cx="6583680" cy="1531357"/>
          </a:xfrm>
        </p:spPr>
        <p:txBody>
          <a:bodyPr/>
          <a:lstStyle/>
          <a:p>
            <a:r>
              <a:rPr lang="en-US" dirty="0"/>
              <a:t>agenda</a:t>
            </a:r>
          </a:p>
        </p:txBody>
      </p:sp>
      <p:sp>
        <p:nvSpPr>
          <p:cNvPr id="3" name="Content Placeholder 2">
            <a:extLst>
              <a:ext uri="{FF2B5EF4-FFF2-40B4-BE49-F238E27FC236}">
                <a16:creationId xmlns:a16="http://schemas.microsoft.com/office/drawing/2014/main" id="{D4D22962-3C7F-E480-5C35-7F4860A098E1}"/>
              </a:ext>
            </a:extLst>
          </p:cNvPr>
          <p:cNvSpPr>
            <a:spLocks noGrp="1"/>
          </p:cNvSpPr>
          <p:nvPr>
            <p:ph idx="1"/>
          </p:nvPr>
        </p:nvSpPr>
        <p:spPr>
          <a:xfrm>
            <a:off x="914400" y="2834640"/>
            <a:ext cx="6583680" cy="1926761"/>
          </a:xfrm>
        </p:spPr>
        <p:txBody>
          <a:bodyPr vert="horz" lIns="91440" tIns="0" rIns="91440" bIns="0" rtlCol="0" anchor="t">
            <a:normAutofit/>
          </a:bodyPr>
          <a:lstStyle/>
          <a:p>
            <a:pPr marL="342900" indent="-342900">
              <a:buFont typeface="Calibri"/>
              <a:buChar char="-"/>
            </a:pPr>
            <a:r>
              <a:rPr lang="en-US" dirty="0">
                <a:cs typeface="Sabon Next LT"/>
              </a:rPr>
              <a:t>What is collaborative learning </a:t>
            </a:r>
            <a:endParaRPr lang="en-US">
              <a:cs typeface="Sabon Next LT"/>
            </a:endParaRPr>
          </a:p>
          <a:p>
            <a:pPr marL="342900" indent="-342900">
              <a:buFont typeface="Calibri" panose="020B0604020202020204" pitchFamily="34" charset="0"/>
              <a:buChar char="-"/>
            </a:pPr>
            <a:r>
              <a:rPr lang="en-US" dirty="0">
                <a:cs typeface="Sabon Next LT"/>
              </a:rPr>
              <a:t>Advantages of collaborative learning </a:t>
            </a:r>
          </a:p>
          <a:p>
            <a:pPr marL="342900" indent="-342900">
              <a:buFont typeface="Calibri" panose="020B0604020202020204" pitchFamily="34" charset="0"/>
              <a:buChar char="-"/>
            </a:pPr>
            <a:r>
              <a:rPr lang="en-US" dirty="0">
                <a:cs typeface="Sabon Next LT"/>
              </a:rPr>
              <a:t>Limitations of collaborative learning </a:t>
            </a:r>
          </a:p>
          <a:p>
            <a:endParaRPr lang="en-US" dirty="0"/>
          </a:p>
        </p:txBody>
      </p:sp>
      <p:sp>
        <p:nvSpPr>
          <p:cNvPr id="4" name="Slide Number Placeholder 3">
            <a:extLst>
              <a:ext uri="{FF2B5EF4-FFF2-40B4-BE49-F238E27FC236}">
                <a16:creationId xmlns:a16="http://schemas.microsoft.com/office/drawing/2014/main" id="{18D5CFA2-4E67-F157-5FFD-A246307D41F7}"/>
              </a:ext>
            </a:extLst>
          </p:cNvPr>
          <p:cNvSpPr>
            <a:spLocks noGrp="1"/>
          </p:cNvSpPr>
          <p:nvPr>
            <p:ph type="sldNum" sz="quarter" idx="10"/>
          </p:nvPr>
        </p:nvSpPr>
        <p:spPr>
          <a:xfrm>
            <a:off x="10358437" y="457199"/>
            <a:ext cx="1067589" cy="471489"/>
          </a:xfrm>
        </p:spPr>
        <p:txBody>
          <a:bodyPr/>
          <a:lstStyle/>
          <a:p>
            <a:fld id="{48F63A3B-78C7-47BE-AE5E-E10140E04643}" type="slidenum">
              <a:rPr lang="en-US" smtClean="0"/>
              <a:pPr/>
              <a:t>2</a:t>
            </a:fld>
            <a:endParaRPr lang="en-US" dirty="0"/>
          </a:p>
        </p:txBody>
      </p:sp>
    </p:spTree>
    <p:extLst>
      <p:ext uri="{BB962C8B-B14F-4D97-AF65-F5344CB8AC3E}">
        <p14:creationId xmlns:p14="http://schemas.microsoft.com/office/powerpoint/2010/main" val="39132197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EDA75-0988-2AC2-87F8-8DEC83A7B9CA}"/>
              </a:ext>
            </a:extLst>
          </p:cNvPr>
          <p:cNvSpPr>
            <a:spLocks noGrp="1"/>
          </p:cNvSpPr>
          <p:nvPr>
            <p:ph type="title"/>
          </p:nvPr>
        </p:nvSpPr>
        <p:spPr>
          <a:xfrm>
            <a:off x="-1975" y="-1859377"/>
            <a:ext cx="10380252" cy="4739104"/>
          </a:xfrm>
        </p:spPr>
        <p:txBody>
          <a:bodyPr/>
          <a:lstStyle/>
          <a:p>
            <a:r>
              <a:rPr lang="en-US" dirty="0"/>
              <a:t>What is collaborative learning ?</a:t>
            </a:r>
          </a:p>
        </p:txBody>
      </p:sp>
      <p:sp>
        <p:nvSpPr>
          <p:cNvPr id="5" name="TextBox 4">
            <a:extLst>
              <a:ext uri="{FF2B5EF4-FFF2-40B4-BE49-F238E27FC236}">
                <a16:creationId xmlns:a16="http://schemas.microsoft.com/office/drawing/2014/main" id="{A01250F9-ACAE-C943-1D16-430589D71C3E}"/>
              </a:ext>
            </a:extLst>
          </p:cNvPr>
          <p:cNvSpPr txBox="1"/>
          <p:nvPr/>
        </p:nvSpPr>
        <p:spPr>
          <a:xfrm>
            <a:off x="191533" y="981927"/>
            <a:ext cx="4795798"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Sabon Next LT"/>
              </a:rPr>
              <a:t>Collaborative learning allows individuals to work on learning activities,  tasks and learn new concepts in small groups that allows everyone to be involved and participate in some way </a:t>
            </a:r>
            <a:r>
              <a:rPr lang="en-US" sz="1200" dirty="0">
                <a:solidFill>
                  <a:srgbClr val="002060"/>
                </a:solidFill>
                <a:latin typeface="Times New Roman"/>
                <a:cs typeface="Times New Roman"/>
              </a:rPr>
              <a:t>(Andreev, 2019)</a:t>
            </a:r>
          </a:p>
        </p:txBody>
      </p:sp>
      <p:pic>
        <p:nvPicPr>
          <p:cNvPr id="8" name="Picture 7" descr="Wha is collaborative learning?">
            <a:extLst>
              <a:ext uri="{FF2B5EF4-FFF2-40B4-BE49-F238E27FC236}">
                <a16:creationId xmlns:a16="http://schemas.microsoft.com/office/drawing/2014/main" id="{34A701FD-004F-DC81-61D3-22F976583D3C}"/>
              </a:ext>
            </a:extLst>
          </p:cNvPr>
          <p:cNvPicPr>
            <a:picLocks noChangeAspect="1"/>
          </p:cNvPicPr>
          <p:nvPr/>
        </p:nvPicPr>
        <p:blipFill>
          <a:blip r:embed="rId3"/>
          <a:stretch>
            <a:fillRect/>
          </a:stretch>
        </p:blipFill>
        <p:spPr>
          <a:xfrm>
            <a:off x="582186" y="3580064"/>
            <a:ext cx="3767137" cy="2150268"/>
          </a:xfrm>
          <a:prstGeom prst="rect">
            <a:avLst/>
          </a:prstGeom>
        </p:spPr>
      </p:pic>
      <p:sp>
        <p:nvSpPr>
          <p:cNvPr id="9" name="TextBox 8">
            <a:extLst>
              <a:ext uri="{FF2B5EF4-FFF2-40B4-BE49-F238E27FC236}">
                <a16:creationId xmlns:a16="http://schemas.microsoft.com/office/drawing/2014/main" id="{A624F644-2530-CAC1-9FB3-9EF9093EFC2F}"/>
              </a:ext>
            </a:extLst>
          </p:cNvPr>
          <p:cNvSpPr txBox="1"/>
          <p:nvPr/>
        </p:nvSpPr>
        <p:spPr>
          <a:xfrm>
            <a:off x="581374" y="5732714"/>
            <a:ext cx="226218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chemeClr val="accent6"/>
                </a:solidFill>
                <a:latin typeface="Times New Roman"/>
                <a:cs typeface="Times New Roman"/>
              </a:rPr>
              <a:t>(Kondrat, 2023)</a:t>
            </a:r>
            <a:endParaRPr lang="en-US" dirty="0">
              <a:solidFill>
                <a:schemeClr val="accent6"/>
              </a:solidFill>
            </a:endParaRPr>
          </a:p>
        </p:txBody>
      </p:sp>
      <p:sp>
        <p:nvSpPr>
          <p:cNvPr id="4" name="TextBox 3">
            <a:extLst>
              <a:ext uri="{FF2B5EF4-FFF2-40B4-BE49-F238E27FC236}">
                <a16:creationId xmlns:a16="http://schemas.microsoft.com/office/drawing/2014/main" id="{53B32E5F-714A-659B-60CF-0117AA5D6DF0}"/>
              </a:ext>
            </a:extLst>
          </p:cNvPr>
          <p:cNvSpPr txBox="1"/>
          <p:nvPr/>
        </p:nvSpPr>
        <p:spPr>
          <a:xfrm>
            <a:off x="4555507" y="2763892"/>
            <a:ext cx="616601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solidFill>
                  <a:srgbClr val="202C8F"/>
                </a:solidFill>
                <a:cs typeface="Sabon Next LT"/>
              </a:rPr>
              <a:t>Examples of when individuals use collaborative learning </a:t>
            </a:r>
            <a:endParaRPr lang="en-US" b="1" dirty="0">
              <a:solidFill>
                <a:srgbClr val="202C8F"/>
              </a:solidFill>
            </a:endParaRPr>
          </a:p>
        </p:txBody>
      </p:sp>
      <p:sp>
        <p:nvSpPr>
          <p:cNvPr id="7" name="TextBox 6">
            <a:extLst>
              <a:ext uri="{FF2B5EF4-FFF2-40B4-BE49-F238E27FC236}">
                <a16:creationId xmlns:a16="http://schemas.microsoft.com/office/drawing/2014/main" id="{FB0BD78F-3A12-73B6-04E9-480CB53DCCDD}"/>
              </a:ext>
            </a:extLst>
          </p:cNvPr>
          <p:cNvSpPr txBox="1"/>
          <p:nvPr/>
        </p:nvSpPr>
        <p:spPr>
          <a:xfrm>
            <a:off x="5313680" y="3393440"/>
            <a:ext cx="4582160" cy="16619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Calibri"/>
              <a:buChar char="-"/>
            </a:pPr>
            <a:r>
              <a:rPr lang="en-US" dirty="0">
                <a:solidFill>
                  <a:srgbClr val="202C8F"/>
                </a:solidFill>
                <a:cs typeface="Sabon Next LT"/>
              </a:rPr>
              <a:t>Team training in the workplace </a:t>
            </a:r>
          </a:p>
          <a:p>
            <a:pPr marL="285750" indent="-285750">
              <a:buFont typeface="Calibri"/>
              <a:buChar char="-"/>
            </a:pPr>
            <a:r>
              <a:rPr lang="en-US" dirty="0">
                <a:solidFill>
                  <a:srgbClr val="202C8F"/>
                </a:solidFill>
                <a:cs typeface="Sabon Next LT"/>
              </a:rPr>
              <a:t>Group projects in education </a:t>
            </a:r>
          </a:p>
          <a:p>
            <a:pPr marL="285750" indent="-285750">
              <a:buFont typeface="Calibri"/>
              <a:buChar char="-"/>
            </a:pPr>
            <a:r>
              <a:rPr lang="en-US" dirty="0">
                <a:solidFill>
                  <a:srgbClr val="202C8F"/>
                </a:solidFill>
                <a:cs typeface="Sabon Next LT"/>
              </a:rPr>
              <a:t>One to one learning </a:t>
            </a:r>
          </a:p>
          <a:p>
            <a:pPr marL="285750" indent="-285750">
              <a:buFont typeface="Calibri"/>
              <a:buChar char="-"/>
            </a:pPr>
            <a:r>
              <a:rPr lang="en-US" dirty="0">
                <a:solidFill>
                  <a:srgbClr val="202C8F"/>
                </a:solidFill>
                <a:cs typeface="Sabon Next LT"/>
              </a:rPr>
              <a:t>Online learning </a:t>
            </a:r>
          </a:p>
          <a:p>
            <a:pPr marL="285750" indent="-285750">
              <a:buFont typeface="Calibri"/>
              <a:buChar char="-"/>
            </a:pPr>
            <a:r>
              <a:rPr lang="en-US" dirty="0">
                <a:solidFill>
                  <a:srgbClr val="202C8F"/>
                </a:solidFill>
                <a:cs typeface="Sabon Next LT"/>
              </a:rPr>
              <a:t>Study groups </a:t>
            </a:r>
          </a:p>
          <a:p>
            <a:pPr marL="285750" indent="-285750">
              <a:buFont typeface="Calibri"/>
              <a:buChar char="-"/>
            </a:pPr>
            <a:r>
              <a:rPr lang="en-US" sz="1200" dirty="0">
                <a:solidFill>
                  <a:srgbClr val="202C8F"/>
                </a:solidFill>
                <a:latin typeface="Times New Roman"/>
                <a:cs typeface="Times New Roman"/>
              </a:rPr>
              <a:t>(The Bell Foundation, 2024)</a:t>
            </a:r>
            <a:endParaRPr lang="en-US" dirty="0">
              <a:solidFill>
                <a:srgbClr val="202C8F"/>
              </a:solidFill>
              <a:cs typeface="Sabon Next LT"/>
            </a:endParaRPr>
          </a:p>
        </p:txBody>
      </p:sp>
    </p:spTree>
    <p:extLst>
      <p:ext uri="{BB962C8B-B14F-4D97-AF65-F5344CB8AC3E}">
        <p14:creationId xmlns:p14="http://schemas.microsoft.com/office/powerpoint/2010/main" val="29064919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D3AA9-B952-0FFB-DA48-E70FDC6EBA14}"/>
              </a:ext>
            </a:extLst>
          </p:cNvPr>
          <p:cNvSpPr>
            <a:spLocks noGrp="1"/>
          </p:cNvSpPr>
          <p:nvPr>
            <p:ph type="title"/>
          </p:nvPr>
        </p:nvSpPr>
        <p:spPr>
          <a:xfrm>
            <a:off x="4317831" y="550525"/>
            <a:ext cx="6002367" cy="808300"/>
          </a:xfrm>
        </p:spPr>
        <p:txBody>
          <a:bodyPr/>
          <a:lstStyle/>
          <a:p>
            <a:r>
              <a:rPr lang="en-US" dirty="0"/>
              <a:t>Vygotsky theory </a:t>
            </a:r>
          </a:p>
        </p:txBody>
      </p:sp>
      <p:pic>
        <p:nvPicPr>
          <p:cNvPr id="5" name="Picture 4" descr="Lev Vygotsky’s Sociocultural Theory of Cognitive Development">
            <a:extLst>
              <a:ext uri="{FF2B5EF4-FFF2-40B4-BE49-F238E27FC236}">
                <a16:creationId xmlns:a16="http://schemas.microsoft.com/office/drawing/2014/main" id="{4D5E3EAB-BA13-1C9C-23C9-BFD6C2A40508}"/>
              </a:ext>
            </a:extLst>
          </p:cNvPr>
          <p:cNvPicPr>
            <a:picLocks noChangeAspect="1"/>
          </p:cNvPicPr>
          <p:nvPr/>
        </p:nvPicPr>
        <p:blipFill>
          <a:blip r:embed="rId3"/>
          <a:stretch>
            <a:fillRect/>
          </a:stretch>
        </p:blipFill>
        <p:spPr>
          <a:xfrm>
            <a:off x="-172204" y="205020"/>
            <a:ext cx="4393407" cy="2309814"/>
          </a:xfrm>
          <a:prstGeom prst="rect">
            <a:avLst/>
          </a:prstGeom>
        </p:spPr>
      </p:pic>
      <p:sp>
        <p:nvSpPr>
          <p:cNvPr id="7" name="TextBox 6">
            <a:extLst>
              <a:ext uri="{FF2B5EF4-FFF2-40B4-BE49-F238E27FC236}">
                <a16:creationId xmlns:a16="http://schemas.microsoft.com/office/drawing/2014/main" id="{3521B569-5300-7215-F5B4-FF6A77657CAA}"/>
              </a:ext>
            </a:extLst>
          </p:cNvPr>
          <p:cNvSpPr txBox="1"/>
          <p:nvPr/>
        </p:nvSpPr>
        <p:spPr>
          <a:xfrm>
            <a:off x="4317629" y="1476298"/>
            <a:ext cx="5462982"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202C8F"/>
                </a:solidFill>
                <a:cs typeface="Sabon Next LT"/>
              </a:rPr>
              <a:t>Vygotsky's theory of social development  Vygotsky's theory wants us to understand the importance of social interaction for cognitive development, this theory allows us to understand that individual's cognitive development and learning ability is all from social interaction. </a:t>
            </a:r>
            <a:r>
              <a:rPr lang="en-US" sz="1200" dirty="0">
                <a:solidFill>
                  <a:srgbClr val="202C8F"/>
                </a:solidFill>
                <a:latin typeface="Times New Roman"/>
                <a:cs typeface="Times New Roman"/>
              </a:rPr>
              <a:t>(</a:t>
            </a:r>
            <a:r>
              <a:rPr lang="en-US" sz="1200" err="1">
                <a:solidFill>
                  <a:srgbClr val="202C8F"/>
                </a:solidFill>
                <a:latin typeface="Times New Roman"/>
                <a:cs typeface="Times New Roman"/>
              </a:rPr>
              <a:t>Kozulin</a:t>
            </a:r>
            <a:r>
              <a:rPr lang="en-US" sz="1200" dirty="0">
                <a:solidFill>
                  <a:srgbClr val="202C8F"/>
                </a:solidFill>
                <a:latin typeface="Times New Roman"/>
                <a:cs typeface="Times New Roman"/>
              </a:rPr>
              <a:t>, 2003)</a:t>
            </a:r>
            <a:endParaRPr lang="en-US" dirty="0">
              <a:solidFill>
                <a:srgbClr val="202C8F"/>
              </a:solidFill>
            </a:endParaRPr>
          </a:p>
        </p:txBody>
      </p:sp>
      <p:sp>
        <p:nvSpPr>
          <p:cNvPr id="8" name="TextBox 7">
            <a:extLst>
              <a:ext uri="{FF2B5EF4-FFF2-40B4-BE49-F238E27FC236}">
                <a16:creationId xmlns:a16="http://schemas.microsoft.com/office/drawing/2014/main" id="{176CE74C-9B98-DCB5-7896-2DEFA5628AF8}"/>
              </a:ext>
            </a:extLst>
          </p:cNvPr>
          <p:cNvSpPr txBox="1"/>
          <p:nvPr/>
        </p:nvSpPr>
        <p:spPr>
          <a:xfrm>
            <a:off x="274320" y="2987040"/>
            <a:ext cx="140208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chemeClr val="accent6"/>
                </a:solidFill>
                <a:latin typeface="Times New Roman"/>
                <a:cs typeface="Times New Roman"/>
              </a:rPr>
              <a:t>(Brodie, 2024)</a:t>
            </a:r>
            <a:endParaRPr lang="en-US" dirty="0"/>
          </a:p>
        </p:txBody>
      </p:sp>
      <p:sp>
        <p:nvSpPr>
          <p:cNvPr id="9" name="TextBox 8">
            <a:extLst>
              <a:ext uri="{FF2B5EF4-FFF2-40B4-BE49-F238E27FC236}">
                <a16:creationId xmlns:a16="http://schemas.microsoft.com/office/drawing/2014/main" id="{E5E31228-297D-D924-2532-3E74670FB1C9}"/>
              </a:ext>
            </a:extLst>
          </p:cNvPr>
          <p:cNvSpPr txBox="1"/>
          <p:nvPr/>
        </p:nvSpPr>
        <p:spPr>
          <a:xfrm>
            <a:off x="809625" y="4226718"/>
            <a:ext cx="661987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solidFill>
                  <a:srgbClr val="202C8F"/>
                </a:solidFill>
                <a:cs typeface="Sabon Next LT"/>
              </a:rPr>
              <a:t>Examples of when individuals use Vygotsky theory in practice </a:t>
            </a:r>
          </a:p>
        </p:txBody>
      </p:sp>
      <p:sp>
        <p:nvSpPr>
          <p:cNvPr id="10" name="TextBox 9">
            <a:extLst>
              <a:ext uri="{FF2B5EF4-FFF2-40B4-BE49-F238E27FC236}">
                <a16:creationId xmlns:a16="http://schemas.microsoft.com/office/drawing/2014/main" id="{3172D077-9C5A-D5B4-D7E5-E4155411FCA7}"/>
              </a:ext>
            </a:extLst>
          </p:cNvPr>
          <p:cNvSpPr txBox="1"/>
          <p:nvPr/>
        </p:nvSpPr>
        <p:spPr>
          <a:xfrm>
            <a:off x="1047750" y="4869656"/>
            <a:ext cx="4500562"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Calibri"/>
              <a:buChar char="-"/>
            </a:pPr>
            <a:r>
              <a:rPr lang="en-US" dirty="0">
                <a:solidFill>
                  <a:srgbClr val="202C8F"/>
                </a:solidFill>
                <a:cs typeface="Sabon Next LT"/>
              </a:rPr>
              <a:t>Teacher group discussions </a:t>
            </a:r>
          </a:p>
          <a:p>
            <a:pPr marL="285750" indent="-285750">
              <a:buFont typeface="Calibri"/>
              <a:buChar char="-"/>
            </a:pPr>
            <a:r>
              <a:rPr lang="en-US" dirty="0">
                <a:solidFill>
                  <a:srgbClr val="202C8F"/>
                </a:solidFill>
                <a:cs typeface="Sabon Next LT"/>
              </a:rPr>
              <a:t>Collaborative problem solving </a:t>
            </a:r>
          </a:p>
          <a:p>
            <a:pPr marL="285750" indent="-285750">
              <a:buFont typeface="Calibri"/>
              <a:buChar char="-"/>
            </a:pPr>
            <a:r>
              <a:rPr lang="en-US" dirty="0">
                <a:solidFill>
                  <a:srgbClr val="202C8F"/>
                </a:solidFill>
                <a:cs typeface="Sabon Next LT"/>
              </a:rPr>
              <a:t>Mentoring in different workplaces</a:t>
            </a:r>
          </a:p>
          <a:p>
            <a:pPr marL="285750" indent="-285750">
              <a:buFont typeface="Calibri"/>
              <a:buChar char="-"/>
            </a:pPr>
            <a:r>
              <a:rPr lang="en-US" dirty="0">
                <a:solidFill>
                  <a:srgbClr val="202C8F"/>
                </a:solidFill>
                <a:cs typeface="Sabon Next LT"/>
              </a:rPr>
              <a:t>Language learning groups  </a:t>
            </a:r>
          </a:p>
          <a:p>
            <a:pPr marL="285750" indent="-285750">
              <a:buFont typeface="Calibri"/>
              <a:buChar char="-"/>
            </a:pPr>
            <a:endParaRPr lang="en-US" dirty="0">
              <a:cs typeface="Sabon Next LT"/>
            </a:endParaRPr>
          </a:p>
        </p:txBody>
      </p:sp>
    </p:spTree>
    <p:extLst>
      <p:ext uri="{BB962C8B-B14F-4D97-AF65-F5344CB8AC3E}">
        <p14:creationId xmlns:p14="http://schemas.microsoft.com/office/powerpoint/2010/main" val="21718247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B219B-7E3A-7E84-6386-37313F0CFB09}"/>
              </a:ext>
            </a:extLst>
          </p:cNvPr>
          <p:cNvSpPr>
            <a:spLocks noGrp="1"/>
          </p:cNvSpPr>
          <p:nvPr>
            <p:ph type="title"/>
          </p:nvPr>
        </p:nvSpPr>
        <p:spPr>
          <a:xfrm>
            <a:off x="914400" y="640556"/>
            <a:ext cx="9807740" cy="1221060"/>
          </a:xfrm>
        </p:spPr>
        <p:txBody>
          <a:bodyPr/>
          <a:lstStyle/>
          <a:p>
            <a:r>
              <a:rPr lang="en-US" dirty="0"/>
              <a:t>Advantages of collaborative     learning</a:t>
            </a:r>
          </a:p>
        </p:txBody>
      </p:sp>
      <p:sp>
        <p:nvSpPr>
          <p:cNvPr id="3" name="Text Placeholder 2">
            <a:extLst>
              <a:ext uri="{FF2B5EF4-FFF2-40B4-BE49-F238E27FC236}">
                <a16:creationId xmlns:a16="http://schemas.microsoft.com/office/drawing/2014/main" id="{A2E339BF-E6D7-DD0E-AF02-6813852EE723}"/>
              </a:ext>
            </a:extLst>
          </p:cNvPr>
          <p:cNvSpPr>
            <a:spLocks noGrp="1"/>
          </p:cNvSpPr>
          <p:nvPr>
            <p:ph idx="1"/>
          </p:nvPr>
        </p:nvSpPr>
        <p:spPr>
          <a:xfrm>
            <a:off x="557212" y="2082344"/>
            <a:ext cx="5259554" cy="1221202"/>
          </a:xfrm>
        </p:spPr>
        <p:txBody>
          <a:bodyPr vert="horz" lIns="91440" tIns="0" rIns="91440" bIns="0" rtlCol="0" anchor="t">
            <a:normAutofit/>
          </a:bodyPr>
          <a:lstStyle/>
          <a:p>
            <a:pPr marL="342900" indent="-342900">
              <a:buFont typeface="Calibri" panose="020B0604020202020204" pitchFamily="34" charset="0"/>
              <a:buChar char="-"/>
            </a:pPr>
            <a:r>
              <a:rPr lang="en-US" sz="1600" dirty="0">
                <a:cs typeface="Sabon Next LT"/>
              </a:rPr>
              <a:t>Enhances problem solving skills </a:t>
            </a:r>
          </a:p>
          <a:p>
            <a:pPr marL="342900" indent="-342900">
              <a:buFont typeface="Calibri" panose="020B0604020202020204" pitchFamily="34" charset="0"/>
              <a:buChar char="-"/>
            </a:pPr>
            <a:r>
              <a:rPr lang="en-US" sz="1600" dirty="0">
                <a:cs typeface="Sabon Next LT"/>
              </a:rPr>
              <a:t>Promoting diversity </a:t>
            </a:r>
          </a:p>
          <a:p>
            <a:pPr marL="342900" indent="-342900">
              <a:buFont typeface="Calibri" panose="020B0604020202020204" pitchFamily="34" charset="0"/>
              <a:buChar char="-"/>
            </a:pPr>
            <a:r>
              <a:rPr lang="en-US" sz="1600" dirty="0">
                <a:cs typeface="Sabon Next LT"/>
              </a:rPr>
              <a:t>Improving communication skills </a:t>
            </a:r>
          </a:p>
          <a:p>
            <a:pPr marL="342900" indent="-342900">
              <a:buFont typeface="Calibri" panose="020B0604020202020204" pitchFamily="34" charset="0"/>
              <a:buChar char="-"/>
            </a:pPr>
            <a:r>
              <a:rPr lang="en-US" sz="1600" dirty="0">
                <a:cs typeface="Sabon Next LT"/>
              </a:rPr>
              <a:t>Boosting confidence </a:t>
            </a:r>
          </a:p>
          <a:p>
            <a:pPr marL="342900" indent="-342900">
              <a:buFont typeface="Calibri" panose="020B0604020202020204" pitchFamily="34" charset="0"/>
              <a:buChar char="-"/>
            </a:pPr>
            <a:r>
              <a:rPr lang="en-US" sz="1600" dirty="0">
                <a:cs typeface="Sabon Next LT"/>
              </a:rPr>
              <a:t>Deeper learning skills </a:t>
            </a:r>
          </a:p>
          <a:p>
            <a:endParaRPr lang="en-US" sz="1600" dirty="0">
              <a:cs typeface="Sabon Next LT"/>
            </a:endParaRPr>
          </a:p>
          <a:p>
            <a:endParaRPr lang="en-US" dirty="0">
              <a:cs typeface="Sabon Next LT"/>
            </a:endParaRPr>
          </a:p>
        </p:txBody>
      </p:sp>
      <p:pic>
        <p:nvPicPr>
          <p:cNvPr id="7" name="Picture 6" descr="A bar graph with the title: How important is collaborative learning?  Each bar shows the popularity of the different statements according to respondents' years of experience.   The four bars are titled 0-2 years, 3-5 years, 6-8 years, and 8+ years.   The frequency of the selection of &quot;collaborative learning is essential&quot; increases as the years of experience increase.">
            <a:extLst>
              <a:ext uri="{FF2B5EF4-FFF2-40B4-BE49-F238E27FC236}">
                <a16:creationId xmlns:a16="http://schemas.microsoft.com/office/drawing/2014/main" id="{AB82A0DA-B3BD-92B8-BADD-B27A43BFF5EA}"/>
              </a:ext>
            </a:extLst>
          </p:cNvPr>
          <p:cNvPicPr>
            <a:picLocks noChangeAspect="1"/>
          </p:cNvPicPr>
          <p:nvPr/>
        </p:nvPicPr>
        <p:blipFill>
          <a:blip r:embed="rId3"/>
          <a:stretch>
            <a:fillRect/>
          </a:stretch>
        </p:blipFill>
        <p:spPr>
          <a:xfrm>
            <a:off x="711994" y="3723894"/>
            <a:ext cx="4517231" cy="2732055"/>
          </a:xfrm>
          <a:prstGeom prst="rect">
            <a:avLst/>
          </a:prstGeom>
        </p:spPr>
      </p:pic>
      <p:sp>
        <p:nvSpPr>
          <p:cNvPr id="8" name="TextBox 7">
            <a:extLst>
              <a:ext uri="{FF2B5EF4-FFF2-40B4-BE49-F238E27FC236}">
                <a16:creationId xmlns:a16="http://schemas.microsoft.com/office/drawing/2014/main" id="{73DA0988-F4FA-482F-76B0-B6FB23C17F01}"/>
              </a:ext>
            </a:extLst>
          </p:cNvPr>
          <p:cNvSpPr txBox="1"/>
          <p:nvPr/>
        </p:nvSpPr>
        <p:spPr>
          <a:xfrm>
            <a:off x="631031" y="6453186"/>
            <a:ext cx="467915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chemeClr val="accent6"/>
                </a:solidFill>
                <a:latin typeface="Times New Roman"/>
                <a:cs typeface="Times New Roman"/>
              </a:rPr>
              <a:t>(</a:t>
            </a:r>
            <a:r>
              <a:rPr lang="en-US" sz="1200" i="1" dirty="0">
                <a:solidFill>
                  <a:schemeClr val="accent6"/>
                </a:solidFill>
                <a:latin typeface="Times New Roman"/>
                <a:cs typeface="Times New Roman"/>
              </a:rPr>
              <a:t>The State of Collaborative Learning 2022 · </a:t>
            </a:r>
            <a:r>
              <a:rPr lang="en-US" sz="1200" i="1" err="1">
                <a:solidFill>
                  <a:schemeClr val="accent6"/>
                </a:solidFill>
                <a:latin typeface="Times New Roman"/>
                <a:cs typeface="Times New Roman"/>
              </a:rPr>
              <a:t>Eduflow</a:t>
            </a:r>
            <a:r>
              <a:rPr lang="en-US" sz="1200" i="1" dirty="0">
                <a:solidFill>
                  <a:schemeClr val="accent6"/>
                </a:solidFill>
                <a:latin typeface="Times New Roman"/>
                <a:cs typeface="Times New Roman"/>
              </a:rPr>
              <a:t> Blog</a:t>
            </a:r>
            <a:r>
              <a:rPr lang="en-US" sz="1200" dirty="0">
                <a:solidFill>
                  <a:schemeClr val="accent6"/>
                </a:solidFill>
                <a:latin typeface="Times New Roman"/>
                <a:cs typeface="Times New Roman"/>
              </a:rPr>
              <a:t>, 2022)</a:t>
            </a:r>
            <a:endParaRPr lang="en-US" dirty="0">
              <a:solidFill>
                <a:schemeClr val="accent6"/>
              </a:solidFill>
            </a:endParaRPr>
          </a:p>
        </p:txBody>
      </p:sp>
      <p:sp>
        <p:nvSpPr>
          <p:cNvPr id="4" name="TextBox 3">
            <a:extLst>
              <a:ext uri="{FF2B5EF4-FFF2-40B4-BE49-F238E27FC236}">
                <a16:creationId xmlns:a16="http://schemas.microsoft.com/office/drawing/2014/main" id="{7F6C408D-1D24-5F14-2D28-963B8345E466}"/>
              </a:ext>
            </a:extLst>
          </p:cNvPr>
          <p:cNvSpPr txBox="1"/>
          <p:nvPr/>
        </p:nvSpPr>
        <p:spPr>
          <a:xfrm>
            <a:off x="6830412" y="1723793"/>
            <a:ext cx="4529020" cy="33239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solidFill>
                  <a:schemeClr val="accent6"/>
                </a:solidFill>
                <a:cs typeface="Sabon Next LT"/>
              </a:rPr>
              <a:t>Havard business school case study </a:t>
            </a:r>
          </a:p>
          <a:p>
            <a:r>
              <a:rPr lang="en-US" dirty="0">
                <a:solidFill>
                  <a:srgbClr val="202C8F"/>
                </a:solidFill>
                <a:cs typeface="Sabon Next LT"/>
              </a:rPr>
              <a:t>The context of this case study is case method in training which allowed the students to discuss business problems that are happening now. The findings of this case study allowed me to find that analyzing the case study the students were able to gain critical thinking skills, develop their communication and gain decision making, by the students expressing their opinions it allowed them to see people's perspectives. </a:t>
            </a:r>
            <a:r>
              <a:rPr lang="en-US" sz="1200" dirty="0">
                <a:solidFill>
                  <a:srgbClr val="202C8F"/>
                </a:solidFill>
                <a:latin typeface="Times New Roman"/>
                <a:cs typeface="Times New Roman"/>
              </a:rPr>
              <a:t>(</a:t>
            </a:r>
            <a:r>
              <a:rPr lang="en-US" sz="1200" i="1" dirty="0">
                <a:solidFill>
                  <a:srgbClr val="202C8F"/>
                </a:solidFill>
                <a:latin typeface="Times New Roman"/>
                <a:cs typeface="Times New Roman"/>
              </a:rPr>
              <a:t>The HBS Case Method - MBA - Harvard Business School</a:t>
            </a:r>
            <a:r>
              <a:rPr lang="en-US" sz="1200" dirty="0">
                <a:solidFill>
                  <a:srgbClr val="202C8F"/>
                </a:solidFill>
                <a:latin typeface="Times New Roman"/>
                <a:cs typeface="Times New Roman"/>
              </a:rPr>
              <a:t>, 2019)</a:t>
            </a:r>
          </a:p>
        </p:txBody>
      </p:sp>
    </p:spTree>
    <p:extLst>
      <p:ext uri="{BB962C8B-B14F-4D97-AF65-F5344CB8AC3E}">
        <p14:creationId xmlns:p14="http://schemas.microsoft.com/office/powerpoint/2010/main" val="29529238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E8954-9BCB-7FD9-A210-38DC54382D45}"/>
              </a:ext>
            </a:extLst>
          </p:cNvPr>
          <p:cNvSpPr>
            <a:spLocks noGrp="1"/>
          </p:cNvSpPr>
          <p:nvPr>
            <p:ph type="title"/>
          </p:nvPr>
        </p:nvSpPr>
        <p:spPr>
          <a:xfrm>
            <a:off x="2921589" y="193055"/>
            <a:ext cx="9167489" cy="940503"/>
          </a:xfrm>
        </p:spPr>
        <p:txBody>
          <a:bodyPr/>
          <a:lstStyle/>
          <a:p>
            <a:r>
              <a:rPr lang="en-US" dirty="0">
                <a:cs typeface="Arial"/>
              </a:rPr>
              <a:t>Disadvantages of collaborative learning </a:t>
            </a:r>
            <a:endParaRPr lang="en-US" dirty="0"/>
          </a:p>
        </p:txBody>
      </p:sp>
      <p:sp>
        <p:nvSpPr>
          <p:cNvPr id="3" name="Content Placeholder 2">
            <a:extLst>
              <a:ext uri="{FF2B5EF4-FFF2-40B4-BE49-F238E27FC236}">
                <a16:creationId xmlns:a16="http://schemas.microsoft.com/office/drawing/2014/main" id="{75111C33-898C-4414-4665-5136EB6FC126}"/>
              </a:ext>
            </a:extLst>
          </p:cNvPr>
          <p:cNvSpPr>
            <a:spLocks noGrp="1"/>
          </p:cNvSpPr>
          <p:nvPr>
            <p:ph sz="half" idx="2"/>
          </p:nvPr>
        </p:nvSpPr>
        <p:spPr>
          <a:xfrm>
            <a:off x="2923945" y="1562494"/>
            <a:ext cx="4327179" cy="2300420"/>
          </a:xfrm>
        </p:spPr>
        <p:txBody>
          <a:bodyPr vert="horz" lIns="91440" tIns="0" rIns="91440" bIns="0" rtlCol="0" anchor="t">
            <a:normAutofit/>
          </a:bodyPr>
          <a:lstStyle/>
          <a:p>
            <a:pPr marL="347345" indent="-347345"/>
            <a:r>
              <a:rPr lang="en-US" dirty="0">
                <a:cs typeface="Sabon Next LT"/>
              </a:rPr>
              <a:t>Different learning styles </a:t>
            </a:r>
          </a:p>
          <a:p>
            <a:pPr marL="347345" indent="-347345"/>
            <a:r>
              <a:rPr lang="en-US" dirty="0">
                <a:cs typeface="Sabon Next LT"/>
              </a:rPr>
              <a:t>Lack of trust and communication </a:t>
            </a:r>
          </a:p>
          <a:p>
            <a:pPr marL="347345" indent="-347345"/>
            <a:r>
              <a:rPr lang="en-US" dirty="0">
                <a:cs typeface="Sabon Next LT"/>
              </a:rPr>
              <a:t>Team members not participating </a:t>
            </a:r>
          </a:p>
          <a:p>
            <a:pPr marL="347345" indent="-347345"/>
            <a:r>
              <a:rPr lang="en-US" dirty="0">
                <a:cs typeface="Sabon Next LT"/>
              </a:rPr>
              <a:t>Culture differences </a:t>
            </a:r>
          </a:p>
          <a:p>
            <a:pPr marL="347345" indent="-347345"/>
            <a:r>
              <a:rPr lang="en-US" dirty="0">
                <a:cs typeface="Sabon Next LT"/>
              </a:rPr>
              <a:t>Time consuming </a:t>
            </a:r>
          </a:p>
          <a:p>
            <a:pPr marL="347345" indent="-347345"/>
            <a:endParaRPr lang="en-US" dirty="0">
              <a:cs typeface="Sabon Next LT"/>
            </a:endParaRPr>
          </a:p>
          <a:p>
            <a:pPr marL="347345" indent="-347345"/>
            <a:endParaRPr lang="en-US" dirty="0">
              <a:cs typeface="Sabon Next LT"/>
            </a:endParaRPr>
          </a:p>
        </p:txBody>
      </p:sp>
      <p:sp>
        <p:nvSpPr>
          <p:cNvPr id="4" name="TextBox 3">
            <a:extLst>
              <a:ext uri="{FF2B5EF4-FFF2-40B4-BE49-F238E27FC236}">
                <a16:creationId xmlns:a16="http://schemas.microsoft.com/office/drawing/2014/main" id="{9D95A7AD-B031-BB4D-8F27-629A0324B164}"/>
              </a:ext>
            </a:extLst>
          </p:cNvPr>
          <p:cNvSpPr txBox="1"/>
          <p:nvPr/>
        </p:nvSpPr>
        <p:spPr>
          <a:xfrm>
            <a:off x="6819153" y="3110763"/>
            <a:ext cx="4796852"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solidFill>
                  <a:srgbClr val="202C8F"/>
                </a:solidFill>
                <a:cs typeface="Sabon Next LT"/>
              </a:rPr>
              <a:t>What is the future of collaborative learning</a:t>
            </a:r>
            <a:r>
              <a:rPr lang="en-US" b="1" dirty="0">
                <a:cs typeface="Sabon Next LT"/>
              </a:rPr>
              <a:t> </a:t>
            </a:r>
          </a:p>
          <a:p>
            <a:r>
              <a:rPr lang="en-US" dirty="0">
                <a:solidFill>
                  <a:srgbClr val="202C8F"/>
                </a:solidFill>
                <a:cs typeface="Sabon Next LT"/>
              </a:rPr>
              <a:t>The future of collaborative learning is looking to evolve by technology advances such as AI learning platforms which can allow them to group individuals based on their different learning styles, it can also track their progress when working in groups, it can also allow them to get personal feedback to see how their work is coming along. The AI learning platform can also generate real life environments for students to practice one. </a:t>
            </a:r>
            <a:r>
              <a:rPr lang="en-US" dirty="0">
                <a:solidFill>
                  <a:srgbClr val="000000"/>
                </a:solidFill>
                <a:cs typeface="Sabon Next LT"/>
              </a:rPr>
              <a:t> </a:t>
            </a:r>
            <a:r>
              <a:rPr lang="en-US" sz="1200" dirty="0">
                <a:solidFill>
                  <a:srgbClr val="202C8F"/>
                </a:solidFill>
                <a:latin typeface="Times New Roman"/>
                <a:cs typeface="Times New Roman"/>
              </a:rPr>
              <a:t>(</a:t>
            </a:r>
            <a:r>
              <a:rPr lang="en-US" sz="1200" i="1" dirty="0">
                <a:solidFill>
                  <a:srgbClr val="202C8F"/>
                </a:solidFill>
                <a:latin typeface="Times New Roman"/>
                <a:cs typeface="Times New Roman"/>
              </a:rPr>
              <a:t>Future of Learning Collaborative</a:t>
            </a:r>
            <a:r>
              <a:rPr lang="en-US" sz="1200" dirty="0">
                <a:solidFill>
                  <a:srgbClr val="202C8F"/>
                </a:solidFill>
                <a:latin typeface="Times New Roman"/>
                <a:cs typeface="Times New Roman"/>
              </a:rPr>
              <a:t>, 2023)</a:t>
            </a:r>
          </a:p>
        </p:txBody>
      </p:sp>
    </p:spTree>
    <p:extLst>
      <p:ext uri="{BB962C8B-B14F-4D97-AF65-F5344CB8AC3E}">
        <p14:creationId xmlns:p14="http://schemas.microsoft.com/office/powerpoint/2010/main" val="6856810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D22C5-0C9E-B582-A8FE-B45E70A01E7F}"/>
              </a:ext>
            </a:extLst>
          </p:cNvPr>
          <p:cNvSpPr>
            <a:spLocks noGrp="1"/>
          </p:cNvSpPr>
          <p:nvPr>
            <p:ph type="ctrTitle"/>
          </p:nvPr>
        </p:nvSpPr>
        <p:spPr>
          <a:xfrm>
            <a:off x="301084" y="273636"/>
            <a:ext cx="5863681" cy="1677636"/>
          </a:xfrm>
        </p:spPr>
        <p:txBody>
          <a:bodyPr/>
          <a:lstStyle/>
          <a:p>
            <a:r>
              <a:rPr lang="en-US" dirty="0"/>
              <a:t>Thank you for listening </a:t>
            </a:r>
          </a:p>
        </p:txBody>
      </p:sp>
      <p:sp>
        <p:nvSpPr>
          <p:cNvPr id="3" name="Subtitle 2">
            <a:extLst>
              <a:ext uri="{FF2B5EF4-FFF2-40B4-BE49-F238E27FC236}">
                <a16:creationId xmlns:a16="http://schemas.microsoft.com/office/drawing/2014/main" id="{D8B5CEF2-E667-BBB5-2EA6-C06F93B6DE12}"/>
              </a:ext>
            </a:extLst>
          </p:cNvPr>
          <p:cNvSpPr>
            <a:spLocks noGrp="1"/>
          </p:cNvSpPr>
          <p:nvPr>
            <p:ph type="subTitle" idx="1"/>
          </p:nvPr>
        </p:nvSpPr>
        <p:spPr>
          <a:xfrm>
            <a:off x="914401" y="3813606"/>
            <a:ext cx="5715000" cy="2234642"/>
          </a:xfrm>
        </p:spPr>
        <p:txBody>
          <a:bodyPr/>
          <a:lstStyle/>
          <a:p>
            <a:r>
              <a:rPr lang="en-US"/>
              <a:t>Any questions?</a:t>
            </a:r>
            <a:endParaRPr lang="en-US" dirty="0"/>
          </a:p>
        </p:txBody>
      </p:sp>
    </p:spTree>
    <p:extLst>
      <p:ext uri="{BB962C8B-B14F-4D97-AF65-F5344CB8AC3E}">
        <p14:creationId xmlns:p14="http://schemas.microsoft.com/office/powerpoint/2010/main" val="19731730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3DBCC-F92F-DB4C-4BC9-37A62074534A}"/>
              </a:ext>
            </a:extLst>
          </p:cNvPr>
          <p:cNvSpPr>
            <a:spLocks noGrp="1"/>
          </p:cNvSpPr>
          <p:nvPr>
            <p:ph type="ctrTitle"/>
          </p:nvPr>
        </p:nvSpPr>
        <p:spPr>
          <a:xfrm>
            <a:off x="384717" y="4404814"/>
            <a:ext cx="5715000" cy="2727709"/>
          </a:xfrm>
        </p:spPr>
        <p:txBody>
          <a:bodyPr/>
          <a:lstStyle/>
          <a:p>
            <a:pPr algn="ctr"/>
            <a:r>
              <a:rPr lang="en-US" sz="1200" dirty="0">
                <a:latin typeface="Times New Roman"/>
                <a:cs typeface="Times New Roman"/>
              </a:rPr>
              <a:t>References</a:t>
            </a:r>
            <a:endParaRPr lang="en-US" dirty="0"/>
          </a:p>
          <a:p>
            <a:r>
              <a:rPr lang="en-US" sz="1200" b="0" dirty="0">
                <a:latin typeface="Times New Roman"/>
                <a:cs typeface="Times New Roman"/>
              </a:rPr>
              <a:t>Andreev, I. (2019). </a:t>
            </a:r>
            <a:r>
              <a:rPr lang="en-US" sz="1200" b="0" i="1" dirty="0">
                <a:latin typeface="Times New Roman"/>
                <a:cs typeface="Times New Roman"/>
              </a:rPr>
              <a:t>What Is Collaborative Learning? Benefits and Examples of Activities</a:t>
            </a:r>
            <a:r>
              <a:rPr lang="en-US" sz="1200" b="0" dirty="0">
                <a:latin typeface="Times New Roman"/>
                <a:cs typeface="Times New Roman"/>
              </a:rPr>
              <a:t>. </a:t>
            </a:r>
            <a:r>
              <a:rPr lang="en-US" sz="1200" b="0" dirty="0" err="1">
                <a:latin typeface="Times New Roman"/>
                <a:cs typeface="Times New Roman"/>
              </a:rPr>
              <a:t>Valamis</a:t>
            </a:r>
            <a:r>
              <a:rPr lang="en-US" sz="1200" b="0" dirty="0">
                <a:latin typeface="Times New Roman"/>
                <a:cs typeface="Times New Roman"/>
              </a:rPr>
              <a:t>. </a:t>
            </a:r>
            <a:r>
              <a:rPr lang="en-US" sz="1200" b="0" dirty="0">
                <a:latin typeface="Times New Roman"/>
                <a:cs typeface="Times New Roman"/>
                <a:hlinkClick r:id="rId2"/>
              </a:rPr>
              <a:t>https://www.valamis.com/hub/collaborative-learning</a:t>
            </a:r>
            <a:endParaRPr lang="en-US"/>
          </a:p>
          <a:p>
            <a:r>
              <a:rPr lang="en-US" sz="1200" b="0" dirty="0">
                <a:latin typeface="Times New Roman"/>
                <a:cs typeface="Times New Roman"/>
              </a:rPr>
              <a:t>Brodie, K. (2024). </a:t>
            </a:r>
            <a:r>
              <a:rPr lang="en-US" sz="1200" b="0" i="1" dirty="0">
                <a:latin typeface="Times New Roman"/>
                <a:cs typeface="Times New Roman"/>
              </a:rPr>
              <a:t>Lev Vygotsky’s Sociocultural Theory of Cognitive Development</a:t>
            </a:r>
            <a:r>
              <a:rPr lang="en-US" sz="1200" b="0" dirty="0">
                <a:latin typeface="Times New Roman"/>
                <a:cs typeface="Times New Roman"/>
              </a:rPr>
              <a:t>. </a:t>
            </a:r>
            <a:r>
              <a:rPr lang="en-US" sz="1200" b="0" dirty="0">
                <a:latin typeface="Times New Roman"/>
                <a:cs typeface="Times New Roman"/>
                <a:hlinkClick r:id="rId3"/>
              </a:rPr>
              <a:t>Https://Www.earlyyears.tv/</a:t>
            </a:r>
            <a:r>
              <a:rPr lang="en-US" sz="1200" b="0" dirty="0">
                <a:latin typeface="Times New Roman"/>
                <a:cs typeface="Times New Roman"/>
              </a:rPr>
              <a:t>. </a:t>
            </a:r>
            <a:r>
              <a:rPr lang="en-US" sz="1200" b="0" dirty="0">
                <a:latin typeface="Times New Roman"/>
                <a:cs typeface="Times New Roman"/>
                <a:hlinkClick r:id="rId4"/>
              </a:rPr>
              <a:t>https://www.earlyyears.tv/vygotsky-sociocultural-cognitive-development-zpd/</a:t>
            </a:r>
            <a:endParaRPr lang="en-US"/>
          </a:p>
          <a:p>
            <a:r>
              <a:rPr lang="en-US" sz="1200" b="0" dirty="0">
                <a:latin typeface="Times New Roman"/>
                <a:cs typeface="Times New Roman"/>
              </a:rPr>
              <a:t>Education Endowment Foundation. (2021). </a:t>
            </a:r>
            <a:r>
              <a:rPr lang="en-US" sz="1200" b="0" i="1" dirty="0">
                <a:latin typeface="Times New Roman"/>
                <a:cs typeface="Times New Roman"/>
              </a:rPr>
              <a:t>Collaborative Learning Approaches</a:t>
            </a:r>
            <a:r>
              <a:rPr lang="en-US" sz="1200" b="0" dirty="0">
                <a:latin typeface="Times New Roman"/>
                <a:cs typeface="Times New Roman"/>
              </a:rPr>
              <a:t>. Education Endowment Foundation. </a:t>
            </a:r>
            <a:r>
              <a:rPr lang="en-US" sz="1200" b="0" dirty="0">
                <a:latin typeface="Times New Roman"/>
                <a:cs typeface="Times New Roman"/>
                <a:hlinkClick r:id="rId5"/>
              </a:rPr>
              <a:t>https://educationendowmentfoundation.org.uk/education-evidence/teaching-learning-toolkit/collaborative-learning-approaches</a:t>
            </a:r>
            <a:endParaRPr lang="en-US"/>
          </a:p>
          <a:p>
            <a:r>
              <a:rPr lang="en-US" sz="1200" b="0" i="1" dirty="0">
                <a:latin typeface="Times New Roman"/>
                <a:cs typeface="Times New Roman"/>
              </a:rPr>
              <a:t>Future of Learning Collaborative</a:t>
            </a:r>
            <a:r>
              <a:rPr lang="en-US" sz="1200" b="0" dirty="0">
                <a:latin typeface="Times New Roman"/>
                <a:cs typeface="Times New Roman"/>
              </a:rPr>
              <a:t>. (2023). - Interactive Child Care Report and Childcare Portfolio. </a:t>
            </a:r>
            <a:r>
              <a:rPr lang="en-US" sz="1200" b="0" dirty="0">
                <a:latin typeface="Times New Roman"/>
                <a:cs typeface="Times New Roman"/>
                <a:hlinkClick r:id="rId6"/>
              </a:rPr>
              <a:t>https://www.folc.us/</a:t>
            </a:r>
            <a:endParaRPr lang="en-US"/>
          </a:p>
          <a:p>
            <a:r>
              <a:rPr lang="en-US" sz="1200" b="0" dirty="0">
                <a:latin typeface="Times New Roman"/>
                <a:cs typeface="Times New Roman"/>
              </a:rPr>
              <a:t>Kondrat, S. (2023,). </a:t>
            </a:r>
            <a:r>
              <a:rPr lang="en-US" sz="1200" b="0" i="1" dirty="0">
                <a:latin typeface="Times New Roman"/>
                <a:cs typeface="Times New Roman"/>
              </a:rPr>
              <a:t>10 Main Benefits of Collaborative Learning</a:t>
            </a:r>
            <a:r>
              <a:rPr lang="en-US" sz="1200" b="0" dirty="0">
                <a:latin typeface="Times New Roman"/>
                <a:cs typeface="Times New Roman"/>
              </a:rPr>
              <a:t>. </a:t>
            </a:r>
            <a:r>
              <a:rPr lang="en-US" sz="1200" b="0" dirty="0">
                <a:latin typeface="Times New Roman"/>
                <a:cs typeface="Times New Roman"/>
                <a:hlinkClick r:id="rId7"/>
              </a:rPr>
              <a:t>Www.educate-Me.co</a:t>
            </a:r>
            <a:r>
              <a:rPr lang="en-US" sz="1200" b="0" dirty="0">
                <a:latin typeface="Times New Roman"/>
                <a:cs typeface="Times New Roman"/>
              </a:rPr>
              <a:t>. </a:t>
            </a:r>
            <a:r>
              <a:rPr lang="en-US" sz="1200" b="0" dirty="0">
                <a:latin typeface="Times New Roman"/>
                <a:cs typeface="Times New Roman"/>
                <a:hlinkClick r:id="rId8"/>
              </a:rPr>
              <a:t>https://www.educate-me.co/blog/benefits-of-collaborative-learning</a:t>
            </a:r>
            <a:endParaRPr lang="en-US"/>
          </a:p>
          <a:p>
            <a:r>
              <a:rPr lang="en-US" sz="1200" b="0" i="1" dirty="0">
                <a:latin typeface="Times New Roman"/>
                <a:cs typeface="Times New Roman"/>
              </a:rPr>
              <a:t>The HBS Case Method - MBA - Harvard Business School</a:t>
            </a:r>
            <a:r>
              <a:rPr lang="en-US" sz="1200" b="0" dirty="0">
                <a:latin typeface="Times New Roman"/>
                <a:cs typeface="Times New Roman"/>
              </a:rPr>
              <a:t>. (2019). Hbs.edu. </a:t>
            </a:r>
            <a:r>
              <a:rPr lang="en-US" sz="1200" b="0" dirty="0">
                <a:latin typeface="Times New Roman"/>
                <a:cs typeface="Times New Roman"/>
                <a:hlinkClick r:id="rId9"/>
              </a:rPr>
              <a:t>https://www.hbs.edu/mba/academic-experience/Pages/the-hbs-case-method.aspx</a:t>
            </a:r>
            <a:endParaRPr lang="en-US"/>
          </a:p>
          <a:p>
            <a:r>
              <a:rPr lang="en-US" sz="1200" b="0" i="1" dirty="0">
                <a:latin typeface="Times New Roman"/>
                <a:cs typeface="Times New Roman"/>
              </a:rPr>
              <a:t>The State of Collaborative Learning 2022 · </a:t>
            </a:r>
            <a:r>
              <a:rPr lang="en-US" sz="1200" b="0" i="1" err="1">
                <a:latin typeface="Times New Roman"/>
                <a:cs typeface="Times New Roman"/>
              </a:rPr>
              <a:t>Eduflow</a:t>
            </a:r>
            <a:r>
              <a:rPr lang="en-US" sz="1200" b="0" i="1" dirty="0">
                <a:latin typeface="Times New Roman"/>
                <a:cs typeface="Times New Roman"/>
              </a:rPr>
              <a:t> blog</a:t>
            </a:r>
            <a:r>
              <a:rPr lang="en-US" sz="1200" b="0" dirty="0">
                <a:latin typeface="Times New Roman"/>
                <a:cs typeface="Times New Roman"/>
              </a:rPr>
              <a:t>. (2022). </a:t>
            </a:r>
            <a:r>
              <a:rPr lang="en-US" sz="1200" b="0" dirty="0">
                <a:latin typeface="Times New Roman"/>
                <a:cs typeface="Times New Roman"/>
                <a:hlinkClick r:id="rId10"/>
              </a:rPr>
              <a:t>Www.eduflow.com</a:t>
            </a:r>
            <a:r>
              <a:rPr lang="en-US" sz="1200" b="0" dirty="0">
                <a:latin typeface="Times New Roman"/>
                <a:cs typeface="Times New Roman"/>
              </a:rPr>
              <a:t>. </a:t>
            </a:r>
            <a:r>
              <a:rPr lang="en-US" sz="1200" b="0" dirty="0">
                <a:latin typeface="Times New Roman"/>
                <a:cs typeface="Times New Roman"/>
                <a:hlinkClick r:id="rId11"/>
              </a:rPr>
              <a:t>https://www.eduflow.com/blog/the-state-of-collaborative-learning-2022</a:t>
            </a:r>
            <a:br>
              <a:rPr lang="en-US" sz="1200" b="0" dirty="0">
                <a:latin typeface="Times New Roman"/>
                <a:cs typeface="Times New Roman"/>
              </a:rPr>
            </a:br>
            <a:r>
              <a:rPr lang="en-US" sz="1200" b="0" dirty="0">
                <a:solidFill>
                  <a:srgbClr val="202C8F"/>
                </a:solidFill>
                <a:latin typeface="Times New Roman"/>
                <a:ea typeface="+mj-lt"/>
                <a:cs typeface="Times New Roman"/>
              </a:rPr>
              <a:t>Kozulin, A. (2003). </a:t>
            </a:r>
            <a:r>
              <a:rPr lang="en-US" sz="1200" b="0" i="1" dirty="0">
                <a:solidFill>
                  <a:srgbClr val="202C8F"/>
                </a:solidFill>
                <a:latin typeface="Times New Roman"/>
                <a:ea typeface="+mj-lt"/>
                <a:cs typeface="Times New Roman"/>
              </a:rPr>
              <a:t>Vygotsky’s educational theory in cultural context</a:t>
            </a:r>
            <a:r>
              <a:rPr lang="en-US" sz="1200" b="0" dirty="0">
                <a:solidFill>
                  <a:srgbClr val="202C8F"/>
                </a:solidFill>
                <a:latin typeface="Times New Roman"/>
                <a:ea typeface="+mj-lt"/>
                <a:cs typeface="Times New Roman"/>
              </a:rPr>
              <a:t> (1st ed.). Cambridge University Press.</a:t>
            </a:r>
            <a:br>
              <a:rPr lang="en-US" sz="1200" b="0" dirty="0">
                <a:solidFill>
                  <a:srgbClr val="202C8F"/>
                </a:solidFill>
                <a:latin typeface="Times New Roman"/>
                <a:ea typeface="+mj-lt"/>
                <a:cs typeface="Times New Roman"/>
              </a:rPr>
            </a:br>
            <a:r>
              <a:rPr lang="en-US" sz="1200" b="0" dirty="0">
                <a:solidFill>
                  <a:srgbClr val="202C8F"/>
                </a:solidFill>
                <a:latin typeface="Times New Roman"/>
                <a:cs typeface="Times New Roman"/>
              </a:rPr>
              <a:t>The Bell Foundation. (2024). </a:t>
            </a:r>
            <a:r>
              <a:rPr lang="en-US" sz="1200" b="0" i="1" dirty="0">
                <a:solidFill>
                  <a:srgbClr val="202C8F"/>
                </a:solidFill>
                <a:latin typeface="Times New Roman"/>
                <a:cs typeface="Times New Roman"/>
              </a:rPr>
              <a:t>Collaborative Activities</a:t>
            </a:r>
            <a:r>
              <a:rPr lang="en-US" sz="1200" b="0" dirty="0">
                <a:solidFill>
                  <a:srgbClr val="202C8F"/>
                </a:solidFill>
                <a:latin typeface="Times New Roman"/>
                <a:cs typeface="Times New Roman"/>
              </a:rPr>
              <a:t>. The Bell Foundation. </a:t>
            </a:r>
            <a:r>
              <a:rPr lang="en-US" sz="1200" b="0" dirty="0">
                <a:solidFill>
                  <a:srgbClr val="202C8F"/>
                </a:solidFill>
                <a:latin typeface="Times New Roman"/>
                <a:cs typeface="Times New Roman"/>
                <a:hlinkClick r:id="rId12">
                  <a:extLst>
                    <a:ext uri="{A12FA001-AC4F-418D-AE19-62706E023703}">
                      <ahyp:hlinkClr xmlns:ahyp="http://schemas.microsoft.com/office/drawing/2018/hyperlinkcolor" val="tx"/>
                    </a:ext>
                  </a:extLst>
                </a:hlinkClick>
              </a:rPr>
              <a:t>https://www.</a:t>
            </a:r>
            <a:r>
              <a:rPr lang="en-US" sz="1200" b="0" dirty="0">
                <a:solidFill>
                  <a:srgbClr val="202C8F"/>
                </a:solidFill>
                <a:latin typeface="Times New Roman"/>
                <a:cs typeface="Times New Roman"/>
                <a:hlinkClick r:id="rId12"/>
              </a:rPr>
              <a:t>bellfoundation</a:t>
            </a:r>
            <a:r>
              <a:rPr lang="en-US" sz="1200" b="0" dirty="0">
                <a:solidFill>
                  <a:srgbClr val="202C8F"/>
                </a:solidFill>
                <a:latin typeface="Times New Roman"/>
                <a:cs typeface="Times New Roman"/>
                <a:hlinkClick r:id="rId12">
                  <a:extLst>
                    <a:ext uri="{A12FA001-AC4F-418D-AE19-62706E023703}">
                      <ahyp:hlinkClr xmlns:ahyp="http://schemas.microsoft.com/office/drawing/2018/hyperlinkcolor" val="tx"/>
                    </a:ext>
                  </a:extLst>
                </a:hlinkClick>
              </a:rPr>
              <a:t>.org.uk/resources/great-ideas/collaborative-activities/</a:t>
            </a:r>
            <a:endParaRPr lang="en-US" dirty="0">
              <a:solidFill>
                <a:srgbClr val="202C8F"/>
              </a:solidFill>
              <a:latin typeface="Arial Black"/>
              <a:cs typeface="Times New Roman"/>
            </a:endParaRPr>
          </a:p>
          <a:p>
            <a:endParaRPr lang="en-US" sz="1200" b="0" dirty="0">
              <a:solidFill>
                <a:srgbClr val="202C8F"/>
              </a:solidFill>
              <a:latin typeface="Times New Roman"/>
              <a:cs typeface="Times New Roman"/>
            </a:endParaRPr>
          </a:p>
          <a:p>
            <a:endParaRPr lang="en-US" sz="1200" b="0" dirty="0">
              <a:latin typeface="Times New Roman"/>
              <a:cs typeface="Times New Roman"/>
            </a:endParaRPr>
          </a:p>
          <a:p>
            <a:endParaRPr lang="en-US" dirty="0"/>
          </a:p>
        </p:txBody>
      </p:sp>
    </p:spTree>
    <p:extLst>
      <p:ext uri="{BB962C8B-B14F-4D97-AF65-F5344CB8AC3E}">
        <p14:creationId xmlns:p14="http://schemas.microsoft.com/office/powerpoint/2010/main" val="2377149392"/>
      </p:ext>
    </p:extLst>
  </p:cSld>
  <p:clrMapOvr>
    <a:masterClrMapping/>
  </p:clrMapOvr>
</p:sld>
</file>

<file path=ppt/theme/theme1.xml><?xml version="1.0" encoding="utf-8"?>
<a:theme xmlns:a="http://schemas.openxmlformats.org/drawingml/2006/main" name="Custom">
  <a:themeElements>
    <a:clrScheme name="Custom 13">
      <a:dk1>
        <a:srgbClr val="000000"/>
      </a:dk1>
      <a:lt1>
        <a:srgbClr val="FDFAF6"/>
      </a:lt1>
      <a:dk2>
        <a:srgbClr val="44546A"/>
      </a:dk2>
      <a:lt2>
        <a:srgbClr val="E7E6E6"/>
      </a:lt2>
      <a:accent1>
        <a:srgbClr val="F5CDCE"/>
      </a:accent1>
      <a:accent2>
        <a:srgbClr val="DE8C8C"/>
      </a:accent2>
      <a:accent3>
        <a:srgbClr val="AAC3E8"/>
      </a:accent3>
      <a:accent4>
        <a:srgbClr val="D2D592"/>
      </a:accent4>
      <a:accent5>
        <a:srgbClr val="CCBE89"/>
      </a:accent5>
      <a:accent6>
        <a:srgbClr val="1F2C8F"/>
      </a:accent6>
      <a:hlink>
        <a:srgbClr val="1F2C8F"/>
      </a:hlink>
      <a:folHlink>
        <a:srgbClr val="AAC3E9"/>
      </a:folHlink>
    </a:clrScheme>
    <a:fontScheme name="Custom 22">
      <a:majorFont>
        <a:latin typeface="Arial Black"/>
        <a:ea typeface=""/>
        <a:cs typeface=""/>
      </a:majorFont>
      <a:minorFont>
        <a:latin typeface="Sabon Next LT"/>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ometric color block_Win32_SL_v14" id="{59749740-91A0-46B8-82A8-B436C7A8A142}" vid="{B3F8D047-377B-4FC8-B21C-47530C6DE3A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E99543C-82E8-4821-93BD-5A60BEB423E2}">
  <ds:schemaRefs>
    <ds:schemaRef ds:uri="http://schemas.microsoft.com/sharepoint/v3/contenttype/forms"/>
  </ds:schemaRefs>
</ds:datastoreItem>
</file>

<file path=customXml/itemProps2.xml><?xml version="1.0" encoding="utf-8"?>
<ds:datastoreItem xmlns:ds="http://schemas.openxmlformats.org/officeDocument/2006/customXml" ds:itemID="{A7FA76D1-3C6D-40BC-A42D-496B6EDE8B8C}">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5D7B7F6F-2C08-4296-B7AB-C2C3F421924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422</Words>
  <Application>Microsoft Office PowerPoint</Application>
  <PresentationFormat>Widescreen</PresentationFormat>
  <Paragraphs>120</Paragraphs>
  <Slides>8</Slides>
  <Notes>7</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Custom</vt:lpstr>
      <vt:lpstr>Collaborative learning  </vt:lpstr>
      <vt:lpstr>agenda</vt:lpstr>
      <vt:lpstr>What is collaborative learning ?</vt:lpstr>
      <vt:lpstr>Vygotsky theory </vt:lpstr>
      <vt:lpstr>Advantages of collaborative     learning</vt:lpstr>
      <vt:lpstr>Disadvantages of collaborative learning </vt:lpstr>
      <vt:lpstr>Thank you for listening </vt:lpstr>
      <vt:lpstr>References Andreev, I. (2019). What Is Collaborative Learning? Benefits and Examples of Activities. Valamis. https://www.valamis.com/hub/collaborative-learning Brodie, K. (2024). Lev Vygotsky’s Sociocultural Theory of Cognitive Development. Https://Www.earlyyears.tv/. https://www.earlyyears.tv/vygotsky-sociocultural-cognitive-development-zpd/ Education Endowment Foundation. (2021). Collaborative Learning Approaches. Education Endowment Foundation. https://educationendowmentfoundation.org.uk/education-evidence/teaching-learning-toolkit/collaborative-learning-approaches Future of Learning Collaborative. (2023). - Interactive Child Care Report and Childcare Portfolio. https://www.folc.us/ Kondrat, S. (2023,). 10 Main Benefits of Collaborative Learning. Www.educate-Me.co. https://www.educate-me.co/blog/benefits-of-collaborative-learning The HBS Case Method - MBA - Harvard Business School. (2019). Hbs.edu. https://www.hbs.edu/mba/academic-experience/Pages/the-hbs-case-method.aspx The State of Collaborative Learning 2022 · Eduflow blog. (2022). Www.eduflow.com. https://www.eduflow.com/blog/the-state-of-collaborative-learning-2022 Kozulin, A. (2003). Vygotsky’s educational theory in cultural context (1st ed.). Cambridge University Press. The Bell Foundation. (2024). Collaborative Activities. The Bell Foundation. https://www.bellfoundation.org.uk/resources/great-ideas/collaborative-activities/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lastModifiedBy/>
  <cp:revision>685</cp:revision>
  <dcterms:created xsi:type="dcterms:W3CDTF">2024-11-05T09:08:23Z</dcterms:created>
  <dcterms:modified xsi:type="dcterms:W3CDTF">2024-11-30T09:02:15Z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