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  <p:sldMasterId id="2147483663" r:id="rId7"/>
  </p:sldMasterIdLst>
  <p:notesMasterIdLst>
    <p:notesMasterId r:id="rId25"/>
  </p:notesMasterIdLst>
  <p:sldIdLst>
    <p:sldId id="308" r:id="rId8"/>
    <p:sldId id="459" r:id="rId9"/>
    <p:sldId id="464" r:id="rId10"/>
    <p:sldId id="465" r:id="rId11"/>
    <p:sldId id="466" r:id="rId12"/>
    <p:sldId id="467" r:id="rId13"/>
    <p:sldId id="468" r:id="rId14"/>
    <p:sldId id="475" r:id="rId15"/>
    <p:sldId id="460" r:id="rId16"/>
    <p:sldId id="476" r:id="rId17"/>
    <p:sldId id="469" r:id="rId18"/>
    <p:sldId id="461" r:id="rId19"/>
    <p:sldId id="471" r:id="rId20"/>
    <p:sldId id="474" r:id="rId21"/>
    <p:sldId id="470" r:id="rId22"/>
    <p:sldId id="472" r:id="rId23"/>
    <p:sldId id="47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4472C4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F7796EDC-16C6-4293-BB04-CCD6C4159AD8}"/>
    <pc:docChg chg="undo custSel addSld delSld modSld sldOrd">
      <pc:chgData name="Kate Piper (IMH)" userId="f69ee4e2-845b-4a1f-89c4-60fce9da139f" providerId="ADAL" clId="{F7796EDC-16C6-4293-BB04-CCD6C4159AD8}" dt="2024-10-21T09:55:18.013" v="4472"/>
      <pc:docMkLst>
        <pc:docMk/>
      </pc:docMkLst>
      <pc:sldChg chg="del">
        <pc:chgData name="Kate Piper (IMH)" userId="f69ee4e2-845b-4a1f-89c4-60fce9da139f" providerId="ADAL" clId="{F7796EDC-16C6-4293-BB04-CCD6C4159AD8}" dt="2023-10-22T18:07:56.653" v="2820" actId="47"/>
        <pc:sldMkLst>
          <pc:docMk/>
          <pc:sldMk cId="0" sldId="302"/>
        </pc:sldMkLst>
      </pc:sldChg>
      <pc:sldChg chg="del">
        <pc:chgData name="Kate Piper (IMH)" userId="f69ee4e2-845b-4a1f-89c4-60fce9da139f" providerId="ADAL" clId="{F7796EDC-16C6-4293-BB04-CCD6C4159AD8}" dt="2023-10-22T18:51:10.721" v="3266" actId="47"/>
        <pc:sldMkLst>
          <pc:docMk/>
          <pc:sldMk cId="3649819269" sldId="322"/>
        </pc:sldMkLst>
      </pc:sldChg>
      <pc:sldChg chg="del">
        <pc:chgData name="Kate Piper (IMH)" userId="f69ee4e2-845b-4a1f-89c4-60fce9da139f" providerId="ADAL" clId="{F7796EDC-16C6-4293-BB04-CCD6C4159AD8}" dt="2023-10-22T18:51:11.264" v="3267" actId="47"/>
        <pc:sldMkLst>
          <pc:docMk/>
          <pc:sldMk cId="3369731319" sldId="323"/>
        </pc:sldMkLst>
      </pc:sldChg>
      <pc:sldChg chg="del">
        <pc:chgData name="Kate Piper (IMH)" userId="f69ee4e2-845b-4a1f-89c4-60fce9da139f" providerId="ADAL" clId="{F7796EDC-16C6-4293-BB04-CCD6C4159AD8}" dt="2023-10-22T18:51:04.813" v="3261" actId="47"/>
        <pc:sldMkLst>
          <pc:docMk/>
          <pc:sldMk cId="140851848" sldId="324"/>
        </pc:sldMkLst>
      </pc:sldChg>
      <pc:sldChg chg="del">
        <pc:chgData name="Kate Piper (IMH)" userId="f69ee4e2-845b-4a1f-89c4-60fce9da139f" providerId="ADAL" clId="{F7796EDC-16C6-4293-BB04-CCD6C4159AD8}" dt="2023-10-22T18:51:10.059" v="3265" actId="47"/>
        <pc:sldMkLst>
          <pc:docMk/>
          <pc:sldMk cId="3184139467" sldId="327"/>
        </pc:sldMkLst>
      </pc:sldChg>
      <pc:sldChg chg="del">
        <pc:chgData name="Kate Piper (IMH)" userId="f69ee4e2-845b-4a1f-89c4-60fce9da139f" providerId="ADAL" clId="{F7796EDC-16C6-4293-BB04-CCD6C4159AD8}" dt="2023-10-22T18:51:06.206" v="3262" actId="47"/>
        <pc:sldMkLst>
          <pc:docMk/>
          <pc:sldMk cId="0" sldId="330"/>
        </pc:sldMkLst>
      </pc:sldChg>
      <pc:sldChg chg="del">
        <pc:chgData name="Kate Piper (IMH)" userId="f69ee4e2-845b-4a1f-89c4-60fce9da139f" providerId="ADAL" clId="{F7796EDC-16C6-4293-BB04-CCD6C4159AD8}" dt="2023-10-22T18:51:06.835" v="3263" actId="47"/>
        <pc:sldMkLst>
          <pc:docMk/>
          <pc:sldMk cId="0" sldId="334"/>
        </pc:sldMkLst>
      </pc:sldChg>
      <pc:sldChg chg="del">
        <pc:chgData name="Kate Piper (IMH)" userId="f69ee4e2-845b-4a1f-89c4-60fce9da139f" providerId="ADAL" clId="{F7796EDC-16C6-4293-BB04-CCD6C4159AD8}" dt="2023-10-22T18:51:12.635" v="3268" actId="47"/>
        <pc:sldMkLst>
          <pc:docMk/>
          <pc:sldMk cId="3764004077" sldId="335"/>
        </pc:sldMkLst>
      </pc:sldChg>
      <pc:sldChg chg="del">
        <pc:chgData name="Kate Piper (IMH)" userId="f69ee4e2-845b-4a1f-89c4-60fce9da139f" providerId="ADAL" clId="{F7796EDC-16C6-4293-BB04-CCD6C4159AD8}" dt="2023-10-22T18:53:17.852" v="3269" actId="47"/>
        <pc:sldMkLst>
          <pc:docMk/>
          <pc:sldMk cId="1705927645" sldId="343"/>
        </pc:sldMkLst>
      </pc:sldChg>
      <pc:sldChg chg="del">
        <pc:chgData name="Kate Piper (IMH)" userId="f69ee4e2-845b-4a1f-89c4-60fce9da139f" providerId="ADAL" clId="{F7796EDC-16C6-4293-BB04-CCD6C4159AD8}" dt="2023-10-22T16:27:49.251" v="32" actId="47"/>
        <pc:sldMkLst>
          <pc:docMk/>
          <pc:sldMk cId="7014258" sldId="344"/>
        </pc:sldMkLst>
      </pc:sldChg>
      <pc:sldChg chg="del">
        <pc:chgData name="Kate Piper (IMH)" userId="f69ee4e2-845b-4a1f-89c4-60fce9da139f" providerId="ADAL" clId="{F7796EDC-16C6-4293-BB04-CCD6C4159AD8}" dt="2023-10-22T18:07:50.866" v="2816" actId="47"/>
        <pc:sldMkLst>
          <pc:docMk/>
          <pc:sldMk cId="0" sldId="345"/>
        </pc:sldMkLst>
      </pc:sldChg>
      <pc:sldChg chg="del">
        <pc:chgData name="Kate Piper (IMH)" userId="f69ee4e2-845b-4a1f-89c4-60fce9da139f" providerId="ADAL" clId="{F7796EDC-16C6-4293-BB04-CCD6C4159AD8}" dt="2023-10-22T18:07:46.179" v="2813" actId="47"/>
        <pc:sldMkLst>
          <pc:docMk/>
          <pc:sldMk cId="0" sldId="347"/>
        </pc:sldMkLst>
      </pc:sldChg>
      <pc:sldChg chg="del">
        <pc:chgData name="Kate Piper (IMH)" userId="f69ee4e2-845b-4a1f-89c4-60fce9da139f" providerId="ADAL" clId="{F7796EDC-16C6-4293-BB04-CCD6C4159AD8}" dt="2023-10-22T18:07:42.369" v="2811" actId="47"/>
        <pc:sldMkLst>
          <pc:docMk/>
          <pc:sldMk cId="3807473687" sldId="449"/>
        </pc:sldMkLst>
      </pc:sldChg>
      <pc:sldChg chg="del">
        <pc:chgData name="Kate Piper (IMH)" userId="f69ee4e2-845b-4a1f-89c4-60fce9da139f" providerId="ADAL" clId="{F7796EDC-16C6-4293-BB04-CCD6C4159AD8}" dt="2023-10-22T18:07:52.768" v="2818" actId="47"/>
        <pc:sldMkLst>
          <pc:docMk/>
          <pc:sldMk cId="1753226115" sldId="450"/>
        </pc:sldMkLst>
      </pc:sldChg>
      <pc:sldChg chg="del">
        <pc:chgData name="Kate Piper (IMH)" userId="f69ee4e2-845b-4a1f-89c4-60fce9da139f" providerId="ADAL" clId="{F7796EDC-16C6-4293-BB04-CCD6C4159AD8}" dt="2023-10-22T18:07:47.913" v="2814" actId="47"/>
        <pc:sldMkLst>
          <pc:docMk/>
          <pc:sldMk cId="2993017878" sldId="451"/>
        </pc:sldMkLst>
      </pc:sldChg>
      <pc:sldChg chg="del">
        <pc:chgData name="Kate Piper (IMH)" userId="f69ee4e2-845b-4a1f-89c4-60fce9da139f" providerId="ADAL" clId="{F7796EDC-16C6-4293-BB04-CCD6C4159AD8}" dt="2023-10-22T18:07:48.820" v="2815" actId="47"/>
        <pc:sldMkLst>
          <pc:docMk/>
          <pc:sldMk cId="132400862" sldId="452"/>
        </pc:sldMkLst>
      </pc:sldChg>
      <pc:sldChg chg="del">
        <pc:chgData name="Kate Piper (IMH)" userId="f69ee4e2-845b-4a1f-89c4-60fce9da139f" providerId="ADAL" clId="{F7796EDC-16C6-4293-BB04-CCD6C4159AD8}" dt="2023-10-22T18:07:51.578" v="2817" actId="47"/>
        <pc:sldMkLst>
          <pc:docMk/>
          <pc:sldMk cId="659903441" sldId="453"/>
        </pc:sldMkLst>
      </pc:sldChg>
      <pc:sldChg chg="delSp modSp del mod ord">
        <pc:chgData name="Kate Piper (IMH)" userId="f69ee4e2-845b-4a1f-89c4-60fce9da139f" providerId="ADAL" clId="{F7796EDC-16C6-4293-BB04-CCD6C4159AD8}" dt="2023-10-22T17:39:20.159" v="568" actId="47"/>
        <pc:sldMkLst>
          <pc:docMk/>
          <pc:sldMk cId="803968337" sldId="454"/>
        </pc:sldMkLst>
        <pc:spChg chg="del">
          <ac:chgData name="Kate Piper (IMH)" userId="f69ee4e2-845b-4a1f-89c4-60fce9da139f" providerId="ADAL" clId="{F7796EDC-16C6-4293-BB04-CCD6C4159AD8}" dt="2023-10-22T17:38:18.863" v="539" actId="478"/>
          <ac:spMkLst>
            <pc:docMk/>
            <pc:sldMk cId="803968337" sldId="454"/>
            <ac:spMk id="3" creationId="{6E11DD28-9840-E063-55FE-CADAB1C34A1D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5" creationId="{C50574F9-CFC3-4E6C-B020-22D0810E8DBC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6" creationId="{82D59F20-F10E-6AB7-DA46-1DA68C5CBA20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7" creationId="{F78EC532-4769-F244-1408-2A91BA0ABBEF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8" creationId="{0AEECF42-5E1F-CA71-CBC1-2957A73D79A3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9" creationId="{03E588C9-074C-2714-0C00-3CFE1BD041FA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0" creationId="{E72BA259-4685-C91F-5EE8-EF8CDEDE3EB6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1" creationId="{53C92301-A43A-44CE-457E-250B702C4639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3" creationId="{AF3F5C40-06F6-BEDF-B9A2-5ED76E37DC48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4" creationId="{3B8F7600-DD41-1684-F5A6-F204A423A28B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5" creationId="{771AC711-DA9A-9FA6-7B71-10F0070E33CE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6" creationId="{4634B42C-EBB9-3420-14AC-267B6F29C643}"/>
          </ac:spMkLst>
        </pc:spChg>
        <pc:spChg chg="mod">
          <ac:chgData name="Kate Piper (IMH)" userId="f69ee4e2-845b-4a1f-89c4-60fce9da139f" providerId="ADAL" clId="{F7796EDC-16C6-4293-BB04-CCD6C4159AD8}" dt="2023-10-22T17:38:26.884" v="560" actId="1035"/>
          <ac:spMkLst>
            <pc:docMk/>
            <pc:sldMk cId="803968337" sldId="454"/>
            <ac:spMk id="17" creationId="{5475D24F-8181-303C-4CF9-4A40B3D31E1F}"/>
          </ac:spMkLst>
        </pc:spChg>
      </pc:sldChg>
      <pc:sldChg chg="del">
        <pc:chgData name="Kate Piper (IMH)" userId="f69ee4e2-845b-4a1f-89c4-60fce9da139f" providerId="ADAL" clId="{F7796EDC-16C6-4293-BB04-CCD6C4159AD8}" dt="2023-10-22T18:07:53.995" v="2819" actId="47"/>
        <pc:sldMkLst>
          <pc:docMk/>
          <pc:sldMk cId="1627435515" sldId="455"/>
        </pc:sldMkLst>
      </pc:sldChg>
      <pc:sldChg chg="del">
        <pc:chgData name="Kate Piper (IMH)" userId="f69ee4e2-845b-4a1f-89c4-60fce9da139f" providerId="ADAL" clId="{F7796EDC-16C6-4293-BB04-CCD6C4159AD8}" dt="2023-10-22T18:07:44.476" v="2812" actId="47"/>
        <pc:sldMkLst>
          <pc:docMk/>
          <pc:sldMk cId="1588769326" sldId="457"/>
        </pc:sldMkLst>
      </pc:sldChg>
      <pc:sldChg chg="del">
        <pc:chgData name="Kate Piper (IMH)" userId="f69ee4e2-845b-4a1f-89c4-60fce9da139f" providerId="ADAL" clId="{F7796EDC-16C6-4293-BB04-CCD6C4159AD8}" dt="2023-10-22T18:51:09.446" v="3264" actId="47"/>
        <pc:sldMkLst>
          <pc:docMk/>
          <pc:sldMk cId="0" sldId="458"/>
        </pc:sldMkLst>
      </pc:sldChg>
      <pc:sldChg chg="addSp modSp new mod modAnim modNotesTx">
        <pc:chgData name="Kate Piper (IMH)" userId="f69ee4e2-845b-4a1f-89c4-60fce9da139f" providerId="ADAL" clId="{F7796EDC-16C6-4293-BB04-CCD6C4159AD8}" dt="2023-10-22T17:43:42.789" v="1083" actId="20577"/>
        <pc:sldMkLst>
          <pc:docMk/>
          <pc:sldMk cId="710263250" sldId="459"/>
        </pc:sldMkLst>
        <pc:spChg chg="mod">
          <ac:chgData name="Kate Piper (IMH)" userId="f69ee4e2-845b-4a1f-89c4-60fce9da139f" providerId="ADAL" clId="{F7796EDC-16C6-4293-BB04-CCD6C4159AD8}" dt="2023-10-22T17:37:25.213" v="532" actId="14100"/>
          <ac:spMkLst>
            <pc:docMk/>
            <pc:sldMk cId="710263250" sldId="459"/>
            <ac:spMk id="2" creationId="{C55A9F7A-5FF2-9576-CE80-378208E4FE0E}"/>
          </ac:spMkLst>
        </pc:spChg>
        <pc:spChg chg="mod">
          <ac:chgData name="Kate Piper (IMH)" userId="f69ee4e2-845b-4a1f-89c4-60fce9da139f" providerId="ADAL" clId="{F7796EDC-16C6-4293-BB04-CCD6C4159AD8}" dt="2023-10-22T17:37:36.212" v="536" actId="27636"/>
          <ac:spMkLst>
            <pc:docMk/>
            <pc:sldMk cId="710263250" sldId="459"/>
            <ac:spMk id="3" creationId="{FA216606-FA0A-4234-696B-CCE6F93E5621}"/>
          </ac:spMkLst>
        </pc:spChg>
        <pc:picChg chg="add mod modCrop">
          <ac:chgData name="Kate Piper (IMH)" userId="f69ee4e2-845b-4a1f-89c4-60fce9da139f" providerId="ADAL" clId="{F7796EDC-16C6-4293-BB04-CCD6C4159AD8}" dt="2023-10-22T17:39:08.685" v="566" actId="1076"/>
          <ac:picMkLst>
            <pc:docMk/>
            <pc:sldMk cId="710263250" sldId="459"/>
            <ac:picMk id="5" creationId="{5BE35FE3-5446-F439-B25F-9F83EC2594FF}"/>
          </ac:picMkLst>
        </pc:picChg>
      </pc:sldChg>
      <pc:sldChg chg="addSp delSp modSp new mod ord modAnim modNotesTx">
        <pc:chgData name="Kate Piper (IMH)" userId="f69ee4e2-845b-4a1f-89c4-60fce9da139f" providerId="ADAL" clId="{F7796EDC-16C6-4293-BB04-CCD6C4159AD8}" dt="2024-10-21T07:48:45.411" v="4366" actId="21"/>
        <pc:sldMkLst>
          <pc:docMk/>
          <pc:sldMk cId="2772531693" sldId="460"/>
        </pc:sldMkLst>
        <pc:spChg chg="mod">
          <ac:chgData name="Kate Piper (IMH)" userId="f69ee4e2-845b-4a1f-89c4-60fce9da139f" providerId="ADAL" clId="{F7796EDC-16C6-4293-BB04-CCD6C4159AD8}" dt="2023-10-22T18:13:53.210" v="3214" actId="1076"/>
          <ac:spMkLst>
            <pc:docMk/>
            <pc:sldMk cId="2772531693" sldId="460"/>
            <ac:spMk id="2" creationId="{1A2AA31E-7102-B200-3B44-868AA50A3F7E}"/>
          </ac:spMkLst>
        </pc:spChg>
        <pc:spChg chg="mod">
          <ac:chgData name="Kate Piper (IMH)" userId="f69ee4e2-845b-4a1f-89c4-60fce9da139f" providerId="ADAL" clId="{F7796EDC-16C6-4293-BB04-CCD6C4159AD8}" dt="2023-10-22T18:22:24.864" v="3230" actId="27636"/>
          <ac:spMkLst>
            <pc:docMk/>
            <pc:sldMk cId="2772531693" sldId="460"/>
            <ac:spMk id="3" creationId="{6F8574F3-6842-D713-C161-3FABE9E0A413}"/>
          </ac:spMkLst>
        </pc:spChg>
        <pc:spChg chg="mod">
          <ac:chgData name="Kate Piper (IMH)" userId="f69ee4e2-845b-4a1f-89c4-60fce9da139f" providerId="ADAL" clId="{F7796EDC-16C6-4293-BB04-CCD6C4159AD8}" dt="2023-10-22T18:25:13.755" v="3257" actId="20577"/>
          <ac:spMkLst>
            <pc:docMk/>
            <pc:sldMk cId="2772531693" sldId="460"/>
            <ac:spMk id="4" creationId="{61F8252B-EC83-6012-782C-8B3DC9300033}"/>
          </ac:spMkLst>
        </pc:spChg>
        <pc:picChg chg="add mod modCrop">
          <ac:chgData name="Kate Piper (IMH)" userId="f69ee4e2-845b-4a1f-89c4-60fce9da139f" providerId="ADAL" clId="{F7796EDC-16C6-4293-BB04-CCD6C4159AD8}" dt="2023-10-22T18:14:17.819" v="3216" actId="1582"/>
          <ac:picMkLst>
            <pc:docMk/>
            <pc:sldMk cId="2772531693" sldId="460"/>
            <ac:picMk id="6" creationId="{C01C21CB-37CA-72F8-C76A-984BF0517E13}"/>
          </ac:picMkLst>
        </pc:picChg>
        <pc:picChg chg="add del mod">
          <ac:chgData name="Kate Piper (IMH)" userId="f69ee4e2-845b-4a1f-89c4-60fce9da139f" providerId="ADAL" clId="{F7796EDC-16C6-4293-BB04-CCD6C4159AD8}" dt="2024-10-21T07:48:45.411" v="4366" actId="21"/>
          <ac:picMkLst>
            <pc:docMk/>
            <pc:sldMk cId="2772531693" sldId="460"/>
            <ac:picMk id="7" creationId="{AA4F9C96-A95C-0282-9679-7655B01FB2A6}"/>
          </ac:picMkLst>
        </pc:picChg>
      </pc:sldChg>
      <pc:sldChg chg="addSp delSp modSp add mod ord">
        <pc:chgData name="Kate Piper (IMH)" userId="f69ee4e2-845b-4a1f-89c4-60fce9da139f" providerId="ADAL" clId="{F7796EDC-16C6-4293-BB04-CCD6C4159AD8}" dt="2023-10-23T06:56:57.952" v="4307" actId="20577"/>
        <pc:sldMkLst>
          <pc:docMk/>
          <pc:sldMk cId="4166132013" sldId="461"/>
        </pc:sldMkLst>
        <pc:spChg chg="del">
          <ac:chgData name="Kate Piper (IMH)" userId="f69ee4e2-845b-4a1f-89c4-60fce9da139f" providerId="ADAL" clId="{F7796EDC-16C6-4293-BB04-CCD6C4159AD8}" dt="2023-10-22T19:02:26.740" v="3939" actId="478"/>
          <ac:spMkLst>
            <pc:docMk/>
            <pc:sldMk cId="4166132013" sldId="461"/>
            <ac:spMk id="2" creationId="{1A2AA31E-7102-B200-3B44-868AA50A3F7E}"/>
          </ac:spMkLst>
        </pc:spChg>
        <pc:spChg chg="mod">
          <ac:chgData name="Kate Piper (IMH)" userId="f69ee4e2-845b-4a1f-89c4-60fce9da139f" providerId="ADAL" clId="{F7796EDC-16C6-4293-BB04-CCD6C4159AD8}" dt="2023-10-23T06:56:57.952" v="4307" actId="20577"/>
          <ac:spMkLst>
            <pc:docMk/>
            <pc:sldMk cId="4166132013" sldId="461"/>
            <ac:spMk id="4" creationId="{61F8252B-EC83-6012-782C-8B3DC9300033}"/>
          </ac:spMkLst>
        </pc:spChg>
        <pc:spChg chg="add mod">
          <ac:chgData name="Kate Piper (IMH)" userId="f69ee4e2-845b-4a1f-89c4-60fce9da139f" providerId="ADAL" clId="{F7796EDC-16C6-4293-BB04-CCD6C4159AD8}" dt="2023-10-22T19:02:26.740" v="3939" actId="478"/>
          <ac:spMkLst>
            <pc:docMk/>
            <pc:sldMk cId="4166132013" sldId="461"/>
            <ac:spMk id="6" creationId="{BCF4C316-092E-BCA6-89F1-34D4F792291F}"/>
          </ac:spMkLst>
        </pc:spChg>
      </pc:sldChg>
      <pc:sldChg chg="add del">
        <pc:chgData name="Kate Piper (IMH)" userId="f69ee4e2-845b-4a1f-89c4-60fce9da139f" providerId="ADAL" clId="{F7796EDC-16C6-4293-BB04-CCD6C4159AD8}" dt="2023-10-22T18:51:03.948" v="3259" actId="47"/>
        <pc:sldMkLst>
          <pc:docMk/>
          <pc:sldMk cId="4217942101" sldId="462"/>
        </pc:sldMkLst>
      </pc:sldChg>
      <pc:sldChg chg="add del">
        <pc:chgData name="Kate Piper (IMH)" userId="f69ee4e2-845b-4a1f-89c4-60fce9da139f" providerId="ADAL" clId="{F7796EDC-16C6-4293-BB04-CCD6C4159AD8}" dt="2023-10-22T18:51:04.363" v="3260" actId="47"/>
        <pc:sldMkLst>
          <pc:docMk/>
          <pc:sldMk cId="13979594" sldId="463"/>
        </pc:sldMkLst>
      </pc:sldChg>
      <pc:sldChg chg="modSp new mod">
        <pc:chgData name="Kate Piper (IMH)" userId="f69ee4e2-845b-4a1f-89c4-60fce9da139f" providerId="ADAL" clId="{F7796EDC-16C6-4293-BB04-CCD6C4159AD8}" dt="2023-10-22T17:48:02.617" v="1530" actId="27636"/>
        <pc:sldMkLst>
          <pc:docMk/>
          <pc:sldMk cId="3138465153" sldId="464"/>
        </pc:sldMkLst>
        <pc:spChg chg="mod">
          <ac:chgData name="Kate Piper (IMH)" userId="f69ee4e2-845b-4a1f-89c4-60fce9da139f" providerId="ADAL" clId="{F7796EDC-16C6-4293-BB04-CCD6C4159AD8}" dt="2023-10-22T17:45:44.801" v="1106" actId="14100"/>
          <ac:spMkLst>
            <pc:docMk/>
            <pc:sldMk cId="3138465153" sldId="464"/>
            <ac:spMk id="2" creationId="{276C9693-BC7C-9C39-730B-93EBBF99FD1F}"/>
          </ac:spMkLst>
        </pc:spChg>
        <pc:spChg chg="mod">
          <ac:chgData name="Kate Piper (IMH)" userId="f69ee4e2-845b-4a1f-89c4-60fce9da139f" providerId="ADAL" clId="{F7796EDC-16C6-4293-BB04-CCD6C4159AD8}" dt="2023-10-22T17:48:02.617" v="1530" actId="27636"/>
          <ac:spMkLst>
            <pc:docMk/>
            <pc:sldMk cId="3138465153" sldId="464"/>
            <ac:spMk id="3" creationId="{AC09CBF0-BEAF-EC70-3576-10DEBBE1EE24}"/>
          </ac:spMkLst>
        </pc:spChg>
      </pc:sldChg>
      <pc:sldChg chg="addSp modSp add mod">
        <pc:chgData name="Kate Piper (IMH)" userId="f69ee4e2-845b-4a1f-89c4-60fce9da139f" providerId="ADAL" clId="{F7796EDC-16C6-4293-BB04-CCD6C4159AD8}" dt="2023-10-22T17:50:39.705" v="1672" actId="1582"/>
        <pc:sldMkLst>
          <pc:docMk/>
          <pc:sldMk cId="691245366" sldId="465"/>
        </pc:sldMkLst>
        <pc:spChg chg="mod">
          <ac:chgData name="Kate Piper (IMH)" userId="f69ee4e2-845b-4a1f-89c4-60fce9da139f" providerId="ADAL" clId="{F7796EDC-16C6-4293-BB04-CCD6C4159AD8}" dt="2023-10-22T17:48:33.178" v="1533" actId="115"/>
          <ac:spMkLst>
            <pc:docMk/>
            <pc:sldMk cId="691245366" sldId="465"/>
            <ac:spMk id="3" creationId="{AC09CBF0-BEAF-EC70-3576-10DEBBE1EE24}"/>
          </ac:spMkLst>
        </pc:spChg>
        <pc:spChg chg="add mod">
          <ac:chgData name="Kate Piper (IMH)" userId="f69ee4e2-845b-4a1f-89c4-60fce9da139f" providerId="ADAL" clId="{F7796EDC-16C6-4293-BB04-CCD6C4159AD8}" dt="2023-10-22T17:50:39.705" v="1672" actId="1582"/>
          <ac:spMkLst>
            <pc:docMk/>
            <pc:sldMk cId="691245366" sldId="465"/>
            <ac:spMk id="4" creationId="{A67E377A-0423-CFBF-AF0B-41F56088E1DA}"/>
          </ac:spMkLst>
        </pc:spChg>
      </pc:sldChg>
      <pc:sldChg chg="modSp add mod">
        <pc:chgData name="Kate Piper (IMH)" userId="f69ee4e2-845b-4a1f-89c4-60fce9da139f" providerId="ADAL" clId="{F7796EDC-16C6-4293-BB04-CCD6C4159AD8}" dt="2023-10-22T17:52:38.697" v="1826" actId="1036"/>
        <pc:sldMkLst>
          <pc:docMk/>
          <pc:sldMk cId="318387647" sldId="466"/>
        </pc:sldMkLst>
        <pc:spChg chg="mod">
          <ac:chgData name="Kate Piper (IMH)" userId="f69ee4e2-845b-4a1f-89c4-60fce9da139f" providerId="ADAL" clId="{F7796EDC-16C6-4293-BB04-CCD6C4159AD8}" dt="2023-10-22T17:51:13.167" v="1677" actId="115"/>
          <ac:spMkLst>
            <pc:docMk/>
            <pc:sldMk cId="318387647" sldId="466"/>
            <ac:spMk id="3" creationId="{AC09CBF0-BEAF-EC70-3576-10DEBBE1EE24}"/>
          </ac:spMkLst>
        </pc:spChg>
        <pc:spChg chg="mod">
          <ac:chgData name="Kate Piper (IMH)" userId="f69ee4e2-845b-4a1f-89c4-60fce9da139f" providerId="ADAL" clId="{F7796EDC-16C6-4293-BB04-CCD6C4159AD8}" dt="2023-10-22T17:52:38.697" v="1826" actId="1036"/>
          <ac:spMkLst>
            <pc:docMk/>
            <pc:sldMk cId="318387647" sldId="466"/>
            <ac:spMk id="4" creationId="{A67E377A-0423-CFBF-AF0B-41F56088E1DA}"/>
          </ac:spMkLst>
        </pc:spChg>
      </pc:sldChg>
      <pc:sldChg chg="modSp add mod">
        <pc:chgData name="Kate Piper (IMH)" userId="f69ee4e2-845b-4a1f-89c4-60fce9da139f" providerId="ADAL" clId="{F7796EDC-16C6-4293-BB04-CCD6C4159AD8}" dt="2023-10-22T17:57:04.333" v="2123" actId="20577"/>
        <pc:sldMkLst>
          <pc:docMk/>
          <pc:sldMk cId="4047954897" sldId="467"/>
        </pc:sldMkLst>
        <pc:spChg chg="mod">
          <ac:chgData name="Kate Piper (IMH)" userId="f69ee4e2-845b-4a1f-89c4-60fce9da139f" providerId="ADAL" clId="{F7796EDC-16C6-4293-BB04-CCD6C4159AD8}" dt="2023-10-22T17:57:04.333" v="2123" actId="20577"/>
          <ac:spMkLst>
            <pc:docMk/>
            <pc:sldMk cId="4047954897" sldId="467"/>
            <ac:spMk id="4" creationId="{A67E377A-0423-CFBF-AF0B-41F56088E1DA}"/>
          </ac:spMkLst>
        </pc:spChg>
      </pc:sldChg>
      <pc:sldChg chg="addSp delSp modSp new mod">
        <pc:chgData name="Kate Piper (IMH)" userId="f69ee4e2-845b-4a1f-89c4-60fce9da139f" providerId="ADAL" clId="{F7796EDC-16C6-4293-BB04-CCD6C4159AD8}" dt="2023-10-22T18:12:06.019" v="3206" actId="313"/>
        <pc:sldMkLst>
          <pc:docMk/>
          <pc:sldMk cId="3911375077" sldId="468"/>
        </pc:sldMkLst>
        <pc:spChg chg="add mod">
          <ac:chgData name="Kate Piper (IMH)" userId="f69ee4e2-845b-4a1f-89c4-60fce9da139f" providerId="ADAL" clId="{F7796EDC-16C6-4293-BB04-CCD6C4159AD8}" dt="2023-10-22T18:12:06.019" v="3206" actId="313"/>
          <ac:spMkLst>
            <pc:docMk/>
            <pc:sldMk cId="3911375077" sldId="468"/>
            <ac:spMk id="4" creationId="{38B47B2E-AE16-4376-5C4B-63F38FF26C4C}"/>
          </ac:spMkLst>
        </pc:spChg>
        <pc:spChg chg="add del mod">
          <ac:chgData name="Kate Piper (IMH)" userId="f69ee4e2-845b-4a1f-89c4-60fce9da139f" providerId="ADAL" clId="{F7796EDC-16C6-4293-BB04-CCD6C4159AD8}" dt="2023-10-22T17:57:49.179" v="2134" actId="478"/>
          <ac:spMkLst>
            <pc:docMk/>
            <pc:sldMk cId="3911375077" sldId="468"/>
            <ac:spMk id="5" creationId="{69D086D2-1F99-E64D-5A03-191BA8F705D1}"/>
          </ac:spMkLst>
        </pc:spChg>
        <pc:spChg chg="add del mod">
          <ac:chgData name="Kate Piper (IMH)" userId="f69ee4e2-845b-4a1f-89c4-60fce9da139f" providerId="ADAL" clId="{F7796EDC-16C6-4293-BB04-CCD6C4159AD8}" dt="2023-10-22T17:57:51.164" v="2135" actId="478"/>
          <ac:spMkLst>
            <pc:docMk/>
            <pc:sldMk cId="3911375077" sldId="468"/>
            <ac:spMk id="6" creationId="{E53A1728-38ED-7538-05DC-0A6E71696954}"/>
          </ac:spMkLst>
        </pc:spChg>
        <pc:spChg chg="add mod">
          <ac:chgData name="Kate Piper (IMH)" userId="f69ee4e2-845b-4a1f-89c4-60fce9da139f" providerId="ADAL" clId="{F7796EDC-16C6-4293-BB04-CCD6C4159AD8}" dt="2023-10-22T18:05:34.848" v="2792" actId="403"/>
          <ac:spMkLst>
            <pc:docMk/>
            <pc:sldMk cId="3911375077" sldId="468"/>
            <ac:spMk id="7" creationId="{B1374BF1-FB81-FCBE-8793-77158D0776CF}"/>
          </ac:spMkLst>
        </pc:spChg>
        <pc:spChg chg="add mod">
          <ac:chgData name="Kate Piper (IMH)" userId="f69ee4e2-845b-4a1f-89c4-60fce9da139f" providerId="ADAL" clId="{F7796EDC-16C6-4293-BB04-CCD6C4159AD8}" dt="2023-10-22T18:05:30.476" v="2789" actId="403"/>
          <ac:spMkLst>
            <pc:docMk/>
            <pc:sldMk cId="3911375077" sldId="468"/>
            <ac:spMk id="8" creationId="{3C116FF3-9C1B-75E9-0138-A9CA891854A4}"/>
          </ac:spMkLst>
        </pc:spChg>
      </pc:sldChg>
      <pc:sldChg chg="addSp modSp add mod ord modAnim">
        <pc:chgData name="Kate Piper (IMH)" userId="f69ee4e2-845b-4a1f-89c4-60fce9da139f" providerId="ADAL" clId="{F7796EDC-16C6-4293-BB04-CCD6C4159AD8}" dt="2024-10-21T09:55:18.013" v="4472"/>
        <pc:sldMkLst>
          <pc:docMk/>
          <pc:sldMk cId="3032297429" sldId="469"/>
        </pc:sldMkLst>
        <pc:spChg chg="mod">
          <ac:chgData name="Kate Piper (IMH)" userId="f69ee4e2-845b-4a1f-89c4-60fce9da139f" providerId="ADAL" clId="{F7796EDC-16C6-4293-BB04-CCD6C4159AD8}" dt="2023-10-22T18:54:21.021" v="3306" actId="20577"/>
          <ac:spMkLst>
            <pc:docMk/>
            <pc:sldMk cId="3032297429" sldId="469"/>
            <ac:spMk id="2" creationId="{276C9693-BC7C-9C39-730B-93EBBF99FD1F}"/>
          </ac:spMkLst>
        </pc:spChg>
        <pc:spChg chg="mod">
          <ac:chgData name="Kate Piper (IMH)" userId="f69ee4e2-845b-4a1f-89c4-60fce9da139f" providerId="ADAL" clId="{F7796EDC-16C6-4293-BB04-CCD6C4159AD8}" dt="2024-10-21T07:50:44.577" v="4404" actId="20577"/>
          <ac:spMkLst>
            <pc:docMk/>
            <pc:sldMk cId="3032297429" sldId="469"/>
            <ac:spMk id="3" creationId="{AC09CBF0-BEAF-EC70-3576-10DEBBE1EE24}"/>
          </ac:spMkLst>
        </pc:spChg>
        <pc:spChg chg="add mod ord">
          <ac:chgData name="Kate Piper (IMH)" userId="f69ee4e2-845b-4a1f-89c4-60fce9da139f" providerId="ADAL" clId="{F7796EDC-16C6-4293-BB04-CCD6C4159AD8}" dt="2024-10-21T09:55:02.752" v="4470" actId="171"/>
          <ac:spMkLst>
            <pc:docMk/>
            <pc:sldMk cId="3032297429" sldId="469"/>
            <ac:spMk id="5" creationId="{F6A15162-88CB-8BB4-C013-835C62E0C268}"/>
          </ac:spMkLst>
        </pc:spChg>
        <pc:picChg chg="add mod">
          <ac:chgData name="Kate Piper (IMH)" userId="f69ee4e2-845b-4a1f-89c4-60fce9da139f" providerId="ADAL" clId="{F7796EDC-16C6-4293-BB04-CCD6C4159AD8}" dt="2024-10-21T09:43:30.546" v="4411" actId="14100"/>
          <ac:picMkLst>
            <pc:docMk/>
            <pc:sldMk cId="3032297429" sldId="469"/>
            <ac:picMk id="4" creationId="{DE937D80-32AE-15FC-2530-1AC5EE436372}"/>
          </ac:picMkLst>
        </pc:picChg>
      </pc:sldChg>
      <pc:sldChg chg="addSp delSp modSp new mod setBg modNotesTx">
        <pc:chgData name="Kate Piper (IMH)" userId="f69ee4e2-845b-4a1f-89c4-60fce9da139f" providerId="ADAL" clId="{F7796EDC-16C6-4293-BB04-CCD6C4159AD8}" dt="2023-10-22T19:01:50.468" v="3864" actId="20577"/>
        <pc:sldMkLst>
          <pc:docMk/>
          <pc:sldMk cId="4190217506" sldId="470"/>
        </pc:sldMkLst>
        <pc:spChg chg="mod">
          <ac:chgData name="Kate Piper (IMH)" userId="f69ee4e2-845b-4a1f-89c4-60fce9da139f" providerId="ADAL" clId="{F7796EDC-16C6-4293-BB04-CCD6C4159AD8}" dt="2023-10-22T19:00:50.637" v="3851" actId="26606"/>
          <ac:spMkLst>
            <pc:docMk/>
            <pc:sldMk cId="4190217506" sldId="470"/>
            <ac:spMk id="2" creationId="{8873D6AB-D8AF-8551-EEBA-8A6C27D531D8}"/>
          </ac:spMkLst>
        </pc:spChg>
        <pc:spChg chg="add del">
          <ac:chgData name="Kate Piper (IMH)" userId="f69ee4e2-845b-4a1f-89c4-60fce9da139f" providerId="ADAL" clId="{F7796EDC-16C6-4293-BB04-CCD6C4159AD8}" dt="2023-10-22T19:00:50.637" v="3851" actId="26606"/>
          <ac:spMkLst>
            <pc:docMk/>
            <pc:sldMk cId="4190217506" sldId="470"/>
            <ac:spMk id="3" creationId="{C1FBF2FB-1D67-5194-0A17-965B358B49A4}"/>
          </ac:spMkLst>
        </pc:spChg>
        <pc:spChg chg="add del">
          <ac:chgData name="Kate Piper (IMH)" userId="f69ee4e2-845b-4a1f-89c4-60fce9da139f" providerId="ADAL" clId="{F7796EDC-16C6-4293-BB04-CCD6C4159AD8}" dt="2023-10-22T19:00:50.627" v="3850" actId="26606"/>
          <ac:spMkLst>
            <pc:docMk/>
            <pc:sldMk cId="4190217506" sldId="470"/>
            <ac:spMk id="1031" creationId="{D12DDE76-C203-4047-9998-63900085B5E8}"/>
          </ac:spMkLst>
        </pc:spChg>
        <pc:spChg chg="add">
          <ac:chgData name="Kate Piper (IMH)" userId="f69ee4e2-845b-4a1f-89c4-60fce9da139f" providerId="ADAL" clId="{F7796EDC-16C6-4293-BB04-CCD6C4159AD8}" dt="2023-10-22T19:00:50.637" v="3851" actId="26606"/>
          <ac:spMkLst>
            <pc:docMk/>
            <pc:sldMk cId="4190217506" sldId="470"/>
            <ac:spMk id="1033" creationId="{D4771268-CB57-404A-9271-370EB28F6090}"/>
          </ac:spMkLst>
        </pc:spChg>
        <pc:picChg chg="add mod">
          <ac:chgData name="Kate Piper (IMH)" userId="f69ee4e2-845b-4a1f-89c4-60fce9da139f" providerId="ADAL" clId="{F7796EDC-16C6-4293-BB04-CCD6C4159AD8}" dt="2023-10-22T19:00:57.315" v="3852" actId="1076"/>
          <ac:picMkLst>
            <pc:docMk/>
            <pc:sldMk cId="4190217506" sldId="470"/>
            <ac:picMk id="1026" creationId="{A9FCD239-D0E0-DD57-1A28-827DDFE4DD13}"/>
          </ac:picMkLst>
        </pc:picChg>
      </pc:sldChg>
      <pc:sldChg chg="addSp delSp modSp add mod">
        <pc:chgData name="Kate Piper (IMH)" userId="f69ee4e2-845b-4a1f-89c4-60fce9da139f" providerId="ADAL" clId="{F7796EDC-16C6-4293-BB04-CCD6C4159AD8}" dt="2023-10-22T19:12:01.813" v="4273" actId="20577"/>
        <pc:sldMkLst>
          <pc:docMk/>
          <pc:sldMk cId="1422858172" sldId="471"/>
        </pc:sldMkLst>
        <pc:spChg chg="del">
          <ac:chgData name="Kate Piper (IMH)" userId="f69ee4e2-845b-4a1f-89c4-60fce9da139f" providerId="ADAL" clId="{F7796EDC-16C6-4293-BB04-CCD6C4159AD8}" dt="2023-10-22T19:10:50.721" v="4247" actId="478"/>
          <ac:spMkLst>
            <pc:docMk/>
            <pc:sldMk cId="1422858172" sldId="471"/>
            <ac:spMk id="4" creationId="{61F8252B-EC83-6012-782C-8B3DC9300033}"/>
          </ac:spMkLst>
        </pc:spChg>
        <pc:spChg chg="add mod">
          <ac:chgData name="Kate Piper (IMH)" userId="f69ee4e2-845b-4a1f-89c4-60fce9da139f" providerId="ADAL" clId="{F7796EDC-16C6-4293-BB04-CCD6C4159AD8}" dt="2023-10-22T19:10:50.721" v="4247" actId="478"/>
          <ac:spMkLst>
            <pc:docMk/>
            <pc:sldMk cId="1422858172" sldId="471"/>
            <ac:spMk id="5" creationId="{DD6157B2-9F40-8B3A-F5DC-A2440CA9B89F}"/>
          </ac:spMkLst>
        </pc:spChg>
        <pc:spChg chg="mod">
          <ac:chgData name="Kate Piper (IMH)" userId="f69ee4e2-845b-4a1f-89c4-60fce9da139f" providerId="ADAL" clId="{F7796EDC-16C6-4293-BB04-CCD6C4159AD8}" dt="2023-10-22T19:12:01.813" v="4273" actId="20577"/>
          <ac:spMkLst>
            <pc:docMk/>
            <pc:sldMk cId="1422858172" sldId="471"/>
            <ac:spMk id="6" creationId="{BCF4C316-092E-BCA6-89F1-34D4F792291F}"/>
          </ac:spMkLst>
        </pc:spChg>
        <pc:picChg chg="add mod modCrop">
          <ac:chgData name="Kate Piper (IMH)" userId="f69ee4e2-845b-4a1f-89c4-60fce9da139f" providerId="ADAL" clId="{F7796EDC-16C6-4293-BB04-CCD6C4159AD8}" dt="2023-10-22T19:11:55.390" v="4257" actId="1076"/>
          <ac:picMkLst>
            <pc:docMk/>
            <pc:sldMk cId="1422858172" sldId="471"/>
            <ac:picMk id="8" creationId="{02DA7C80-A66C-25D7-A738-5D3253AE1D6B}"/>
          </ac:picMkLst>
        </pc:picChg>
      </pc:sldChg>
      <pc:sldChg chg="new del">
        <pc:chgData name="Kate Piper (IMH)" userId="f69ee4e2-845b-4a1f-89c4-60fce9da139f" providerId="ADAL" clId="{F7796EDC-16C6-4293-BB04-CCD6C4159AD8}" dt="2023-10-22T19:10:43.696" v="4245" actId="47"/>
        <pc:sldMkLst>
          <pc:docMk/>
          <pc:sldMk cId="2850800857" sldId="471"/>
        </pc:sldMkLst>
      </pc:sldChg>
      <pc:sldChg chg="addSp modSp new mod">
        <pc:chgData name="Kate Piper (IMH)" userId="f69ee4e2-845b-4a1f-89c4-60fce9da139f" providerId="ADAL" clId="{F7796EDC-16C6-4293-BB04-CCD6C4159AD8}" dt="2023-10-22T19:33:00.148" v="4282" actId="1076"/>
        <pc:sldMkLst>
          <pc:docMk/>
          <pc:sldMk cId="1566735768" sldId="472"/>
        </pc:sldMkLst>
        <pc:picChg chg="add mod">
          <ac:chgData name="Kate Piper (IMH)" userId="f69ee4e2-845b-4a1f-89c4-60fce9da139f" providerId="ADAL" clId="{F7796EDC-16C6-4293-BB04-CCD6C4159AD8}" dt="2023-10-22T19:33:00.148" v="4282" actId="1076"/>
          <ac:picMkLst>
            <pc:docMk/>
            <pc:sldMk cId="1566735768" sldId="472"/>
            <ac:picMk id="4" creationId="{69F817ED-CFA7-6CB8-7E52-5FE0B463ECB1}"/>
          </ac:picMkLst>
        </pc:picChg>
      </pc:sldChg>
      <pc:sldChg chg="add del ord">
        <pc:chgData name="Kate Piper (IMH)" userId="f69ee4e2-845b-4a1f-89c4-60fce9da139f" providerId="ADAL" clId="{F7796EDC-16C6-4293-BB04-CCD6C4159AD8}" dt="2023-10-22T19:12:27.345" v="4276" actId="47"/>
        <pc:sldMkLst>
          <pc:docMk/>
          <pc:sldMk cId="4294274402" sldId="472"/>
        </pc:sldMkLst>
      </pc:sldChg>
      <pc:sldChg chg="add del">
        <pc:chgData name="Kate Piper (IMH)" userId="f69ee4e2-845b-4a1f-89c4-60fce9da139f" providerId="ADAL" clId="{F7796EDC-16C6-4293-BB04-CCD6C4159AD8}" dt="2023-10-22T19:11:18.386" v="4250" actId="47"/>
        <pc:sldMkLst>
          <pc:docMk/>
          <pc:sldMk cId="389843286" sldId="473"/>
        </pc:sldMkLst>
      </pc:sldChg>
      <pc:sldChg chg="addSp modSp new">
        <pc:chgData name="Kate Piper (IMH)" userId="f69ee4e2-845b-4a1f-89c4-60fce9da139f" providerId="ADAL" clId="{F7796EDC-16C6-4293-BB04-CCD6C4159AD8}" dt="2023-10-22T19:33:38.864" v="4285" actId="1076"/>
        <pc:sldMkLst>
          <pc:docMk/>
          <pc:sldMk cId="1743911229" sldId="473"/>
        </pc:sldMkLst>
        <pc:picChg chg="add mod">
          <ac:chgData name="Kate Piper (IMH)" userId="f69ee4e2-845b-4a1f-89c4-60fce9da139f" providerId="ADAL" clId="{F7796EDC-16C6-4293-BB04-CCD6C4159AD8}" dt="2023-10-22T19:33:38.864" v="4285" actId="1076"/>
          <ac:picMkLst>
            <pc:docMk/>
            <pc:sldMk cId="1743911229" sldId="473"/>
            <ac:picMk id="4" creationId="{46241AA7-3161-1968-EC49-44FCB8C5A887}"/>
          </ac:picMkLst>
        </pc:picChg>
      </pc:sldChg>
      <pc:sldChg chg="addSp delSp modSp new mod ord modAnim">
        <pc:chgData name="Kate Piper (IMH)" userId="f69ee4e2-845b-4a1f-89c4-60fce9da139f" providerId="ADAL" clId="{F7796EDC-16C6-4293-BB04-CCD6C4159AD8}" dt="2024-10-21T09:43:12.911" v="4410"/>
        <pc:sldMkLst>
          <pc:docMk/>
          <pc:sldMk cId="1035805882" sldId="474"/>
        </pc:sldMkLst>
        <pc:spChg chg="mod">
          <ac:chgData name="Kate Piper (IMH)" userId="f69ee4e2-845b-4a1f-89c4-60fce9da139f" providerId="ADAL" clId="{F7796EDC-16C6-4293-BB04-CCD6C4159AD8}" dt="2023-10-22T19:35:04.030" v="4306" actId="20577"/>
          <ac:spMkLst>
            <pc:docMk/>
            <pc:sldMk cId="1035805882" sldId="474"/>
            <ac:spMk id="2" creationId="{F9B472A9-0476-614A-5272-0D9264B1C264}"/>
          </ac:spMkLst>
        </pc:spChg>
        <pc:picChg chg="add del mod">
          <ac:chgData name="Kate Piper (IMH)" userId="f69ee4e2-845b-4a1f-89c4-60fce9da139f" providerId="ADAL" clId="{F7796EDC-16C6-4293-BB04-CCD6C4159AD8}" dt="2024-10-21T09:43:00.438" v="4406" actId="478"/>
          <ac:picMkLst>
            <pc:docMk/>
            <pc:sldMk cId="1035805882" sldId="474"/>
            <ac:picMk id="4" creationId="{2C4209D1-5607-1010-7DE6-9E45F84CBCA8}"/>
          </ac:picMkLst>
        </pc:picChg>
        <pc:picChg chg="add mod">
          <ac:chgData name="Kate Piper (IMH)" userId="f69ee4e2-845b-4a1f-89c4-60fce9da139f" providerId="ADAL" clId="{F7796EDC-16C6-4293-BB04-CCD6C4159AD8}" dt="2024-10-21T09:43:10.683" v="4409" actId="962"/>
          <ac:picMkLst>
            <pc:docMk/>
            <pc:sldMk cId="1035805882" sldId="474"/>
            <ac:picMk id="9" creationId="{034BCE5E-08A3-3593-70B3-110D54073256}"/>
          </ac:picMkLst>
        </pc:picChg>
      </pc:sldChg>
      <pc:sldChg chg="modSp add mod ord">
        <pc:chgData name="Kate Piper (IMH)" userId="f69ee4e2-845b-4a1f-89c4-60fce9da139f" providerId="ADAL" clId="{F7796EDC-16C6-4293-BB04-CCD6C4159AD8}" dt="2023-10-23T07:10:12.597" v="4314" actId="115"/>
        <pc:sldMkLst>
          <pc:docMk/>
          <pc:sldMk cId="2885192926" sldId="475"/>
        </pc:sldMkLst>
        <pc:spChg chg="mod">
          <ac:chgData name="Kate Piper (IMH)" userId="f69ee4e2-845b-4a1f-89c4-60fce9da139f" providerId="ADAL" clId="{F7796EDC-16C6-4293-BB04-CCD6C4159AD8}" dt="2023-10-23T07:10:12.597" v="4314" actId="115"/>
          <ac:spMkLst>
            <pc:docMk/>
            <pc:sldMk cId="2885192926" sldId="475"/>
            <ac:spMk id="3" creationId="{AC09CBF0-BEAF-EC70-3576-10DEBBE1EE24}"/>
          </ac:spMkLst>
        </pc:spChg>
      </pc:sldChg>
      <pc:sldChg chg="addSp modSp add mod ord modAnim">
        <pc:chgData name="Kate Piper (IMH)" userId="f69ee4e2-845b-4a1f-89c4-60fce9da139f" providerId="ADAL" clId="{F7796EDC-16C6-4293-BB04-CCD6C4159AD8}" dt="2024-10-21T07:48:52.241" v="4368"/>
        <pc:sldMkLst>
          <pc:docMk/>
          <pc:sldMk cId="2917313725" sldId="476"/>
        </pc:sldMkLst>
        <pc:spChg chg="mod">
          <ac:chgData name="Kate Piper (IMH)" userId="f69ee4e2-845b-4a1f-89c4-60fce9da139f" providerId="ADAL" clId="{F7796EDC-16C6-4293-BB04-CCD6C4159AD8}" dt="2023-10-23T07:11:22.197" v="4321" actId="115"/>
          <ac:spMkLst>
            <pc:docMk/>
            <pc:sldMk cId="2917313725" sldId="476"/>
            <ac:spMk id="3" creationId="{AC09CBF0-BEAF-EC70-3576-10DEBBE1EE24}"/>
          </ac:spMkLst>
        </pc:spChg>
        <pc:picChg chg="add mod">
          <ac:chgData name="Kate Piper (IMH)" userId="f69ee4e2-845b-4a1f-89c4-60fce9da139f" providerId="ADAL" clId="{F7796EDC-16C6-4293-BB04-CCD6C4159AD8}" dt="2024-10-21T07:48:48.201" v="4367"/>
          <ac:picMkLst>
            <pc:docMk/>
            <pc:sldMk cId="2917313725" sldId="476"/>
            <ac:picMk id="7" creationId="{AA4F9C96-A95C-0282-9679-7655B01FB2A6}"/>
          </ac:picMkLst>
        </pc:picChg>
      </pc:sldChg>
      <pc:sldChg chg="add del ord">
        <pc:chgData name="Kate Piper (IMH)" userId="f69ee4e2-845b-4a1f-89c4-60fce9da139f" providerId="ADAL" clId="{F7796EDC-16C6-4293-BB04-CCD6C4159AD8}" dt="2023-10-28T18:43:06.148" v="4360"/>
        <pc:sldMkLst>
          <pc:docMk/>
          <pc:sldMk cId="129856540" sldId="477"/>
        </pc:sldMkLst>
      </pc:sldChg>
      <pc:sldChg chg="modSp new del mod">
        <pc:chgData name="Kate Piper (IMH)" userId="f69ee4e2-845b-4a1f-89c4-60fce9da139f" providerId="ADAL" clId="{F7796EDC-16C6-4293-BB04-CCD6C4159AD8}" dt="2023-10-28T18:43:03.854" v="4358" actId="680"/>
        <pc:sldMkLst>
          <pc:docMk/>
          <pc:sldMk cId="653163948" sldId="478"/>
        </pc:sldMkLst>
        <pc:spChg chg="mod">
          <ac:chgData name="Kate Piper (IMH)" userId="f69ee4e2-845b-4a1f-89c4-60fce9da139f" providerId="ADAL" clId="{F7796EDC-16C6-4293-BB04-CCD6C4159AD8}" dt="2023-10-28T18:43:03.316" v="4357" actId="20577"/>
          <ac:spMkLst>
            <pc:docMk/>
            <pc:sldMk cId="653163948" sldId="478"/>
            <ac:spMk id="2" creationId="{5CFB8E2F-3ECD-A189-486B-20B34DD168A9}"/>
          </ac:spMkLst>
        </pc:spChg>
      </pc:sldChg>
      <pc:sldMasterChg chg="delSldLayout">
        <pc:chgData name="Kate Piper (IMH)" userId="f69ee4e2-845b-4a1f-89c4-60fce9da139f" providerId="ADAL" clId="{F7796EDC-16C6-4293-BB04-CCD6C4159AD8}" dt="2023-10-22T18:51:09.446" v="3264" actId="47"/>
        <pc:sldMasterMkLst>
          <pc:docMk/>
          <pc:sldMasterMk cId="1372220361" sldId="2147483663"/>
        </pc:sldMasterMkLst>
        <pc:sldLayoutChg chg="del">
          <pc:chgData name="Kate Piper (IMH)" userId="f69ee4e2-845b-4a1f-89c4-60fce9da139f" providerId="ADAL" clId="{F7796EDC-16C6-4293-BB04-CCD6C4159AD8}" dt="2023-10-22T18:51:09.446" v="3264" actId="47"/>
          <pc:sldLayoutMkLst>
            <pc:docMk/>
            <pc:sldMasterMk cId="1372220361" sldId="2147483663"/>
            <pc:sldLayoutMk cId="174668396" sldId="2147483709"/>
          </pc:sldLayoutMkLst>
        </pc:sldLayoutChg>
      </pc:sldMasterChg>
    </pc:docChg>
  </pc:docChgLst>
  <pc:docChgLst>
    <pc:chgData name="Kate Piper (IMH)" userId="f69ee4e2-845b-4a1f-89c4-60fce9da139f" providerId="ADAL" clId="{AB22A5B6-B90A-440A-8633-C2B809727347}"/>
    <pc:docChg chg="modSld">
      <pc:chgData name="Kate Piper (IMH)" userId="f69ee4e2-845b-4a1f-89c4-60fce9da139f" providerId="ADAL" clId="{AB22A5B6-B90A-440A-8633-C2B809727347}" dt="2024-02-04T11:00:50.316" v="27" actId="208"/>
      <pc:docMkLst>
        <pc:docMk/>
      </pc:docMkLst>
      <pc:sldChg chg="addSp modSp mod">
        <pc:chgData name="Kate Piper (IMH)" userId="f69ee4e2-845b-4a1f-89c4-60fce9da139f" providerId="ADAL" clId="{AB22A5B6-B90A-440A-8633-C2B809727347}" dt="2024-02-04T11:00:50.316" v="27" actId="208"/>
        <pc:sldMkLst>
          <pc:docMk/>
          <pc:sldMk cId="1035805882" sldId="474"/>
        </pc:sldMkLst>
        <pc:spChg chg="mod">
          <ac:chgData name="Kate Piper (IMH)" userId="f69ee4e2-845b-4a1f-89c4-60fce9da139f" providerId="ADAL" clId="{AB22A5B6-B90A-440A-8633-C2B809727347}" dt="2024-02-04T11:00:10.010" v="19" actId="1076"/>
          <ac:spMkLst>
            <pc:docMk/>
            <pc:sldMk cId="1035805882" sldId="474"/>
            <ac:spMk id="3" creationId="{0017C0B7-E5D6-A4C5-22B7-62EF668FF991}"/>
          </ac:spMkLst>
        </pc:spChg>
        <pc:spChg chg="add mod">
          <ac:chgData name="Kate Piper (IMH)" userId="f69ee4e2-845b-4a1f-89c4-60fce9da139f" providerId="ADAL" clId="{AB22A5B6-B90A-440A-8633-C2B809727347}" dt="2024-02-04T11:00:17.540" v="25" actId="20577"/>
          <ac:spMkLst>
            <pc:docMk/>
            <pc:sldMk cId="1035805882" sldId="474"/>
            <ac:spMk id="8" creationId="{492B9FA4-31CE-2BE5-5FB3-524006FE19D7}"/>
          </ac:spMkLst>
        </pc:spChg>
        <pc:cxnChg chg="add mod">
          <ac:chgData name="Kate Piper (IMH)" userId="f69ee4e2-845b-4a1f-89c4-60fce9da139f" providerId="ADAL" clId="{AB22A5B6-B90A-440A-8633-C2B809727347}" dt="2024-02-04T11:00:50.316" v="27" actId="208"/>
          <ac:cxnSpMkLst>
            <pc:docMk/>
            <pc:sldMk cId="1035805882" sldId="474"/>
            <ac:cxnSpMk id="5" creationId="{EC8D2BC7-DD8A-C6DE-5700-BA6DED58B5A3}"/>
          </ac:cxnSpMkLst>
        </pc:cxnChg>
        <pc:cxnChg chg="add mod">
          <ac:chgData name="Kate Piper (IMH)" userId="f69ee4e2-845b-4a1f-89c4-60fce9da139f" providerId="ADAL" clId="{AB22A5B6-B90A-440A-8633-C2B809727347}" dt="2024-02-04T11:00:50.316" v="27" actId="208"/>
          <ac:cxnSpMkLst>
            <pc:docMk/>
            <pc:sldMk cId="1035805882" sldId="474"/>
            <ac:cxnSpMk id="6" creationId="{7AB488A0-7E4D-5520-4F68-23AECCBB515E}"/>
          </ac:cxnSpMkLst>
        </pc:cxnChg>
      </pc:sldChg>
    </pc:docChg>
  </pc:docChgLst>
  <pc:docChgLst>
    <pc:chgData name="Kate Piper (IMH)" userId="f69ee4e2-845b-4a1f-89c4-60fce9da139f" providerId="ADAL" clId="{E72C3DB0-D5C9-43D1-918F-4A3F1525888F}"/>
    <pc:docChg chg="modSld delMainMaster">
      <pc:chgData name="Kate Piper (IMH)" userId="f69ee4e2-845b-4a1f-89c4-60fce9da139f" providerId="ADAL" clId="{E72C3DB0-D5C9-43D1-918F-4A3F1525888F}" dt="2024-10-16T13:56:29.861" v="16"/>
      <pc:docMkLst>
        <pc:docMk/>
      </pc:docMkLst>
      <pc:sldChg chg="modSp mod">
        <pc:chgData name="Kate Piper (IMH)" userId="f69ee4e2-845b-4a1f-89c4-60fce9da139f" providerId="ADAL" clId="{E72C3DB0-D5C9-43D1-918F-4A3F1525888F}" dt="2024-10-16T13:56:19.084" v="0" actId="1076"/>
        <pc:sldMkLst>
          <pc:docMk/>
          <pc:sldMk cId="1422858172" sldId="471"/>
        </pc:sldMkLst>
        <pc:spChg chg="mod">
          <ac:chgData name="Kate Piper (IMH)" userId="f69ee4e2-845b-4a1f-89c4-60fce9da139f" providerId="ADAL" clId="{E72C3DB0-D5C9-43D1-918F-4A3F1525888F}" dt="2024-10-16T13:56:19.084" v="0" actId="1076"/>
          <ac:spMkLst>
            <pc:docMk/>
            <pc:sldMk cId="1422858172" sldId="471"/>
            <ac:spMk id="3" creationId="{6F8574F3-6842-D713-C161-3FABE9E0A413}"/>
          </ac:spMkLst>
        </pc:spChg>
      </pc:sldChg>
      <pc:sldMasterChg chg="del delSldLayout">
        <pc:chgData name="Kate Piper (IMH)" userId="f69ee4e2-845b-4a1f-89c4-60fce9da139f" providerId="ADAL" clId="{E72C3DB0-D5C9-43D1-918F-4A3F1525888F}" dt="2024-10-16T13:56:29.845" v="1"/>
        <pc:sldMasterMkLst>
          <pc:docMk/>
          <pc:sldMasterMk cId="3994187330" sldId="2147483650"/>
        </pc:sldMasterMkLst>
        <pc:sldLayoutChg chg="del">
          <pc:chgData name="Kate Piper (IMH)" userId="f69ee4e2-845b-4a1f-89c4-60fce9da139f" providerId="ADAL" clId="{E72C3DB0-D5C9-43D1-918F-4A3F1525888F}" dt="2024-10-16T13:56:29.845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45" v="2"/>
        <pc:sldMasterMkLst>
          <pc:docMk/>
          <pc:sldMasterMk cId="503966888" sldId="2147483653"/>
        </pc:sldMasterMkLst>
        <pc:sldLayoutChg chg="del">
          <pc:chgData name="Kate Piper (IMH)" userId="f69ee4e2-845b-4a1f-89c4-60fce9da139f" providerId="ADAL" clId="{E72C3DB0-D5C9-43D1-918F-4A3F1525888F}" dt="2024-10-16T13:56:29.845" v="2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59" v="3"/>
        <pc:sldMasterMkLst>
          <pc:docMk/>
          <pc:sldMasterMk cId="19418140" sldId="2147483654"/>
        </pc:sldMasterMkLst>
        <pc:sldLayoutChg chg="del">
          <pc:chgData name="Kate Piper (IMH)" userId="f69ee4e2-845b-4a1f-89c4-60fce9da139f" providerId="ADAL" clId="{E72C3DB0-D5C9-43D1-918F-4A3F1525888F}" dt="2024-10-16T13:56:29.859" v="3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59" v="4"/>
        <pc:sldMasterMkLst>
          <pc:docMk/>
          <pc:sldMasterMk cId="1086982509" sldId="2147483655"/>
        </pc:sldMasterMkLst>
        <pc:sldLayoutChg chg="del">
          <pc:chgData name="Kate Piper (IMH)" userId="f69ee4e2-845b-4a1f-89c4-60fce9da139f" providerId="ADAL" clId="{E72C3DB0-D5C9-43D1-918F-4A3F1525888F}" dt="2024-10-16T13:56:29.859" v="4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59" v="5"/>
        <pc:sldMasterMkLst>
          <pc:docMk/>
          <pc:sldMasterMk cId="537362470" sldId="2147483656"/>
        </pc:sldMasterMkLst>
        <pc:sldLayoutChg chg="del">
          <pc:chgData name="Kate Piper (IMH)" userId="f69ee4e2-845b-4a1f-89c4-60fce9da139f" providerId="ADAL" clId="{E72C3DB0-D5C9-43D1-918F-4A3F1525888F}" dt="2024-10-16T13:56:29.859" v="5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6"/>
        <pc:sldMasterMkLst>
          <pc:docMk/>
          <pc:sldMasterMk cId="3275634550" sldId="2147483657"/>
        </pc:sldMasterMkLst>
        <pc:sldLayoutChg chg="del">
          <pc:chgData name="Kate Piper (IMH)" userId="f69ee4e2-845b-4a1f-89c4-60fce9da139f" providerId="ADAL" clId="{E72C3DB0-D5C9-43D1-918F-4A3F1525888F}" dt="2024-10-16T13:56:29.861" v="6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8"/>
        <pc:sldMasterMkLst>
          <pc:docMk/>
          <pc:sldMasterMk cId="1800093731" sldId="2147483659"/>
        </pc:sldMasterMkLst>
        <pc:sldLayoutChg chg="del">
          <pc:chgData name="Kate Piper (IMH)" userId="f69ee4e2-845b-4a1f-89c4-60fce9da139f" providerId="ADAL" clId="{E72C3DB0-D5C9-43D1-918F-4A3F1525888F}" dt="2024-10-16T13:56:29.861" v="8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7"/>
        <pc:sldMasterMkLst>
          <pc:docMk/>
          <pc:sldMasterMk cId="2215794927" sldId="2147483660"/>
        </pc:sldMasterMkLst>
        <pc:sldLayoutChg chg="del">
          <pc:chgData name="Kate Piper (IMH)" userId="f69ee4e2-845b-4a1f-89c4-60fce9da139f" providerId="ADAL" clId="{E72C3DB0-D5C9-43D1-918F-4A3F1525888F}" dt="2024-10-16T13:56:29.861" v="7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9"/>
        <pc:sldMasterMkLst>
          <pc:docMk/>
          <pc:sldMasterMk cId="3508390215" sldId="2147483661"/>
        </pc:sldMasterMkLst>
        <pc:sldLayoutChg chg="del">
          <pc:chgData name="Kate Piper (IMH)" userId="f69ee4e2-845b-4a1f-89c4-60fce9da139f" providerId="ADAL" clId="{E72C3DB0-D5C9-43D1-918F-4A3F1525888F}" dt="2024-10-16T13:56:29.861" v="9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0"/>
        <pc:sldMasterMkLst>
          <pc:docMk/>
          <pc:sldMasterMk cId="2581267852" sldId="2147483662"/>
        </pc:sldMasterMkLst>
        <pc:sldLayoutChg chg="del">
          <pc:chgData name="Kate Piper (IMH)" userId="f69ee4e2-845b-4a1f-89c4-60fce9da139f" providerId="ADAL" clId="{E72C3DB0-D5C9-43D1-918F-4A3F1525888F}" dt="2024-10-16T13:56:29.861" v="1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1"/>
        <pc:sldMasterMkLst>
          <pc:docMk/>
          <pc:sldMasterMk cId="741040061" sldId="2147483664"/>
        </pc:sldMasterMkLst>
        <pc:sldLayoutChg chg="del">
          <pc:chgData name="Kate Piper (IMH)" userId="f69ee4e2-845b-4a1f-89c4-60fce9da139f" providerId="ADAL" clId="{E72C3DB0-D5C9-43D1-918F-4A3F1525888F}" dt="2024-10-16T13:56:29.861" v="11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2"/>
        <pc:sldMasterMkLst>
          <pc:docMk/>
          <pc:sldMasterMk cId="58822457" sldId="2147483665"/>
        </pc:sldMasterMkLst>
        <pc:sldLayoutChg chg="del">
          <pc:chgData name="Kate Piper (IMH)" userId="f69ee4e2-845b-4a1f-89c4-60fce9da139f" providerId="ADAL" clId="{E72C3DB0-D5C9-43D1-918F-4A3F1525888F}" dt="2024-10-16T13:56:29.861" v="12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3"/>
        <pc:sldMasterMkLst>
          <pc:docMk/>
          <pc:sldMasterMk cId="754378712" sldId="2147483666"/>
        </pc:sldMasterMkLst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Kate Piper (IMH)" userId="f69ee4e2-845b-4a1f-89c4-60fce9da139f" providerId="ADAL" clId="{E72C3DB0-D5C9-43D1-918F-4A3F1525888F}" dt="2024-10-16T13:56:29.861" v="13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5"/>
        <pc:sldMasterMkLst>
          <pc:docMk/>
          <pc:sldMasterMk cId="217095490" sldId="2147483670"/>
        </pc:sldMasterMkLst>
        <pc:sldLayoutChg chg="del">
          <pc:chgData name="Kate Piper (IMH)" userId="f69ee4e2-845b-4a1f-89c4-60fce9da139f" providerId="ADAL" clId="{E72C3DB0-D5C9-43D1-918F-4A3F1525888F}" dt="2024-10-16T13:56:29.861" v="15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6"/>
        <pc:sldMasterMkLst>
          <pc:docMk/>
          <pc:sldMasterMk cId="1743180627" sldId="2147483671"/>
        </pc:sldMasterMkLst>
        <pc:sldLayoutChg chg="del">
          <pc:chgData name="Kate Piper (IMH)" userId="f69ee4e2-845b-4a1f-89c4-60fce9da139f" providerId="ADAL" clId="{E72C3DB0-D5C9-43D1-918F-4A3F1525888F}" dt="2024-10-16T13:56:29.861" v="16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Kate Piper (IMH)" userId="f69ee4e2-845b-4a1f-89c4-60fce9da139f" providerId="ADAL" clId="{E72C3DB0-D5C9-43D1-918F-4A3F1525888F}" dt="2024-10-16T13:56:29.861" v="14"/>
        <pc:sldMasterMkLst>
          <pc:docMk/>
          <pc:sldMasterMk cId="130175223" sldId="2147483673"/>
        </pc:sldMasterMkLst>
        <pc:sldLayoutChg chg="del">
          <pc:chgData name="Kate Piper (IMH)" userId="f69ee4e2-845b-4a1f-89c4-60fce9da139f" providerId="ADAL" clId="{E72C3DB0-D5C9-43D1-918F-4A3F1525888F}" dt="2024-10-16T13:56:29.861" v="14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Students are clever</a:t>
            </a:r>
          </a:p>
          <a:p>
            <a:r>
              <a:rPr lang="en-GB"/>
              <a:t>Kate is a student</a:t>
            </a:r>
          </a:p>
          <a:p>
            <a:r>
              <a:rPr lang="en-GB"/>
              <a:t>Conclusion is Kate is clever – this is our hypothesis</a:t>
            </a:r>
          </a:p>
          <a:p>
            <a:endParaRPr lang="en-GB"/>
          </a:p>
          <a:p>
            <a:r>
              <a:rPr lang="en-GB"/>
              <a:t>Inductive reasoning – make an observation – students wear active-wear; all </a:t>
            </a:r>
            <a:r>
              <a:rPr lang="en-GB" err="1"/>
              <a:t>studnts</a:t>
            </a:r>
            <a:r>
              <a:rPr lang="en-GB"/>
              <a:t> where sports clothing – too much of a leap, all we can theorise is in this area of Wales on this particular campus students where sports clothing.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1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State three different </a:t>
            </a:r>
            <a:r>
              <a:rPr lang="en-GB" err="1"/>
              <a:t>hypothsis</a:t>
            </a:r>
            <a:r>
              <a:rPr lang="en-GB"/>
              <a:t> – can be based on your research if you have been reading or for the sake of ease base it on our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41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79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601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288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9F7D-4DA3-4DC8-A5BB-3375D9E689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397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025" y="1581278"/>
            <a:ext cx="8139209" cy="3611862"/>
          </a:xfrm>
        </p:spPr>
        <p:txBody>
          <a:bodyPr/>
          <a:lstStyle/>
          <a:p>
            <a:r>
              <a:rPr lang="en-GB"/>
              <a:t>Research in Health and Physical Activity</a:t>
            </a:r>
          </a:p>
          <a:p>
            <a:r>
              <a:rPr lang="en-GB" err="1">
                <a:ea typeface="Calibri"/>
                <a:cs typeface="Calibri"/>
              </a:rPr>
              <a:t>Ymchwil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yn</a:t>
            </a:r>
            <a:r>
              <a:rPr lang="en-GB">
                <a:ea typeface="Calibri"/>
                <a:cs typeface="Calibri"/>
              </a:rPr>
              <a:t> Iechyd a </a:t>
            </a:r>
            <a:r>
              <a:rPr lang="en-GB" err="1">
                <a:ea typeface="Calibri"/>
                <a:cs typeface="Calibri"/>
              </a:rPr>
              <a:t>Gweithgaredd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Corfforol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  5</a:t>
            </a:r>
            <a:endParaRPr lang="en-GB">
              <a:ea typeface="Calibri"/>
              <a:cs typeface="Calibri"/>
            </a:endParaRPr>
          </a:p>
          <a:p>
            <a:r>
              <a:rPr lang="en-GB" sz="3200" b="1"/>
              <a:t>Research Methods / </a:t>
            </a:r>
            <a:r>
              <a:rPr lang="en-GB" sz="3200" b="1" err="1"/>
              <a:t>Dulliau</a:t>
            </a:r>
            <a:r>
              <a:rPr lang="en-GB" sz="3200" b="1"/>
              <a:t> </a:t>
            </a:r>
            <a:r>
              <a:rPr lang="en-GB" sz="3200" b="1" err="1"/>
              <a:t>Ymchwil</a:t>
            </a:r>
            <a:endParaRPr lang="en-GB" sz="3200" b="1"/>
          </a:p>
          <a:p>
            <a:endParaRPr lang="en-GB"/>
          </a:p>
          <a:p>
            <a:r>
              <a:rPr lang="en-GB"/>
              <a:t>Dr Kate Piper</a:t>
            </a:r>
            <a:endParaRPr lang="en-GB"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070752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  <a:endParaRPr lang="en-US"/>
          </a:p>
          <a:p>
            <a:pPr algn="ctr"/>
            <a:r>
              <a:rPr lang="en-GB" err="1">
                <a:ea typeface="Calibri"/>
                <a:cs typeface="Calibri"/>
              </a:rPr>
              <a:t>Cyflwyniad</a:t>
            </a:r>
            <a:r>
              <a:rPr lang="en-GB">
                <a:ea typeface="Calibri"/>
                <a:cs typeface="Calibri"/>
              </a:rPr>
              <a:t> a </a:t>
            </a:r>
            <a:r>
              <a:rPr lang="en-GB" err="1">
                <a:ea typeface="Calibri"/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A9F7A-5FF2-9576-CE80-378208E4F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70204"/>
          </a:xfrm>
        </p:spPr>
        <p:txBody>
          <a:bodyPr/>
          <a:lstStyle/>
          <a:p>
            <a:r>
              <a:rPr lang="en-GB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16606-FA0A-4234-696B-CCE6F93E5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35330"/>
            <a:ext cx="6889475" cy="4266229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Simplicity</a:t>
            </a:r>
          </a:p>
          <a:p>
            <a:r>
              <a:rPr lang="en-GB"/>
              <a:t>All about the numbers</a:t>
            </a:r>
          </a:p>
          <a:p>
            <a:pPr lvl="1"/>
            <a:r>
              <a:rPr lang="en-GB"/>
              <a:t>Amounts </a:t>
            </a:r>
          </a:p>
          <a:p>
            <a:pPr lvl="1"/>
            <a:r>
              <a:rPr lang="en-GB"/>
              <a:t>Frequencies</a:t>
            </a:r>
          </a:p>
          <a:p>
            <a:pPr lvl="1"/>
            <a:r>
              <a:rPr lang="en-GB"/>
              <a:t>Degrees</a:t>
            </a:r>
          </a:p>
          <a:p>
            <a:pPr lvl="1"/>
            <a:r>
              <a:rPr lang="en-GB"/>
              <a:t>Values</a:t>
            </a:r>
          </a:p>
          <a:p>
            <a:pPr lvl="1"/>
            <a:r>
              <a:rPr lang="en-GB"/>
              <a:t>Intensity </a:t>
            </a:r>
          </a:p>
          <a:p>
            <a:r>
              <a:rPr lang="en-GB"/>
              <a:t>Uses statistics for greater precision and objectivity </a:t>
            </a:r>
          </a:p>
          <a:p>
            <a:r>
              <a:rPr lang="en-GB"/>
              <a:t>Based on the deductive model</a:t>
            </a:r>
          </a:p>
          <a:p>
            <a:r>
              <a:rPr lang="en-GB"/>
              <a:t>Careful, systematic and structured process for problem solving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35FE3-5446-F439-B25F-9F83EC2594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90" t="22223" r="14714" b="31111"/>
          <a:stretch/>
        </p:blipFill>
        <p:spPr>
          <a:xfrm>
            <a:off x="6096000" y="893617"/>
            <a:ext cx="5839691" cy="342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26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3138465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b="1" u="sng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861069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Consider the quality of your literature:</a:t>
            </a:r>
          </a:p>
          <a:p>
            <a:r>
              <a:rPr lang="en-GB" sz="2400"/>
              <a:t>- Be critical</a:t>
            </a:r>
          </a:p>
          <a:p>
            <a:r>
              <a:rPr lang="en-GB" sz="2400"/>
              <a:t>- Peer reviewed</a:t>
            </a:r>
          </a:p>
          <a:p>
            <a:r>
              <a:rPr lang="en-GB" sz="2400"/>
              <a:t>- Robust methodology</a:t>
            </a:r>
          </a:p>
          <a:p>
            <a:r>
              <a:rPr lang="en-GB" sz="2400"/>
              <a:t>- How would I know?</a:t>
            </a:r>
          </a:p>
        </p:txBody>
      </p:sp>
    </p:spTree>
    <p:extLst>
      <p:ext uri="{BB962C8B-B14F-4D97-AF65-F5344CB8AC3E}">
        <p14:creationId xmlns:p14="http://schemas.microsoft.com/office/powerpoint/2010/main" val="691245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Independent variables – MANIPULATED </a:t>
            </a:r>
          </a:p>
          <a:p>
            <a:r>
              <a:rPr lang="en-GB" sz="2400"/>
              <a:t>Dependent variables – MEASURED</a:t>
            </a:r>
          </a:p>
          <a:p>
            <a:endParaRPr lang="en-GB" sz="2400"/>
          </a:p>
          <a:p>
            <a:r>
              <a:rPr lang="en-GB" sz="2400"/>
              <a:t>The effect of CAFFEINE CONSUMPTION on PERFORMANCE in elite cyclists</a:t>
            </a:r>
          </a:p>
        </p:txBody>
      </p:sp>
    </p:spTree>
    <p:extLst>
      <p:ext uri="{BB962C8B-B14F-4D97-AF65-F5344CB8AC3E}">
        <p14:creationId xmlns:p14="http://schemas.microsoft.com/office/powerpoint/2010/main" val="318387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1902442"/>
            <a:ext cx="5124322" cy="267765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/>
              <a:t>THREE TYPES OF RESEARCH QUESTIONS:</a:t>
            </a:r>
          </a:p>
          <a:p>
            <a:r>
              <a:rPr lang="en-GB" sz="2400"/>
              <a:t>- Descriptive (to describe phenomena or characteristics of a particular group of subjects being studied)</a:t>
            </a:r>
          </a:p>
          <a:p>
            <a:r>
              <a:rPr lang="en-GB" sz="2400"/>
              <a:t>- Difference (is there a difference?)</a:t>
            </a:r>
          </a:p>
          <a:p>
            <a:r>
              <a:rPr lang="en-GB" sz="2400"/>
              <a:t>- Relationship (is there a relationship?)</a:t>
            </a:r>
          </a:p>
        </p:txBody>
      </p:sp>
    </p:spTree>
    <p:extLst>
      <p:ext uri="{BB962C8B-B14F-4D97-AF65-F5344CB8AC3E}">
        <p14:creationId xmlns:p14="http://schemas.microsoft.com/office/powerpoint/2010/main" val="4047954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3B8BB-4B90-EAAA-51F2-1BD88CFD7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C67D-2490-24D4-26E8-D727F03FB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B47B2E-AE16-4376-5C4B-63F38FF26C4C}"/>
              </a:ext>
            </a:extLst>
          </p:cNvPr>
          <p:cNvSpPr/>
          <p:nvPr/>
        </p:nvSpPr>
        <p:spPr>
          <a:xfrm>
            <a:off x="92056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Descriptive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To describe phenomena or characteristics of a particular group of subjects being studied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Observational</a:t>
            </a:r>
          </a:p>
          <a:p>
            <a:pPr algn="ctr"/>
            <a:endParaRPr lang="en-GB"/>
          </a:p>
          <a:p>
            <a:pPr algn="ctr"/>
            <a:r>
              <a:rPr lang="en-GB"/>
              <a:t>“explore characteristics/ determinants”</a:t>
            </a:r>
          </a:p>
          <a:p>
            <a:pPr algn="ctr"/>
            <a:endParaRPr lang="en-GB"/>
          </a:p>
          <a:p>
            <a:pPr algn="ctr"/>
            <a:r>
              <a:rPr lang="en-GB"/>
              <a:t>Survey Research</a:t>
            </a:r>
          </a:p>
          <a:p>
            <a:pPr algn="ctr"/>
            <a:r>
              <a:rPr lang="en-GB"/>
              <a:t>Qualitative Research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374BF1-FB81-FCBE-8793-77158D0776CF}"/>
              </a:ext>
            </a:extLst>
          </p:cNvPr>
          <p:cNvSpPr/>
          <p:nvPr/>
        </p:nvSpPr>
        <p:spPr>
          <a:xfrm>
            <a:off x="4141394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Difference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Is there a difference?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Experimental Research</a:t>
            </a:r>
          </a:p>
          <a:p>
            <a:pPr algn="ctr"/>
            <a:r>
              <a:rPr lang="en-GB"/>
              <a:t>- Treatment vs control</a:t>
            </a:r>
          </a:p>
          <a:p>
            <a:pPr algn="ctr"/>
            <a:r>
              <a:rPr lang="en-GB"/>
              <a:t>- Pre- vs post- test comparisons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Nonexperimental Research</a:t>
            </a:r>
          </a:p>
          <a:p>
            <a:pPr algn="ctr"/>
            <a:r>
              <a:rPr lang="en-GB"/>
              <a:t>- Compare one group to another based on existing characteristics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16FF3-9C1B-75E9-0138-A9CA891854A4}"/>
              </a:ext>
            </a:extLst>
          </p:cNvPr>
          <p:cNvSpPr/>
          <p:nvPr/>
        </p:nvSpPr>
        <p:spPr>
          <a:xfrm>
            <a:off x="8190732" y="163652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Relationship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To what degree 2 or more factors are associated with each other.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Observational NOT cause/effect</a:t>
            </a:r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75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b="1" u="sng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/>
              <a:t>Collect the data</a:t>
            </a:r>
          </a:p>
          <a:p>
            <a:pPr marL="514350" indent="-514350">
              <a:buAutoNum type="arabicPeriod"/>
            </a:pPr>
            <a:r>
              <a:rPr lang="en-GB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885192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AA31E-7102-B200-3B44-868AA50A3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1028" y="913585"/>
            <a:ext cx="7956222" cy="1009543"/>
          </a:xfrm>
        </p:spPr>
        <p:txBody>
          <a:bodyPr/>
          <a:lstStyle/>
          <a:p>
            <a:r>
              <a:rPr lang="en-GB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2289" y="1600201"/>
            <a:ext cx="2483405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-Gender 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-Degree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-Age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-Heart Rate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-Hand-grip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-Fruit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-Ruler Drop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-Motivation for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8252B-EC83-6012-782C-8B3DC93000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35225" y="2269125"/>
            <a:ext cx="7956222" cy="4525963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Research Hypothesis</a:t>
            </a:r>
          </a:p>
          <a:p>
            <a:r>
              <a:rPr lang="en-GB"/>
              <a:t>Educated guess (based on your literature)</a:t>
            </a:r>
          </a:p>
          <a:p>
            <a:r>
              <a:rPr lang="en-GB"/>
              <a:t>Should be justifiable</a:t>
            </a:r>
          </a:p>
          <a:p>
            <a:r>
              <a:rPr lang="en-GB"/>
              <a:t>H</a:t>
            </a:r>
            <a:r>
              <a:rPr lang="en-GB" baseline="-25000"/>
              <a:t>1</a:t>
            </a:r>
          </a:p>
          <a:p>
            <a:endParaRPr lang="en-GB"/>
          </a:p>
          <a:p>
            <a:r>
              <a:rPr lang="en-GB"/>
              <a:t>Simply stated in a single sentence?</a:t>
            </a:r>
          </a:p>
          <a:p>
            <a:r>
              <a:rPr lang="en-GB"/>
              <a:t>At least two variables that are clearly stated?</a:t>
            </a:r>
          </a:p>
          <a:p>
            <a:r>
              <a:rPr lang="en-GB"/>
              <a:t>Is the relationship or difference precisely stated?</a:t>
            </a:r>
          </a:p>
          <a:p>
            <a:r>
              <a:rPr lang="en-GB"/>
              <a:t>Testable? </a:t>
            </a:r>
          </a:p>
          <a:p>
            <a:r>
              <a:rPr lang="en-GB"/>
              <a:t>NULL HYPOTHESIS??????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1C21CB-37CA-72F8-C76A-984BF0517E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25" t="18971" r="6411" b="31186"/>
          <a:stretch/>
        </p:blipFill>
        <p:spPr>
          <a:xfrm>
            <a:off x="6811972" y="200972"/>
            <a:ext cx="5302293" cy="2434770"/>
          </a:xfrm>
          <a:prstGeom prst="rect">
            <a:avLst/>
          </a:prstGeom>
          <a:ln w="38100">
            <a:solidFill>
              <a:srgbClr val="023B59"/>
            </a:solidFill>
          </a:ln>
        </p:spPr>
      </p:pic>
    </p:spTree>
    <p:extLst>
      <p:ext uri="{BB962C8B-B14F-4D97-AF65-F5344CB8AC3E}">
        <p14:creationId xmlns:p14="http://schemas.microsoft.com/office/powerpoint/2010/main" val="27725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b="1" u="sng"/>
              <a:t>Collect the data</a:t>
            </a:r>
          </a:p>
          <a:p>
            <a:pPr marL="514350" indent="-514350">
              <a:buAutoNum type="arabicPeriod"/>
            </a:pPr>
            <a:r>
              <a:rPr lang="en-GB" b="1" u="sng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/>
              <a:t>Derive conclusions from the results</a:t>
            </a:r>
          </a:p>
        </p:txBody>
      </p:sp>
      <p:pic>
        <p:nvPicPr>
          <p:cNvPr id="7" name="Picture 6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AA4F9C96-A95C-0282-9679-7655B01FB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31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/>
              <a:t>Statistical Tests: Level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Nominal Data</a:t>
            </a:r>
          </a:p>
          <a:p>
            <a:pPr marL="0" indent="0">
              <a:buNone/>
            </a:pPr>
            <a:r>
              <a:rPr lang="en-GB"/>
              <a:t>- Non-numerical measures labelled by name (e.g. gender ethnicity)</a:t>
            </a:r>
          </a:p>
          <a:p>
            <a:pPr marL="0" indent="0">
              <a:buNone/>
            </a:pPr>
            <a:r>
              <a:rPr lang="en-GB"/>
              <a:t>- Frequency count</a:t>
            </a:r>
          </a:p>
          <a:p>
            <a:pPr marL="0" indent="0">
              <a:buNone/>
            </a:pPr>
            <a:r>
              <a:rPr lang="en-GB" b="1"/>
              <a:t>Ordinal Data</a:t>
            </a:r>
          </a:p>
          <a:p>
            <a:pPr marL="0" indent="0">
              <a:buNone/>
            </a:pPr>
            <a:r>
              <a:rPr lang="en-GB"/>
              <a:t>- Ranked measures</a:t>
            </a:r>
          </a:p>
          <a:p>
            <a:pPr marL="0" indent="0">
              <a:buNone/>
            </a:pPr>
            <a:r>
              <a:rPr lang="en-GB"/>
              <a:t>- Sit on a scale (0-5, </a:t>
            </a:r>
            <a:r>
              <a:rPr lang="en-GB" err="1"/>
              <a:t>likert</a:t>
            </a:r>
            <a:r>
              <a:rPr lang="en-GB"/>
              <a:t> scale)</a:t>
            </a:r>
          </a:p>
          <a:p>
            <a:pPr marL="0" indent="0">
              <a:buNone/>
            </a:pPr>
            <a:r>
              <a:rPr lang="en-GB" b="1"/>
              <a:t>Interval Data</a:t>
            </a:r>
          </a:p>
          <a:p>
            <a:pPr marL="0" indent="0">
              <a:buNone/>
            </a:pPr>
            <a:r>
              <a:rPr lang="en-GB"/>
              <a:t>-Numerical measure of quantities where ZERO DOES NOT indicate ABSENCE of measure (e.g. Temperature) (NO TRUE ZERO)</a:t>
            </a:r>
          </a:p>
          <a:p>
            <a:pPr marL="0" indent="0">
              <a:buNone/>
            </a:pPr>
            <a:r>
              <a:rPr lang="en-GB" b="1"/>
              <a:t>Ratio Data</a:t>
            </a:r>
          </a:p>
          <a:p>
            <a:pPr marL="0" indent="0">
              <a:buNone/>
            </a:pPr>
            <a:r>
              <a:rPr lang="en-GB"/>
              <a:t>- Highest order of data</a:t>
            </a:r>
          </a:p>
          <a:p>
            <a:pPr marL="0" indent="0">
              <a:buNone/>
            </a:pPr>
            <a:r>
              <a:rPr lang="en-GB"/>
              <a:t>- Numerical measures of quantities which ZERO INDICATES ABSENCE of the measure (e.g. height, weight, distance, time, age) (TRUE ZERO)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6A15162-88CB-8BB4-C013-835C62E0C268}"/>
              </a:ext>
            </a:extLst>
          </p:cNvPr>
          <p:cNvSpPr/>
          <p:nvPr/>
        </p:nvSpPr>
        <p:spPr>
          <a:xfrm>
            <a:off x="1557633" y="3354903"/>
            <a:ext cx="9831377" cy="21945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/>
              <a:t>Interval and Ratio Data = SCALE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937D80-32AE-15FC-2530-1AC5EE4363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25" t="18971" r="6411" b="31186"/>
          <a:stretch/>
        </p:blipFill>
        <p:spPr>
          <a:xfrm>
            <a:off x="5084464" y="200972"/>
            <a:ext cx="7029802" cy="3228028"/>
          </a:xfrm>
          <a:prstGeom prst="rect">
            <a:avLst/>
          </a:prstGeom>
          <a:ln w="38100">
            <a:solidFill>
              <a:srgbClr val="023B59"/>
            </a:solidFill>
          </a:ln>
        </p:spPr>
      </p:pic>
    </p:spTree>
    <p:extLst>
      <p:ext uri="{BB962C8B-B14F-4D97-AF65-F5344CB8AC3E}">
        <p14:creationId xmlns:p14="http://schemas.microsoft.com/office/powerpoint/2010/main" val="303229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2289" y="1600201"/>
            <a:ext cx="2483405" cy="4525963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Gender 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Degree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Age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Heart Rate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Hand-grip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Fruit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Ruler Drop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Motivation for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8252B-EC83-6012-782C-8B3DC93000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94421" y="2559092"/>
            <a:ext cx="7887979" cy="3567071"/>
          </a:xfrm>
        </p:spPr>
        <p:txBody>
          <a:bodyPr/>
          <a:lstStyle/>
          <a:p>
            <a:r>
              <a:rPr lang="en-GB"/>
              <a:t>What was the Issues with the collection process of our research?</a:t>
            </a:r>
          </a:p>
          <a:p>
            <a:r>
              <a:rPr lang="en-GB"/>
              <a:t>Questions asked?</a:t>
            </a:r>
          </a:p>
          <a:p>
            <a:r>
              <a:rPr lang="en-GB"/>
              <a:t>Collection protocols of each measure/ variable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CF4C316-092E-BCA6-89F1-34D4F7922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132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7779" y="1600201"/>
            <a:ext cx="2483405" cy="4525963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Gender 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Degree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Age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Heart Rate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Hand-grip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Fruit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Ruler Drop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Motivation for learning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CF4C316-092E-BCA6-89F1-34D4F7922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Explore the 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6157B2-9F40-8B3A-F5DC-A2440CA9B8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DA7C80-A66C-25D7-A738-5D3253AE1D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27" t="25503" r="23890" b="12931"/>
          <a:stretch/>
        </p:blipFill>
        <p:spPr>
          <a:xfrm>
            <a:off x="4467672" y="1797327"/>
            <a:ext cx="5995764" cy="4222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58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72A9-0476-614A-5272-0D9264B1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Collection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C0B7-E5D6-A4C5-22B7-62EF668FF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02" y="3280353"/>
            <a:ext cx="1480972" cy="72014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Groups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C8D2BC7-DD8A-C6DE-5700-BA6DED58B5A3}"/>
              </a:ext>
            </a:extLst>
          </p:cNvPr>
          <p:cNvCxnSpPr/>
          <p:nvPr/>
        </p:nvCxnSpPr>
        <p:spPr>
          <a:xfrm>
            <a:off x="2400300" y="1690688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AB488A0-7E4D-5520-4F68-23AECCBB515E}"/>
              </a:ext>
            </a:extLst>
          </p:cNvPr>
          <p:cNvCxnSpPr>
            <a:cxnSpLocks/>
          </p:cNvCxnSpPr>
          <p:nvPr/>
        </p:nvCxnSpPr>
        <p:spPr>
          <a:xfrm>
            <a:off x="1991590" y="1887683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92B9FA4-31CE-2BE5-5FB3-524006FE19D7}"/>
              </a:ext>
            </a:extLst>
          </p:cNvPr>
          <p:cNvSpPr txBox="1">
            <a:spLocks/>
          </p:cNvSpPr>
          <p:nvPr/>
        </p:nvSpPr>
        <p:spPr>
          <a:xfrm>
            <a:off x="8802565" y="1167535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Time</a:t>
            </a:r>
          </a:p>
        </p:txBody>
      </p:sp>
      <p:pic>
        <p:nvPicPr>
          <p:cNvPr id="9" name="Picture 8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034BCE5E-08A3-3593-70B3-110D54073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0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3D6AB-D8AF-8551-EEBA-8A6C27D53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Normal Distribution of data</a:t>
            </a:r>
          </a:p>
        </p:txBody>
      </p:sp>
      <p:pic>
        <p:nvPicPr>
          <p:cNvPr id="1026" name="Picture 2" descr="The Normal Distribution and Its Applications in Quality Control and Process  Improvement">
            <a:extLst>
              <a:ext uri="{FF2B5EF4-FFF2-40B4-BE49-F238E27FC236}">
                <a16:creationId xmlns:a16="http://schemas.microsoft.com/office/drawing/2014/main" id="{A9FCD239-D0E0-DD57-1A28-827DDFE4D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3878" y="686795"/>
            <a:ext cx="6780700" cy="452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217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7EE5-4E3C-17C0-2F21-77D877F60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11F2D-60A8-B4E0-C232-FB6C0297D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F:\PHd\9928670.jpg">
            <a:extLst>
              <a:ext uri="{FF2B5EF4-FFF2-40B4-BE49-F238E27FC236}">
                <a16:creationId xmlns:a16="http://schemas.microsoft.com/office/drawing/2014/main" id="{69F817ED-CFA7-6CB8-7E52-5FE0B463ECB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66" y="1302327"/>
            <a:ext cx="10023024" cy="37802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6735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B0B66-0917-0DE5-922F-473028326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E9E5-85DA-C316-5B59-123DBA631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5" descr="https://encrypted-tbn1.gstatic.com/images?q=tbn:ANd9GcQqowO7qVTL4WQST8qwsokvkd8fvEiNcHudEhEd3HEgqUdrxMmSzA">
            <a:extLst>
              <a:ext uri="{FF2B5EF4-FFF2-40B4-BE49-F238E27FC236}">
                <a16:creationId xmlns:a16="http://schemas.microsoft.com/office/drawing/2014/main" id="{46241AA7-3161-1968-EC49-44FCB8C5A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59" y="857951"/>
            <a:ext cx="7864740" cy="4719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39112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5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UWTSD 200_Title Page</vt:lpstr>
      <vt:lpstr>UWTSD 200_Title Page 2</vt:lpstr>
      <vt:lpstr>UWTSD 200_Text 1</vt:lpstr>
      <vt:lpstr>UWTSD 200_Text 6</vt:lpstr>
      <vt:lpstr>PowerPoint Presentation</vt:lpstr>
      <vt:lpstr>Quantitative Research</vt:lpstr>
      <vt:lpstr>Scientific Method </vt:lpstr>
      <vt:lpstr>Scientific Method </vt:lpstr>
      <vt:lpstr>Scientific Method </vt:lpstr>
      <vt:lpstr>Scientific Method </vt:lpstr>
      <vt:lpstr>PowerPoint Presentation</vt:lpstr>
      <vt:lpstr>Scientific Method </vt:lpstr>
      <vt:lpstr>Hypothesis</vt:lpstr>
      <vt:lpstr>Scientific Method </vt:lpstr>
      <vt:lpstr>Statistical Tests: Level of Data</vt:lpstr>
      <vt:lpstr>PowerPoint Presentation</vt:lpstr>
      <vt:lpstr>Explore the data</vt:lpstr>
      <vt:lpstr>Collection Diagram</vt:lpstr>
      <vt:lpstr>Normal Distribution of data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2024-10-23T10:54:40Z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