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8" r:id="rId4"/>
    <p:sldId id="259" r:id="rId5"/>
    <p:sldId id="268" r:id="rId6"/>
    <p:sldId id="269" r:id="rId7"/>
    <p:sldId id="262" r:id="rId8"/>
    <p:sldId id="263" r:id="rId9"/>
    <p:sldId id="272" r:id="rId10"/>
    <p:sldId id="264" r:id="rId11"/>
    <p:sldId id="265" r:id="rId12"/>
    <p:sldId id="266" r:id="rId13"/>
    <p:sldId id="267" r:id="rId14"/>
    <p:sldId id="271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8D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654879-249A-EE87-73B3-E6AF3224B32A}" v="2502" dt="2026-10-13T11:59:22.261"/>
    <p1510:client id="{A71A4727-8691-E30D-5ED5-46F6AAE3C70D}" v="131" dt="2026-10-13T15:03:32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svetana Galabova (2507216)" userId="S::2507216@student.uwtsd.ac.uk::85177bb9-7737-4268-9c10-e7f0e8d5c1ff" providerId="AD" clId="Web-{65654879-249A-EE87-73B3-E6AF3224B32A}"/>
    <pc:docChg chg="addSld delSld modSld modMainMaster">
      <pc:chgData name="Tsvetana Galabova (2507216)" userId="S::2507216@student.uwtsd.ac.uk::85177bb9-7737-4268-9c10-e7f0e8d5c1ff" providerId="AD" clId="Web-{65654879-249A-EE87-73B3-E6AF3224B32A}" dt="2026-10-13T11:59:22.246" v="1838" actId="20577"/>
      <pc:docMkLst>
        <pc:docMk/>
      </pc:docMkLst>
      <pc:sldChg chg="addSp delSp modSp">
        <pc:chgData name="Tsvetana Galabova (2507216)" userId="S::2507216@student.uwtsd.ac.uk::85177bb9-7737-4268-9c10-e7f0e8d5c1ff" providerId="AD" clId="Web-{65654879-249A-EE87-73B3-E6AF3224B32A}" dt="2026-10-13T09:28:23.374" v="1751" actId="20577"/>
        <pc:sldMkLst>
          <pc:docMk/>
          <pc:sldMk cId="109857222" sldId="256"/>
        </pc:sldMkLst>
        <pc:spChg chg="del">
          <ac:chgData name="Tsvetana Galabova (2507216)" userId="S::2507216@student.uwtsd.ac.uk::85177bb9-7737-4268-9c10-e7f0e8d5c1ff" providerId="AD" clId="Web-{65654879-249A-EE87-73B3-E6AF3224B32A}" dt="2026-10-12T14:38:31.847" v="153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38:36.457" v="1531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109857222" sldId="256"/>
            <ac:spMk id="4" creationId="{70328918-6BA7-FA28-0A4F-DA06BE2E673C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109857222" sldId="256"/>
            <ac:spMk id="5" creationId="{6208A653-2A67-D693-E1A0-4D80AA0E7178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14:51:56.642" v="1583" actId="1076"/>
          <ac:spMkLst>
            <pc:docMk/>
            <pc:sldMk cId="109857222" sldId="256"/>
            <ac:spMk id="6" creationId="{CCE17768-FFD7-B212-DCFE-5F91353A9C44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09:28:23.374" v="1751" actId="20577"/>
          <ac:spMkLst>
            <pc:docMk/>
            <pc:sldMk cId="109857222" sldId="256"/>
            <ac:spMk id="24" creationId="{833D96A2-BE77-A54A-8322-D7B787C01630}"/>
          </ac:spMkLst>
        </pc:spChg>
        <pc:graphicFrameChg chg="add del">
          <ac:chgData name="Tsvetana Galabova (2507216)" userId="S::2507216@student.uwtsd.ac.uk::85177bb9-7737-4268-9c10-e7f0e8d5c1ff" providerId="AD" clId="Web-{65654879-249A-EE87-73B3-E6AF3224B32A}" dt="2026-10-12T14:43:55.615" v="1552"/>
          <ac:graphicFrameMkLst>
            <pc:docMk/>
            <pc:sldMk cId="109857222" sldId="256"/>
            <ac:graphicFrameMk id="9" creationId="{92F7DE60-8B90-7273-CB6A-CFCF7B56A7C1}"/>
          </ac:graphicFrameMkLst>
        </pc:graphicFrameChg>
        <pc:graphicFrameChg chg="add del mod modGraphic">
          <ac:chgData name="Tsvetana Galabova (2507216)" userId="S::2507216@student.uwtsd.ac.uk::85177bb9-7737-4268-9c10-e7f0e8d5c1ff" providerId="AD" clId="Web-{65654879-249A-EE87-73B3-E6AF3224B32A}" dt="2026-10-12T14:46:36.577" v="1561"/>
          <ac:graphicFrameMkLst>
            <pc:docMk/>
            <pc:sldMk cId="109857222" sldId="256"/>
            <ac:graphicFrameMk id="23" creationId="{8BC46D62-27B4-21F5-287E-8839A452EEAE}"/>
          </ac:graphicFrameMkLst>
        </pc:graphicFrameChg>
        <pc:picChg chg="add mod">
          <ac:chgData name="Tsvetana Galabova (2507216)" userId="S::2507216@student.uwtsd.ac.uk::85177bb9-7737-4268-9c10-e7f0e8d5c1ff" providerId="AD" clId="Web-{65654879-249A-EE87-73B3-E6AF3224B32A}" dt="2026-10-12T14:42:16.094" v="1550" actId="1076"/>
          <ac:picMkLst>
            <pc:docMk/>
            <pc:sldMk cId="109857222" sldId="256"/>
            <ac:picMk id="7" creationId="{B79F0BC4-0EB8-1487-4E96-F9A083366CAE}"/>
          </ac:picMkLst>
        </pc:picChg>
      </pc:sldChg>
      <pc:sldChg chg="delSp modSp del">
        <pc:chgData name="Tsvetana Galabova (2507216)" userId="S::2507216@student.uwtsd.ac.uk::85177bb9-7737-4268-9c10-e7f0e8d5c1ff" providerId="AD" clId="Web-{65654879-249A-EE87-73B3-E6AF3224B32A}" dt="2026-10-12T13:17:02.235" v="1134"/>
        <pc:sldMkLst>
          <pc:docMk/>
          <pc:sldMk cId="1808670850" sldId="257"/>
        </pc:sldMkLst>
        <pc:spChg chg="mod">
          <ac:chgData name="Tsvetana Galabova (2507216)" userId="S::2507216@student.uwtsd.ac.uk::85177bb9-7737-4268-9c10-e7f0e8d5c1ff" providerId="AD" clId="Web-{65654879-249A-EE87-73B3-E6AF3224B32A}" dt="2026-10-12T13:13:06.925" v="1117" actId="20577"/>
          <ac:spMkLst>
            <pc:docMk/>
            <pc:sldMk cId="1808670850" sldId="257"/>
            <ac:spMk id="2" creationId="{80F8D434-7D16-3743-8BBE-1B46FB45BFD5}"/>
          </ac:spMkLst>
        </pc:spChg>
        <pc:picChg chg="del">
          <ac:chgData name="Tsvetana Galabova (2507216)" userId="S::2507216@student.uwtsd.ac.uk::85177bb9-7737-4268-9c10-e7f0e8d5c1ff" providerId="AD" clId="Web-{65654879-249A-EE87-73B3-E6AF3224B32A}" dt="2026-10-12T02:07:29.233" v="95"/>
          <ac:picMkLst>
            <pc:docMk/>
            <pc:sldMk cId="1808670850" sldId="257"/>
            <ac:picMk id="18" creationId="{3EF3D28D-C879-F303-2A01-FDD30CBC01EC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2:07:36.702" v="98"/>
          <ac:picMkLst>
            <pc:docMk/>
            <pc:sldMk cId="1808670850" sldId="257"/>
            <ac:picMk id="365" creationId="{1BD00AA9-60FE-F040-9A71-B26CBDBD05E7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2:07:39.093" v="99"/>
          <ac:picMkLst>
            <pc:docMk/>
            <pc:sldMk cId="1808670850" sldId="257"/>
            <ac:picMk id="371" creationId="{399F5088-1856-2FB9-B44A-3DCBD3571B8C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2:07:33.999" v="97"/>
          <ac:picMkLst>
            <pc:docMk/>
            <pc:sldMk cId="1808670850" sldId="257"/>
            <ac:picMk id="373" creationId="{3422EBC3-9E79-399F-A611-28275953D365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2:07:31.717" v="96"/>
          <ac:picMkLst>
            <pc:docMk/>
            <pc:sldMk cId="1808670850" sldId="257"/>
            <ac:picMk id="374" creationId="{3F904B69-4CF1-DDA3-A5C9-1998D6BC9857}"/>
          </ac:picMkLst>
        </pc:picChg>
      </pc:sldChg>
      <pc:sldChg chg="addSp delSp modSp mod setBg">
        <pc:chgData name="Tsvetana Galabova (2507216)" userId="S::2507216@student.uwtsd.ac.uk::85177bb9-7737-4268-9c10-e7f0e8d5c1ff" providerId="AD" clId="Web-{65654879-249A-EE87-73B3-E6AF3224B32A}" dt="2026-10-13T09:27:44.950" v="1748" actId="20577"/>
        <pc:sldMkLst>
          <pc:docMk/>
          <pc:sldMk cId="1800270286" sldId="258"/>
        </pc:sldMkLst>
        <pc:spChg chg="mod ord">
          <ac:chgData name="Tsvetana Galabova (2507216)" userId="S::2507216@student.uwtsd.ac.uk::85177bb9-7737-4268-9c10-e7f0e8d5c1ff" providerId="AD" clId="Web-{65654879-249A-EE87-73B3-E6AF3224B32A}" dt="2026-10-13T09:27:44.950" v="1748" actId="20577"/>
          <ac:spMkLst>
            <pc:docMk/>
            <pc:sldMk cId="1800270286" sldId="258"/>
            <ac:spMk id="2" creationId="{CA88573D-FD18-0C8F-DC0A-8D2E6ECCCA12}"/>
          </ac:spMkLst>
        </pc:spChg>
        <pc:spChg chg="del mo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1800270286" sldId="258"/>
            <ac:spMk id="3" creationId="{DB94A65F-C5C1-9563-7182-3900F195AA4B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2:01:57.256" v="88"/>
          <ac:spMkLst>
            <pc:docMk/>
            <pc:sldMk cId="1800270286" sldId="258"/>
            <ac:spMk id="4" creationId="{37F07EDB-ADC3-22C8-FE41-873C82B128A6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1:59:04.838" v="64"/>
          <ac:spMkLst>
            <pc:docMk/>
            <pc:sldMk cId="1800270286" sldId="258"/>
            <ac:spMk id="6" creationId="{7197A716-3C86-5F57-3615-FB5BD44A7CB7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1:59:19.886" v="65"/>
          <ac:spMkLst>
            <pc:docMk/>
            <pc:sldMk cId="1800270286" sldId="258"/>
            <ac:spMk id="9" creationId="{36C0BB2E-5B13-B537-FF55-B78BFA47D3B8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1:59:42.450" v="71"/>
          <ac:spMkLst>
            <pc:docMk/>
            <pc:sldMk cId="1800270286" sldId="258"/>
            <ac:spMk id="10" creationId="{325D6CB5-DA9D-614C-F5C8-0D93D1895A90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1:59:56.654" v="74"/>
          <ac:spMkLst>
            <pc:docMk/>
            <pc:sldMk cId="1800270286" sldId="258"/>
            <ac:spMk id="11" creationId="{4117701F-CF2B-17AC-5E5A-20AA1C04293B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2:01:57.256" v="88"/>
          <ac:spMkLst>
            <pc:docMk/>
            <pc:sldMk cId="1800270286" sldId="258"/>
            <ac:spMk id="13" creationId="{2659FDB4-FCBE-4A89-B46D-43D4FA54464D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1800270286" sldId="258"/>
            <ac:spMk id="55" creationId="{E33BF81F-6B1A-3173-640B-492657304C9F}"/>
          </ac:spMkLst>
        </pc:spChg>
        <pc:graphicFrameChg chg="add del mod modGraphic">
          <ac:chgData name="Tsvetana Galabova (2507216)" userId="S::2507216@student.uwtsd.ac.uk::85177bb9-7737-4268-9c10-e7f0e8d5c1ff" providerId="AD" clId="Web-{65654879-249A-EE87-73B3-E6AF3224B32A}" dt="2026-10-12T01:15:31.521" v="49"/>
          <ac:graphicFrameMkLst>
            <pc:docMk/>
            <pc:sldMk cId="1800270286" sldId="258"/>
            <ac:graphicFrameMk id="12" creationId="{97E9B292-F69C-8833-86B5-893F7D35ADB0}"/>
          </ac:graphicFrameMkLst>
        </pc:graphicFrameChg>
        <pc:graphicFrameChg chg="add mod">
          <ac:chgData name="Tsvetana Galabova (2507216)" userId="S::2507216@student.uwtsd.ac.uk::85177bb9-7737-4268-9c10-e7f0e8d5c1ff" providerId="AD" clId="Web-{65654879-249A-EE87-73B3-E6AF3224B32A}" dt="2026-10-12T02:06:39.417" v="93" actId="1076"/>
          <ac:graphicFrameMkLst>
            <pc:docMk/>
            <pc:sldMk cId="1800270286" sldId="258"/>
            <ac:graphicFrameMk id="15" creationId="{B17F574E-7ABD-3EA0-8CDB-EEC3C7DB7F58}"/>
          </ac:graphicFrameMkLst>
        </pc:graphicFrameChg>
        <pc:graphicFrameChg chg="add del mod modGraphic">
          <ac:chgData name="Tsvetana Galabova (2507216)" userId="S::2507216@student.uwtsd.ac.uk::85177bb9-7737-4268-9c10-e7f0e8d5c1ff" providerId="AD" clId="Web-{65654879-249A-EE87-73B3-E6AF3224B32A}" dt="2026-10-12T01:18:59.175" v="58"/>
          <ac:graphicFrameMkLst>
            <pc:docMk/>
            <pc:sldMk cId="1800270286" sldId="258"/>
            <ac:graphicFrameMk id="23" creationId="{6BECAE86-EB1A-F224-5299-198C7CBFA73B}"/>
          </ac:graphicFrameMkLst>
        </pc:graphicFrameChg>
        <pc:picChg chg="del">
          <ac:chgData name="Tsvetana Galabova (2507216)" userId="S::2507216@student.uwtsd.ac.uk::85177bb9-7737-4268-9c10-e7f0e8d5c1ff" providerId="AD" clId="Web-{65654879-249A-EE87-73B3-E6AF3224B32A}" dt="2026-10-12T01:02:21.742" v="0"/>
          <ac:picMkLst>
            <pc:docMk/>
            <pc:sldMk cId="1800270286" sldId="258"/>
            <ac:picMk id="5" creationId="{85E3E76E-BCD6-34A1-B89B-7A30C38765E9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1:02:26.680" v="1"/>
          <ac:picMkLst>
            <pc:docMk/>
            <pc:sldMk cId="1800270286" sldId="258"/>
            <ac:picMk id="7" creationId="{9D0C9D6C-C220-32EE-A913-4ACBBDDE047F}"/>
          </ac:picMkLst>
        </pc:picChg>
        <pc:picChg chg="del">
          <ac:chgData name="Tsvetana Galabova (2507216)" userId="S::2507216@student.uwtsd.ac.uk::85177bb9-7737-4268-9c10-e7f0e8d5c1ff" providerId="AD" clId="Web-{65654879-249A-EE87-73B3-E6AF3224B32A}" dt="2026-10-12T01:02:30.742" v="2"/>
          <ac:picMkLst>
            <pc:docMk/>
            <pc:sldMk cId="1800270286" sldId="258"/>
            <ac:picMk id="8" creationId="{D06B8F26-C102-E51A-E39E-EA8FC21C2FDD}"/>
          </ac:picMkLst>
        </pc:picChg>
        <pc:cxnChg chg="add">
          <ac:chgData name="Tsvetana Galabova (2507216)" userId="S::2507216@student.uwtsd.ac.uk::85177bb9-7737-4268-9c10-e7f0e8d5c1ff" providerId="AD" clId="Web-{65654879-249A-EE87-73B3-E6AF3224B32A}" dt="2026-10-12T02:01:57.256" v="88"/>
          <ac:cxnSpMkLst>
            <pc:docMk/>
            <pc:sldMk cId="1800270286" sldId="258"/>
            <ac:cxnSpMk id="14" creationId="{C8F51B3F-8331-4E4A-AE96-D47B1006EEAD}"/>
          </ac:cxnSpMkLst>
        </pc:cxnChg>
      </pc:sldChg>
      <pc:sldChg chg="addSp delSp modSp mod setBg">
        <pc:chgData name="Tsvetana Galabova (2507216)" userId="S::2507216@student.uwtsd.ac.uk::85177bb9-7737-4268-9c10-e7f0e8d5c1ff" providerId="AD" clId="Web-{65654879-249A-EE87-73B3-E6AF3224B32A}" dt="2026-10-13T09:27:24.808" v="1744" actId="20577"/>
        <pc:sldMkLst>
          <pc:docMk/>
          <pc:sldMk cId="3468220064" sldId="259"/>
        </pc:sldMkLst>
        <pc:spChg chg="mod ord">
          <ac:chgData name="Tsvetana Galabova (2507216)" userId="S::2507216@student.uwtsd.ac.uk::85177bb9-7737-4268-9c10-e7f0e8d5c1ff" providerId="AD" clId="Web-{65654879-249A-EE87-73B3-E6AF3224B32A}" dt="2026-10-13T09:27:24.808" v="1744" actId="20577"/>
          <ac:spMkLst>
            <pc:docMk/>
            <pc:sldMk cId="3468220064" sldId="259"/>
            <ac:spMk id="2" creationId="{4A1A764E-5324-5CEC-6648-0109BAFF6731}"/>
          </ac:spMkLst>
        </pc:spChg>
        <pc:spChg chg="del mo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3468220064" sldId="259"/>
            <ac:spMk id="3" creationId="{4A02AB84-B3D1-5E98-C26D-D2B1F36F6E14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2:46:34.709" v="369"/>
          <ac:spMkLst>
            <pc:docMk/>
            <pc:sldMk cId="3468220064" sldId="259"/>
            <ac:spMk id="4" creationId="{FEB000AD-FE71-C899-138D-BDDAC57752F2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2:46:34.709" v="369"/>
          <ac:spMkLst>
            <pc:docMk/>
            <pc:sldMk cId="3468220064" sldId="259"/>
            <ac:spMk id="10" creationId="{2659FDB4-FCBE-4A89-B46D-43D4FA54464D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3468220064" sldId="259"/>
            <ac:spMk id="46" creationId="{4DC7C42D-4164-E937-A571-DD7F53D51EF0}"/>
          </ac:spMkLst>
        </pc:spChg>
        <pc:graphicFrameChg chg="add mod modGraphic">
          <ac:chgData name="Tsvetana Galabova (2507216)" userId="S::2507216@student.uwtsd.ac.uk::85177bb9-7737-4268-9c10-e7f0e8d5c1ff" providerId="AD" clId="Web-{65654879-249A-EE87-73B3-E6AF3224B32A}" dt="2026-10-12T02:50:44.542" v="447" actId="20577"/>
          <ac:graphicFrameMkLst>
            <pc:docMk/>
            <pc:sldMk cId="3468220064" sldId="259"/>
            <ac:graphicFrameMk id="6" creationId="{4EB8E045-1616-39C9-AF96-6E1BFC9DB0DE}"/>
          </ac:graphicFrameMkLst>
        </pc:graphicFrameChg>
        <pc:cxnChg chg="add">
          <ac:chgData name="Tsvetana Galabova (2507216)" userId="S::2507216@student.uwtsd.ac.uk::85177bb9-7737-4268-9c10-e7f0e8d5c1ff" providerId="AD" clId="Web-{65654879-249A-EE87-73B3-E6AF3224B32A}" dt="2026-10-12T02:46:34.709" v="369"/>
          <ac:cxnSpMkLst>
            <pc:docMk/>
            <pc:sldMk cId="3468220064" sldId="259"/>
            <ac:cxnSpMk id="12" creationId="{C8F51B3F-8331-4E4A-AE96-D47B1006EEAD}"/>
          </ac:cxnSpMkLst>
        </pc:cxnChg>
      </pc:sldChg>
      <pc:sldChg chg="addSp modSp del">
        <pc:chgData name="Tsvetana Galabova (2507216)" userId="S::2507216@student.uwtsd.ac.uk::85177bb9-7737-4268-9c10-e7f0e8d5c1ff" providerId="AD" clId="Web-{65654879-249A-EE87-73B3-E6AF3224B32A}" dt="2026-10-12T09:23:53.849" v="772"/>
        <pc:sldMkLst>
          <pc:docMk/>
          <pc:sldMk cId="4184610856" sldId="260"/>
        </pc:sldMkLst>
        <pc:spChg chg="mod">
          <ac:chgData name="Tsvetana Galabova (2507216)" userId="S::2507216@student.uwtsd.ac.uk::85177bb9-7737-4268-9c10-e7f0e8d5c1ff" providerId="AD" clId="Web-{65654879-249A-EE87-73B3-E6AF3224B32A}" dt="2026-10-12T09:21:47.966" v="760" actId="1076"/>
          <ac:spMkLst>
            <pc:docMk/>
            <pc:sldMk cId="4184610856" sldId="260"/>
            <ac:spMk id="2" creationId="{7550F071-E74E-E164-85A1-9316468EEEAB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9:08:17.522" v="696" actId="1076"/>
          <ac:spMkLst>
            <pc:docMk/>
            <pc:sldMk cId="4184610856" sldId="260"/>
            <ac:spMk id="4" creationId="{D8D47D3E-CBC2-CCC9-C483-BD4E0748EA22}"/>
          </ac:spMkLst>
        </pc:spChg>
      </pc:sldChg>
      <pc:sldChg chg="addSp delSp modSp del mod setBg">
        <pc:chgData name="Tsvetana Galabova (2507216)" userId="S::2507216@student.uwtsd.ac.uk::85177bb9-7737-4268-9c10-e7f0e8d5c1ff" providerId="AD" clId="Web-{65654879-249A-EE87-73B3-E6AF3224B32A}" dt="2026-10-12T10:06:16.499" v="1005"/>
        <pc:sldMkLst>
          <pc:docMk/>
          <pc:sldMk cId="2135155240" sldId="261"/>
        </pc:sldMkLst>
        <pc:spChg chg="mod">
          <ac:chgData name="Tsvetana Galabova (2507216)" userId="S::2507216@student.uwtsd.ac.uk::85177bb9-7737-4268-9c10-e7f0e8d5c1ff" providerId="AD" clId="Web-{65654879-249A-EE87-73B3-E6AF3224B32A}" dt="2026-10-12T09:56:09.194" v="954" actId="14100"/>
          <ac:spMkLst>
            <pc:docMk/>
            <pc:sldMk cId="2135155240" sldId="261"/>
            <ac:spMk id="2" creationId="{79A5FE37-06A0-2BAE-EEB1-3FAC0D79D262}"/>
          </ac:spMkLst>
        </pc:spChg>
        <pc:spChg chg="mod">
          <ac:chgData name="Tsvetana Galabova (2507216)" userId="S::2507216@student.uwtsd.ac.uk::85177bb9-7737-4268-9c10-e7f0e8d5c1ff" providerId="AD" clId="Web-{65654879-249A-EE87-73B3-E6AF3224B32A}" dt="2026-10-12T09:25:55.747" v="776"/>
          <ac:spMkLst>
            <pc:docMk/>
            <pc:sldMk cId="2135155240" sldId="261"/>
            <ac:spMk id="3" creationId="{20DDBCD9-0500-175D-974F-5A7D735ADCF8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2:40:32.935" v="352" actId="1076"/>
          <ac:spMkLst>
            <pc:docMk/>
            <pc:sldMk cId="2135155240" sldId="261"/>
            <ac:spMk id="4" creationId="{5F7E99F9-8911-130E-1C02-71565976592B}"/>
          </ac:spMkLst>
        </pc:spChg>
        <pc:spChg chg="add mod ord">
          <ac:chgData name="Tsvetana Galabova (2507216)" userId="S::2507216@student.uwtsd.ac.uk::85177bb9-7737-4268-9c10-e7f0e8d5c1ff" providerId="AD" clId="Web-{65654879-249A-EE87-73B3-E6AF3224B32A}" dt="2026-10-12T09:25:55.747" v="776"/>
          <ac:spMkLst>
            <pc:docMk/>
            <pc:sldMk cId="2135155240" sldId="261"/>
            <ac:spMk id="5" creationId="{3DD1CF19-230E-6F11-5D1F-5B8FEAAE9C4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2:40:02.979" v="350"/>
          <ac:spMkLst>
            <pc:docMk/>
            <pc:sldMk cId="2135155240" sldId="261"/>
            <ac:spMk id="10" creationId="{3ECBE1F1-D69B-4AFA-ABD5-8E41720EF6DE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9:25:55.747" v="776"/>
          <ac:spMkLst>
            <pc:docMk/>
            <pc:sldMk cId="2135155240" sldId="261"/>
            <ac:spMk id="11" creationId="{C0763A76-9F1C-4FC5-82B7-DD475DA461B2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2:40:02.979" v="349"/>
          <ac:spMkLst>
            <pc:docMk/>
            <pc:sldMk cId="2135155240" sldId="261"/>
            <ac:spMk id="12" creationId="{603A6265-E10C-4B85-9C20-E75FCAF9CC63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9:25:55.747" v="776"/>
          <ac:spMkLst>
            <pc:docMk/>
            <pc:sldMk cId="2135155240" sldId="261"/>
            <ac:spMk id="13" creationId="{E81BF4F6-F2CF-4984-9D14-D6966D92F99F}"/>
          </ac:spMkLst>
        </pc:spChg>
        <pc:picChg chg="add del mod">
          <ac:chgData name="Tsvetana Galabova (2507216)" userId="S::2507216@student.uwtsd.ac.uk::85177bb9-7737-4268-9c10-e7f0e8d5c1ff" providerId="AD" clId="Web-{65654879-249A-EE87-73B3-E6AF3224B32A}" dt="2026-10-12T09:24:34.805" v="775"/>
          <ac:picMkLst>
            <pc:docMk/>
            <pc:sldMk cId="2135155240" sldId="261"/>
            <ac:picMk id="6" creationId="{C2E19172-9733-3BD7-5F5A-0FF7E6956788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9:37:30.902" v="782"/>
          <ac:picMkLst>
            <pc:docMk/>
            <pc:sldMk cId="2135155240" sldId="261"/>
            <ac:picMk id="7" creationId="{63C2C51C-4E70-6DF1-940F-684EB568FDD3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9:37:20.464" v="781"/>
          <ac:picMkLst>
            <pc:docMk/>
            <pc:sldMk cId="2135155240" sldId="261"/>
            <ac:picMk id="8" creationId="{6DF4CB2A-E369-09B9-D5A4-D789FA56DC98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9:37:20.464" v="780"/>
          <ac:picMkLst>
            <pc:docMk/>
            <pc:sldMk cId="2135155240" sldId="261"/>
            <ac:picMk id="9" creationId="{0B748EF5-4263-7912-AD06-E74C1D527900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9:39:59.990" v="791"/>
          <ac:picMkLst>
            <pc:docMk/>
            <pc:sldMk cId="2135155240" sldId="261"/>
            <ac:picMk id="10" creationId="{2489510E-46EA-B328-CD59-4C063AF139E9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9:39:53.349" v="790"/>
          <ac:picMkLst>
            <pc:docMk/>
            <pc:sldMk cId="2135155240" sldId="261"/>
            <ac:picMk id="12" creationId="{FD84BEE8-50D3-4012-C20E-1ED816A95E6A}"/>
          </ac:picMkLst>
        </pc:picChg>
      </pc:sldChg>
      <pc:sldChg chg="addSp delSp modSp">
        <pc:chgData name="Tsvetana Galabova (2507216)" userId="S::2507216@student.uwtsd.ac.uk::85177bb9-7737-4268-9c10-e7f0e8d5c1ff" providerId="AD" clId="Web-{65654879-249A-EE87-73B3-E6AF3224B32A}" dt="2026-10-13T09:26:36.976" v="1735" actId="20577"/>
        <pc:sldMkLst>
          <pc:docMk/>
          <pc:sldMk cId="616875108" sldId="262"/>
        </pc:sldMkLst>
        <pc:spChg chg="mod">
          <ac:chgData name="Tsvetana Galabova (2507216)" userId="S::2507216@student.uwtsd.ac.uk::85177bb9-7737-4268-9c10-e7f0e8d5c1ff" providerId="AD" clId="Web-{65654879-249A-EE87-73B3-E6AF3224B32A}" dt="2026-10-13T09:26:36.976" v="1735" actId="20577"/>
          <ac:spMkLst>
            <pc:docMk/>
            <pc:sldMk cId="616875108" sldId="262"/>
            <ac:spMk id="2" creationId="{21381D41-74DD-F391-6B9A-23383B1F581F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616875108" sldId="262"/>
            <ac:spMk id="3" creationId="{74FD5B1C-331C-CD7F-5D06-645F3A144F36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616875108" sldId="262"/>
            <ac:spMk id="4" creationId="{8FF22B9F-293A-A002-DEAC-680F235E5DBE}"/>
          </ac:spMkLst>
        </pc:spChg>
      </pc:sldChg>
      <pc:sldChg chg="addSp delSp modSp">
        <pc:chgData name="Tsvetana Galabova (2507216)" userId="S::2507216@student.uwtsd.ac.uk::85177bb9-7737-4268-9c10-e7f0e8d5c1ff" providerId="AD" clId="Web-{65654879-249A-EE87-73B3-E6AF3224B32A}" dt="2026-10-13T10:00:07.118" v="1778" actId="14100"/>
        <pc:sldMkLst>
          <pc:docMk/>
          <pc:sldMk cId="200103908" sldId="263"/>
        </pc:sldMkLst>
        <pc:spChg chg="mod">
          <ac:chgData name="Tsvetana Galabova (2507216)" userId="S::2507216@student.uwtsd.ac.uk::85177bb9-7737-4268-9c10-e7f0e8d5c1ff" providerId="AD" clId="Web-{65654879-249A-EE87-73B3-E6AF3224B32A}" dt="2026-10-13T09:58:37.393" v="1769" actId="20577"/>
          <ac:spMkLst>
            <pc:docMk/>
            <pc:sldMk cId="200103908" sldId="263"/>
            <ac:spMk id="2" creationId="{9352CAF5-EC00-527E-3383-F7842A950D87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200103908" sldId="263"/>
            <ac:spMk id="3" creationId="{84FB91A2-26F6-D34B-B729-F745632B402A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2:54:08.576" v="451"/>
          <ac:spMkLst>
            <pc:docMk/>
            <pc:sldMk cId="200103908" sldId="263"/>
            <ac:spMk id="4" creationId="{BEA05952-B583-C3EF-02E9-546B1A2B070E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10:00:07.118" v="1778" actId="14100"/>
          <ac:spMkLst>
            <pc:docMk/>
            <pc:sldMk cId="200103908" sldId="263"/>
            <ac:spMk id="4" creationId="{D7E7A6E5-E435-BDA8-4438-9722361DF54D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200103908" sldId="263"/>
            <ac:spMk id="5" creationId="{5AEBE0A3-8CF4-7B6A-CC92-74A82A5BF581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8:53.352" v="554"/>
          <ac:spMkLst>
            <pc:docMk/>
            <pc:sldMk cId="200103908" sldId="263"/>
            <ac:spMk id="5" creationId="{D5375F3A-BF5C-2827-3B6F-CF49676E529B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8:03.614" v="548"/>
          <ac:spMkLst>
            <pc:docMk/>
            <pc:sldMk cId="200103908" sldId="263"/>
            <ac:spMk id="52" creationId="{428FA92A-851C-ED27-02C5-39C33C8DB475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8:12.661" v="549"/>
          <ac:spMkLst>
            <pc:docMk/>
            <pc:sldMk cId="200103908" sldId="263"/>
            <ac:spMk id="53" creationId="{96D1D9D6-8B30-9A92-88C3-96A70D28AF9D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8:21.209" v="550"/>
          <ac:spMkLst>
            <pc:docMk/>
            <pc:sldMk cId="200103908" sldId="263"/>
            <ac:spMk id="54" creationId="{EDF3BED2-9A19-2482-E21C-26C84D6E4EF7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8:39.741" v="552"/>
          <ac:spMkLst>
            <pc:docMk/>
            <pc:sldMk cId="200103908" sldId="263"/>
            <ac:spMk id="55" creationId="{1E4FEABC-BA3A-46C2-0281-B18219E5A14F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3:08:37.621" v="532"/>
          <ac:spMkLst>
            <pc:docMk/>
            <pc:sldMk cId="200103908" sldId="263"/>
            <ac:spMk id="56" creationId="{149E19F8-0F32-39EE-1967-058CD5197660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09:56.736" v="536"/>
          <ac:spMkLst>
            <pc:docMk/>
            <pc:sldMk cId="200103908" sldId="263"/>
            <ac:spMk id="57" creationId="{DE39BD87-D61A-B6C3-9F2D-045F711C29B3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6:36.498" v="540"/>
          <ac:spMkLst>
            <pc:docMk/>
            <pc:sldMk cId="200103908" sldId="263"/>
            <ac:spMk id="58" creationId="{242E369F-0029-5EF8-55A9-7E940A99C152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16:45.890" v="543"/>
          <ac:spMkLst>
            <pc:docMk/>
            <pc:sldMk cId="200103908" sldId="263"/>
            <ac:spMk id="59" creationId="{33DDEFCE-F0BF-1D3D-B639-BCE33C8391EF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13:50:13.875" v="1374"/>
          <ac:spMkLst>
            <pc:docMk/>
            <pc:sldMk cId="200103908" sldId="263"/>
            <ac:spMk id="62" creationId="{D68261C4-E1FC-65C5-8508-CB1D6530BB96}"/>
          </ac:spMkLst>
        </pc:spChg>
        <pc:graphicFrameChg chg="add del mod modGraphic">
          <ac:chgData name="Tsvetana Galabova (2507216)" userId="S::2507216@student.uwtsd.ac.uk::85177bb9-7737-4268-9c10-e7f0e8d5c1ff" providerId="AD" clId="Web-{65654879-249A-EE87-73B3-E6AF3224B32A}" dt="2026-10-12T02:59:13.441" v="483"/>
          <ac:graphicFrameMkLst>
            <pc:docMk/>
            <pc:sldMk cId="200103908" sldId="263"/>
            <ac:graphicFrameMk id="6" creationId="{21303F6F-4DF7-D03C-A727-9C7BF655C990}"/>
          </ac:graphicFrameMkLst>
        </pc:graphicFrameChg>
        <pc:graphicFrameChg chg="add del mod modGraphic">
          <ac:chgData name="Tsvetana Galabova (2507216)" userId="S::2507216@student.uwtsd.ac.uk::85177bb9-7737-4268-9c10-e7f0e8d5c1ff" providerId="AD" clId="Web-{65654879-249A-EE87-73B3-E6AF3224B32A}" dt="2026-10-12T02:59:52.725" v="486"/>
          <ac:graphicFrameMkLst>
            <pc:docMk/>
            <pc:sldMk cId="200103908" sldId="263"/>
            <ac:graphicFrameMk id="29" creationId="{CF9069F2-E3D3-F077-135E-D43E846F405F}"/>
          </ac:graphicFrameMkLst>
        </pc:graphicFrameChg>
        <pc:picChg chg="add del mod ord">
          <ac:chgData name="Tsvetana Galabova (2507216)" userId="S::2507216@student.uwtsd.ac.uk::85177bb9-7737-4268-9c10-e7f0e8d5c1ff" providerId="AD" clId="Web-{65654879-249A-EE87-73B3-E6AF3224B32A}" dt="2026-10-12T03:26:25.899" v="560"/>
          <ac:picMkLst>
            <pc:docMk/>
            <pc:sldMk cId="200103908" sldId="263"/>
            <ac:picMk id="60" creationId="{5703A54F-A133-FD4A-7DD6-ACE9B885533E}"/>
          </ac:picMkLst>
        </pc:picChg>
        <pc:picChg chg="add mod">
          <ac:chgData name="Tsvetana Galabova (2507216)" userId="S::2507216@student.uwtsd.ac.uk::85177bb9-7737-4268-9c10-e7f0e8d5c1ff" providerId="AD" clId="Web-{65654879-249A-EE87-73B3-E6AF3224B32A}" dt="2026-10-12T03:26:36.571" v="561" actId="1076"/>
          <ac:picMkLst>
            <pc:docMk/>
            <pc:sldMk cId="200103908" sldId="263"/>
            <ac:picMk id="61" creationId="{C005C6B2-1C8F-5E28-C862-2B8FB0C2C502}"/>
          </ac:picMkLst>
        </pc:picChg>
      </pc:sldChg>
      <pc:sldChg chg="addSp delSp modSp">
        <pc:chgData name="Tsvetana Galabova (2507216)" userId="S::2507216@student.uwtsd.ac.uk::85177bb9-7737-4268-9c10-e7f0e8d5c1ff" providerId="AD" clId="Web-{65654879-249A-EE87-73B3-E6AF3224B32A}" dt="2026-10-13T09:25:33.253" v="1733" actId="20577"/>
        <pc:sldMkLst>
          <pc:docMk/>
          <pc:sldMk cId="3214093973" sldId="264"/>
        </pc:sldMkLst>
        <pc:spChg chg="add del mod">
          <ac:chgData name="Tsvetana Galabova (2507216)" userId="S::2507216@student.uwtsd.ac.uk::85177bb9-7737-4268-9c10-e7f0e8d5c1ff" providerId="AD" clId="Web-{65654879-249A-EE87-73B3-E6AF3224B32A}" dt="2026-10-13T09:25:33.253" v="1733" actId="20577"/>
          <ac:spMkLst>
            <pc:docMk/>
            <pc:sldMk cId="3214093973" sldId="264"/>
            <ac:spMk id="2" creationId="{6E8AA338-4157-0B68-9D4F-806E1A1DB67B}"/>
          </ac:spMkLst>
        </pc:spChg>
        <pc:spChg chg="del mo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3214093973" sldId="264"/>
            <ac:spMk id="3" creationId="{CDFADF31-9B19-C18F-F21C-36971D314350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3214093973" sldId="264"/>
            <ac:spMk id="4" creationId="{570A8C3E-885F-C91E-3405-447F40499195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32:36.049" v="580"/>
          <ac:spMkLst>
            <pc:docMk/>
            <pc:sldMk cId="3214093973" sldId="264"/>
            <ac:spMk id="4" creationId="{6EB6DDBC-45B8-07DA-2833-396C2EA563B8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3:50:59.907" v="641"/>
          <ac:spMkLst>
            <pc:docMk/>
            <pc:sldMk cId="3214093973" sldId="264"/>
            <ac:spMk id="5" creationId="{EB563386-ABBF-A251-76FB-3DFD01C98193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3:56:00.709" v="672" actId="20577"/>
          <ac:spMkLst>
            <pc:docMk/>
            <pc:sldMk cId="3214093973" sldId="264"/>
            <ac:spMk id="11" creationId="{0A93E25C-A050-C75C-E2FC-9FA42DAD1B30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3:56:13.429" v="673" actId="20577"/>
          <ac:spMkLst>
            <pc:docMk/>
            <pc:sldMk cId="3214093973" sldId="264"/>
            <ac:spMk id="12" creationId="{5288C4BF-8F73-CD81-2D10-B12239886613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3:56:37.852" v="675" actId="20577"/>
          <ac:spMkLst>
            <pc:docMk/>
            <pc:sldMk cId="3214093973" sldId="264"/>
            <ac:spMk id="13" creationId="{B1D06556-F79D-339E-D703-231444EB54A9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03:56:50.509" v="676" actId="20577"/>
          <ac:spMkLst>
            <pc:docMk/>
            <pc:sldMk cId="3214093973" sldId="264"/>
            <ac:spMk id="14" creationId="{E9C15CE1-C803-69F5-774D-D7305CF3B2C2}"/>
          </ac:spMkLst>
        </pc:spChg>
        <pc:graphicFrameChg chg="add del">
          <ac:chgData name="Tsvetana Galabova (2507216)" userId="S::2507216@student.uwtsd.ac.uk::85177bb9-7737-4268-9c10-e7f0e8d5c1ff" providerId="AD" clId="Web-{65654879-249A-EE87-73B3-E6AF3224B32A}" dt="2026-10-12T03:51:28.956" v="643"/>
          <ac:graphicFrameMkLst>
            <pc:docMk/>
            <pc:sldMk cId="3214093973" sldId="264"/>
            <ac:graphicFrameMk id="16" creationId="{C8E0169D-4009-02E2-72E0-C2DC397BEDB9}"/>
          </ac:graphicFrameMkLst>
        </pc:graphicFrameChg>
        <pc:graphicFrameChg chg="add del">
          <ac:chgData name="Tsvetana Galabova (2507216)" userId="S::2507216@student.uwtsd.ac.uk::85177bb9-7737-4268-9c10-e7f0e8d5c1ff" providerId="AD" clId="Web-{65654879-249A-EE87-73B3-E6AF3224B32A}" dt="2026-10-12T03:51:35.940" v="645"/>
          <ac:graphicFrameMkLst>
            <pc:docMk/>
            <pc:sldMk cId="3214093973" sldId="264"/>
            <ac:graphicFrameMk id="18" creationId="{5ACB0FD0-CF31-2260-5A52-9B7EB737C7D7}"/>
          </ac:graphicFrameMkLst>
        </pc:graphicFrameChg>
        <pc:graphicFrameChg chg="add del">
          <ac:chgData name="Tsvetana Galabova (2507216)" userId="S::2507216@student.uwtsd.ac.uk::85177bb9-7737-4268-9c10-e7f0e8d5c1ff" providerId="AD" clId="Web-{65654879-249A-EE87-73B3-E6AF3224B32A}" dt="2026-10-12T03:51:42.316" v="647"/>
          <ac:graphicFrameMkLst>
            <pc:docMk/>
            <pc:sldMk cId="3214093973" sldId="264"/>
            <ac:graphicFrameMk id="20" creationId="{AA7CB1CD-B118-3289-7325-DEB4684AFC41}"/>
          </ac:graphicFrameMkLst>
        </pc:graphicFrameChg>
        <pc:graphicFrameChg chg="add del">
          <ac:chgData name="Tsvetana Galabova (2507216)" userId="S::2507216@student.uwtsd.ac.uk::85177bb9-7737-4268-9c10-e7f0e8d5c1ff" providerId="AD" clId="Web-{65654879-249A-EE87-73B3-E6AF3224B32A}" dt="2026-10-12T03:52:04.974" v="649"/>
          <ac:graphicFrameMkLst>
            <pc:docMk/>
            <pc:sldMk cId="3214093973" sldId="264"/>
            <ac:graphicFrameMk id="22" creationId="{B5C0C656-24BF-81D8-FCE4-C1BE35CA2372}"/>
          </ac:graphicFrameMkLst>
        </pc:graphicFrameChg>
        <pc:picChg chg="add mod">
          <ac:chgData name="Tsvetana Galabova (2507216)" userId="S::2507216@student.uwtsd.ac.uk::85177bb9-7737-4268-9c10-e7f0e8d5c1ff" providerId="AD" clId="Web-{65654879-249A-EE87-73B3-E6AF3224B32A}" dt="2026-10-12T03:54:46.157" v="667"/>
          <ac:picMkLst>
            <pc:docMk/>
            <pc:sldMk cId="3214093973" sldId="264"/>
            <ac:picMk id="6" creationId="{A1686627-6DD5-85D2-140B-255FBB267ECF}"/>
          </ac:picMkLst>
        </pc:picChg>
        <pc:picChg chg="add del mod">
          <ac:chgData name="Tsvetana Galabova (2507216)" userId="S::2507216@student.uwtsd.ac.uk::85177bb9-7737-4268-9c10-e7f0e8d5c1ff" providerId="AD" clId="Web-{65654879-249A-EE87-73B3-E6AF3224B32A}" dt="2026-10-12T03:45:02.085" v="615"/>
          <ac:picMkLst>
            <pc:docMk/>
            <pc:sldMk cId="3214093973" sldId="264"/>
            <ac:picMk id="7" creationId="{1EBE50FF-6B6E-E518-76A4-DC0A9DCDC15F}"/>
          </ac:picMkLst>
        </pc:picChg>
        <pc:picChg chg="add mod">
          <ac:chgData name="Tsvetana Galabova (2507216)" userId="S::2507216@student.uwtsd.ac.uk::85177bb9-7737-4268-9c10-e7f0e8d5c1ff" providerId="AD" clId="Web-{65654879-249A-EE87-73B3-E6AF3224B32A}" dt="2026-10-12T03:54:52.485" v="668"/>
          <ac:picMkLst>
            <pc:docMk/>
            <pc:sldMk cId="3214093973" sldId="264"/>
            <ac:picMk id="8" creationId="{E084AFD2-0D7E-5521-E82C-9F3710ACAFF9}"/>
          </ac:picMkLst>
        </pc:picChg>
        <pc:picChg chg="add mod">
          <ac:chgData name="Tsvetana Galabova (2507216)" userId="S::2507216@student.uwtsd.ac.uk::85177bb9-7737-4268-9c10-e7f0e8d5c1ff" providerId="AD" clId="Web-{65654879-249A-EE87-73B3-E6AF3224B32A}" dt="2026-10-12T03:55:02.299" v="669"/>
          <ac:picMkLst>
            <pc:docMk/>
            <pc:sldMk cId="3214093973" sldId="264"/>
            <ac:picMk id="9" creationId="{FE25D560-A01E-6FB0-E200-49C5D9A1A7EB}"/>
          </ac:picMkLst>
        </pc:picChg>
        <pc:picChg chg="add mod">
          <ac:chgData name="Tsvetana Galabova (2507216)" userId="S::2507216@student.uwtsd.ac.uk::85177bb9-7737-4268-9c10-e7f0e8d5c1ff" providerId="AD" clId="Web-{65654879-249A-EE87-73B3-E6AF3224B32A}" dt="2026-10-12T03:55:14.237" v="670"/>
          <ac:picMkLst>
            <pc:docMk/>
            <pc:sldMk cId="3214093973" sldId="264"/>
            <ac:picMk id="10" creationId="{32A6C8C6-5023-F253-5016-2B6B3CA4672C}"/>
          </ac:picMkLst>
        </pc:picChg>
      </pc:sldChg>
      <pc:sldChg chg="addSp delSp modSp mod setBg">
        <pc:chgData name="Tsvetana Galabova (2507216)" userId="S::2507216@student.uwtsd.ac.uk::85177bb9-7737-4268-9c10-e7f0e8d5c1ff" providerId="AD" clId="Web-{65654879-249A-EE87-73B3-E6AF3224B32A}" dt="2026-10-13T09:25:21.892" v="1732" actId="20577"/>
        <pc:sldMkLst>
          <pc:docMk/>
          <pc:sldMk cId="524226113" sldId="265"/>
        </pc:sldMkLst>
        <pc:spChg chg="mod">
          <ac:chgData name="Tsvetana Galabova (2507216)" userId="S::2507216@student.uwtsd.ac.uk::85177bb9-7737-4268-9c10-e7f0e8d5c1ff" providerId="AD" clId="Web-{65654879-249A-EE87-73B3-E6AF3224B32A}" dt="2026-10-13T09:25:21.892" v="1732" actId="20577"/>
          <ac:spMkLst>
            <pc:docMk/>
            <pc:sldMk cId="524226113" sldId="265"/>
            <ac:spMk id="2" creationId="{8777059F-EA23-887D-41E4-A0B88AE5F1A8}"/>
          </ac:spMkLst>
        </pc:spChg>
        <pc:spChg chg="del mod or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524226113" sldId="265"/>
            <ac:spMk id="3" creationId="{094816F8-3272-8715-03C7-B002B992103C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09:10:27.235" v="1675" actId="1076"/>
          <ac:spMkLst>
            <pc:docMk/>
            <pc:sldMk cId="524226113" sldId="265"/>
            <ac:spMk id="5" creationId="{627655EF-D9EF-6A8C-BEF1-A73703ACA410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524226113" sldId="265"/>
            <ac:spMk id="6" creationId="{6B63795F-BAD8-C706-7A9D-4362CF7869B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12.726" v="687"/>
          <ac:spMkLst>
            <pc:docMk/>
            <pc:sldMk cId="524226113" sldId="265"/>
            <ac:spMk id="9" creationId="{5AA03EDC-7067-4DFF-B672-541D016AAAB8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12.726" v="687"/>
          <ac:spMkLst>
            <pc:docMk/>
            <pc:sldMk cId="524226113" sldId="265"/>
            <ac:spMk id="11" creationId="{0EBF3E39-B0BE-496A-8604-9007470FFA3A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23.680" v="689"/>
          <ac:spMkLst>
            <pc:docMk/>
            <pc:sldMk cId="524226113" sldId="265"/>
            <ac:spMk id="13" creationId="{131BAD53-4E89-4F62-BBB7-26359763ED39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23.680" v="689"/>
          <ac:spMkLst>
            <pc:docMk/>
            <pc:sldMk cId="524226113" sldId="265"/>
            <ac:spMk id="14" creationId="{62756DA2-40EB-4C6F-B962-5822FFB54FB6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35.962" v="691"/>
          <ac:spMkLst>
            <pc:docMk/>
            <pc:sldMk cId="524226113" sldId="265"/>
            <ac:spMk id="16" creationId="{9CE0A68D-28EF-49D9-B84B-5DAB38714976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4:09:35.962" v="691"/>
          <ac:spMkLst>
            <pc:docMk/>
            <pc:sldMk cId="524226113" sldId="265"/>
            <ac:spMk id="17" creationId="{1FA0C3DC-24DE-44E3-9D41-CAA5F3B20751}"/>
          </ac:spMkLst>
        </pc:spChg>
        <pc:picChg chg="add mod ord">
          <ac:chgData name="Tsvetana Galabova (2507216)" userId="S::2507216@student.uwtsd.ac.uk::85177bb9-7737-4268-9c10-e7f0e8d5c1ff" providerId="AD" clId="Web-{65654879-249A-EE87-73B3-E6AF3224B32A}" dt="2026-10-12T14:13:39.718" v="1494" actId="1076"/>
          <ac:picMkLst>
            <pc:docMk/>
            <pc:sldMk cId="524226113" sldId="265"/>
            <ac:picMk id="4" creationId="{1EE3CDDF-98E2-C238-03A6-65102C5285DB}"/>
          </ac:picMkLst>
        </pc:picChg>
      </pc:sldChg>
      <pc:sldChg chg="addSp delSp modSp">
        <pc:chgData name="Tsvetana Galabova (2507216)" userId="S::2507216@student.uwtsd.ac.uk::85177bb9-7737-4268-9c10-e7f0e8d5c1ff" providerId="AD" clId="Web-{65654879-249A-EE87-73B3-E6AF3224B32A}" dt="2026-10-13T09:25:11.188" v="1731" actId="20577"/>
        <pc:sldMkLst>
          <pc:docMk/>
          <pc:sldMk cId="3096129961" sldId="266"/>
        </pc:sldMkLst>
        <pc:spChg chg="mod">
          <ac:chgData name="Tsvetana Galabova (2507216)" userId="S::2507216@student.uwtsd.ac.uk::85177bb9-7737-4268-9c10-e7f0e8d5c1ff" providerId="AD" clId="Web-{65654879-249A-EE87-73B3-E6AF3224B32A}" dt="2026-10-13T09:25:11.188" v="1731" actId="20577"/>
          <ac:spMkLst>
            <pc:docMk/>
            <pc:sldMk cId="3096129961" sldId="266"/>
            <ac:spMk id="2" creationId="{2CA7AE64-ED5F-0E04-935F-26D348E5F052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3096129961" sldId="266"/>
            <ac:spMk id="3" creationId="{FAF0EE3C-0444-9EB9-A659-DFB0FE477773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3096129961" sldId="266"/>
            <ac:spMk id="4" creationId="{E77B4696-8B67-89B0-EB03-46323EC6A7D5}"/>
          </ac:spMkLst>
        </pc:spChg>
      </pc:sldChg>
      <pc:sldChg chg="addSp delSp modSp">
        <pc:chgData name="Tsvetana Galabova (2507216)" userId="S::2507216@student.uwtsd.ac.uk::85177bb9-7737-4268-9c10-e7f0e8d5c1ff" providerId="AD" clId="Web-{65654879-249A-EE87-73B3-E6AF3224B32A}" dt="2026-10-13T11:59:22.246" v="1838" actId="20577"/>
        <pc:sldMkLst>
          <pc:docMk/>
          <pc:sldMk cId="827042844" sldId="267"/>
        </pc:sldMkLst>
        <pc:spChg chg="mod">
          <ac:chgData name="Tsvetana Galabova (2507216)" userId="S::2507216@student.uwtsd.ac.uk::85177bb9-7737-4268-9c10-e7f0e8d5c1ff" providerId="AD" clId="Web-{65654879-249A-EE87-73B3-E6AF3224B32A}" dt="2026-10-13T09:51:06.533" v="1757" actId="1076"/>
          <ac:spMkLst>
            <pc:docMk/>
            <pc:sldMk cId="827042844" sldId="267"/>
            <ac:spMk id="2" creationId="{FD3C3D85-49BB-C922-4380-4147454F9F7E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11:59:22.246" v="1838" actId="20577"/>
          <ac:spMkLst>
            <pc:docMk/>
            <pc:sldMk cId="827042844" sldId="267"/>
            <ac:spMk id="3" creationId="{2FFE5DDA-017C-5288-DEE4-340B4E5DCAF3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2T14:26:33.402" v="1525"/>
          <ac:spMkLst>
            <pc:docMk/>
            <pc:sldMk cId="827042844" sldId="267"/>
            <ac:spMk id="3" creationId="{3B7D3BAE-6217-08E1-AB8B-F5F8E4C4C6D5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39.199" v="1527"/>
          <ac:spMkLst>
            <pc:docMk/>
            <pc:sldMk cId="827042844" sldId="267"/>
            <ac:spMk id="4" creationId="{189776AE-2B11-F8F9-D429-9731826B476E}"/>
          </ac:spMkLst>
        </pc:spChg>
      </pc:sldChg>
      <pc:sldChg chg="addSp delSp modSp new mod setBg">
        <pc:chgData name="Tsvetana Galabova (2507216)" userId="S::2507216@student.uwtsd.ac.uk::85177bb9-7737-4268-9c10-e7f0e8d5c1ff" providerId="AD" clId="Web-{65654879-249A-EE87-73B3-E6AF3224B32A}" dt="2026-10-13T09:26:58.946" v="1740" actId="20577"/>
        <pc:sldMkLst>
          <pc:docMk/>
          <pc:sldMk cId="2458405692" sldId="268"/>
        </pc:sldMkLst>
        <pc:spChg chg="del mo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2458405692" sldId="268"/>
            <ac:spMk id="2" creationId="{9E357B2B-A1A8-158B-F19A-CA74FBDAD96E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9:16:38.695" v="737"/>
          <ac:spMkLst>
            <pc:docMk/>
            <pc:sldMk cId="2458405692" sldId="268"/>
            <ac:spMk id="3" creationId="{5E9106F1-D892-4047-382A-A8864BB7E753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20:49.306" v="750"/>
          <ac:spMkLst>
            <pc:docMk/>
            <pc:sldMk cId="2458405692" sldId="268"/>
            <ac:spMk id="9" creationId="{2659FDB4-FCBE-4A89-B46D-43D4FA54464D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19:10.361" v="745"/>
          <ac:spMkLst>
            <pc:docMk/>
            <pc:sldMk cId="2458405692" sldId="268"/>
            <ac:spMk id="16" creationId="{2659FDB4-FCBE-4A89-B46D-43D4FA54464D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19:15.096" v="747"/>
          <ac:spMkLst>
            <pc:docMk/>
            <pc:sldMk cId="2458405692" sldId="268"/>
            <ac:spMk id="20" creationId="{AAD0DBB9-1A4B-4391-81D4-CB19F9AB918A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19:15.096" v="747"/>
          <ac:spMkLst>
            <pc:docMk/>
            <pc:sldMk cId="2458405692" sldId="268"/>
            <ac:spMk id="21" creationId="{BACC6370-2D7E-4714-9D71-7542949D7D5D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19:15.096" v="747"/>
          <ac:spMkLst>
            <pc:docMk/>
            <pc:sldMk cId="2458405692" sldId="268"/>
            <ac:spMk id="22" creationId="{063BBA22-50EA-4C4D-BE05-F1CE4E63AA56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19:15.096" v="747"/>
          <ac:spMkLst>
            <pc:docMk/>
            <pc:sldMk cId="2458405692" sldId="268"/>
            <ac:spMk id="23" creationId="{F68B3F68-107C-434F-AA38-110D5EA91B85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09:20:49.290" v="749"/>
          <ac:spMkLst>
            <pc:docMk/>
            <pc:sldMk cId="2458405692" sldId="268"/>
            <ac:spMk id="25" creationId="{2659FDB4-FCBE-4A89-B46D-43D4FA54464D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9:20:49.306" v="750"/>
          <ac:spMkLst>
            <pc:docMk/>
            <pc:sldMk cId="2458405692" sldId="268"/>
            <ac:spMk id="28" creationId="{DA2E7C1E-2B5A-4BBA-AE51-1CD8C19309D7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9:20:49.306" v="750"/>
          <ac:spMkLst>
            <pc:docMk/>
            <pc:sldMk cId="2458405692" sldId="268"/>
            <ac:spMk id="29" creationId="{43DF76B1-5174-4FAF-9D19-FFEE98426836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2458405692" sldId="268"/>
            <ac:spMk id="30" creationId="{443666B8-C4D0-4E76-016F-C1E07949850E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9:21:08.916" v="753"/>
          <ac:spMkLst>
            <pc:docMk/>
            <pc:sldMk cId="2458405692" sldId="268"/>
            <ac:spMk id="66" creationId="{ABC9AAA5-CEFB-C241-848D-50AF28A79512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9:21:38.012" v="759"/>
          <ac:spMkLst>
            <pc:docMk/>
            <pc:sldMk cId="2458405692" sldId="268"/>
            <ac:spMk id="73" creationId="{09378BD5-D9B1-C232-B868-BA7422ADE03E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09:26:58.946" v="1740" actId="20577"/>
          <ac:spMkLst>
            <pc:docMk/>
            <pc:sldMk cId="2458405692" sldId="268"/>
            <ac:spMk id="74" creationId="{6CE5A56B-CD57-184C-114A-21BB9A42CE6A}"/>
          </ac:spMkLst>
        </pc:spChg>
        <pc:graphicFrameChg chg="add del mod modGraphic">
          <ac:chgData name="Tsvetana Galabova (2507216)" userId="S::2507216@student.uwtsd.ac.uk::85177bb9-7737-4268-9c10-e7f0e8d5c1ff" providerId="AD" clId="Web-{65654879-249A-EE87-73B3-E6AF3224B32A}" dt="2026-10-12T09:15:48.520" v="736"/>
          <ac:graphicFrameMkLst>
            <pc:docMk/>
            <pc:sldMk cId="2458405692" sldId="268"/>
            <ac:graphicFrameMk id="4" creationId="{12626E2E-035E-6D9C-B4E5-D4B753B28948}"/>
          </ac:graphicFrameMkLst>
        </pc:graphicFrameChg>
        <pc:graphicFrameChg chg="add mod modGraphic">
          <ac:chgData name="Tsvetana Galabova (2507216)" userId="S::2507216@student.uwtsd.ac.uk::85177bb9-7737-4268-9c10-e7f0e8d5c1ff" providerId="AD" clId="Web-{65654879-249A-EE87-73B3-E6AF3224B32A}" dt="2026-10-12T09:20:49.290" v="749"/>
          <ac:graphicFrameMkLst>
            <pc:docMk/>
            <pc:sldMk cId="2458405692" sldId="268"/>
            <ac:graphicFrameMk id="5" creationId="{9638891C-ECE9-88B8-7D9D-F706E9C60523}"/>
          </ac:graphicFrameMkLst>
        </pc:graphicFrameChg>
        <pc:cxnChg chg="add del">
          <ac:chgData name="Tsvetana Galabova (2507216)" userId="S::2507216@student.uwtsd.ac.uk::85177bb9-7737-4268-9c10-e7f0e8d5c1ff" providerId="AD" clId="Web-{65654879-249A-EE87-73B3-E6AF3224B32A}" dt="2026-10-12T09:20:49.306" v="750"/>
          <ac:cxnSpMkLst>
            <pc:docMk/>
            <pc:sldMk cId="2458405692" sldId="268"/>
            <ac:cxnSpMk id="11" creationId="{C8F51B3F-8331-4E4A-AE96-D47B1006EEAD}"/>
          </ac:cxnSpMkLst>
        </pc:cxnChg>
        <pc:cxnChg chg="add del">
          <ac:chgData name="Tsvetana Galabova (2507216)" userId="S::2507216@student.uwtsd.ac.uk::85177bb9-7737-4268-9c10-e7f0e8d5c1ff" providerId="AD" clId="Web-{65654879-249A-EE87-73B3-E6AF3224B32A}" dt="2026-10-12T09:19:10.361" v="745"/>
          <ac:cxnSpMkLst>
            <pc:docMk/>
            <pc:sldMk cId="2458405692" sldId="268"/>
            <ac:cxnSpMk id="18" creationId="{C8F51B3F-8331-4E4A-AE96-D47B1006EEAD}"/>
          </ac:cxnSpMkLst>
        </pc:cxnChg>
        <pc:cxnChg chg="add del">
          <ac:chgData name="Tsvetana Galabova (2507216)" userId="S::2507216@student.uwtsd.ac.uk::85177bb9-7737-4268-9c10-e7f0e8d5c1ff" providerId="AD" clId="Web-{65654879-249A-EE87-73B3-E6AF3224B32A}" dt="2026-10-12T09:20:49.290" v="749"/>
          <ac:cxnSpMkLst>
            <pc:docMk/>
            <pc:sldMk cId="2458405692" sldId="268"/>
            <ac:cxnSpMk id="26" creationId="{C8F51B3F-8331-4E4A-AE96-D47B1006EEAD}"/>
          </ac:cxnSpMkLst>
        </pc:cxnChg>
      </pc:sldChg>
      <pc:sldChg chg="addSp delSp modSp new mod setBg">
        <pc:chgData name="Tsvetana Galabova (2507216)" userId="S::2507216@student.uwtsd.ac.uk::85177bb9-7737-4268-9c10-e7f0e8d5c1ff" providerId="AD" clId="Web-{65654879-249A-EE87-73B3-E6AF3224B32A}" dt="2026-10-13T09:27:14.697" v="1743" actId="20577"/>
        <pc:sldMkLst>
          <pc:docMk/>
          <pc:sldMk cId="643033514" sldId="269"/>
        </pc:sldMkLst>
        <pc:spChg chg="del mod or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643033514" sldId="269"/>
            <ac:spMk id="2" creationId="{84C7A409-E5FD-00E1-91F2-9E3BEE43104C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643033514" sldId="269"/>
            <ac:spMk id="3" creationId="{36BF26FF-8AD4-8793-931B-14EFDC2778B9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3T09:27:14.697" v="1743" actId="20577"/>
          <ac:spMkLst>
            <pc:docMk/>
            <pc:sldMk cId="643033514" sldId="269"/>
            <ac:spMk id="5" creationId="{171CFC66-1A9B-2873-CDA3-92C76A7B0340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3:43:42.682" v="1353" actId="20577"/>
          <ac:spMkLst>
            <pc:docMk/>
            <pc:sldMk cId="643033514" sldId="269"/>
            <ac:spMk id="7" creationId="{890C94F1-0FBD-E2F2-BA18-19ACC77FE33D}"/>
          </ac:spMkLst>
        </pc:spChg>
        <pc:spChg chg="add del mod">
          <ac:chgData name="Tsvetana Galabova (2507216)" userId="S::2507216@student.uwtsd.ac.uk::85177bb9-7737-4268-9c10-e7f0e8d5c1ff" providerId="AD" clId="Web-{65654879-249A-EE87-73B3-E6AF3224B32A}" dt="2026-10-12T09:57:59.123" v="961"/>
          <ac:spMkLst>
            <pc:docMk/>
            <pc:sldMk cId="643033514" sldId="269"/>
            <ac:spMk id="8" creationId="{4C40FBA6-1174-743C-A315-C686730B3942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2T09:39:38.832" v="789"/>
          <ac:spMkLst>
            <pc:docMk/>
            <pc:sldMk cId="643033514" sldId="269"/>
            <ac:spMk id="9" creationId="{42A4FC2C-047E-45A5-965D-8E1E3BF09BC6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0:05:21.558" v="1004" actId="20577"/>
          <ac:spMkLst>
            <pc:docMk/>
            <pc:sldMk cId="643033514" sldId="269"/>
            <ac:spMk id="10" creationId="{34696F32-8906-27B3-587F-9162DC18DB14}"/>
          </ac:spMkLst>
        </pc:spChg>
        <pc:picChg chg="add mod">
          <ac:chgData name="Tsvetana Galabova (2507216)" userId="S::2507216@student.uwtsd.ac.uk::85177bb9-7737-4268-9c10-e7f0e8d5c1ff" providerId="AD" clId="Web-{65654879-249A-EE87-73B3-E6AF3224B32A}" dt="2026-10-12T09:39:38.832" v="789"/>
          <ac:picMkLst>
            <pc:docMk/>
            <pc:sldMk cId="643033514" sldId="269"/>
            <ac:picMk id="4" creationId="{4B86D968-FD4E-C617-FFEB-E4C61712F8FC}"/>
          </ac:picMkLst>
        </pc:picChg>
      </pc:sldChg>
      <pc:sldChg chg="addSp delSp modSp new mod setBg">
        <pc:chgData name="Tsvetana Galabova (2507216)" userId="S::2507216@student.uwtsd.ac.uk::85177bb9-7737-4268-9c10-e7f0e8d5c1ff" providerId="AD" clId="Web-{65654879-249A-EE87-73B3-E6AF3224B32A}" dt="2026-10-13T09:28:02.076" v="1750" actId="20577"/>
        <pc:sldMkLst>
          <pc:docMk/>
          <pc:sldMk cId="2538078297" sldId="270"/>
        </pc:sldMkLst>
        <pc:spChg chg="del mod ord">
          <ac:chgData name="Tsvetana Galabova (2507216)" userId="S::2507216@student.uwtsd.ac.uk::85177bb9-7737-4268-9c10-e7f0e8d5c1ff" providerId="AD" clId="Web-{65654879-249A-EE87-73B3-E6AF3224B32A}" dt="2026-10-12T14:26:37.980" v="1526"/>
          <ac:spMkLst>
            <pc:docMk/>
            <pc:sldMk cId="2538078297" sldId="270"/>
            <ac:spMk id="2" creationId="{37238F9A-2308-8D70-D16B-A5A306EB9F45}"/>
          </ac:spMkLst>
        </pc:spChg>
        <pc:spChg chg="add mod ord">
          <ac:chgData name="Tsvetana Galabova (2507216)" userId="S::2507216@student.uwtsd.ac.uk::85177bb9-7737-4268-9c10-e7f0e8d5c1ff" providerId="AD" clId="Web-{65654879-249A-EE87-73B3-E6AF3224B32A}" dt="2026-10-13T09:28:02.076" v="1750" actId="20577"/>
          <ac:spMkLst>
            <pc:docMk/>
            <pc:sldMk cId="2538078297" sldId="270"/>
            <ac:spMk id="4" creationId="{C1C5B149-46D6-66E2-064F-499ECC947FF6}"/>
          </ac:spMkLst>
        </pc:spChg>
        <pc:spChg chg="add mod">
          <ac:chgData name="Tsvetana Galabova (2507216)" userId="S::2507216@student.uwtsd.ac.uk::85177bb9-7737-4268-9c10-e7f0e8d5c1ff" providerId="AD" clId="Web-{65654879-249A-EE87-73B3-E6AF3224B32A}" dt="2026-10-12T14:26:43.465" v="1528"/>
          <ac:spMkLst>
            <pc:docMk/>
            <pc:sldMk cId="2538078297" sldId="270"/>
            <ac:spMk id="5" creationId="{A8694484-6E52-BD51-A4AA-BFCF57FBEA39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2:54.861" v="1040"/>
          <ac:spMkLst>
            <pc:docMk/>
            <pc:sldMk cId="2538078297" sldId="270"/>
            <ac:spMk id="6" creationId="{F13C74B1-5B17-4795-BED0-7140497B445A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2:54.861" v="1040"/>
          <ac:spMkLst>
            <pc:docMk/>
            <pc:sldMk cId="2538078297" sldId="270"/>
            <ac:spMk id="7" creationId="{D4974D33-8DC5-464E-8C6D-BE58F0669C1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1:24.152" v="1033"/>
          <ac:spMkLst>
            <pc:docMk/>
            <pc:sldMk cId="2538078297" sldId="270"/>
            <ac:spMk id="9" creationId="{04812C46-200A-4DEB-A05E-3ED6C68C238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3:11.362" v="1042"/>
          <ac:spMkLst>
            <pc:docMk/>
            <pc:sldMk cId="2538078297" sldId="270"/>
            <ac:spMk id="10" creationId="{D1EA859B-E555-4109-94F3-6700E046E008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1:24.152" v="1033"/>
          <ac:spMkLst>
            <pc:docMk/>
            <pc:sldMk cId="2538078297" sldId="270"/>
            <ac:spMk id="11" creationId="{D1EA859B-E555-4109-94F3-6700E046E008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3:11.362" v="1042"/>
          <ac:spMkLst>
            <pc:docMk/>
            <pc:sldMk cId="2538078297" sldId="270"/>
            <ac:spMk id="12" creationId="{04812C46-200A-4DEB-A05E-3ED6C68C238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1:31.715" v="1035"/>
          <ac:spMkLst>
            <pc:docMk/>
            <pc:sldMk cId="2538078297" sldId="270"/>
            <ac:spMk id="13" creationId="{F13C74B1-5B17-4795-BED0-7140497B445A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1:31.715" v="1035"/>
          <ac:spMkLst>
            <pc:docMk/>
            <pc:sldMk cId="2538078297" sldId="270"/>
            <ac:spMk id="14" creationId="{D4974D33-8DC5-464E-8C6D-BE58F0669C1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7:17.300" v="1058"/>
          <ac:spMkLst>
            <pc:docMk/>
            <pc:sldMk cId="2538078297" sldId="270"/>
            <ac:spMk id="17" creationId="{04812C46-200A-4DEB-A05E-3ED6C68C238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7:17.300" v="1058"/>
          <ac:spMkLst>
            <pc:docMk/>
            <pc:sldMk cId="2538078297" sldId="270"/>
            <ac:spMk id="19" creationId="{D1EA859B-E555-4109-94F3-6700E046E008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8:59.026" v="1066"/>
          <ac:spMkLst>
            <pc:docMk/>
            <pc:sldMk cId="2538078297" sldId="270"/>
            <ac:spMk id="24" creationId="{04812C46-200A-4DEB-A05E-3ED6C68C2387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2T10:28:59.026" v="1066"/>
          <ac:spMkLst>
            <pc:docMk/>
            <pc:sldMk cId="2538078297" sldId="270"/>
            <ac:spMk id="26" creationId="{D1EA859B-E555-4109-94F3-6700E046E008}"/>
          </ac:spMkLst>
        </pc:spChg>
        <pc:picChg chg="add mod ord">
          <ac:chgData name="Tsvetana Galabova (2507216)" userId="S::2507216@student.uwtsd.ac.uk::85177bb9-7737-4268-9c10-e7f0e8d5c1ff" providerId="AD" clId="Web-{65654879-249A-EE87-73B3-E6AF3224B32A}" dt="2026-10-12T13:15:46.168" v="1133" actId="1076"/>
          <ac:picMkLst>
            <pc:docMk/>
            <pc:sldMk cId="2538078297" sldId="270"/>
            <ac:picMk id="3" creationId="{D70AEE8A-F136-4106-CAFB-263012E72E02}"/>
          </ac:picMkLst>
        </pc:picChg>
        <pc:cxnChg chg="add del">
          <ac:chgData name="Tsvetana Galabova (2507216)" userId="S::2507216@student.uwtsd.ac.uk::85177bb9-7737-4268-9c10-e7f0e8d5c1ff" providerId="AD" clId="Web-{65654879-249A-EE87-73B3-E6AF3224B32A}" dt="2026-10-12T10:30:01.780" v="1067"/>
          <ac:cxnSpMkLst>
            <pc:docMk/>
            <pc:sldMk cId="2538078297" sldId="270"/>
            <ac:cxnSpMk id="31" creationId="{1503BFE4-729B-D9D0-C17B-501E6AF1127A}"/>
          </ac:cxnSpMkLst>
        </pc:cxnChg>
        <pc:cxnChg chg="add">
          <ac:chgData name="Tsvetana Galabova (2507216)" userId="S::2507216@student.uwtsd.ac.uk::85177bb9-7737-4268-9c10-e7f0e8d5c1ff" providerId="AD" clId="Web-{65654879-249A-EE87-73B3-E6AF3224B32A}" dt="2026-10-12T10:30:01.780" v="1067"/>
          <ac:cxnSpMkLst>
            <pc:docMk/>
            <pc:sldMk cId="2538078297" sldId="270"/>
            <ac:cxnSpMk id="36" creationId="{CD8BC200-CFA3-C21D-9306-5C7BA0186540}"/>
          </ac:cxnSpMkLst>
        </pc:cxnChg>
      </pc:sldChg>
      <pc:sldChg chg="addSp delSp modSp new mod setBg setClrOvrMap">
        <pc:chgData name="Tsvetana Galabova (2507216)" userId="S::2507216@student.uwtsd.ac.uk::85177bb9-7737-4268-9c10-e7f0e8d5c1ff" providerId="AD" clId="Web-{65654879-249A-EE87-73B3-E6AF3224B32A}" dt="2026-10-13T11:43:14.795" v="1806" actId="20577"/>
        <pc:sldMkLst>
          <pc:docMk/>
          <pc:sldMk cId="2647657163" sldId="271"/>
        </pc:sldMkLst>
        <pc:spChg chg="mod">
          <ac:chgData name="Tsvetana Galabova (2507216)" userId="S::2507216@student.uwtsd.ac.uk::85177bb9-7737-4268-9c10-e7f0e8d5c1ff" providerId="AD" clId="Web-{65654879-249A-EE87-73B3-E6AF3224B32A}" dt="2026-10-13T11:43:14.795" v="1806" actId="20577"/>
          <ac:spMkLst>
            <pc:docMk/>
            <pc:sldMk cId="2647657163" sldId="271"/>
            <ac:spMk id="2" creationId="{C632FCA5-D7BB-2102-45D8-BC6F9153EFB0}"/>
          </ac:spMkLst>
        </pc:spChg>
        <pc:spChg chg="del">
          <ac:chgData name="Tsvetana Galabova (2507216)" userId="S::2507216@student.uwtsd.ac.uk::85177bb9-7737-4268-9c10-e7f0e8d5c1ff" providerId="AD" clId="Web-{65654879-249A-EE87-73B3-E6AF3224B32A}" dt="2026-10-13T11:38:26.649" v="1782"/>
          <ac:spMkLst>
            <pc:docMk/>
            <pc:sldMk cId="2647657163" sldId="271"/>
            <ac:spMk id="3" creationId="{9D8C1844-9691-CFFF-3367-E5526A5D6C3C}"/>
          </ac:spMkLst>
        </pc:spChg>
        <pc:spChg chg="mod">
          <ac:chgData name="Tsvetana Galabova (2507216)" userId="S::2507216@student.uwtsd.ac.uk::85177bb9-7737-4268-9c10-e7f0e8d5c1ff" providerId="AD" clId="Web-{65654879-249A-EE87-73B3-E6AF3224B32A}" dt="2026-10-13T11:42:16.324" v="1801"/>
          <ac:spMkLst>
            <pc:docMk/>
            <pc:sldMk cId="2647657163" sldId="271"/>
            <ac:spMk id="4" creationId="{C8AD8B9F-6010-D56A-DFD8-6A9B57A7E672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0:19.682" v="1788"/>
          <ac:spMkLst>
            <pc:docMk/>
            <pc:sldMk cId="2647657163" sldId="271"/>
            <ac:spMk id="9" creationId="{9A3F5928-D955-456A-97B5-AA390B8CE9D5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50.418" v="1794"/>
          <ac:spMkLst>
            <pc:docMk/>
            <pc:sldMk cId="2647657163" sldId="271"/>
            <ac:spMk id="10" creationId="{E0AE394F-AFF1-4485-AF1F-7387A2F041AA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50.418" v="1794"/>
          <ac:spMkLst>
            <pc:docMk/>
            <pc:sldMk cId="2647657163" sldId="271"/>
            <ac:spMk id="12" creationId="{5683D043-25BB-4AC9-8130-641179672614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0:19.682" v="1788"/>
          <ac:spMkLst>
            <pc:docMk/>
            <pc:sldMk cId="2647657163" sldId="271"/>
            <ac:spMk id="13" creationId="{C5CB530E-515E-412C-9DF1-5F8FFBD6F383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50.418" v="1794"/>
          <ac:spMkLst>
            <pc:docMk/>
            <pc:sldMk cId="2647657163" sldId="271"/>
            <ac:spMk id="14" creationId="{AA61CCAC-6875-474C-8E9E-F57ABF078C2B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0:19.682" v="1788"/>
          <ac:spMkLst>
            <pc:docMk/>
            <pc:sldMk cId="2647657163" sldId="271"/>
            <ac:spMk id="15" creationId="{712D4376-A578-4FF1-94FC-245E7A6A489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4.449" v="1796"/>
          <ac:spMkLst>
            <pc:docMk/>
            <pc:sldMk cId="2647657163" sldId="271"/>
            <ac:spMk id="16" creationId="{FFD48BC7-DC40-47DE-87EE-9F4B6ECB9ABB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0:19.682" v="1788"/>
          <ac:spMkLst>
            <pc:docMk/>
            <pc:sldMk cId="2647657163" sldId="271"/>
            <ac:spMk id="17" creationId="{AEA7509D-F04F-40CB-A0B3-EEF16499CC9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4.449" v="1796"/>
          <ac:spMkLst>
            <pc:docMk/>
            <pc:sldMk cId="2647657163" sldId="271"/>
            <ac:spMk id="18" creationId="{E502BBC7-2C76-46F3-BC24-5985BC13DB88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0:26.229" v="1790"/>
          <ac:spMkLst>
            <pc:docMk/>
            <pc:sldMk cId="2647657163" sldId="271"/>
            <ac:spMk id="19" creationId="{4E94261F-1ED3-4E90-88E6-13479144005B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4.449" v="1796"/>
          <ac:spMkLst>
            <pc:docMk/>
            <pc:sldMk cId="2647657163" sldId="271"/>
            <ac:spMk id="21" creationId="{C7F28D52-2A5F-4D23-81AE-7CB8B591C7A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00.135" v="1792"/>
          <ac:spMkLst>
            <pc:docMk/>
            <pc:sldMk cId="2647657163" sldId="271"/>
            <ac:spMk id="22" creationId="{9A3F5928-D955-456A-97B5-AA390B8CE9D5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00.135" v="1792"/>
          <ac:spMkLst>
            <pc:docMk/>
            <pc:sldMk cId="2647657163" sldId="271"/>
            <ac:spMk id="24" creationId="{C5CB530E-515E-412C-9DF1-5F8FFBD6F383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00.135" v="1792"/>
          <ac:spMkLst>
            <pc:docMk/>
            <pc:sldMk cId="2647657163" sldId="271"/>
            <ac:spMk id="25" creationId="{712D4376-A578-4FF1-94FC-245E7A6A489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1:00.135" v="1792"/>
          <ac:spMkLst>
            <pc:docMk/>
            <pc:sldMk cId="2647657163" sldId="271"/>
            <ac:spMk id="26" creationId="{AEA7509D-F04F-40CB-A0B3-EEF16499CC9F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4.449" v="1796"/>
          <ac:spMkLst>
            <pc:docMk/>
            <pc:sldMk cId="2647657163" sldId="271"/>
            <ac:spMk id="27" creationId="{3629484E-3792-4B3D-89AD-7C8A1ED0E0D4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8.871" v="1798"/>
          <ac:spMkLst>
            <pc:docMk/>
            <pc:sldMk cId="2647657163" sldId="271"/>
            <ac:spMk id="29" creationId="{A8DB9CD9-59B1-4D73-BC4C-98796A48EF9B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08.871" v="1798"/>
          <ac:spMkLst>
            <pc:docMk/>
            <pc:sldMk cId="2647657163" sldId="271"/>
            <ac:spMk id="30" creationId="{8874A6A9-41FF-4E33-AFA8-F9F81436A59E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16.309" v="1800"/>
          <ac:spMkLst>
            <pc:docMk/>
            <pc:sldMk cId="2647657163" sldId="271"/>
            <ac:spMk id="40" creationId="{66B332A4-D438-4773-A77F-5ED49A448D9D}"/>
          </ac:spMkLst>
        </pc:spChg>
        <pc:spChg chg="add del">
          <ac:chgData name="Tsvetana Galabova (2507216)" userId="S::2507216@student.uwtsd.ac.uk::85177bb9-7737-4268-9c10-e7f0e8d5c1ff" providerId="AD" clId="Web-{65654879-249A-EE87-73B3-E6AF3224B32A}" dt="2026-10-13T11:42:16.309" v="1800"/>
          <ac:spMkLst>
            <pc:docMk/>
            <pc:sldMk cId="2647657163" sldId="271"/>
            <ac:spMk id="41" creationId="{DF9AD32D-FF05-44F4-BD4D-9CEE89B71EB9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3T11:42:16.324" v="1801"/>
          <ac:spMkLst>
            <pc:docMk/>
            <pc:sldMk cId="2647657163" sldId="271"/>
            <ac:spMk id="43" creationId="{1ACA2EA0-FFD3-42EC-9406-B595015ED96E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3T11:42:16.324" v="1801"/>
          <ac:spMkLst>
            <pc:docMk/>
            <pc:sldMk cId="2647657163" sldId="271"/>
            <ac:spMk id="44" creationId="{D5288BCE-665C-472A-8C43-664BCFA31E43}"/>
          </ac:spMkLst>
        </pc:spChg>
        <pc:spChg chg="add">
          <ac:chgData name="Tsvetana Galabova (2507216)" userId="S::2507216@student.uwtsd.ac.uk::85177bb9-7737-4268-9c10-e7f0e8d5c1ff" providerId="AD" clId="Web-{65654879-249A-EE87-73B3-E6AF3224B32A}" dt="2026-10-13T11:42:16.324" v="1801"/>
          <ac:spMkLst>
            <pc:docMk/>
            <pc:sldMk cId="2647657163" sldId="271"/>
            <ac:spMk id="45" creationId="{46C57131-53A7-4C1A-BEA8-25F06A06AD29}"/>
          </ac:spMkLst>
        </pc:spChg>
        <pc:grpChg chg="add del">
          <ac:chgData name="Tsvetana Galabova (2507216)" userId="S::2507216@student.uwtsd.ac.uk::85177bb9-7737-4268-9c10-e7f0e8d5c1ff" providerId="AD" clId="Web-{65654879-249A-EE87-73B3-E6AF3224B32A}" dt="2026-10-13T11:42:08.871" v="1798"/>
          <ac:grpSpMkLst>
            <pc:docMk/>
            <pc:sldMk cId="2647657163" sldId="271"/>
            <ac:grpSpMk id="31" creationId="{721D730E-1F97-4071-B143-B05E6D2599BC}"/>
          </ac:grpSpMkLst>
        </pc:grpChg>
        <pc:picChg chg="add del">
          <ac:chgData name="Tsvetana Galabova (2507216)" userId="S::2507216@student.uwtsd.ac.uk::85177bb9-7737-4268-9c10-e7f0e8d5c1ff" providerId="AD" clId="Web-{65654879-249A-EE87-73B3-E6AF3224B32A}" dt="2026-10-13T11:41:50.418" v="1794"/>
          <ac:picMkLst>
            <pc:docMk/>
            <pc:sldMk cId="2647657163" sldId="271"/>
            <ac:picMk id="6" creationId="{ED475D1B-EC6D-F271-7E88-1C73EB40F6DF}"/>
          </ac:picMkLst>
        </pc:picChg>
        <pc:cxnChg chg="add del">
          <ac:chgData name="Tsvetana Galabova (2507216)" userId="S::2507216@student.uwtsd.ac.uk::85177bb9-7737-4268-9c10-e7f0e8d5c1ff" providerId="AD" clId="Web-{65654879-249A-EE87-73B3-E6AF3224B32A}" dt="2026-10-13T11:40:19.682" v="1788"/>
          <ac:cxnSpMkLst>
            <pc:docMk/>
            <pc:sldMk cId="2647657163" sldId="271"/>
            <ac:cxnSpMk id="11" creationId="{56020367-4FD5-4596-8E10-C5F095CD8DBF}"/>
          </ac:cxnSpMkLst>
        </pc:cxnChg>
        <pc:cxnChg chg="add del">
          <ac:chgData name="Tsvetana Galabova (2507216)" userId="S::2507216@student.uwtsd.ac.uk::85177bb9-7737-4268-9c10-e7f0e8d5c1ff" providerId="AD" clId="Web-{65654879-249A-EE87-73B3-E6AF3224B32A}" dt="2026-10-13T11:40:26.229" v="1790"/>
          <ac:cxnSpMkLst>
            <pc:docMk/>
            <pc:sldMk cId="2647657163" sldId="271"/>
            <ac:cxnSpMk id="20" creationId="{56020367-4FD5-4596-8E10-C5F095CD8DBF}"/>
          </ac:cxnSpMkLst>
        </pc:cxnChg>
        <pc:cxnChg chg="add del">
          <ac:chgData name="Tsvetana Galabova (2507216)" userId="S::2507216@student.uwtsd.ac.uk::85177bb9-7737-4268-9c10-e7f0e8d5c1ff" providerId="AD" clId="Web-{65654879-249A-EE87-73B3-E6AF3224B32A}" dt="2026-10-13T11:41:00.135" v="1792"/>
          <ac:cxnSpMkLst>
            <pc:docMk/>
            <pc:sldMk cId="2647657163" sldId="271"/>
            <ac:cxnSpMk id="23" creationId="{56020367-4FD5-4596-8E10-C5F095CD8DBF}"/>
          </ac:cxnSpMkLst>
        </pc:cxnChg>
      </pc:sldChg>
      <pc:sldChg chg="new del">
        <pc:chgData name="Tsvetana Galabova (2507216)" userId="S::2507216@student.uwtsd.ac.uk::85177bb9-7737-4268-9c10-e7f0e8d5c1ff" providerId="AD" clId="Web-{65654879-249A-EE87-73B3-E6AF3224B32A}" dt="2026-10-13T11:38:03.117" v="1780"/>
        <pc:sldMkLst>
          <pc:docMk/>
          <pc:sldMk cId="3680147552" sldId="271"/>
        </pc:sldMkLst>
      </pc:sldChg>
      <pc:sldMasterChg chg="mod modSldLayout">
        <pc:chgData name="Tsvetana Galabova (2507216)" userId="S::2507216@student.uwtsd.ac.uk::85177bb9-7737-4268-9c10-e7f0e8d5c1ff" providerId="AD" clId="Web-{65654879-249A-EE87-73B3-E6AF3224B32A}" dt="2026-10-12T14:26:46.059" v="1529"/>
        <pc:sldMasterMkLst>
          <pc:docMk/>
          <pc:sldMasterMk cId="2460954070" sldId="2147483660"/>
        </pc:sldMasterMkLst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Tsvetana Galabova (2507216)" userId="S::2507216@student.uwtsd.ac.uk::85177bb9-7737-4268-9c10-e7f0e8d5c1ff" providerId="AD" clId="Web-{65654879-249A-EE87-73B3-E6AF3224B32A}" dt="2026-10-12T14:26:46.059" v="1529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Tsvetana Galabova (2507216)" userId="S::2507216@student.uwtsd.ac.uk::85177bb9-7737-4268-9c10-e7f0e8d5c1ff" providerId="AD" clId="Web-{001A4725-90D6-27BC-1740-AE386B37B40B}"/>
    <pc:docChg chg="addSld modSld modMainMaster">
      <pc:chgData name="Tsvetana Galabova (2507216)" userId="S::2507216@student.uwtsd.ac.uk::85177bb9-7737-4268-9c10-e7f0e8d5c1ff" providerId="AD" clId="Web-{001A4725-90D6-27BC-1740-AE386B37B40B}" dt="2026-10-10T23:38:53.626" v="1097" actId="20577"/>
      <pc:docMkLst>
        <pc:docMk/>
      </pc:docMkLst>
      <pc:sldChg chg="addSp delSp modSp">
        <pc:chgData name="Tsvetana Galabova (2507216)" userId="S::2507216@student.uwtsd.ac.uk::85177bb9-7737-4268-9c10-e7f0e8d5c1ff" providerId="AD" clId="Web-{001A4725-90D6-27BC-1740-AE386B37B40B}" dt="2026-10-10T23:38:53.626" v="1097" actId="20577"/>
        <pc:sldMkLst>
          <pc:docMk/>
          <pc:sldMk cId="109857222" sldId="256"/>
        </pc:sldMkLst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8:32.969" v="1093" actId="20577"/>
        <pc:sldMkLst>
          <pc:docMk/>
          <pc:sldMk cId="1800270286" sldId="258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2:57.784" v="1051" actId="20577"/>
          <ac:spMkLst>
            <pc:docMk/>
            <pc:sldMk cId="1800270286" sldId="258"/>
            <ac:spMk id="2" creationId="{CA88573D-FD18-0C8F-DC0A-8D2E6ECCCA12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8:22.890" v="1091" actId="20577"/>
        <pc:sldMkLst>
          <pc:docMk/>
          <pc:sldMk cId="3468220064" sldId="259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3:03.612" v="1053" actId="20577"/>
          <ac:spMkLst>
            <pc:docMk/>
            <pc:sldMk cId="3468220064" sldId="259"/>
            <ac:spMk id="2" creationId="{4A1A764E-5324-5CEC-6648-0109BAFF6731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7:44.342" v="1085" actId="20577"/>
        <pc:sldMkLst>
          <pc:docMk/>
          <pc:sldMk cId="616875108" sldId="262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3:23.472" v="1057" actId="20577"/>
          <ac:spMkLst>
            <pc:docMk/>
            <pc:sldMk cId="616875108" sldId="262"/>
            <ac:spMk id="2" creationId="{21381D41-74DD-F391-6B9A-23383B1F581F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7:17.669" v="1081" actId="20577"/>
        <pc:sldMkLst>
          <pc:docMk/>
          <pc:sldMk cId="200103908" sldId="263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3:30.316" v="1059" actId="20577"/>
          <ac:spMkLst>
            <pc:docMk/>
            <pc:sldMk cId="200103908" sldId="263"/>
            <ac:spMk id="2" creationId="{9352CAF5-EC00-527E-3383-F7842A950D87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6:57.215" v="1079" actId="20577"/>
        <pc:sldMkLst>
          <pc:docMk/>
          <pc:sldMk cId="3214093973" sldId="264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3:40.411" v="1061" actId="20577"/>
          <ac:spMkLst>
            <pc:docMk/>
            <pc:sldMk cId="3214093973" sldId="264"/>
            <ac:spMk id="2" creationId="{6E8AA338-4157-0B68-9D4F-806E1A1DB67B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5:31.321" v="1075" actId="20577"/>
        <pc:sldMkLst>
          <pc:docMk/>
          <pc:sldMk cId="524226113" sldId="265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3:53.411" v="1063" actId="20577"/>
          <ac:spMkLst>
            <pc:docMk/>
            <pc:sldMk cId="524226113" sldId="265"/>
            <ac:spMk id="2" creationId="{8777059F-EA23-887D-41E4-A0B88AE5F1A8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5:16.117" v="1073" actId="20577"/>
        <pc:sldMkLst>
          <pc:docMk/>
          <pc:sldMk cId="3096129961" sldId="266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4:09.209" v="1065" actId="20577"/>
          <ac:spMkLst>
            <pc:docMk/>
            <pc:sldMk cId="3096129961" sldId="266"/>
            <ac:spMk id="2" creationId="{2CA7AE64-ED5F-0E04-935F-26D348E5F052}"/>
          </ac:spMkLst>
        </pc:spChg>
      </pc:sldChg>
      <pc:sldChg chg="addSp delSp modSp new">
        <pc:chgData name="Tsvetana Galabova (2507216)" userId="S::2507216@student.uwtsd.ac.uk::85177bb9-7737-4268-9c10-e7f0e8d5c1ff" providerId="AD" clId="Web-{001A4725-90D6-27BC-1740-AE386B37B40B}" dt="2026-10-10T23:34:50.882" v="1071" actId="20577"/>
        <pc:sldMkLst>
          <pc:docMk/>
          <pc:sldMk cId="827042844" sldId="267"/>
        </pc:sldMkLst>
        <pc:spChg chg="add mod">
          <ac:chgData name="Tsvetana Galabova (2507216)" userId="S::2507216@student.uwtsd.ac.uk::85177bb9-7737-4268-9c10-e7f0e8d5c1ff" providerId="AD" clId="Web-{001A4725-90D6-27BC-1740-AE386B37B40B}" dt="2026-10-10T23:34:20.068" v="1068" actId="20577"/>
          <ac:spMkLst>
            <pc:docMk/>
            <pc:sldMk cId="827042844" sldId="267"/>
            <ac:spMk id="2" creationId="{FD3C3D85-49BB-C922-4380-4147454F9F7E}"/>
          </ac:spMkLst>
        </pc:spChg>
      </pc:sldChg>
      <pc:sldMasterChg chg="mod modSldLayout">
        <pc:chgData name="Tsvetana Galabova (2507216)" userId="S::2507216@student.uwtsd.ac.uk::85177bb9-7737-4268-9c10-e7f0e8d5c1ff" providerId="AD" clId="Web-{001A4725-90D6-27BC-1740-AE386B37B40B}" dt="2026-10-10T23:14:10.015" v="997"/>
        <pc:sldMasterMkLst>
          <pc:docMk/>
          <pc:sldMasterMk cId="2460954070" sldId="2147483660"/>
        </pc:sldMasterMkLst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Tsvetana Galabova (2507216)" userId="S::2507216@student.uwtsd.ac.uk::85177bb9-7737-4268-9c10-e7f0e8d5c1ff" providerId="AD" clId="Web-{001A4725-90D6-27BC-1740-AE386B37B40B}" dt="2026-10-10T23:14:10.015" v="997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Tsvetana Galabova (2507216)" userId="S::2507216@student.uwtsd.ac.uk::85177bb9-7737-4268-9c10-e7f0e8d5c1ff" providerId="AD" clId="Web-{A71A4727-8691-E30D-5ED5-46F6AAE3C70D}"/>
    <pc:docChg chg="addSld modSld">
      <pc:chgData name="Tsvetana Galabova (2507216)" userId="S::2507216@student.uwtsd.ac.uk::85177bb9-7737-4268-9c10-e7f0e8d5c1ff" providerId="AD" clId="Web-{A71A4727-8691-E30D-5ED5-46F6AAE3C70D}" dt="2026-10-13T15:03:32.703" v="147" actId="1076"/>
      <pc:docMkLst>
        <pc:docMk/>
      </pc:docMkLst>
      <pc:sldChg chg="delSp modSp">
        <pc:chgData name="Tsvetana Galabova (2507216)" userId="S::2507216@student.uwtsd.ac.uk::85177bb9-7737-4268-9c10-e7f0e8d5c1ff" providerId="AD" clId="Web-{A71A4727-8691-E30D-5ED5-46F6AAE3C70D}" dt="2026-10-13T15:03:32.703" v="147" actId="1076"/>
        <pc:sldMkLst>
          <pc:docMk/>
          <pc:sldMk cId="200103908" sldId="263"/>
        </pc:sldMkLst>
        <pc:spChg chg="del">
          <ac:chgData name="Tsvetana Galabova (2507216)" userId="S::2507216@student.uwtsd.ac.uk::85177bb9-7737-4268-9c10-e7f0e8d5c1ff" providerId="AD" clId="Web-{A71A4727-8691-E30D-5ED5-46F6AAE3C70D}" dt="2026-10-13T15:03:14.281" v="146"/>
          <ac:spMkLst>
            <pc:docMk/>
            <pc:sldMk cId="200103908" sldId="263"/>
            <ac:spMk id="56" creationId="{149E19F8-0F32-39EE-1967-058CD5197660}"/>
          </ac:spMkLst>
        </pc:spChg>
        <pc:picChg chg="mod">
          <ac:chgData name="Tsvetana Galabova (2507216)" userId="S::2507216@student.uwtsd.ac.uk::85177bb9-7737-4268-9c10-e7f0e8d5c1ff" providerId="AD" clId="Web-{A71A4727-8691-E30D-5ED5-46F6AAE3C70D}" dt="2026-10-13T15:03:32.703" v="147" actId="1076"/>
          <ac:picMkLst>
            <pc:docMk/>
            <pc:sldMk cId="200103908" sldId="263"/>
            <ac:picMk id="61" creationId="{C005C6B2-1C8F-5E28-C862-2B8FB0C2C502}"/>
          </ac:picMkLst>
        </pc:picChg>
      </pc:sldChg>
      <pc:sldChg chg="modSp">
        <pc:chgData name="Tsvetana Galabova (2507216)" userId="S::2507216@student.uwtsd.ac.uk::85177bb9-7737-4268-9c10-e7f0e8d5c1ff" providerId="AD" clId="Web-{A71A4727-8691-E30D-5ED5-46F6AAE3C70D}" dt="2026-10-13T14:37:01.159" v="140" actId="1076"/>
        <pc:sldMkLst>
          <pc:docMk/>
          <pc:sldMk cId="827042844" sldId="267"/>
        </pc:sldMkLst>
        <pc:spChg chg="mod">
          <ac:chgData name="Tsvetana Galabova (2507216)" userId="S::2507216@student.uwtsd.ac.uk::85177bb9-7737-4268-9c10-e7f0e8d5c1ff" providerId="AD" clId="Web-{A71A4727-8691-E30D-5ED5-46F6AAE3C70D}" dt="2026-10-13T14:37:01.159" v="140" actId="1076"/>
          <ac:spMkLst>
            <pc:docMk/>
            <pc:sldMk cId="827042844" sldId="267"/>
            <ac:spMk id="2" creationId="{FD3C3D85-49BB-C922-4380-4147454F9F7E}"/>
          </ac:spMkLst>
        </pc:spChg>
        <pc:spChg chg="mod">
          <ac:chgData name="Tsvetana Galabova (2507216)" userId="S::2507216@student.uwtsd.ac.uk::85177bb9-7737-4268-9c10-e7f0e8d5c1ff" providerId="AD" clId="Web-{A71A4727-8691-E30D-5ED5-46F6AAE3C70D}" dt="2026-10-13T14:36:39.939" v="139" actId="1076"/>
          <ac:spMkLst>
            <pc:docMk/>
            <pc:sldMk cId="827042844" sldId="267"/>
            <ac:spMk id="3" creationId="{2FFE5DDA-017C-5288-DEE4-340B4E5DCAF3}"/>
          </ac:spMkLst>
        </pc:spChg>
      </pc:sldChg>
      <pc:sldChg chg="addSp delSp modSp new mod setBg">
        <pc:chgData name="Tsvetana Galabova (2507216)" userId="S::2507216@student.uwtsd.ac.uk::85177bb9-7737-4268-9c10-e7f0e8d5c1ff" providerId="AD" clId="Web-{A71A4727-8691-E30D-5ED5-46F6AAE3C70D}" dt="2026-10-13T15:02:21.249" v="144" actId="1076"/>
        <pc:sldMkLst>
          <pc:docMk/>
          <pc:sldMk cId="672138680" sldId="272"/>
        </pc:sldMkLst>
        <pc:spChg chg="mod ord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2" creationId="{41D851DC-F19A-2343-A8C9-6EE491CF7308}"/>
          </ac:spMkLst>
        </pc:spChg>
        <pc:spChg chg="add del mod">
          <ac:chgData name="Tsvetana Galabova (2507216)" userId="S::2507216@student.uwtsd.ac.uk::85177bb9-7737-4268-9c10-e7f0e8d5c1ff" providerId="AD" clId="Web-{A71A4727-8691-E30D-5ED5-46F6AAE3C70D}" dt="2026-10-13T14:24:00.401" v="101" actId="1076"/>
          <ac:spMkLst>
            <pc:docMk/>
            <pc:sldMk cId="672138680" sldId="272"/>
            <ac:spMk id="3" creationId="{39BD17A9-0A06-7C6F-93D6-B8D826DCA0E9}"/>
          </ac:spMkLst>
        </pc:spChg>
        <pc:spChg chg="add mod">
          <ac:chgData name="Tsvetana Galabova (2507216)" userId="S::2507216@student.uwtsd.ac.uk::85177bb9-7737-4268-9c10-e7f0e8d5c1ff" providerId="AD" clId="Web-{A71A4727-8691-E30D-5ED5-46F6AAE3C70D}" dt="2026-10-13T14:24:15.370" v="102" actId="1076"/>
          <ac:spMkLst>
            <pc:docMk/>
            <pc:sldMk cId="672138680" sldId="272"/>
            <ac:spMk id="5" creationId="{2D00EFB6-0318-57B9-4D32-B9A0C0B27756}"/>
          </ac:spMkLst>
        </pc:spChg>
        <pc:spChg chg="add mod">
          <ac:chgData name="Tsvetana Galabova (2507216)" userId="S::2507216@student.uwtsd.ac.uk::85177bb9-7737-4268-9c10-e7f0e8d5c1ff" providerId="AD" clId="Web-{A71A4727-8691-E30D-5ED5-46F6AAE3C70D}" dt="2026-10-13T14:28:04.435" v="112" actId="1076"/>
          <ac:spMkLst>
            <pc:docMk/>
            <pc:sldMk cId="672138680" sldId="272"/>
            <ac:spMk id="6" creationId="{D4EA2F40-7880-FC99-C64E-DB34ED07E7A8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7" creationId="{327D73B4-9F5C-4A64-A179-51B9500CB8B5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2:06.490" v="12"/>
          <ac:spMkLst>
            <pc:docMk/>
            <pc:sldMk cId="672138680" sldId="272"/>
            <ac:spMk id="8" creationId="{B6CDA21F-E7AF-4C75-8395-33F58D5B0E45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9" creationId="{C1F06963-6374-4B48-844F-071A9BAAAE02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12" creationId="{6CB927A4-E432-4310-9CD5-E89FF5063179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14" creationId="{1453BF6C-B012-48B7-B4E8-6D7AC7C27D02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2:06.490" v="12"/>
          <ac:spMkLst>
            <pc:docMk/>
            <pc:sldMk cId="672138680" sldId="272"/>
            <ac:spMk id="15" creationId="{D5B0017B-2ECA-49AF-B397-DC140825DF8D}"/>
          </ac:spMkLst>
        </pc:spChg>
        <pc:spChg chg="add del">
          <ac:chgData name="Tsvetana Galabova (2507216)" userId="S::2507216@student.uwtsd.ac.uk::85177bb9-7737-4268-9c10-e7f0e8d5c1ff" providerId="AD" clId="Web-{A71A4727-8691-E30D-5ED5-46F6AAE3C70D}" dt="2026-10-13T13:56:16.374" v="35"/>
          <ac:spMkLst>
            <pc:docMk/>
            <pc:sldMk cId="672138680" sldId="272"/>
            <ac:spMk id="16" creationId="{E3020543-B24B-4EC4-8FFC-8DD88EEA91A8}"/>
          </ac:spMkLst>
        </pc:spChg>
        <pc:spChg chg="add del mod">
          <ac:chgData name="Tsvetana Galabova (2507216)" userId="S::2507216@student.uwtsd.ac.uk::85177bb9-7737-4268-9c10-e7f0e8d5c1ff" providerId="AD" clId="Web-{A71A4727-8691-E30D-5ED5-46F6AAE3C70D}" dt="2026-10-13T14:01:00.432" v="66"/>
          <ac:spMkLst>
            <pc:docMk/>
            <pc:sldMk cId="672138680" sldId="272"/>
            <ac:spMk id="227" creationId="{EADA346A-7175-F0C8-4D74-621A704F279E}"/>
          </ac:spMkLst>
        </pc:spChg>
        <pc:grpChg chg="add del">
          <ac:chgData name="Tsvetana Galabova (2507216)" userId="S::2507216@student.uwtsd.ac.uk::85177bb9-7737-4268-9c10-e7f0e8d5c1ff" providerId="AD" clId="Web-{A71A4727-8691-E30D-5ED5-46F6AAE3C70D}" dt="2026-10-13T13:52:06.490" v="12"/>
          <ac:grpSpMkLst>
            <pc:docMk/>
            <pc:sldMk cId="672138680" sldId="272"/>
            <ac:grpSpMk id="10" creationId="{AE1C45F0-260A-458C-96ED-C1F6D2151219}"/>
          </ac:grpSpMkLst>
        </pc:grpChg>
        <pc:graphicFrameChg chg="add del">
          <ac:chgData name="Tsvetana Galabova (2507216)" userId="S::2507216@student.uwtsd.ac.uk::85177bb9-7737-4268-9c10-e7f0e8d5c1ff" providerId="AD" clId="Web-{A71A4727-8691-E30D-5ED5-46F6AAE3C70D}" dt="2026-10-13T13:53:37.525" v="14"/>
          <ac:graphicFrameMkLst>
            <pc:docMk/>
            <pc:sldMk cId="672138680" sldId="272"/>
            <ac:graphicFrameMk id="5" creationId="{0C8499A4-BC2A-CA3A-7DD3-C211AC6EBFDF}"/>
          </ac:graphicFrameMkLst>
        </pc:graphicFrameChg>
        <pc:graphicFrameChg chg="add del mod modGraphic">
          <ac:chgData name="Tsvetana Galabova (2507216)" userId="S::2507216@student.uwtsd.ac.uk::85177bb9-7737-4268-9c10-e7f0e8d5c1ff" providerId="AD" clId="Web-{A71A4727-8691-E30D-5ED5-46F6AAE3C70D}" dt="2026-10-13T14:03:20.734" v="78"/>
          <ac:graphicFrameMkLst>
            <pc:docMk/>
            <pc:sldMk cId="672138680" sldId="272"/>
            <ac:graphicFrameMk id="26" creationId="{5D21102C-D681-FC50-C958-64B4C0CEEB5E}"/>
          </ac:graphicFrameMkLst>
        </pc:graphicFrameChg>
        <pc:picChg chg="add mod">
          <ac:chgData name="Tsvetana Galabova (2507216)" userId="S::2507216@student.uwtsd.ac.uk::85177bb9-7737-4268-9c10-e7f0e8d5c1ff" providerId="AD" clId="Web-{A71A4727-8691-E30D-5ED5-46F6AAE3C70D}" dt="2026-10-13T15:02:21.249" v="144" actId="1076"/>
          <ac:picMkLst>
            <pc:docMk/>
            <pc:sldMk cId="672138680" sldId="272"/>
            <ac:picMk id="4" creationId="{0BF005D6-36C5-CB96-5A3C-4FEE4545E9B2}"/>
          </ac:picMkLst>
        </pc:picChg>
        <pc:picChg chg="add del">
          <ac:chgData name="Tsvetana Galabova (2507216)" userId="S::2507216@student.uwtsd.ac.uk::85177bb9-7737-4268-9c10-e7f0e8d5c1ff" providerId="AD" clId="Web-{A71A4727-8691-E30D-5ED5-46F6AAE3C70D}" dt="2026-10-13T13:53:37.525" v="14"/>
          <ac:picMkLst>
            <pc:docMk/>
            <pc:sldMk cId="672138680" sldId="272"/>
            <ac:picMk id="6" creationId="{7F797A84-00E6-4742-5A5F-88F947679968}"/>
          </ac:picMkLst>
        </pc:picChg>
        <pc:cxnChg chg="add del">
          <ac:chgData name="Tsvetana Galabova (2507216)" userId="S::2507216@student.uwtsd.ac.uk::85177bb9-7737-4268-9c10-e7f0e8d5c1ff" providerId="AD" clId="Web-{A71A4727-8691-E30D-5ED5-46F6AAE3C70D}" dt="2026-10-13T13:52:06.490" v="12"/>
          <ac:cxnSpMkLst>
            <pc:docMk/>
            <pc:sldMk cId="672138680" sldId="272"/>
            <ac:cxnSpMk id="17" creationId="{6CF1BAF6-AD41-4082-B212-8A1F9A2E8779}"/>
          </ac:cxnSpMkLst>
        </pc:cxnChg>
        <pc:cxnChg chg="add del">
          <ac:chgData name="Tsvetana Galabova (2507216)" userId="S::2507216@student.uwtsd.ac.uk::85177bb9-7737-4268-9c10-e7f0e8d5c1ff" providerId="AD" clId="Web-{A71A4727-8691-E30D-5ED5-46F6AAE3C70D}" dt="2026-10-13T13:56:16.374" v="35"/>
          <ac:cxnSpMkLst>
            <pc:docMk/>
            <pc:sldMk cId="672138680" sldId="272"/>
            <ac:cxnSpMk id="18" creationId="{C49DA8F6-BCC1-4447-B54C-57856834B94B}"/>
          </ac:cxnSpMkLst>
        </pc:cxn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CC6F23-5202-482C-9C31-0DF95D053AA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DE68FE8-6503-4C54-A660-630BEE8E5445}">
      <dgm:prSet/>
      <dgm:spPr/>
      <dgm:t>
        <a:bodyPr/>
        <a:lstStyle/>
        <a:p>
          <a:r>
            <a:rPr lang="en-US" b="1" i="1"/>
            <a:t>Workforce Planning</a:t>
          </a:r>
          <a:endParaRPr lang="en-US"/>
        </a:p>
      </dgm:t>
    </dgm:pt>
    <dgm:pt modelId="{4BF1303C-5C58-494C-9891-CBCC084AB35E}" type="parTrans" cxnId="{6295DC0A-915F-4214-B74F-F2D670DD226C}">
      <dgm:prSet/>
      <dgm:spPr/>
      <dgm:t>
        <a:bodyPr/>
        <a:lstStyle/>
        <a:p>
          <a:endParaRPr lang="en-US"/>
        </a:p>
      </dgm:t>
    </dgm:pt>
    <dgm:pt modelId="{9ECBBD22-4C7F-4307-A15D-EE38AA863DFC}" type="sibTrans" cxnId="{6295DC0A-915F-4214-B74F-F2D670DD226C}">
      <dgm:prSet/>
      <dgm:spPr/>
      <dgm:t>
        <a:bodyPr/>
        <a:lstStyle/>
        <a:p>
          <a:endParaRPr lang="en-US"/>
        </a:p>
      </dgm:t>
    </dgm:pt>
    <dgm:pt modelId="{7D9DD636-EC4D-4AAE-90FF-B78A34B146C6}">
      <dgm:prSet/>
      <dgm:spPr/>
      <dgm:t>
        <a:bodyPr/>
        <a:lstStyle/>
        <a:p>
          <a:r>
            <a:rPr lang="en-US"/>
            <a:t>Forecast Future Demand </a:t>
          </a:r>
        </a:p>
      </dgm:t>
    </dgm:pt>
    <dgm:pt modelId="{BBD53975-ABF8-4C66-B2F0-07144BE88D96}" type="parTrans" cxnId="{091D8399-CA89-4F1B-B97F-6FEEF770D31E}">
      <dgm:prSet/>
      <dgm:spPr/>
      <dgm:t>
        <a:bodyPr/>
        <a:lstStyle/>
        <a:p>
          <a:endParaRPr lang="en-US"/>
        </a:p>
      </dgm:t>
    </dgm:pt>
    <dgm:pt modelId="{FE0E6C82-10CE-4267-A7FA-31108D062EE6}" type="sibTrans" cxnId="{091D8399-CA89-4F1B-B97F-6FEEF770D31E}">
      <dgm:prSet/>
      <dgm:spPr/>
      <dgm:t>
        <a:bodyPr/>
        <a:lstStyle/>
        <a:p>
          <a:endParaRPr lang="en-US"/>
        </a:p>
      </dgm:t>
    </dgm:pt>
    <dgm:pt modelId="{BAC80C44-D1A1-4FA2-889E-B709F38EFCC1}">
      <dgm:prSet/>
      <dgm:spPr/>
      <dgm:t>
        <a:bodyPr/>
        <a:lstStyle/>
        <a:p>
          <a:r>
            <a:rPr lang="en-US"/>
            <a:t>Analyse Current Workforce </a:t>
          </a:r>
        </a:p>
      </dgm:t>
    </dgm:pt>
    <dgm:pt modelId="{9597C509-7E8B-48A0-8A7A-A2ACD1990773}" type="parTrans" cxnId="{442D6086-2EEC-4694-868C-003782B9B469}">
      <dgm:prSet/>
      <dgm:spPr/>
      <dgm:t>
        <a:bodyPr/>
        <a:lstStyle/>
        <a:p>
          <a:endParaRPr lang="en-US"/>
        </a:p>
      </dgm:t>
    </dgm:pt>
    <dgm:pt modelId="{1298FB09-BE37-4784-9EAA-F512AE7686FD}" type="sibTrans" cxnId="{442D6086-2EEC-4694-868C-003782B9B469}">
      <dgm:prSet/>
      <dgm:spPr/>
      <dgm:t>
        <a:bodyPr/>
        <a:lstStyle/>
        <a:p>
          <a:endParaRPr lang="en-US"/>
        </a:p>
      </dgm:t>
    </dgm:pt>
    <dgm:pt modelId="{1F8A3A89-B662-46A2-BCA8-33CEFFB03AF8}">
      <dgm:prSet/>
      <dgm:spPr/>
      <dgm:t>
        <a:bodyPr/>
        <a:lstStyle/>
        <a:p>
          <a:r>
            <a:rPr lang="en-US"/>
            <a:t>Identify Skills Gaps</a:t>
          </a:r>
        </a:p>
      </dgm:t>
    </dgm:pt>
    <dgm:pt modelId="{5F1A48E8-80AC-4478-AF3B-3067A1A6D77B}" type="parTrans" cxnId="{9D0AEF78-84F7-41A0-9577-585A2E345B4E}">
      <dgm:prSet/>
      <dgm:spPr/>
      <dgm:t>
        <a:bodyPr/>
        <a:lstStyle/>
        <a:p>
          <a:endParaRPr lang="en-US"/>
        </a:p>
      </dgm:t>
    </dgm:pt>
    <dgm:pt modelId="{BE318C30-7D10-4451-AD27-A4EFB8D4E776}" type="sibTrans" cxnId="{9D0AEF78-84F7-41A0-9577-585A2E345B4E}">
      <dgm:prSet/>
      <dgm:spPr/>
      <dgm:t>
        <a:bodyPr/>
        <a:lstStyle/>
        <a:p>
          <a:endParaRPr lang="en-US"/>
        </a:p>
      </dgm:t>
    </dgm:pt>
    <dgm:pt modelId="{8C9332F8-47A6-432A-96B4-289619845B32}">
      <dgm:prSet/>
      <dgm:spPr/>
      <dgm:t>
        <a:bodyPr/>
        <a:lstStyle/>
        <a:p>
          <a:r>
            <a:rPr lang="en-US"/>
            <a:t>Develop Recruitment &amp; L&amp;D </a:t>
          </a:r>
        </a:p>
      </dgm:t>
    </dgm:pt>
    <dgm:pt modelId="{7794D407-A4BE-46AB-86AD-DBD016C90D67}" type="parTrans" cxnId="{2F0A1755-ACFE-4413-8E2E-F38B8474B5E6}">
      <dgm:prSet/>
      <dgm:spPr/>
      <dgm:t>
        <a:bodyPr/>
        <a:lstStyle/>
        <a:p>
          <a:endParaRPr lang="en-US"/>
        </a:p>
      </dgm:t>
    </dgm:pt>
    <dgm:pt modelId="{2AD57AA7-E352-41A7-B25C-1A5FEEDB8E3D}" type="sibTrans" cxnId="{2F0A1755-ACFE-4413-8E2E-F38B8474B5E6}">
      <dgm:prSet/>
      <dgm:spPr/>
      <dgm:t>
        <a:bodyPr/>
        <a:lstStyle/>
        <a:p>
          <a:endParaRPr lang="en-US"/>
        </a:p>
      </dgm:t>
    </dgm:pt>
    <dgm:pt modelId="{87CB3D04-5A24-44FB-A7AE-C014A9C3BD88}" type="pres">
      <dgm:prSet presAssocID="{07CC6F23-5202-482C-9C31-0DF95D053AA9}" presName="root" presStyleCnt="0">
        <dgm:presLayoutVars>
          <dgm:dir/>
          <dgm:resizeHandles val="exact"/>
        </dgm:presLayoutVars>
      </dgm:prSet>
      <dgm:spPr/>
    </dgm:pt>
    <dgm:pt modelId="{0F066DE5-CB1C-4D9F-87A8-5501EEAAAE02}" type="pres">
      <dgm:prSet presAssocID="{CDE68FE8-6503-4C54-A660-630BEE8E5445}" presName="compNode" presStyleCnt="0"/>
      <dgm:spPr/>
    </dgm:pt>
    <dgm:pt modelId="{E58E1B7A-3C5A-495A-8FB5-FC658569C308}" type="pres">
      <dgm:prSet presAssocID="{CDE68FE8-6503-4C54-A660-630BEE8E5445}" presName="bgRect" presStyleLbl="bgShp" presStyleIdx="0" presStyleCnt="5"/>
      <dgm:spPr/>
    </dgm:pt>
    <dgm:pt modelId="{84DFE86C-DAFE-4B43-84AA-B1DB8B3EC7B6}" type="pres">
      <dgm:prSet presAssocID="{CDE68FE8-6503-4C54-A660-630BEE8E544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67367227-0E20-4009-B23D-D04C82CE9D65}" type="pres">
      <dgm:prSet presAssocID="{CDE68FE8-6503-4C54-A660-630BEE8E5445}" presName="spaceRect" presStyleCnt="0"/>
      <dgm:spPr/>
    </dgm:pt>
    <dgm:pt modelId="{21A4AAA8-114F-4BC7-93B6-6BEC903A485A}" type="pres">
      <dgm:prSet presAssocID="{CDE68FE8-6503-4C54-A660-630BEE8E5445}" presName="parTx" presStyleLbl="revTx" presStyleIdx="0" presStyleCnt="5">
        <dgm:presLayoutVars>
          <dgm:chMax val="0"/>
          <dgm:chPref val="0"/>
        </dgm:presLayoutVars>
      </dgm:prSet>
      <dgm:spPr/>
    </dgm:pt>
    <dgm:pt modelId="{16C1AF72-AEBB-4699-A6B3-87DDD293C744}" type="pres">
      <dgm:prSet presAssocID="{9ECBBD22-4C7F-4307-A15D-EE38AA863DFC}" presName="sibTrans" presStyleCnt="0"/>
      <dgm:spPr/>
    </dgm:pt>
    <dgm:pt modelId="{D413A569-ECB6-437F-BCF2-4BC9185C14D8}" type="pres">
      <dgm:prSet presAssocID="{7D9DD636-EC4D-4AAE-90FF-B78A34B146C6}" presName="compNode" presStyleCnt="0"/>
      <dgm:spPr/>
    </dgm:pt>
    <dgm:pt modelId="{01332494-7122-4CE5-9741-1026388B2EF3}" type="pres">
      <dgm:prSet presAssocID="{7D9DD636-EC4D-4AAE-90FF-B78A34B146C6}" presName="bgRect" presStyleLbl="bgShp" presStyleIdx="1" presStyleCnt="5"/>
      <dgm:spPr/>
    </dgm:pt>
    <dgm:pt modelId="{59869030-1C6B-4259-9FAF-74D4058FD123}" type="pres">
      <dgm:prSet presAssocID="{7D9DD636-EC4D-4AAE-90FF-B78A34B146C6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08B2446-A3DC-4FA5-BBD5-887968040EC3}" type="pres">
      <dgm:prSet presAssocID="{7D9DD636-EC4D-4AAE-90FF-B78A34B146C6}" presName="spaceRect" presStyleCnt="0"/>
      <dgm:spPr/>
    </dgm:pt>
    <dgm:pt modelId="{72BEF582-B382-47B8-AAA7-D7CC82EABFF0}" type="pres">
      <dgm:prSet presAssocID="{7D9DD636-EC4D-4AAE-90FF-B78A34B146C6}" presName="parTx" presStyleLbl="revTx" presStyleIdx="1" presStyleCnt="5">
        <dgm:presLayoutVars>
          <dgm:chMax val="0"/>
          <dgm:chPref val="0"/>
        </dgm:presLayoutVars>
      </dgm:prSet>
      <dgm:spPr/>
    </dgm:pt>
    <dgm:pt modelId="{2F1165C1-0BD3-41CE-A61A-0001CE4364CC}" type="pres">
      <dgm:prSet presAssocID="{FE0E6C82-10CE-4267-A7FA-31108D062EE6}" presName="sibTrans" presStyleCnt="0"/>
      <dgm:spPr/>
    </dgm:pt>
    <dgm:pt modelId="{6C9994B2-ED60-40D5-AA2C-659F3C537EB5}" type="pres">
      <dgm:prSet presAssocID="{BAC80C44-D1A1-4FA2-889E-B709F38EFCC1}" presName="compNode" presStyleCnt="0"/>
      <dgm:spPr/>
    </dgm:pt>
    <dgm:pt modelId="{FF27131A-BC14-42ED-82E0-B2A7B00DBA1F}" type="pres">
      <dgm:prSet presAssocID="{BAC80C44-D1A1-4FA2-889E-B709F38EFCC1}" presName="bgRect" presStyleLbl="bgShp" presStyleIdx="2" presStyleCnt="5"/>
      <dgm:spPr/>
    </dgm:pt>
    <dgm:pt modelId="{38BA7E07-08FD-4EDF-8085-724EB43F4644}" type="pres">
      <dgm:prSet presAssocID="{BAC80C44-D1A1-4FA2-889E-B709F38EFCC1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2D32B6DC-1333-47CE-8DDB-5637885A20F8}" type="pres">
      <dgm:prSet presAssocID="{BAC80C44-D1A1-4FA2-889E-B709F38EFCC1}" presName="spaceRect" presStyleCnt="0"/>
      <dgm:spPr/>
    </dgm:pt>
    <dgm:pt modelId="{7BE643BC-094E-48AE-A86A-F84565DEFE66}" type="pres">
      <dgm:prSet presAssocID="{BAC80C44-D1A1-4FA2-889E-B709F38EFCC1}" presName="parTx" presStyleLbl="revTx" presStyleIdx="2" presStyleCnt="5">
        <dgm:presLayoutVars>
          <dgm:chMax val="0"/>
          <dgm:chPref val="0"/>
        </dgm:presLayoutVars>
      </dgm:prSet>
      <dgm:spPr/>
    </dgm:pt>
    <dgm:pt modelId="{349D6C6F-EB11-4ADC-A611-94B94D1044DC}" type="pres">
      <dgm:prSet presAssocID="{1298FB09-BE37-4784-9EAA-F512AE7686FD}" presName="sibTrans" presStyleCnt="0"/>
      <dgm:spPr/>
    </dgm:pt>
    <dgm:pt modelId="{862B4167-95AD-45E5-BF00-4E46E0FE4F76}" type="pres">
      <dgm:prSet presAssocID="{1F8A3A89-B662-46A2-BCA8-33CEFFB03AF8}" presName="compNode" presStyleCnt="0"/>
      <dgm:spPr/>
    </dgm:pt>
    <dgm:pt modelId="{31025C45-CD60-449B-B36D-E3E92B1164A9}" type="pres">
      <dgm:prSet presAssocID="{1F8A3A89-B662-46A2-BCA8-33CEFFB03AF8}" presName="bgRect" presStyleLbl="bgShp" presStyleIdx="3" presStyleCnt="5"/>
      <dgm:spPr/>
    </dgm:pt>
    <dgm:pt modelId="{A4A46163-848B-47DF-914D-1C0B1E1FE393}" type="pres">
      <dgm:prSet presAssocID="{1F8A3A89-B662-46A2-BCA8-33CEFFB03AF8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B362B4D4-9AD7-43F4-B149-C5117E35FBCC}" type="pres">
      <dgm:prSet presAssocID="{1F8A3A89-B662-46A2-BCA8-33CEFFB03AF8}" presName="spaceRect" presStyleCnt="0"/>
      <dgm:spPr/>
    </dgm:pt>
    <dgm:pt modelId="{C9BCB4C0-2930-43D8-A66C-D6BDF5DB03CF}" type="pres">
      <dgm:prSet presAssocID="{1F8A3A89-B662-46A2-BCA8-33CEFFB03AF8}" presName="parTx" presStyleLbl="revTx" presStyleIdx="3" presStyleCnt="5">
        <dgm:presLayoutVars>
          <dgm:chMax val="0"/>
          <dgm:chPref val="0"/>
        </dgm:presLayoutVars>
      </dgm:prSet>
      <dgm:spPr/>
    </dgm:pt>
    <dgm:pt modelId="{F43E7E0F-87D8-44DD-B818-670B1AA4F610}" type="pres">
      <dgm:prSet presAssocID="{BE318C30-7D10-4451-AD27-A4EFB8D4E776}" presName="sibTrans" presStyleCnt="0"/>
      <dgm:spPr/>
    </dgm:pt>
    <dgm:pt modelId="{16A08603-C3F2-4A1F-85B2-0FF6AD3C076C}" type="pres">
      <dgm:prSet presAssocID="{8C9332F8-47A6-432A-96B4-289619845B32}" presName="compNode" presStyleCnt="0"/>
      <dgm:spPr/>
    </dgm:pt>
    <dgm:pt modelId="{2A0C0DA5-DB06-4AF9-A136-D62CA06AC78E}" type="pres">
      <dgm:prSet presAssocID="{8C9332F8-47A6-432A-96B4-289619845B32}" presName="bgRect" presStyleLbl="bgShp" presStyleIdx="4" presStyleCnt="5"/>
      <dgm:spPr/>
    </dgm:pt>
    <dgm:pt modelId="{532903A3-C126-4C84-BEA5-FE85D20F7269}" type="pres">
      <dgm:prSet presAssocID="{8C9332F8-47A6-432A-96B4-289619845B32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45EB797A-7694-43E0-B8C3-763F9E362163}" type="pres">
      <dgm:prSet presAssocID="{8C9332F8-47A6-432A-96B4-289619845B32}" presName="spaceRect" presStyleCnt="0"/>
      <dgm:spPr/>
    </dgm:pt>
    <dgm:pt modelId="{4C67F008-B128-49CE-B73F-3F3BA280BBF6}" type="pres">
      <dgm:prSet presAssocID="{8C9332F8-47A6-432A-96B4-289619845B32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6685104-7E33-4AFF-ACF9-C3D68A9818E3}" type="presOf" srcId="{8C9332F8-47A6-432A-96B4-289619845B32}" destId="{4C67F008-B128-49CE-B73F-3F3BA280BBF6}" srcOrd="0" destOrd="0" presId="urn:microsoft.com/office/officeart/2018/2/layout/IconVerticalSolidList"/>
    <dgm:cxn modelId="{6295DC0A-915F-4214-B74F-F2D670DD226C}" srcId="{07CC6F23-5202-482C-9C31-0DF95D053AA9}" destId="{CDE68FE8-6503-4C54-A660-630BEE8E5445}" srcOrd="0" destOrd="0" parTransId="{4BF1303C-5C58-494C-9891-CBCC084AB35E}" sibTransId="{9ECBBD22-4C7F-4307-A15D-EE38AA863DFC}"/>
    <dgm:cxn modelId="{0D061E23-092A-45E8-9E2A-557DDF23B35B}" type="presOf" srcId="{7D9DD636-EC4D-4AAE-90FF-B78A34B146C6}" destId="{72BEF582-B382-47B8-AAA7-D7CC82EABFF0}" srcOrd="0" destOrd="0" presId="urn:microsoft.com/office/officeart/2018/2/layout/IconVerticalSolidList"/>
    <dgm:cxn modelId="{2F0A1755-ACFE-4413-8E2E-F38B8474B5E6}" srcId="{07CC6F23-5202-482C-9C31-0DF95D053AA9}" destId="{8C9332F8-47A6-432A-96B4-289619845B32}" srcOrd="4" destOrd="0" parTransId="{7794D407-A4BE-46AB-86AD-DBD016C90D67}" sibTransId="{2AD57AA7-E352-41A7-B25C-1A5FEEDB8E3D}"/>
    <dgm:cxn modelId="{9D0AEF78-84F7-41A0-9577-585A2E345B4E}" srcId="{07CC6F23-5202-482C-9C31-0DF95D053AA9}" destId="{1F8A3A89-B662-46A2-BCA8-33CEFFB03AF8}" srcOrd="3" destOrd="0" parTransId="{5F1A48E8-80AC-4478-AF3B-3067A1A6D77B}" sibTransId="{BE318C30-7D10-4451-AD27-A4EFB8D4E776}"/>
    <dgm:cxn modelId="{442D6086-2EEC-4694-868C-003782B9B469}" srcId="{07CC6F23-5202-482C-9C31-0DF95D053AA9}" destId="{BAC80C44-D1A1-4FA2-889E-B709F38EFCC1}" srcOrd="2" destOrd="0" parTransId="{9597C509-7E8B-48A0-8A7A-A2ACD1990773}" sibTransId="{1298FB09-BE37-4784-9EAA-F512AE7686FD}"/>
    <dgm:cxn modelId="{091D8399-CA89-4F1B-B97F-6FEEF770D31E}" srcId="{07CC6F23-5202-482C-9C31-0DF95D053AA9}" destId="{7D9DD636-EC4D-4AAE-90FF-B78A34B146C6}" srcOrd="1" destOrd="0" parTransId="{BBD53975-ABF8-4C66-B2F0-07144BE88D96}" sibTransId="{FE0E6C82-10CE-4267-A7FA-31108D062EE6}"/>
    <dgm:cxn modelId="{3817A6C6-DC56-457E-A494-81B03CC3FE63}" type="presOf" srcId="{07CC6F23-5202-482C-9C31-0DF95D053AA9}" destId="{87CB3D04-5A24-44FB-A7AE-C014A9C3BD88}" srcOrd="0" destOrd="0" presId="urn:microsoft.com/office/officeart/2018/2/layout/IconVerticalSolidList"/>
    <dgm:cxn modelId="{58C8FFCE-366F-435A-AFAA-A76A44C59E19}" type="presOf" srcId="{1F8A3A89-B662-46A2-BCA8-33CEFFB03AF8}" destId="{C9BCB4C0-2930-43D8-A66C-D6BDF5DB03CF}" srcOrd="0" destOrd="0" presId="urn:microsoft.com/office/officeart/2018/2/layout/IconVerticalSolidList"/>
    <dgm:cxn modelId="{162385D7-42C2-4B4A-9151-61AE8B07A002}" type="presOf" srcId="{CDE68FE8-6503-4C54-A660-630BEE8E5445}" destId="{21A4AAA8-114F-4BC7-93B6-6BEC903A485A}" srcOrd="0" destOrd="0" presId="urn:microsoft.com/office/officeart/2018/2/layout/IconVerticalSolidList"/>
    <dgm:cxn modelId="{21C702F6-B09D-4FA7-8D5C-49B61D78B197}" type="presOf" srcId="{BAC80C44-D1A1-4FA2-889E-B709F38EFCC1}" destId="{7BE643BC-094E-48AE-A86A-F84565DEFE66}" srcOrd="0" destOrd="0" presId="urn:microsoft.com/office/officeart/2018/2/layout/IconVerticalSolidList"/>
    <dgm:cxn modelId="{5961721B-D2F4-4067-90F9-3EF4FA64C990}" type="presParOf" srcId="{87CB3D04-5A24-44FB-A7AE-C014A9C3BD88}" destId="{0F066DE5-CB1C-4D9F-87A8-5501EEAAAE02}" srcOrd="0" destOrd="0" presId="urn:microsoft.com/office/officeart/2018/2/layout/IconVerticalSolidList"/>
    <dgm:cxn modelId="{C298DF47-46A1-446C-B9A1-E5B00DEB34E7}" type="presParOf" srcId="{0F066DE5-CB1C-4D9F-87A8-5501EEAAAE02}" destId="{E58E1B7A-3C5A-495A-8FB5-FC658569C308}" srcOrd="0" destOrd="0" presId="urn:microsoft.com/office/officeart/2018/2/layout/IconVerticalSolidList"/>
    <dgm:cxn modelId="{C0133A5D-8696-4815-9DB8-B9BB5C0659CF}" type="presParOf" srcId="{0F066DE5-CB1C-4D9F-87A8-5501EEAAAE02}" destId="{84DFE86C-DAFE-4B43-84AA-B1DB8B3EC7B6}" srcOrd="1" destOrd="0" presId="urn:microsoft.com/office/officeart/2018/2/layout/IconVerticalSolidList"/>
    <dgm:cxn modelId="{0BC2DD48-AF45-4351-9CB4-BB7823EEBE77}" type="presParOf" srcId="{0F066DE5-CB1C-4D9F-87A8-5501EEAAAE02}" destId="{67367227-0E20-4009-B23D-D04C82CE9D65}" srcOrd="2" destOrd="0" presId="urn:microsoft.com/office/officeart/2018/2/layout/IconVerticalSolidList"/>
    <dgm:cxn modelId="{DB097037-A556-4646-B4B0-844B20FA2533}" type="presParOf" srcId="{0F066DE5-CB1C-4D9F-87A8-5501EEAAAE02}" destId="{21A4AAA8-114F-4BC7-93B6-6BEC903A485A}" srcOrd="3" destOrd="0" presId="urn:microsoft.com/office/officeart/2018/2/layout/IconVerticalSolidList"/>
    <dgm:cxn modelId="{E29ED5C7-0455-4D72-9812-9396554A4B10}" type="presParOf" srcId="{87CB3D04-5A24-44FB-A7AE-C014A9C3BD88}" destId="{16C1AF72-AEBB-4699-A6B3-87DDD293C744}" srcOrd="1" destOrd="0" presId="urn:microsoft.com/office/officeart/2018/2/layout/IconVerticalSolidList"/>
    <dgm:cxn modelId="{F711D408-C4F7-44D7-A3DC-A42098D2A6B5}" type="presParOf" srcId="{87CB3D04-5A24-44FB-A7AE-C014A9C3BD88}" destId="{D413A569-ECB6-437F-BCF2-4BC9185C14D8}" srcOrd="2" destOrd="0" presId="urn:microsoft.com/office/officeart/2018/2/layout/IconVerticalSolidList"/>
    <dgm:cxn modelId="{573BF185-D6B4-49C1-BC2F-7609FE64C91B}" type="presParOf" srcId="{D413A569-ECB6-437F-BCF2-4BC9185C14D8}" destId="{01332494-7122-4CE5-9741-1026388B2EF3}" srcOrd="0" destOrd="0" presId="urn:microsoft.com/office/officeart/2018/2/layout/IconVerticalSolidList"/>
    <dgm:cxn modelId="{2E8567E8-1588-4B06-9962-D221C650E1E1}" type="presParOf" srcId="{D413A569-ECB6-437F-BCF2-4BC9185C14D8}" destId="{59869030-1C6B-4259-9FAF-74D4058FD123}" srcOrd="1" destOrd="0" presId="urn:microsoft.com/office/officeart/2018/2/layout/IconVerticalSolidList"/>
    <dgm:cxn modelId="{B2ADAA1F-CA8E-41F7-942C-4E0F55DA5D5B}" type="presParOf" srcId="{D413A569-ECB6-437F-BCF2-4BC9185C14D8}" destId="{C08B2446-A3DC-4FA5-BBD5-887968040EC3}" srcOrd="2" destOrd="0" presId="urn:microsoft.com/office/officeart/2018/2/layout/IconVerticalSolidList"/>
    <dgm:cxn modelId="{241ED0F9-CD69-478A-A630-EDA1CD190E69}" type="presParOf" srcId="{D413A569-ECB6-437F-BCF2-4BC9185C14D8}" destId="{72BEF582-B382-47B8-AAA7-D7CC82EABFF0}" srcOrd="3" destOrd="0" presId="urn:microsoft.com/office/officeart/2018/2/layout/IconVerticalSolidList"/>
    <dgm:cxn modelId="{D4C63B8D-0B95-4BA1-882C-67D424099710}" type="presParOf" srcId="{87CB3D04-5A24-44FB-A7AE-C014A9C3BD88}" destId="{2F1165C1-0BD3-41CE-A61A-0001CE4364CC}" srcOrd="3" destOrd="0" presId="urn:microsoft.com/office/officeart/2018/2/layout/IconVerticalSolidList"/>
    <dgm:cxn modelId="{1085B7CD-F761-49EC-8096-925C4B8D9635}" type="presParOf" srcId="{87CB3D04-5A24-44FB-A7AE-C014A9C3BD88}" destId="{6C9994B2-ED60-40D5-AA2C-659F3C537EB5}" srcOrd="4" destOrd="0" presId="urn:microsoft.com/office/officeart/2018/2/layout/IconVerticalSolidList"/>
    <dgm:cxn modelId="{808BA382-E471-469C-A9FA-3BB15C8FA146}" type="presParOf" srcId="{6C9994B2-ED60-40D5-AA2C-659F3C537EB5}" destId="{FF27131A-BC14-42ED-82E0-B2A7B00DBA1F}" srcOrd="0" destOrd="0" presId="urn:microsoft.com/office/officeart/2018/2/layout/IconVerticalSolidList"/>
    <dgm:cxn modelId="{0AA040CC-891D-4AB6-B73C-EC0811AD2DDB}" type="presParOf" srcId="{6C9994B2-ED60-40D5-AA2C-659F3C537EB5}" destId="{38BA7E07-08FD-4EDF-8085-724EB43F4644}" srcOrd="1" destOrd="0" presId="urn:microsoft.com/office/officeart/2018/2/layout/IconVerticalSolidList"/>
    <dgm:cxn modelId="{FC89834B-F862-4D7E-8388-72C13DE79C40}" type="presParOf" srcId="{6C9994B2-ED60-40D5-AA2C-659F3C537EB5}" destId="{2D32B6DC-1333-47CE-8DDB-5637885A20F8}" srcOrd="2" destOrd="0" presId="urn:microsoft.com/office/officeart/2018/2/layout/IconVerticalSolidList"/>
    <dgm:cxn modelId="{F5957822-DDB9-4257-85EE-D7B4EF0CE36B}" type="presParOf" srcId="{6C9994B2-ED60-40D5-AA2C-659F3C537EB5}" destId="{7BE643BC-094E-48AE-A86A-F84565DEFE66}" srcOrd="3" destOrd="0" presId="urn:microsoft.com/office/officeart/2018/2/layout/IconVerticalSolidList"/>
    <dgm:cxn modelId="{EE4F0CDF-FD06-4D2B-B516-FC04C2DCF705}" type="presParOf" srcId="{87CB3D04-5A24-44FB-A7AE-C014A9C3BD88}" destId="{349D6C6F-EB11-4ADC-A611-94B94D1044DC}" srcOrd="5" destOrd="0" presId="urn:microsoft.com/office/officeart/2018/2/layout/IconVerticalSolidList"/>
    <dgm:cxn modelId="{6765F8DC-45DD-4719-84EB-EA6CF4F63E13}" type="presParOf" srcId="{87CB3D04-5A24-44FB-A7AE-C014A9C3BD88}" destId="{862B4167-95AD-45E5-BF00-4E46E0FE4F76}" srcOrd="6" destOrd="0" presId="urn:microsoft.com/office/officeart/2018/2/layout/IconVerticalSolidList"/>
    <dgm:cxn modelId="{2B7737AB-3A89-4BAA-A85A-2B8628067261}" type="presParOf" srcId="{862B4167-95AD-45E5-BF00-4E46E0FE4F76}" destId="{31025C45-CD60-449B-B36D-E3E92B1164A9}" srcOrd="0" destOrd="0" presId="urn:microsoft.com/office/officeart/2018/2/layout/IconVerticalSolidList"/>
    <dgm:cxn modelId="{3F39F137-7B06-446B-BFD2-0824F155F846}" type="presParOf" srcId="{862B4167-95AD-45E5-BF00-4E46E0FE4F76}" destId="{A4A46163-848B-47DF-914D-1C0B1E1FE393}" srcOrd="1" destOrd="0" presId="urn:microsoft.com/office/officeart/2018/2/layout/IconVerticalSolidList"/>
    <dgm:cxn modelId="{6EE597EC-031B-44E1-A6D1-1619B9197924}" type="presParOf" srcId="{862B4167-95AD-45E5-BF00-4E46E0FE4F76}" destId="{B362B4D4-9AD7-43F4-B149-C5117E35FBCC}" srcOrd="2" destOrd="0" presId="urn:microsoft.com/office/officeart/2018/2/layout/IconVerticalSolidList"/>
    <dgm:cxn modelId="{81448772-EBFE-4477-A0E4-71741AB0B9BB}" type="presParOf" srcId="{862B4167-95AD-45E5-BF00-4E46E0FE4F76}" destId="{C9BCB4C0-2930-43D8-A66C-D6BDF5DB03CF}" srcOrd="3" destOrd="0" presId="urn:microsoft.com/office/officeart/2018/2/layout/IconVerticalSolidList"/>
    <dgm:cxn modelId="{C3270AE2-1233-4E02-A7FA-A3AB20521203}" type="presParOf" srcId="{87CB3D04-5A24-44FB-A7AE-C014A9C3BD88}" destId="{F43E7E0F-87D8-44DD-B818-670B1AA4F610}" srcOrd="7" destOrd="0" presId="urn:microsoft.com/office/officeart/2018/2/layout/IconVerticalSolidList"/>
    <dgm:cxn modelId="{C55FE951-C210-41C1-B548-1B59B9FB774C}" type="presParOf" srcId="{87CB3D04-5A24-44FB-A7AE-C014A9C3BD88}" destId="{16A08603-C3F2-4A1F-85B2-0FF6AD3C076C}" srcOrd="8" destOrd="0" presId="urn:microsoft.com/office/officeart/2018/2/layout/IconVerticalSolidList"/>
    <dgm:cxn modelId="{3AEF220D-9A7B-4EA7-9DDE-9713F22562EE}" type="presParOf" srcId="{16A08603-C3F2-4A1F-85B2-0FF6AD3C076C}" destId="{2A0C0DA5-DB06-4AF9-A136-D62CA06AC78E}" srcOrd="0" destOrd="0" presId="urn:microsoft.com/office/officeart/2018/2/layout/IconVerticalSolidList"/>
    <dgm:cxn modelId="{8D25153B-F009-4043-82FA-71CF3E9A6CF6}" type="presParOf" srcId="{16A08603-C3F2-4A1F-85B2-0FF6AD3C076C}" destId="{532903A3-C126-4C84-BEA5-FE85D20F7269}" srcOrd="1" destOrd="0" presId="urn:microsoft.com/office/officeart/2018/2/layout/IconVerticalSolidList"/>
    <dgm:cxn modelId="{D766525A-6392-46BF-BC77-0173FDCA26A1}" type="presParOf" srcId="{16A08603-C3F2-4A1F-85B2-0FF6AD3C076C}" destId="{45EB797A-7694-43E0-B8C3-763F9E362163}" srcOrd="2" destOrd="0" presId="urn:microsoft.com/office/officeart/2018/2/layout/IconVerticalSolidList"/>
    <dgm:cxn modelId="{0CB7E5E1-7838-4622-B33F-14E0D1952A4C}" type="presParOf" srcId="{16A08603-C3F2-4A1F-85B2-0FF6AD3C076C}" destId="{4C67F008-B128-49CE-B73F-3F3BA280BBF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5CF6B1-8696-4C78-8E18-168B5A0734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708D71E-303C-4C6F-B8D9-08FDFA14AC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Skills Gap Analysis   </a:t>
          </a:r>
        </a:p>
      </dgm:t>
    </dgm:pt>
    <dgm:pt modelId="{DA07473E-67A7-4629-9CF4-6BCF95F7F6AE}" type="parTrans" cxnId="{2D53C856-89B3-4290-8DA9-5B6A5BE8BD82}">
      <dgm:prSet/>
      <dgm:spPr/>
      <dgm:t>
        <a:bodyPr/>
        <a:lstStyle/>
        <a:p>
          <a:endParaRPr lang="en-US"/>
        </a:p>
      </dgm:t>
    </dgm:pt>
    <dgm:pt modelId="{1E990207-448F-4312-9C37-9F2408E8EB88}" type="sibTrans" cxnId="{2D53C856-89B3-4290-8DA9-5B6A5BE8BD82}">
      <dgm:prSet/>
      <dgm:spPr/>
      <dgm:t>
        <a:bodyPr/>
        <a:lstStyle/>
        <a:p>
          <a:endParaRPr lang="en-US"/>
        </a:p>
      </dgm:t>
    </dgm:pt>
    <dgm:pt modelId="{5C3D375E-0856-4537-ACAC-00802DA02DBE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Digital Health Tech </a:t>
          </a:r>
          <a:r>
            <a:rPr lang="en-US" dirty="0">
              <a:latin typeface="Aptos Display" panose="02110004020202020204"/>
            </a:rPr>
            <a:t>                                    </a:t>
          </a:r>
          <a:r>
            <a:rPr lang="en-US" dirty="0"/>
            <a:t>(</a:t>
          </a:r>
          <a:r>
            <a:rPr lang="en-US"/>
            <a:t>AI,</a:t>
          </a:r>
          <a:r>
            <a:rPr lang="en-US">
              <a:latin typeface="Aptos Display" panose="02110004020202020204"/>
            </a:rPr>
            <a:t> </a:t>
          </a:r>
          <a:r>
            <a:rPr lang="en-US"/>
            <a:t>remote</a:t>
          </a:r>
          <a:r>
            <a:rPr lang="en-US" dirty="0"/>
            <a:t> systems)   </a:t>
          </a:r>
          <a:endParaRPr lang="en-US" dirty="0">
            <a:latin typeface="Aptos Display" panose="02110004020202020204"/>
          </a:endParaRPr>
        </a:p>
      </dgm:t>
    </dgm:pt>
    <dgm:pt modelId="{108BF5CE-41E1-4817-A396-F9723124643C}" type="parTrans" cxnId="{7723AD93-D229-46FD-9034-FE8154E59508}">
      <dgm:prSet/>
      <dgm:spPr/>
      <dgm:t>
        <a:bodyPr/>
        <a:lstStyle/>
        <a:p>
          <a:endParaRPr lang="en-US"/>
        </a:p>
      </dgm:t>
    </dgm:pt>
    <dgm:pt modelId="{D6445F49-9F2A-4B96-A600-566318F6ED8A}" type="sibTrans" cxnId="{7723AD93-D229-46FD-9034-FE8154E59508}">
      <dgm:prSet/>
      <dgm:spPr/>
      <dgm:t>
        <a:bodyPr/>
        <a:lstStyle/>
        <a:p>
          <a:endParaRPr lang="en-US"/>
        </a:p>
      </dgm:t>
    </dgm:pt>
    <dgm:pt modelId="{16CB4DFC-EB50-4274-96FB-76E9FD6A4B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Data Analytics &amp; Cybersecurity             </a:t>
          </a:r>
        </a:p>
      </dgm:t>
    </dgm:pt>
    <dgm:pt modelId="{E66F5B11-47D8-42FB-8993-7C5D585F8CD6}" type="parTrans" cxnId="{6342119A-5176-4F8D-A170-35F92A6A71A9}">
      <dgm:prSet/>
      <dgm:spPr/>
      <dgm:t>
        <a:bodyPr/>
        <a:lstStyle/>
        <a:p>
          <a:endParaRPr lang="en-US"/>
        </a:p>
      </dgm:t>
    </dgm:pt>
    <dgm:pt modelId="{062C7BA8-6F86-4B83-8D0B-5E905569B139}" type="sibTrans" cxnId="{6342119A-5176-4F8D-A170-35F92A6A71A9}">
      <dgm:prSet/>
      <dgm:spPr/>
      <dgm:t>
        <a:bodyPr/>
        <a:lstStyle/>
        <a:p>
          <a:endParaRPr lang="en-US"/>
        </a:p>
      </dgm:t>
    </dgm:pt>
    <dgm:pt modelId="{14DB15A7-6540-4046-A4C1-EF40AAD22D0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Leadership &amp; Team Management               </a:t>
          </a:r>
        </a:p>
      </dgm:t>
    </dgm:pt>
    <dgm:pt modelId="{4DF60FB4-09C4-4F3B-B46A-D0F1297D8426}" type="parTrans" cxnId="{AADD4503-9FA0-4687-88FA-9609FFF59605}">
      <dgm:prSet/>
      <dgm:spPr/>
      <dgm:t>
        <a:bodyPr/>
        <a:lstStyle/>
        <a:p>
          <a:endParaRPr lang="en-US"/>
        </a:p>
      </dgm:t>
    </dgm:pt>
    <dgm:pt modelId="{3122CB11-A063-4233-A1A1-4A5E0B783CDE}" type="sibTrans" cxnId="{AADD4503-9FA0-4687-88FA-9609FFF59605}">
      <dgm:prSet/>
      <dgm:spPr/>
      <dgm:t>
        <a:bodyPr/>
        <a:lstStyle/>
        <a:p>
          <a:endParaRPr lang="en-US"/>
        </a:p>
      </dgm:t>
    </dgm:pt>
    <dgm:pt modelId="{99273B9F-DE5F-4A86-B9D1-8CB2D0373A05}" type="pres">
      <dgm:prSet presAssocID="{DA5CF6B1-8696-4C78-8E18-168B5A0734A3}" presName="root" presStyleCnt="0">
        <dgm:presLayoutVars>
          <dgm:dir/>
          <dgm:resizeHandles val="exact"/>
        </dgm:presLayoutVars>
      </dgm:prSet>
      <dgm:spPr/>
    </dgm:pt>
    <dgm:pt modelId="{C46975FC-AFAA-4561-8112-E4FB82ADE995}" type="pres">
      <dgm:prSet presAssocID="{0708D71E-303C-4C6F-B8D9-08FDFA14AC91}" presName="compNode" presStyleCnt="0"/>
      <dgm:spPr/>
    </dgm:pt>
    <dgm:pt modelId="{41EC4229-F32F-45C2-8BFE-0203C4AB411D}" type="pres">
      <dgm:prSet presAssocID="{0708D71E-303C-4C6F-B8D9-08FDFA14AC91}" presName="bgRect" presStyleLbl="bgShp" presStyleIdx="0" presStyleCnt="4"/>
      <dgm:spPr/>
    </dgm:pt>
    <dgm:pt modelId="{209DEC2F-3081-436F-9A6C-4C55A46BF245}" type="pres">
      <dgm:prSet presAssocID="{0708D71E-303C-4C6F-B8D9-08FDFA14AC9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7166BEA-D707-4C12-9F7F-8AC1096B193D}" type="pres">
      <dgm:prSet presAssocID="{0708D71E-303C-4C6F-B8D9-08FDFA14AC91}" presName="spaceRect" presStyleCnt="0"/>
      <dgm:spPr/>
    </dgm:pt>
    <dgm:pt modelId="{90F4F786-89A4-405A-AB3B-7BD83D6E4976}" type="pres">
      <dgm:prSet presAssocID="{0708D71E-303C-4C6F-B8D9-08FDFA14AC91}" presName="parTx" presStyleLbl="revTx" presStyleIdx="0" presStyleCnt="4">
        <dgm:presLayoutVars>
          <dgm:chMax val="0"/>
          <dgm:chPref val="0"/>
        </dgm:presLayoutVars>
      </dgm:prSet>
      <dgm:spPr/>
    </dgm:pt>
    <dgm:pt modelId="{F915D934-DBCD-42D4-A971-5B96F12FE9E3}" type="pres">
      <dgm:prSet presAssocID="{1E990207-448F-4312-9C37-9F2408E8EB88}" presName="sibTrans" presStyleCnt="0"/>
      <dgm:spPr/>
    </dgm:pt>
    <dgm:pt modelId="{55FC8A24-FD35-433F-B21B-EE7A4508A5C7}" type="pres">
      <dgm:prSet presAssocID="{5C3D375E-0856-4537-ACAC-00802DA02DBE}" presName="compNode" presStyleCnt="0"/>
      <dgm:spPr/>
    </dgm:pt>
    <dgm:pt modelId="{73C43AD2-8EC8-4880-B2B2-858B8398E848}" type="pres">
      <dgm:prSet presAssocID="{5C3D375E-0856-4537-ACAC-00802DA02DBE}" presName="bgRect" presStyleLbl="bgShp" presStyleIdx="1" presStyleCnt="4"/>
      <dgm:spPr/>
    </dgm:pt>
    <dgm:pt modelId="{FBDE2FAB-165D-4C33-AC57-D1F60F66C5F9}" type="pres">
      <dgm:prSet presAssocID="{5C3D375E-0856-4537-ACAC-00802DA02DBE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C8C4F2C6-B400-42F4-A66A-1B3DF587E9F0}" type="pres">
      <dgm:prSet presAssocID="{5C3D375E-0856-4537-ACAC-00802DA02DBE}" presName="spaceRect" presStyleCnt="0"/>
      <dgm:spPr/>
    </dgm:pt>
    <dgm:pt modelId="{4C466A4F-7E41-4D0F-B0D7-867757683B15}" type="pres">
      <dgm:prSet presAssocID="{5C3D375E-0856-4537-ACAC-00802DA02DBE}" presName="parTx" presStyleLbl="revTx" presStyleIdx="1" presStyleCnt="4">
        <dgm:presLayoutVars>
          <dgm:chMax val="0"/>
          <dgm:chPref val="0"/>
        </dgm:presLayoutVars>
      </dgm:prSet>
      <dgm:spPr/>
    </dgm:pt>
    <dgm:pt modelId="{4C1EBCA4-ADC7-4086-A9FD-C3EBCDF4AF2A}" type="pres">
      <dgm:prSet presAssocID="{D6445F49-9F2A-4B96-A600-566318F6ED8A}" presName="sibTrans" presStyleCnt="0"/>
      <dgm:spPr/>
    </dgm:pt>
    <dgm:pt modelId="{BE17C291-4950-4CD6-AB22-48844978A302}" type="pres">
      <dgm:prSet presAssocID="{16CB4DFC-EB50-4274-96FB-76E9FD6A4B3D}" presName="compNode" presStyleCnt="0"/>
      <dgm:spPr/>
    </dgm:pt>
    <dgm:pt modelId="{06799585-9E9E-40C1-B851-7054C04A015D}" type="pres">
      <dgm:prSet presAssocID="{16CB4DFC-EB50-4274-96FB-76E9FD6A4B3D}" presName="bgRect" presStyleLbl="bgShp" presStyleIdx="2" presStyleCnt="4"/>
      <dgm:spPr/>
    </dgm:pt>
    <dgm:pt modelId="{E6024A9C-440C-4487-AC70-91F7716BCD2D}" type="pres">
      <dgm:prSet presAssocID="{16CB4DFC-EB50-4274-96FB-76E9FD6A4B3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4BECB5FD-2811-4CAE-ACA0-4C5FBA23FE15}" type="pres">
      <dgm:prSet presAssocID="{16CB4DFC-EB50-4274-96FB-76E9FD6A4B3D}" presName="spaceRect" presStyleCnt="0"/>
      <dgm:spPr/>
    </dgm:pt>
    <dgm:pt modelId="{55CC18F0-936A-4FC5-9772-5872AE907CBC}" type="pres">
      <dgm:prSet presAssocID="{16CB4DFC-EB50-4274-96FB-76E9FD6A4B3D}" presName="parTx" presStyleLbl="revTx" presStyleIdx="2" presStyleCnt="4">
        <dgm:presLayoutVars>
          <dgm:chMax val="0"/>
          <dgm:chPref val="0"/>
        </dgm:presLayoutVars>
      </dgm:prSet>
      <dgm:spPr/>
    </dgm:pt>
    <dgm:pt modelId="{C3BA6222-4B7A-4C15-994F-930BBF1691A2}" type="pres">
      <dgm:prSet presAssocID="{062C7BA8-6F86-4B83-8D0B-5E905569B139}" presName="sibTrans" presStyleCnt="0"/>
      <dgm:spPr/>
    </dgm:pt>
    <dgm:pt modelId="{37764EE3-CB29-4D58-9D48-07646177837C}" type="pres">
      <dgm:prSet presAssocID="{14DB15A7-6540-4046-A4C1-EF40AAD22D0B}" presName="compNode" presStyleCnt="0"/>
      <dgm:spPr/>
    </dgm:pt>
    <dgm:pt modelId="{0210E746-1EA5-4BE7-A58D-D4E938D6F80F}" type="pres">
      <dgm:prSet presAssocID="{14DB15A7-6540-4046-A4C1-EF40AAD22D0B}" presName="bgRect" presStyleLbl="bgShp" presStyleIdx="3" presStyleCnt="4"/>
      <dgm:spPr/>
    </dgm:pt>
    <dgm:pt modelId="{68492318-0B44-4C7A-8F72-AA38F1B33AB5}" type="pres">
      <dgm:prSet presAssocID="{14DB15A7-6540-4046-A4C1-EF40AAD22D0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89EBF5D-38CF-44F0-BF0E-FED2C27761C3}" type="pres">
      <dgm:prSet presAssocID="{14DB15A7-6540-4046-A4C1-EF40AAD22D0B}" presName="spaceRect" presStyleCnt="0"/>
      <dgm:spPr/>
    </dgm:pt>
    <dgm:pt modelId="{5490734C-DB3B-442D-A50E-13AE93A19AA4}" type="pres">
      <dgm:prSet presAssocID="{14DB15A7-6540-4046-A4C1-EF40AAD22D0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ADD4503-9FA0-4687-88FA-9609FFF59605}" srcId="{DA5CF6B1-8696-4C78-8E18-168B5A0734A3}" destId="{14DB15A7-6540-4046-A4C1-EF40AAD22D0B}" srcOrd="3" destOrd="0" parTransId="{4DF60FB4-09C4-4F3B-B46A-D0F1297D8426}" sibTransId="{3122CB11-A063-4233-A1A1-4A5E0B783CDE}"/>
    <dgm:cxn modelId="{EAC94841-0678-41BB-A55C-2EEE22E151DA}" type="presOf" srcId="{14DB15A7-6540-4046-A4C1-EF40AAD22D0B}" destId="{5490734C-DB3B-442D-A50E-13AE93A19AA4}" srcOrd="0" destOrd="0" presId="urn:microsoft.com/office/officeart/2018/2/layout/IconVerticalSolidList"/>
    <dgm:cxn modelId="{2D53C856-89B3-4290-8DA9-5B6A5BE8BD82}" srcId="{DA5CF6B1-8696-4C78-8E18-168B5A0734A3}" destId="{0708D71E-303C-4C6F-B8D9-08FDFA14AC91}" srcOrd="0" destOrd="0" parTransId="{DA07473E-67A7-4629-9CF4-6BCF95F7F6AE}" sibTransId="{1E990207-448F-4312-9C37-9F2408E8EB88}"/>
    <dgm:cxn modelId="{7723AD93-D229-46FD-9034-FE8154E59508}" srcId="{DA5CF6B1-8696-4C78-8E18-168B5A0734A3}" destId="{5C3D375E-0856-4537-ACAC-00802DA02DBE}" srcOrd="1" destOrd="0" parTransId="{108BF5CE-41E1-4817-A396-F9723124643C}" sibTransId="{D6445F49-9F2A-4B96-A600-566318F6ED8A}"/>
    <dgm:cxn modelId="{6342119A-5176-4F8D-A170-35F92A6A71A9}" srcId="{DA5CF6B1-8696-4C78-8E18-168B5A0734A3}" destId="{16CB4DFC-EB50-4274-96FB-76E9FD6A4B3D}" srcOrd="2" destOrd="0" parTransId="{E66F5B11-47D8-42FB-8993-7C5D585F8CD6}" sibTransId="{062C7BA8-6F86-4B83-8D0B-5E905569B139}"/>
    <dgm:cxn modelId="{29C514D1-D030-4D72-B794-7A82D7E07258}" type="presOf" srcId="{5C3D375E-0856-4537-ACAC-00802DA02DBE}" destId="{4C466A4F-7E41-4D0F-B0D7-867757683B15}" srcOrd="0" destOrd="0" presId="urn:microsoft.com/office/officeart/2018/2/layout/IconVerticalSolidList"/>
    <dgm:cxn modelId="{CF3849DC-1D76-4D43-ABB3-C9C663109F1C}" type="presOf" srcId="{0708D71E-303C-4C6F-B8D9-08FDFA14AC91}" destId="{90F4F786-89A4-405A-AB3B-7BD83D6E4976}" srcOrd="0" destOrd="0" presId="urn:microsoft.com/office/officeart/2018/2/layout/IconVerticalSolidList"/>
    <dgm:cxn modelId="{FFA544FA-F792-486C-89B1-9E53434C082F}" type="presOf" srcId="{16CB4DFC-EB50-4274-96FB-76E9FD6A4B3D}" destId="{55CC18F0-936A-4FC5-9772-5872AE907CBC}" srcOrd="0" destOrd="0" presId="urn:microsoft.com/office/officeart/2018/2/layout/IconVerticalSolidList"/>
    <dgm:cxn modelId="{5C0B79FE-0872-4598-B261-8D81BC6EBA05}" type="presOf" srcId="{DA5CF6B1-8696-4C78-8E18-168B5A0734A3}" destId="{99273B9F-DE5F-4A86-B9D1-8CB2D0373A05}" srcOrd="0" destOrd="0" presId="urn:microsoft.com/office/officeart/2018/2/layout/IconVerticalSolidList"/>
    <dgm:cxn modelId="{E2DE1A7C-E94F-498A-8E15-524AF6D6B737}" type="presParOf" srcId="{99273B9F-DE5F-4A86-B9D1-8CB2D0373A05}" destId="{C46975FC-AFAA-4561-8112-E4FB82ADE995}" srcOrd="0" destOrd="0" presId="urn:microsoft.com/office/officeart/2018/2/layout/IconVerticalSolidList"/>
    <dgm:cxn modelId="{D3EAB011-C8FD-4BA5-90B2-28FA32ECF355}" type="presParOf" srcId="{C46975FC-AFAA-4561-8112-E4FB82ADE995}" destId="{41EC4229-F32F-45C2-8BFE-0203C4AB411D}" srcOrd="0" destOrd="0" presId="urn:microsoft.com/office/officeart/2018/2/layout/IconVerticalSolidList"/>
    <dgm:cxn modelId="{827EC3F1-D859-4513-9AE3-51AE2480D3CB}" type="presParOf" srcId="{C46975FC-AFAA-4561-8112-E4FB82ADE995}" destId="{209DEC2F-3081-436F-9A6C-4C55A46BF245}" srcOrd="1" destOrd="0" presId="urn:microsoft.com/office/officeart/2018/2/layout/IconVerticalSolidList"/>
    <dgm:cxn modelId="{3E3E72CA-4753-431F-9F7A-8A0FF7644429}" type="presParOf" srcId="{C46975FC-AFAA-4561-8112-E4FB82ADE995}" destId="{27166BEA-D707-4C12-9F7F-8AC1096B193D}" srcOrd="2" destOrd="0" presId="urn:microsoft.com/office/officeart/2018/2/layout/IconVerticalSolidList"/>
    <dgm:cxn modelId="{1F2091B5-8CCE-4281-B5B2-D4D3CA562E80}" type="presParOf" srcId="{C46975FC-AFAA-4561-8112-E4FB82ADE995}" destId="{90F4F786-89A4-405A-AB3B-7BD83D6E4976}" srcOrd="3" destOrd="0" presId="urn:microsoft.com/office/officeart/2018/2/layout/IconVerticalSolidList"/>
    <dgm:cxn modelId="{63EFF8FC-A83A-4790-BFC8-A3DA0929D9FF}" type="presParOf" srcId="{99273B9F-DE5F-4A86-B9D1-8CB2D0373A05}" destId="{F915D934-DBCD-42D4-A971-5B96F12FE9E3}" srcOrd="1" destOrd="0" presId="urn:microsoft.com/office/officeart/2018/2/layout/IconVerticalSolidList"/>
    <dgm:cxn modelId="{15EE40D5-E491-46C2-9BA5-FBBF8FCE35AC}" type="presParOf" srcId="{99273B9F-DE5F-4A86-B9D1-8CB2D0373A05}" destId="{55FC8A24-FD35-433F-B21B-EE7A4508A5C7}" srcOrd="2" destOrd="0" presId="urn:microsoft.com/office/officeart/2018/2/layout/IconVerticalSolidList"/>
    <dgm:cxn modelId="{9C56787E-68D0-4DC4-85B9-88A8F6BFD33E}" type="presParOf" srcId="{55FC8A24-FD35-433F-B21B-EE7A4508A5C7}" destId="{73C43AD2-8EC8-4880-B2B2-858B8398E848}" srcOrd="0" destOrd="0" presId="urn:microsoft.com/office/officeart/2018/2/layout/IconVerticalSolidList"/>
    <dgm:cxn modelId="{5FB8AB27-63CF-413D-84FB-FA257A4D44B5}" type="presParOf" srcId="{55FC8A24-FD35-433F-B21B-EE7A4508A5C7}" destId="{FBDE2FAB-165D-4C33-AC57-D1F60F66C5F9}" srcOrd="1" destOrd="0" presId="urn:microsoft.com/office/officeart/2018/2/layout/IconVerticalSolidList"/>
    <dgm:cxn modelId="{F5583CB8-2E8A-46C3-849B-13D9F876FF50}" type="presParOf" srcId="{55FC8A24-FD35-433F-B21B-EE7A4508A5C7}" destId="{C8C4F2C6-B400-42F4-A66A-1B3DF587E9F0}" srcOrd="2" destOrd="0" presId="urn:microsoft.com/office/officeart/2018/2/layout/IconVerticalSolidList"/>
    <dgm:cxn modelId="{17793F09-8A14-4754-B73A-347A4F81FD9A}" type="presParOf" srcId="{55FC8A24-FD35-433F-B21B-EE7A4508A5C7}" destId="{4C466A4F-7E41-4D0F-B0D7-867757683B15}" srcOrd="3" destOrd="0" presId="urn:microsoft.com/office/officeart/2018/2/layout/IconVerticalSolidList"/>
    <dgm:cxn modelId="{68835D4C-C514-4D17-9980-726B765C6192}" type="presParOf" srcId="{99273B9F-DE5F-4A86-B9D1-8CB2D0373A05}" destId="{4C1EBCA4-ADC7-4086-A9FD-C3EBCDF4AF2A}" srcOrd="3" destOrd="0" presId="urn:microsoft.com/office/officeart/2018/2/layout/IconVerticalSolidList"/>
    <dgm:cxn modelId="{CAA7E0FB-19D2-4940-B8C8-3E9C61AE3489}" type="presParOf" srcId="{99273B9F-DE5F-4A86-B9D1-8CB2D0373A05}" destId="{BE17C291-4950-4CD6-AB22-48844978A302}" srcOrd="4" destOrd="0" presId="urn:microsoft.com/office/officeart/2018/2/layout/IconVerticalSolidList"/>
    <dgm:cxn modelId="{928B3B1A-1911-430D-9A7B-1EF96F925EE6}" type="presParOf" srcId="{BE17C291-4950-4CD6-AB22-48844978A302}" destId="{06799585-9E9E-40C1-B851-7054C04A015D}" srcOrd="0" destOrd="0" presId="urn:microsoft.com/office/officeart/2018/2/layout/IconVerticalSolidList"/>
    <dgm:cxn modelId="{A96CBB9B-118F-4C0D-8EB6-E0BB2BC6186E}" type="presParOf" srcId="{BE17C291-4950-4CD6-AB22-48844978A302}" destId="{E6024A9C-440C-4487-AC70-91F7716BCD2D}" srcOrd="1" destOrd="0" presId="urn:microsoft.com/office/officeart/2018/2/layout/IconVerticalSolidList"/>
    <dgm:cxn modelId="{4EDB4D5B-7AE6-4D1C-B7B0-EA8488BD79B6}" type="presParOf" srcId="{BE17C291-4950-4CD6-AB22-48844978A302}" destId="{4BECB5FD-2811-4CAE-ACA0-4C5FBA23FE15}" srcOrd="2" destOrd="0" presId="urn:microsoft.com/office/officeart/2018/2/layout/IconVerticalSolidList"/>
    <dgm:cxn modelId="{A5408345-61AD-4208-BA53-FC2F2FE451CE}" type="presParOf" srcId="{BE17C291-4950-4CD6-AB22-48844978A302}" destId="{55CC18F0-936A-4FC5-9772-5872AE907CBC}" srcOrd="3" destOrd="0" presId="urn:microsoft.com/office/officeart/2018/2/layout/IconVerticalSolidList"/>
    <dgm:cxn modelId="{FB419D40-0646-43F5-9B8E-015034122883}" type="presParOf" srcId="{99273B9F-DE5F-4A86-B9D1-8CB2D0373A05}" destId="{C3BA6222-4B7A-4C15-994F-930BBF1691A2}" srcOrd="5" destOrd="0" presId="urn:microsoft.com/office/officeart/2018/2/layout/IconVerticalSolidList"/>
    <dgm:cxn modelId="{6EE2C508-860E-4280-A93F-19CADD1628C9}" type="presParOf" srcId="{99273B9F-DE5F-4A86-B9D1-8CB2D0373A05}" destId="{37764EE3-CB29-4D58-9D48-07646177837C}" srcOrd="6" destOrd="0" presId="urn:microsoft.com/office/officeart/2018/2/layout/IconVerticalSolidList"/>
    <dgm:cxn modelId="{E000DAE0-6FC9-4762-95A2-81FB9CB2354E}" type="presParOf" srcId="{37764EE3-CB29-4D58-9D48-07646177837C}" destId="{0210E746-1EA5-4BE7-A58D-D4E938D6F80F}" srcOrd="0" destOrd="0" presId="urn:microsoft.com/office/officeart/2018/2/layout/IconVerticalSolidList"/>
    <dgm:cxn modelId="{D1FE6DCE-8C01-4893-82C7-D46FA4D556AA}" type="presParOf" srcId="{37764EE3-CB29-4D58-9D48-07646177837C}" destId="{68492318-0B44-4C7A-8F72-AA38F1B33AB5}" srcOrd="1" destOrd="0" presId="urn:microsoft.com/office/officeart/2018/2/layout/IconVerticalSolidList"/>
    <dgm:cxn modelId="{3795DF80-66F9-4FB5-BB54-273D199820CA}" type="presParOf" srcId="{37764EE3-CB29-4D58-9D48-07646177837C}" destId="{989EBF5D-38CF-44F0-BF0E-FED2C27761C3}" srcOrd="2" destOrd="0" presId="urn:microsoft.com/office/officeart/2018/2/layout/IconVerticalSolidList"/>
    <dgm:cxn modelId="{39163253-2FA3-4E20-B8E1-0CC2B35BA2F5}" type="presParOf" srcId="{37764EE3-CB29-4D58-9D48-07646177837C}" destId="{5490734C-DB3B-442D-A50E-13AE93A19AA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0DA150-B463-4B63-9F82-F57A5945135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E2397A-488C-4323-AEE5-1C37A23929C0}">
      <dgm:prSet/>
      <dgm:spPr/>
      <dgm:t>
        <a:bodyPr/>
        <a:lstStyle/>
        <a:p>
          <a:r>
            <a:rPr lang="en-US" b="1" i="1"/>
            <a:t>Recruitment Challeng</a:t>
          </a:r>
          <a:endParaRPr lang="en-US"/>
        </a:p>
      </dgm:t>
    </dgm:pt>
    <dgm:pt modelId="{C2CAAC98-77DD-4AFE-92D8-FF7A602E45DC}" type="parTrans" cxnId="{2FBDB954-ED5A-45F0-9125-5F99ED50C6E7}">
      <dgm:prSet/>
      <dgm:spPr/>
      <dgm:t>
        <a:bodyPr/>
        <a:lstStyle/>
        <a:p>
          <a:endParaRPr lang="en-US"/>
        </a:p>
      </dgm:t>
    </dgm:pt>
    <dgm:pt modelId="{EA776E32-E26B-463E-BDE3-4DDD87CC0129}" type="sibTrans" cxnId="{2FBDB954-ED5A-45F0-9125-5F99ED50C6E7}">
      <dgm:prSet/>
      <dgm:spPr/>
      <dgm:t>
        <a:bodyPr/>
        <a:lstStyle/>
        <a:p>
          <a:endParaRPr lang="en-US"/>
        </a:p>
      </dgm:t>
    </dgm:pt>
    <dgm:pt modelId="{20B50279-1EB1-42C8-A58A-796B44FFB4C1}">
      <dgm:prSet/>
      <dgm:spPr/>
      <dgm:t>
        <a:bodyPr/>
        <a:lstStyle/>
        <a:p>
          <a:r>
            <a:rPr lang="en-US"/>
            <a:t>• Competition for talent </a:t>
          </a:r>
        </a:p>
      </dgm:t>
    </dgm:pt>
    <dgm:pt modelId="{32ADF8C1-18B2-4A60-ABFB-3EF5940D8A60}" type="parTrans" cxnId="{04F3BBC5-9CE9-4828-B97F-D662C51A81DA}">
      <dgm:prSet/>
      <dgm:spPr/>
      <dgm:t>
        <a:bodyPr/>
        <a:lstStyle/>
        <a:p>
          <a:endParaRPr lang="en-US"/>
        </a:p>
      </dgm:t>
    </dgm:pt>
    <dgm:pt modelId="{5483189F-5559-4518-8410-1A73B10E22BF}" type="sibTrans" cxnId="{04F3BBC5-9CE9-4828-B97F-D662C51A81DA}">
      <dgm:prSet/>
      <dgm:spPr/>
      <dgm:t>
        <a:bodyPr/>
        <a:lstStyle/>
        <a:p>
          <a:endParaRPr lang="en-US"/>
        </a:p>
      </dgm:t>
    </dgm:pt>
    <dgm:pt modelId="{C01C1502-E1D9-4F8D-AAC7-A71890AB5B98}">
      <dgm:prSet/>
      <dgm:spPr/>
      <dgm:t>
        <a:bodyPr/>
        <a:lstStyle/>
        <a:p>
          <a:r>
            <a:rPr lang="en-US"/>
            <a:t>• High turnover </a:t>
          </a:r>
        </a:p>
      </dgm:t>
    </dgm:pt>
    <dgm:pt modelId="{EC9DDA7F-997C-4031-B137-F42E6EF4B680}" type="parTrans" cxnId="{F97B9DDC-6B00-471D-A876-25EB8B24687F}">
      <dgm:prSet/>
      <dgm:spPr/>
      <dgm:t>
        <a:bodyPr/>
        <a:lstStyle/>
        <a:p>
          <a:endParaRPr lang="en-US"/>
        </a:p>
      </dgm:t>
    </dgm:pt>
    <dgm:pt modelId="{E6B4D8EB-A3BB-49BA-9B52-B35617ED390A}" type="sibTrans" cxnId="{F97B9DDC-6B00-471D-A876-25EB8B24687F}">
      <dgm:prSet/>
      <dgm:spPr/>
      <dgm:t>
        <a:bodyPr/>
        <a:lstStyle/>
        <a:p>
          <a:endParaRPr lang="en-US"/>
        </a:p>
      </dgm:t>
    </dgm:pt>
    <dgm:pt modelId="{5A4A0E50-0E8F-42CC-A428-8FDDEA7E9A24}">
      <dgm:prSet/>
      <dgm:spPr/>
      <dgm:t>
        <a:bodyPr/>
        <a:lstStyle/>
        <a:p>
          <a:r>
            <a:rPr lang="en-US"/>
            <a:t>• Skills shortages </a:t>
          </a:r>
        </a:p>
      </dgm:t>
    </dgm:pt>
    <dgm:pt modelId="{9BFFCE5C-5580-410C-B0BD-9C32A774EAA9}" type="parTrans" cxnId="{A2D55F85-4EBB-45B7-9147-0A4B4C731D73}">
      <dgm:prSet/>
      <dgm:spPr/>
      <dgm:t>
        <a:bodyPr/>
        <a:lstStyle/>
        <a:p>
          <a:endParaRPr lang="en-US"/>
        </a:p>
      </dgm:t>
    </dgm:pt>
    <dgm:pt modelId="{754CF993-6EBB-4C03-9449-C53EC2D55FB0}" type="sibTrans" cxnId="{A2D55F85-4EBB-45B7-9147-0A4B4C731D73}">
      <dgm:prSet/>
      <dgm:spPr/>
      <dgm:t>
        <a:bodyPr/>
        <a:lstStyle/>
        <a:p>
          <a:endParaRPr lang="en-US"/>
        </a:p>
      </dgm:t>
    </dgm:pt>
    <dgm:pt modelId="{25AA22D4-4A75-458F-9A48-B7AE6BFCE4CC}">
      <dgm:prSet/>
      <dgm:spPr/>
      <dgm:t>
        <a:bodyPr/>
        <a:lstStyle/>
        <a:p>
          <a:r>
            <a:rPr lang="en-US"/>
            <a:t>• Weak employer branding </a:t>
          </a:r>
        </a:p>
      </dgm:t>
    </dgm:pt>
    <dgm:pt modelId="{362D3571-DF36-43FA-96B5-2712F6EB9E0B}" type="parTrans" cxnId="{F4370DB0-0911-4032-8682-A28FAACA5902}">
      <dgm:prSet/>
      <dgm:spPr/>
      <dgm:t>
        <a:bodyPr/>
        <a:lstStyle/>
        <a:p>
          <a:endParaRPr lang="en-US"/>
        </a:p>
      </dgm:t>
    </dgm:pt>
    <dgm:pt modelId="{CEEF6285-45CE-450C-8157-1C0992528B2F}" type="sibTrans" cxnId="{F4370DB0-0911-4032-8682-A28FAACA5902}">
      <dgm:prSet/>
      <dgm:spPr/>
      <dgm:t>
        <a:bodyPr/>
        <a:lstStyle/>
        <a:p>
          <a:endParaRPr lang="en-US"/>
        </a:p>
      </dgm:t>
    </dgm:pt>
    <dgm:pt modelId="{58CB2CB4-26D1-4997-B56E-EC1E101F4FB2}" type="pres">
      <dgm:prSet presAssocID="{C00DA150-B463-4B63-9F82-F57A59451356}" presName="linear" presStyleCnt="0">
        <dgm:presLayoutVars>
          <dgm:animLvl val="lvl"/>
          <dgm:resizeHandles val="exact"/>
        </dgm:presLayoutVars>
      </dgm:prSet>
      <dgm:spPr/>
    </dgm:pt>
    <dgm:pt modelId="{AE00383B-EAF4-4C1C-845D-C22D208BCA07}" type="pres">
      <dgm:prSet presAssocID="{E0E2397A-488C-4323-AEE5-1C37A23929C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6C1638C3-F2CD-4557-B705-280CC3CF2B69}" type="pres">
      <dgm:prSet presAssocID="{EA776E32-E26B-463E-BDE3-4DDD87CC0129}" presName="spacer" presStyleCnt="0"/>
      <dgm:spPr/>
    </dgm:pt>
    <dgm:pt modelId="{CE54C072-B0D0-4E77-8ECD-B4A3E2335E4F}" type="pres">
      <dgm:prSet presAssocID="{20B50279-1EB1-42C8-A58A-796B44FFB4C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E19C81A-A17C-4B65-A2CB-31D14DCD0321}" type="pres">
      <dgm:prSet presAssocID="{5483189F-5559-4518-8410-1A73B10E22BF}" presName="spacer" presStyleCnt="0"/>
      <dgm:spPr/>
    </dgm:pt>
    <dgm:pt modelId="{5B7747FC-FCAD-4369-AE83-5A45BE2B2818}" type="pres">
      <dgm:prSet presAssocID="{C01C1502-E1D9-4F8D-AAC7-A71890AB5B9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560DE90-FC97-4665-A976-4BBC7F8A88BF}" type="pres">
      <dgm:prSet presAssocID="{E6B4D8EB-A3BB-49BA-9B52-B35617ED390A}" presName="spacer" presStyleCnt="0"/>
      <dgm:spPr/>
    </dgm:pt>
    <dgm:pt modelId="{2F15F0F2-94E3-40A3-A1F0-2D472280A6C9}" type="pres">
      <dgm:prSet presAssocID="{5A4A0E50-0E8F-42CC-A428-8FDDEA7E9A2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29E75F8-86C6-4F0C-9A85-18C30AF4E84C}" type="pres">
      <dgm:prSet presAssocID="{754CF993-6EBB-4C03-9449-C53EC2D55FB0}" presName="spacer" presStyleCnt="0"/>
      <dgm:spPr/>
    </dgm:pt>
    <dgm:pt modelId="{28BEDB78-128D-48CA-87E1-5EF9A03FC030}" type="pres">
      <dgm:prSet presAssocID="{25AA22D4-4A75-458F-9A48-B7AE6BFCE4C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DFAB853-4DC1-4851-AFE5-021B9B554193}" type="presOf" srcId="{20B50279-1EB1-42C8-A58A-796B44FFB4C1}" destId="{CE54C072-B0D0-4E77-8ECD-B4A3E2335E4F}" srcOrd="0" destOrd="0" presId="urn:microsoft.com/office/officeart/2005/8/layout/vList2"/>
    <dgm:cxn modelId="{2FBDB954-ED5A-45F0-9125-5F99ED50C6E7}" srcId="{C00DA150-B463-4B63-9F82-F57A59451356}" destId="{E0E2397A-488C-4323-AEE5-1C37A23929C0}" srcOrd="0" destOrd="0" parTransId="{C2CAAC98-77DD-4AFE-92D8-FF7A602E45DC}" sibTransId="{EA776E32-E26B-463E-BDE3-4DDD87CC0129}"/>
    <dgm:cxn modelId="{4692C876-199C-429D-A273-183FED28197B}" type="presOf" srcId="{5A4A0E50-0E8F-42CC-A428-8FDDEA7E9A24}" destId="{2F15F0F2-94E3-40A3-A1F0-2D472280A6C9}" srcOrd="0" destOrd="0" presId="urn:microsoft.com/office/officeart/2005/8/layout/vList2"/>
    <dgm:cxn modelId="{A2D55F85-4EBB-45B7-9147-0A4B4C731D73}" srcId="{C00DA150-B463-4B63-9F82-F57A59451356}" destId="{5A4A0E50-0E8F-42CC-A428-8FDDEA7E9A24}" srcOrd="3" destOrd="0" parTransId="{9BFFCE5C-5580-410C-B0BD-9C32A774EAA9}" sibTransId="{754CF993-6EBB-4C03-9449-C53EC2D55FB0}"/>
    <dgm:cxn modelId="{230A5A8B-F46E-4B99-B475-C1C666EBA557}" type="presOf" srcId="{25AA22D4-4A75-458F-9A48-B7AE6BFCE4CC}" destId="{28BEDB78-128D-48CA-87E1-5EF9A03FC030}" srcOrd="0" destOrd="0" presId="urn:microsoft.com/office/officeart/2005/8/layout/vList2"/>
    <dgm:cxn modelId="{F4370DB0-0911-4032-8682-A28FAACA5902}" srcId="{C00DA150-B463-4B63-9F82-F57A59451356}" destId="{25AA22D4-4A75-458F-9A48-B7AE6BFCE4CC}" srcOrd="4" destOrd="0" parTransId="{362D3571-DF36-43FA-96B5-2712F6EB9E0B}" sibTransId="{CEEF6285-45CE-450C-8157-1C0992528B2F}"/>
    <dgm:cxn modelId="{04F3BBC5-9CE9-4828-B97F-D662C51A81DA}" srcId="{C00DA150-B463-4B63-9F82-F57A59451356}" destId="{20B50279-1EB1-42C8-A58A-796B44FFB4C1}" srcOrd="1" destOrd="0" parTransId="{32ADF8C1-18B2-4A60-ABFB-3EF5940D8A60}" sibTransId="{5483189F-5559-4518-8410-1A73B10E22BF}"/>
    <dgm:cxn modelId="{C5645DD4-E4D5-4894-BAC2-41EA9BED0A0D}" type="presOf" srcId="{E0E2397A-488C-4323-AEE5-1C37A23929C0}" destId="{AE00383B-EAF4-4C1C-845D-C22D208BCA07}" srcOrd="0" destOrd="0" presId="urn:microsoft.com/office/officeart/2005/8/layout/vList2"/>
    <dgm:cxn modelId="{F97B9DDC-6B00-471D-A876-25EB8B24687F}" srcId="{C00DA150-B463-4B63-9F82-F57A59451356}" destId="{C01C1502-E1D9-4F8D-AAC7-A71890AB5B98}" srcOrd="2" destOrd="0" parTransId="{EC9DDA7F-997C-4031-B137-F42E6EF4B680}" sibTransId="{E6B4D8EB-A3BB-49BA-9B52-B35617ED390A}"/>
    <dgm:cxn modelId="{7BD942F8-84BD-4AD7-B4C8-AF056A954F25}" type="presOf" srcId="{C00DA150-B463-4B63-9F82-F57A59451356}" destId="{58CB2CB4-26D1-4997-B56E-EC1E101F4FB2}" srcOrd="0" destOrd="0" presId="urn:microsoft.com/office/officeart/2005/8/layout/vList2"/>
    <dgm:cxn modelId="{1662AEFE-2887-481C-A153-D43F50CAD63F}" type="presOf" srcId="{C01C1502-E1D9-4F8D-AAC7-A71890AB5B98}" destId="{5B7747FC-FCAD-4369-AE83-5A45BE2B2818}" srcOrd="0" destOrd="0" presId="urn:microsoft.com/office/officeart/2005/8/layout/vList2"/>
    <dgm:cxn modelId="{1074FB5D-39F8-438F-AFE2-0BB825FA39EF}" type="presParOf" srcId="{58CB2CB4-26D1-4997-B56E-EC1E101F4FB2}" destId="{AE00383B-EAF4-4C1C-845D-C22D208BCA07}" srcOrd="0" destOrd="0" presId="urn:microsoft.com/office/officeart/2005/8/layout/vList2"/>
    <dgm:cxn modelId="{3BA8C1FD-FF3F-41C8-80DD-6C36064A77B2}" type="presParOf" srcId="{58CB2CB4-26D1-4997-B56E-EC1E101F4FB2}" destId="{6C1638C3-F2CD-4557-B705-280CC3CF2B69}" srcOrd="1" destOrd="0" presId="urn:microsoft.com/office/officeart/2005/8/layout/vList2"/>
    <dgm:cxn modelId="{E268591D-8EAE-4DF3-8D50-436BCC585FEF}" type="presParOf" srcId="{58CB2CB4-26D1-4997-B56E-EC1E101F4FB2}" destId="{CE54C072-B0D0-4E77-8ECD-B4A3E2335E4F}" srcOrd="2" destOrd="0" presId="urn:microsoft.com/office/officeart/2005/8/layout/vList2"/>
    <dgm:cxn modelId="{1838E28A-3A33-4D0E-84EC-121B75DF9DA3}" type="presParOf" srcId="{58CB2CB4-26D1-4997-B56E-EC1E101F4FB2}" destId="{EE19C81A-A17C-4B65-A2CB-31D14DCD0321}" srcOrd="3" destOrd="0" presId="urn:microsoft.com/office/officeart/2005/8/layout/vList2"/>
    <dgm:cxn modelId="{104DD579-4BDB-4B79-BD4B-B4F93B21817C}" type="presParOf" srcId="{58CB2CB4-26D1-4997-B56E-EC1E101F4FB2}" destId="{5B7747FC-FCAD-4369-AE83-5A45BE2B2818}" srcOrd="4" destOrd="0" presId="urn:microsoft.com/office/officeart/2005/8/layout/vList2"/>
    <dgm:cxn modelId="{BBA55450-29A5-4CED-BC9E-D1AEEE2D651E}" type="presParOf" srcId="{58CB2CB4-26D1-4997-B56E-EC1E101F4FB2}" destId="{4560DE90-FC97-4665-A976-4BBC7F8A88BF}" srcOrd="5" destOrd="0" presId="urn:microsoft.com/office/officeart/2005/8/layout/vList2"/>
    <dgm:cxn modelId="{DBA9F9BA-1501-416B-A0B0-375258B5E9BA}" type="presParOf" srcId="{58CB2CB4-26D1-4997-B56E-EC1E101F4FB2}" destId="{2F15F0F2-94E3-40A3-A1F0-2D472280A6C9}" srcOrd="6" destOrd="0" presId="urn:microsoft.com/office/officeart/2005/8/layout/vList2"/>
    <dgm:cxn modelId="{03C26280-34BC-4E18-A2A0-0738475EEC23}" type="presParOf" srcId="{58CB2CB4-26D1-4997-B56E-EC1E101F4FB2}" destId="{829E75F8-86C6-4F0C-9A85-18C30AF4E84C}" srcOrd="7" destOrd="0" presId="urn:microsoft.com/office/officeart/2005/8/layout/vList2"/>
    <dgm:cxn modelId="{B0596F9A-81F1-4E64-B1E2-BDC1A373DF23}" type="presParOf" srcId="{58CB2CB4-26D1-4997-B56E-EC1E101F4FB2}" destId="{28BEDB78-128D-48CA-87E1-5EF9A03FC03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E1B7A-3C5A-495A-8FB5-FC658569C308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DFE86C-DAFE-4B43-84AA-B1DB8B3EC7B6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A4AAA8-114F-4BC7-93B6-6BEC903A485A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1" kern="1200"/>
            <a:t>Workforce Planning</a:t>
          </a:r>
          <a:endParaRPr lang="en-US" sz="1900" kern="1200"/>
        </a:p>
      </dsp:txBody>
      <dsp:txXfrm>
        <a:off x="1074268" y="4366"/>
        <a:ext cx="5170996" cy="930102"/>
      </dsp:txXfrm>
    </dsp:sp>
    <dsp:sp modelId="{01332494-7122-4CE5-9741-1026388B2EF3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869030-1C6B-4259-9FAF-74D4058FD123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EF582-B382-47B8-AAA7-D7CC82EABFF0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Forecast Future Demand </a:t>
          </a:r>
        </a:p>
      </dsp:txBody>
      <dsp:txXfrm>
        <a:off x="1074268" y="1166994"/>
        <a:ext cx="5170996" cy="930102"/>
      </dsp:txXfrm>
    </dsp:sp>
    <dsp:sp modelId="{FF27131A-BC14-42ED-82E0-B2A7B00DBA1F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A7E07-08FD-4EDF-8085-724EB43F4644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E643BC-094E-48AE-A86A-F84565DEFE66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Analyse Current Workforce </a:t>
          </a:r>
        </a:p>
      </dsp:txBody>
      <dsp:txXfrm>
        <a:off x="1074268" y="2329622"/>
        <a:ext cx="5170996" cy="930102"/>
      </dsp:txXfrm>
    </dsp:sp>
    <dsp:sp modelId="{31025C45-CD60-449B-B36D-E3E92B1164A9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A46163-848B-47DF-914D-1C0B1E1FE393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BCB4C0-2930-43D8-A66C-D6BDF5DB03CF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Identify Skills Gaps</a:t>
          </a:r>
        </a:p>
      </dsp:txBody>
      <dsp:txXfrm>
        <a:off x="1074268" y="3492250"/>
        <a:ext cx="5170996" cy="930102"/>
      </dsp:txXfrm>
    </dsp:sp>
    <dsp:sp modelId="{2A0C0DA5-DB06-4AF9-A136-D62CA06AC78E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2903A3-C126-4C84-BEA5-FE85D20F7269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67F008-B128-49CE-B73F-3F3BA280BBF6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Develop Recruitment &amp; L&amp;D </a:t>
          </a:r>
        </a:p>
      </dsp:txBody>
      <dsp:txXfrm>
        <a:off x="1074268" y="4654878"/>
        <a:ext cx="5170996" cy="930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C4229-F32F-45C2-8BFE-0203C4AB411D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9DEC2F-3081-436F-9A6C-4C55A46BF245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F4F786-89A4-405A-AB3B-7BD83D6E4976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Skills Gap Analysis   </a:t>
          </a:r>
        </a:p>
      </dsp:txBody>
      <dsp:txXfrm>
        <a:off x="1357965" y="2319"/>
        <a:ext cx="4887299" cy="1175727"/>
      </dsp:txXfrm>
    </dsp:sp>
    <dsp:sp modelId="{73C43AD2-8EC8-4880-B2B2-858B8398E848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E2FAB-165D-4C33-AC57-D1F60F66C5F9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66A4F-7E41-4D0F-B0D7-867757683B15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Digital Health Tech </a:t>
          </a:r>
          <a:r>
            <a:rPr lang="en-US" sz="2200" kern="1200" dirty="0">
              <a:latin typeface="Aptos Display" panose="02110004020202020204"/>
            </a:rPr>
            <a:t>                                    </a:t>
          </a:r>
          <a:r>
            <a:rPr lang="en-US" sz="2200" kern="1200" dirty="0"/>
            <a:t>(</a:t>
          </a:r>
          <a:r>
            <a:rPr lang="en-US" sz="2200" kern="1200"/>
            <a:t>AI,</a:t>
          </a:r>
          <a:r>
            <a:rPr lang="en-US" sz="2200" kern="1200">
              <a:latin typeface="Aptos Display" panose="02110004020202020204"/>
            </a:rPr>
            <a:t> </a:t>
          </a:r>
          <a:r>
            <a:rPr lang="en-US" sz="2200" kern="1200"/>
            <a:t>remote</a:t>
          </a:r>
          <a:r>
            <a:rPr lang="en-US" sz="2200" kern="1200" dirty="0"/>
            <a:t> systems)   </a:t>
          </a:r>
          <a:endParaRPr lang="en-US" sz="2200" kern="1200" dirty="0">
            <a:latin typeface="Aptos Display" panose="02110004020202020204"/>
          </a:endParaRPr>
        </a:p>
      </dsp:txBody>
      <dsp:txXfrm>
        <a:off x="1357965" y="1471979"/>
        <a:ext cx="4887299" cy="1175727"/>
      </dsp:txXfrm>
    </dsp:sp>
    <dsp:sp modelId="{06799585-9E9E-40C1-B851-7054C04A015D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024A9C-440C-4487-AC70-91F7716BCD2D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C18F0-936A-4FC5-9772-5872AE907CBC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Data Analytics &amp; Cybersecurity             </a:t>
          </a:r>
        </a:p>
      </dsp:txBody>
      <dsp:txXfrm>
        <a:off x="1357965" y="2941639"/>
        <a:ext cx="4887299" cy="1175727"/>
      </dsp:txXfrm>
    </dsp:sp>
    <dsp:sp modelId="{0210E746-1EA5-4BE7-A58D-D4E938D6F80F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492318-0B44-4C7A-8F72-AA38F1B33AB5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90734C-DB3B-442D-A50E-13AE93A19AA4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Leadership &amp; Team Management               </a:t>
          </a:r>
        </a:p>
      </dsp:txBody>
      <dsp:txXfrm>
        <a:off x="1357965" y="4411299"/>
        <a:ext cx="4887299" cy="11757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00383B-EAF4-4C1C-845D-C22D208BCA07}">
      <dsp:nvSpPr>
        <dsp:cNvPr id="0" name=""/>
        <dsp:cNvSpPr/>
      </dsp:nvSpPr>
      <dsp:spPr>
        <a:xfrm>
          <a:off x="0" y="107273"/>
          <a:ext cx="6245265" cy="98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/>
            <a:t>Recruitment Challeng</a:t>
          </a:r>
          <a:endParaRPr lang="en-US" sz="4000" kern="1200"/>
        </a:p>
      </dsp:txBody>
      <dsp:txXfrm>
        <a:off x="47976" y="155249"/>
        <a:ext cx="6149313" cy="886848"/>
      </dsp:txXfrm>
    </dsp:sp>
    <dsp:sp modelId="{CE54C072-B0D0-4E77-8ECD-B4A3E2335E4F}">
      <dsp:nvSpPr>
        <dsp:cNvPr id="0" name=""/>
        <dsp:cNvSpPr/>
      </dsp:nvSpPr>
      <dsp:spPr>
        <a:xfrm>
          <a:off x="0" y="1205273"/>
          <a:ext cx="6245265" cy="982800"/>
        </a:xfrm>
        <a:prstGeom prst="roundRect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Competition for talent </a:t>
          </a:r>
        </a:p>
      </dsp:txBody>
      <dsp:txXfrm>
        <a:off x="47976" y="1253249"/>
        <a:ext cx="6149313" cy="886848"/>
      </dsp:txXfrm>
    </dsp:sp>
    <dsp:sp modelId="{5B7747FC-FCAD-4369-AE83-5A45BE2B2818}">
      <dsp:nvSpPr>
        <dsp:cNvPr id="0" name=""/>
        <dsp:cNvSpPr/>
      </dsp:nvSpPr>
      <dsp:spPr>
        <a:xfrm>
          <a:off x="0" y="2303273"/>
          <a:ext cx="6245265" cy="98280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High turnover </a:t>
          </a:r>
        </a:p>
      </dsp:txBody>
      <dsp:txXfrm>
        <a:off x="47976" y="2351249"/>
        <a:ext cx="6149313" cy="886848"/>
      </dsp:txXfrm>
    </dsp:sp>
    <dsp:sp modelId="{2F15F0F2-94E3-40A3-A1F0-2D472280A6C9}">
      <dsp:nvSpPr>
        <dsp:cNvPr id="0" name=""/>
        <dsp:cNvSpPr/>
      </dsp:nvSpPr>
      <dsp:spPr>
        <a:xfrm>
          <a:off x="0" y="3401273"/>
          <a:ext cx="6245265" cy="982800"/>
        </a:xfrm>
        <a:prstGeom prst="roundRect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Skills shortages </a:t>
          </a:r>
        </a:p>
      </dsp:txBody>
      <dsp:txXfrm>
        <a:off x="47976" y="3449249"/>
        <a:ext cx="6149313" cy="886848"/>
      </dsp:txXfrm>
    </dsp:sp>
    <dsp:sp modelId="{28BEDB78-128D-48CA-87E1-5EF9A03FC030}">
      <dsp:nvSpPr>
        <dsp:cNvPr id="0" name=""/>
        <dsp:cNvSpPr/>
      </dsp:nvSpPr>
      <dsp:spPr>
        <a:xfrm>
          <a:off x="0" y="4499273"/>
          <a:ext cx="6245265" cy="98280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• Weak employer branding </a:t>
          </a:r>
        </a:p>
      </dsp:txBody>
      <dsp:txXfrm>
        <a:off x="47976" y="4547249"/>
        <a:ext cx="6149313" cy="8868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3-vlebooks-com.uwtsd.idm.oclc.org/EpubReader?ean=1780749483692" TargetMode="External"/><Relationship Id="rId2" Type="http://schemas.openxmlformats.org/officeDocument/2006/relationships/hyperlink" Target="https://r3-vlebooks-com.uwtsd.idm.oclc.org/Reader?ean=978074946965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3-vlebooks-com.uwtsd.idm.oclc.org/Reader?ean=9780749462864" TargetMode="External"/><Relationship Id="rId5" Type="http://schemas.openxmlformats.org/officeDocument/2006/relationships/hyperlink" Target="https://ebookcentral.proquest.com/lib/trinity/reader.action?docID=4763431&amp;c=UERG&amp;ppg=1" TargetMode="External"/><Relationship Id="rId4" Type="http://schemas.openxmlformats.org/officeDocument/2006/relationships/hyperlink" Target="https://ebookcentral.proquest.com/lib/trinity/reader.action?docID=5830196&amp;c=UERG&amp;ppg=1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08A653-2A67-D693-E1A0-4D80AA0E7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1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E17768-FFD7-B212-DCFE-5F91353A9C44}"/>
              </a:ext>
            </a:extLst>
          </p:cNvPr>
          <p:cNvSpPr txBox="1"/>
          <p:nvPr/>
        </p:nvSpPr>
        <p:spPr>
          <a:xfrm>
            <a:off x="2550495" y="2692189"/>
            <a:ext cx="7097306" cy="30452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lnSpc>
                <a:spcPct val="150000"/>
              </a:lnSpc>
              <a:buFont typeface="Wingdings"/>
              <a:buChar char="Ø"/>
            </a:pPr>
            <a:r>
              <a:rPr lang="en-US" sz="3300" b="1">
                <a:latin typeface="Arial"/>
                <a:cs typeface="Arial"/>
              </a:rPr>
              <a:t>Student:</a:t>
            </a:r>
            <a:r>
              <a:rPr lang="en-US" sz="3300">
                <a:latin typeface="Arial"/>
                <a:cs typeface="Arial"/>
              </a:rPr>
              <a:t> Tsvetana Galabova</a:t>
            </a:r>
            <a:endParaRPr lang="en-US"/>
          </a:p>
          <a:p>
            <a:pPr marL="457200" indent="-457200">
              <a:lnSpc>
                <a:spcPct val="150000"/>
              </a:lnSpc>
              <a:buFont typeface="Wingdings"/>
              <a:buChar char="Ø"/>
            </a:pPr>
            <a:r>
              <a:rPr lang="en-US" sz="3300" b="1">
                <a:latin typeface="Arial"/>
                <a:cs typeface="Arial"/>
              </a:rPr>
              <a:t>Student ID:</a:t>
            </a:r>
            <a:r>
              <a:rPr lang="en-US" sz="3300">
                <a:latin typeface="Arial"/>
                <a:cs typeface="Arial"/>
              </a:rPr>
              <a:t> 2507216</a:t>
            </a:r>
          </a:p>
          <a:p>
            <a:pPr marL="457200" indent="-457200">
              <a:lnSpc>
                <a:spcPct val="150000"/>
              </a:lnSpc>
              <a:buFont typeface="Wingdings"/>
              <a:buChar char="Ø"/>
            </a:pPr>
            <a:r>
              <a:rPr lang="en-US" sz="3300" b="1">
                <a:latin typeface="Arial"/>
                <a:cs typeface="Arial"/>
              </a:rPr>
              <a:t>Module Code:</a:t>
            </a:r>
            <a:r>
              <a:rPr lang="en-US" sz="3300" dirty="0">
                <a:latin typeface="Arial"/>
                <a:cs typeface="Arial"/>
              </a:rPr>
              <a:t> </a:t>
            </a:r>
            <a:r>
              <a:rPr lang="en-US" sz="3300">
                <a:latin typeface="Arial"/>
                <a:cs typeface="Arial"/>
              </a:rPr>
              <a:t>LCLM5002_BIRM</a:t>
            </a:r>
          </a:p>
          <a:p>
            <a:pPr marL="457200" indent="-457200">
              <a:lnSpc>
                <a:spcPct val="150000"/>
              </a:lnSpc>
              <a:buFont typeface="Wingdings"/>
              <a:buChar char="Ø"/>
            </a:pPr>
            <a:r>
              <a:rPr lang="en-US" sz="3300" b="1">
                <a:latin typeface="Arial"/>
                <a:cs typeface="Arial"/>
              </a:rPr>
              <a:t>Lecturer:</a:t>
            </a:r>
            <a:r>
              <a:rPr lang="en-US" sz="3300">
                <a:latin typeface="Arial"/>
                <a:cs typeface="Arial"/>
              </a:rPr>
              <a:t> Dr Shujun Xiao</a:t>
            </a:r>
          </a:p>
        </p:txBody>
      </p:sp>
      <p:pic>
        <p:nvPicPr>
          <p:cNvPr id="7" name="Picture 6" descr="A black and white text&#10;&#10;AI-generated content may be incorrect.">
            <a:extLst>
              <a:ext uri="{FF2B5EF4-FFF2-40B4-BE49-F238E27FC236}">
                <a16:creationId xmlns:a16="http://schemas.microsoft.com/office/drawing/2014/main" id="{B79F0BC4-0EB8-1487-4E96-F9A083366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596" y="122841"/>
            <a:ext cx="2828925" cy="113347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33D96A2-BE77-A54A-8322-D7B787C01630}"/>
              </a:ext>
            </a:extLst>
          </p:cNvPr>
          <p:cNvSpPr txBox="1"/>
          <p:nvPr/>
        </p:nvSpPr>
        <p:spPr>
          <a:xfrm>
            <a:off x="2550497" y="1520851"/>
            <a:ext cx="9339221" cy="11695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600" b="1">
                <a:solidFill>
                  <a:schemeClr val="accent4">
                    <a:lumMod val="76000"/>
                  </a:schemeClr>
                </a:solidFill>
                <a:latin typeface="Arial"/>
              </a:rPr>
              <a:t>Programme: BA</a:t>
            </a:r>
            <a:r>
              <a:rPr lang="en-GB" sz="2600" b="1" i="0" baseline="0" dirty="0">
                <a:solidFill>
                  <a:schemeClr val="accent4">
                    <a:lumMod val="76000"/>
                  </a:schemeClr>
                </a:solidFill>
                <a:latin typeface="Arial"/>
              </a:rPr>
              <a:t> (Hons) Leadership and Management Skills for the Workplace</a:t>
            </a:r>
            <a:r>
              <a:rPr sz="2600" b="0" i="0" dirty="0">
                <a:solidFill>
                  <a:schemeClr val="accent4">
                    <a:lumMod val="76000"/>
                  </a:schemeClr>
                </a:solidFill>
                <a:latin typeface="Arial"/>
                <a:ea typeface="Arial"/>
                <a:cs typeface="Arial"/>
              </a:rPr>
              <a:t>​</a:t>
            </a:r>
            <a:endParaRPr lang="en-GB" sz="2600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ethoscope and a heartbeat&#10;&#10;AI-generated content may be incorrect." title="Stethoscope with cable making heart monitor shape">
            <a:extLst>
              <a:ext uri="{FF2B5EF4-FFF2-40B4-BE49-F238E27FC236}">
                <a16:creationId xmlns:a16="http://schemas.microsoft.com/office/drawing/2014/main" id="{D70AEE8A-F136-4106-CAFB-263012E72E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67" r="1" b="1"/>
          <a:stretch>
            <a:fillRect/>
          </a:stretch>
        </p:blipFill>
        <p:spPr>
          <a:xfrm>
            <a:off x="5626513" y="1461654"/>
            <a:ext cx="5969060" cy="3936172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D8BC200-CFA3-C21D-9306-5C7BA0186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5191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1C5B149-46D6-66E2-064F-499ECC947FF6}"/>
              </a:ext>
            </a:extLst>
          </p:cNvPr>
          <p:cNvSpPr txBox="1"/>
          <p:nvPr/>
        </p:nvSpPr>
        <p:spPr>
          <a:xfrm>
            <a:off x="463467" y="368406"/>
            <a:ext cx="5163870" cy="617158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600" b="1" i="1" u="sng" baseline="0" dirty="0" err="1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Organisation</a:t>
            </a:r>
            <a:r>
              <a:rPr lang="en-US" sz="2600" b="1" i="1" u="sng" baseline="0" dirty="0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 Overview</a:t>
            </a:r>
            <a:r>
              <a:rPr lang="en-US" sz="2600" b="0" i="0" dirty="0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​</a:t>
            </a:r>
            <a:endParaRPr lang="en-US" sz="2600" dirty="0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i="1" dirty="0">
              <a:latin typeface="Arial"/>
              <a:cs typeface="Arial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1" u="none" strike="noStrike" baseline="0" dirty="0" err="1">
                <a:latin typeface="Arial"/>
                <a:cs typeface="Arial"/>
              </a:rPr>
              <a:t>HealthConnect</a:t>
            </a:r>
            <a:r>
              <a:rPr lang="en-US" b="1" i="1" u="none" strike="noStrike" baseline="0" dirty="0">
                <a:latin typeface="Arial"/>
                <a:cs typeface="Arial"/>
              </a:rPr>
              <a:t> UK Overview</a:t>
            </a:r>
            <a:r>
              <a:rPr lang="en-US" b="0" i="0" dirty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Digital healthcare provider offering virtual consultations and remote monitoring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Rapid expansion across the UK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1" u="none" strike="noStrike" baseline="0">
                <a:latin typeface="Arial"/>
                <a:cs typeface="Arial"/>
              </a:rPr>
              <a:t>Current Workforce Challenges</a:t>
            </a:r>
            <a:r>
              <a:rPr lang="en-US" b="0" i="0">
                <a:latin typeface="Arial"/>
                <a:cs typeface="Arial"/>
              </a:rPr>
              <a:t>​</a:t>
            </a:r>
            <a:endParaRPr lang="en-US" b="0" i="0" dirty="0">
              <a:latin typeface="Arial"/>
              <a:cs typeface="Arial"/>
            </a:endParaRP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Difficulty attracting healthcare &amp; tech specialists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High turnover and burnout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Digital skills shortages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Low engagement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Leadership capability gaps</a:t>
            </a:r>
            <a:r>
              <a:rPr lang="en-US" b="0" i="0">
                <a:latin typeface="Arial"/>
                <a:cs typeface="Arial"/>
              </a:rPr>
              <a:t>​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i="1" u="none" strike="noStrike" baseline="0">
                <a:latin typeface="Arial"/>
                <a:cs typeface="Arial"/>
              </a:rPr>
              <a:t>Strategic Importance of HRM</a:t>
            </a:r>
            <a:r>
              <a:rPr lang="en-US" b="0" i="0">
                <a:latin typeface="Arial"/>
                <a:cs typeface="Arial"/>
              </a:rPr>
              <a:t>​</a:t>
            </a:r>
            <a:endParaRPr lang="en-US" b="0" i="0" dirty="0">
              <a:latin typeface="Arial"/>
              <a:cs typeface="Arial"/>
            </a:endParaRP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 dirty="0">
                <a:latin typeface="Arial"/>
                <a:cs typeface="Arial"/>
              </a:rPr>
              <a:t>HRM supports </a:t>
            </a:r>
            <a:r>
              <a:rPr lang="en-US" b="0" i="0" u="none" strike="noStrike" baseline="0" dirty="0" err="1">
                <a:latin typeface="Arial"/>
                <a:cs typeface="Arial"/>
              </a:rPr>
              <a:t>organisational</a:t>
            </a:r>
            <a:r>
              <a:rPr lang="en-US" b="0" i="0" u="none" strike="noStrike" baseline="0" dirty="0">
                <a:latin typeface="Arial"/>
                <a:cs typeface="Arial"/>
              </a:rPr>
              <a:t> performance and employee effectiveness (Armstrong &amp;Taylor, 2014)</a:t>
            </a:r>
            <a:r>
              <a:rPr lang="en-US" b="0" i="0" dirty="0">
                <a:latin typeface="Arial"/>
                <a:cs typeface="Arial"/>
              </a:rPr>
              <a:t>​</a:t>
            </a:r>
            <a:endParaRPr lang="en-US" b="0" i="0">
              <a:latin typeface="Arial"/>
              <a:cs typeface="Arial"/>
            </a:endParaRPr>
          </a:p>
          <a:p>
            <a:pPr marL="171450"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latin typeface="Arial"/>
                <a:cs typeface="Arial"/>
              </a:rPr>
              <a:t>Ensures workforce capability and sustainable growth</a:t>
            </a:r>
            <a:r>
              <a:rPr lang="en-US" b="0" i="0">
                <a:latin typeface="Arial"/>
                <a:cs typeface="Arial"/>
              </a:rPr>
              <a:t>​</a:t>
            </a:r>
            <a:endParaRPr lang="en-US" b="0" i="0" dirty="0">
              <a:latin typeface="Arial"/>
              <a:cs typeface="Arial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694484-6E52-BD51-A4AA-BFCF57FBE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078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A88573D-FD18-0C8F-DC0A-8D2E6ECCCA12}"/>
              </a:ext>
            </a:extLst>
          </p:cNvPr>
          <p:cNvSpPr txBox="1"/>
          <p:nvPr/>
        </p:nvSpPr>
        <p:spPr>
          <a:xfrm>
            <a:off x="638230" y="605471"/>
            <a:ext cx="4330960" cy="56477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Workforce Planning</a:t>
            </a:r>
            <a:endParaRPr lang="en-US" sz="2600" b="1" u="sng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endParaRPr lang="en-US" sz="2100" b="1" i="1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>
                <a:latin typeface="Arial"/>
                <a:ea typeface="+mn-lt"/>
                <a:cs typeface="Arial"/>
              </a:rPr>
              <a:t>Importance of Workforce Planning</a:t>
            </a:r>
            <a:endParaRPr lang="en-US" b="1" i="1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 dirty="0">
                <a:latin typeface="Arial"/>
                <a:ea typeface="+mn-lt"/>
                <a:cs typeface="Arial"/>
              </a:rPr>
              <a:t>Aligns staffing with </a:t>
            </a:r>
            <a:r>
              <a:rPr lang="en-US" dirty="0" err="1">
                <a:latin typeface="Arial"/>
                <a:ea typeface="+mn-lt"/>
                <a:cs typeface="Arial"/>
              </a:rPr>
              <a:t>organisational</a:t>
            </a:r>
            <a:r>
              <a:rPr lang="en-US" dirty="0">
                <a:latin typeface="Arial"/>
                <a:ea typeface="+mn-lt"/>
                <a:cs typeface="Arial"/>
              </a:rPr>
              <a:t> strategy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Identifies future digital skills needs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Supports proactive recruitment and development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>
                <a:latin typeface="Arial"/>
                <a:ea typeface="+mn-lt"/>
                <a:cs typeface="Arial"/>
              </a:rPr>
              <a:t>Key Activities</a:t>
            </a:r>
            <a:endParaRPr lang="en-US" b="1" i="1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Demand forecasting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Workforce supply analysis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Succession planning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>
                <a:latin typeface="Arial"/>
                <a:ea typeface="+mn-lt"/>
                <a:cs typeface="Arial"/>
              </a:rPr>
              <a:t>Relevant Theory</a:t>
            </a:r>
            <a:endParaRPr lang="en-US" b="1" i="1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Human Capital Theory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Talent as a strategic asset (Leatherbarrow &amp; Fletcher, 2019)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15" name="TextBox 3">
            <a:extLst>
              <a:ext uri="{FF2B5EF4-FFF2-40B4-BE49-F238E27FC236}">
                <a16:creationId xmlns:a16="http://schemas.microsoft.com/office/drawing/2014/main" id="{B17F574E-7ABD-3EA0-8CDB-EEC3C7DB7F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1035769"/>
              </p:ext>
            </p:extLst>
          </p:nvPr>
        </p:nvGraphicFramePr>
        <p:xfrm>
          <a:off x="5358371" y="633587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E33BF81F-6B1A-3173-640B-492657304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70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4A1A764E-5324-5CEC-6648-0109BAFF6731}"/>
              </a:ext>
            </a:extLst>
          </p:cNvPr>
          <p:cNvSpPr txBox="1"/>
          <p:nvPr/>
        </p:nvSpPr>
        <p:spPr>
          <a:xfrm>
            <a:off x="732810" y="448856"/>
            <a:ext cx="4027715" cy="59708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Skills Gap Identification</a:t>
            </a:r>
            <a:endParaRPr lang="en-US" sz="2600" b="1" i="1" u="sng">
              <a:solidFill>
                <a:schemeClr val="accent4">
                  <a:lumMod val="76000"/>
                </a:schemeClr>
              </a:solidFill>
              <a:latin typeface="Arial"/>
              <a:ea typeface="Calibri"/>
              <a:cs typeface="Arial"/>
            </a:endParaRPr>
          </a:p>
          <a:p>
            <a:pPr>
              <a:spcAft>
                <a:spcPts val="600"/>
              </a:spcAft>
            </a:pPr>
            <a:endParaRPr lang="en-US" sz="2100" b="1" i="1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 dirty="0">
                <a:latin typeface="Arial"/>
                <a:ea typeface="+mn-lt"/>
                <a:cs typeface="Arial"/>
              </a:rPr>
              <a:t>Current Skills Gaps at </a:t>
            </a:r>
            <a:r>
              <a:rPr lang="en-US" b="1" i="1" dirty="0" err="1">
                <a:latin typeface="Arial"/>
                <a:ea typeface="+mn-lt"/>
                <a:cs typeface="Arial"/>
              </a:rPr>
              <a:t>HealthConnect</a:t>
            </a:r>
            <a:r>
              <a:rPr lang="en-US" b="1" i="1" dirty="0">
                <a:latin typeface="Arial"/>
                <a:ea typeface="+mn-lt"/>
                <a:cs typeface="Arial"/>
              </a:rPr>
              <a:t> UK</a:t>
            </a:r>
            <a:endParaRPr lang="en-US" b="1" i="1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Digital health technologies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Data analytics &amp; cybersecurity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Multidisciplinary teamwork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Leadership &amp; people management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>
                <a:latin typeface="Arial"/>
                <a:ea typeface="+mn-lt"/>
                <a:cs typeface="Arial"/>
              </a:rPr>
              <a:t>Methods of Skills Gap Analysis</a:t>
            </a:r>
            <a:endParaRPr lang="en-US" b="1" i="1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Competency frameworks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HR analytics</a:t>
            </a:r>
            <a:endParaRPr lang="en-US" dirty="0">
              <a:latin typeface="Arial"/>
              <a:cs typeface="Arial"/>
            </a:endParaRPr>
          </a:p>
          <a:p>
            <a:pPr marL="171450">
              <a:spcAft>
                <a:spcPts val="600"/>
              </a:spcAft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Performance reviews</a:t>
            </a:r>
            <a:endParaRPr lang="en-US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endParaRPr lang="en-US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b="1" i="1">
                <a:latin typeface="Arial"/>
                <a:ea typeface="+mn-lt"/>
                <a:cs typeface="Arial"/>
              </a:rPr>
              <a:t>Critical Insight  </a:t>
            </a:r>
            <a:endParaRPr lang="en-US" b="1" i="1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>
                <a:latin typeface="Arial"/>
                <a:ea typeface="+mn-lt"/>
                <a:cs typeface="Arial"/>
              </a:rPr>
              <a:t>Skills gaps reduce innovation and service quality (Mullins &amp; McLean, 2019).</a:t>
            </a:r>
            <a:endParaRPr lang="en-US" dirty="0">
              <a:latin typeface="Arial"/>
              <a:cs typeface="Arial"/>
            </a:endParaRPr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4EB8E045-1616-39C9-AF96-6E1BFC9DB0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8983577"/>
              </p:ext>
            </p:extLst>
          </p:nvPr>
        </p:nvGraphicFramePr>
        <p:xfrm>
          <a:off x="5489535" y="682025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6" name="Slide Number Placeholder 45">
            <a:extLst>
              <a:ext uri="{FF2B5EF4-FFF2-40B4-BE49-F238E27FC236}">
                <a16:creationId xmlns:a16="http://schemas.microsoft.com/office/drawing/2014/main" id="{4DC7C42D-4164-E937-A571-DD7F53D51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220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A2E7C1E-2B5A-4BBA-AE51-1CD8C19309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6">
            <a:extLst>
              <a:ext uri="{FF2B5EF4-FFF2-40B4-BE49-F238E27FC236}">
                <a16:creationId xmlns:a16="http://schemas.microsoft.com/office/drawing/2014/main" id="{43DF76B1-5174-4FAF-9D19-FFEE98426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9638891C-ECE9-88B8-7D9D-F706E9C605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4188172"/>
              </p:ext>
            </p:extLst>
          </p:nvPr>
        </p:nvGraphicFramePr>
        <p:xfrm>
          <a:off x="5489535" y="682025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" name="TextBox 73">
            <a:extLst>
              <a:ext uri="{FF2B5EF4-FFF2-40B4-BE49-F238E27FC236}">
                <a16:creationId xmlns:a16="http://schemas.microsoft.com/office/drawing/2014/main" id="{6CE5A56B-CD57-184C-114A-21BB9A42CE6A}"/>
              </a:ext>
            </a:extLst>
          </p:cNvPr>
          <p:cNvSpPr txBox="1"/>
          <p:nvPr/>
        </p:nvSpPr>
        <p:spPr>
          <a:xfrm>
            <a:off x="1080902" y="960682"/>
            <a:ext cx="4247213" cy="49398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en-US" sz="2600" b="1" i="1" u="sng" strike="noStrike" baseline="0" dirty="0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Segoe UI"/>
              </a:rPr>
              <a:t>Recruitment Challenges at </a:t>
            </a:r>
            <a:r>
              <a:rPr lang="en-US" sz="2600" b="1" i="1" u="sng" strike="noStrike" baseline="0" dirty="0" err="1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Segoe UI"/>
              </a:rPr>
              <a:t>HealthConnect</a:t>
            </a:r>
            <a:r>
              <a:rPr lang="en-US" sz="2600" b="1" i="1" u="sng" strike="noStrike" baseline="0" dirty="0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Segoe UI"/>
              </a:rPr>
              <a:t> UK</a:t>
            </a:r>
            <a:r>
              <a:rPr lang="en-US" sz="2600" b="1" i="1" u="sng" dirty="0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US" sz="1100" b="0" i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US" b="1" i="1" u="none" strike="noStrike" baseline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Key Recruitment Issues</a:t>
            </a:r>
            <a:r>
              <a:rPr lang="en-US" b="0" i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Competitive </a:t>
            </a:r>
            <a:r>
              <a:rPr lang="en-US" b="0" i="0" u="none" strike="noStrik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</a:rPr>
              <a:t>labour</a:t>
            </a:r>
            <a:r>
              <a:rPr lang="en-US" b="0" i="0" u="none" strike="noStrike" baseline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 market for digital health talent</a:t>
            </a:r>
            <a:r>
              <a:rPr lang="en-US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Limited internal pipeline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High turnover → unstable workforce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Employer brand not fully developed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algn="l" rtl="0"/>
            <a:r>
              <a:rPr lang="en-US" b="1" i="1" u="none" strike="noStrike" baseline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Critical Evaluation</a:t>
            </a:r>
            <a:r>
              <a:rPr lang="en-US" b="0" i="0">
                <a:solidFill>
                  <a:srgbClr val="000000"/>
                </a:solidFill>
                <a:latin typeface="Arial"/>
                <a:ea typeface="Segoe UI"/>
                <a:cs typeface="Arial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Recruitment systems influence job descriptions and person specifications (Leatherbarrow &amp;Fletcher, 2019).</a:t>
            </a:r>
            <a:r>
              <a:rPr lang="en-GB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External recruitment is essential but costly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  <a:p>
            <a:pPr marL="171450" lvl="0" indent="-171450" algn="l" rtl="0">
              <a:buFont typeface="Arial,Sans-Serif"/>
              <a:buChar char="•"/>
            </a:pPr>
            <a:r>
              <a:rPr lang="en-US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rPr>
              <a:t>Internal recruitment supports retention but limited by skills shortages</a:t>
            </a:r>
            <a:r>
              <a:rPr lang="en-US" b="0" i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US" b="0" i="0" dirty="0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443666B8-C4D0-4E76-016F-C1E079498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405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 descr="A pen and paper clips on a white surface&#10;&#10;AI-generated content may be incorrect.">
            <a:extLst>
              <a:ext uri="{FF2B5EF4-FFF2-40B4-BE49-F238E27FC236}">
                <a16:creationId xmlns:a16="http://schemas.microsoft.com/office/drawing/2014/main" id="{4B86D968-FD4E-C617-FFEB-E4C61712F8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46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1CFC66-1A9B-2873-CDA3-92C76A7B0340}"/>
              </a:ext>
            </a:extLst>
          </p:cNvPr>
          <p:cNvSpPr txBox="1"/>
          <p:nvPr/>
        </p:nvSpPr>
        <p:spPr>
          <a:xfrm>
            <a:off x="477212" y="581121"/>
            <a:ext cx="6096000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Arial"/>
              </a:rPr>
              <a:t>Recruitment Recommendat</a:t>
            </a:r>
            <a:r>
              <a:rPr lang="en-US" sz="2600" b="1" i="1" u="sng" dirty="0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Arial"/>
              </a:rPr>
              <a:t>ions</a:t>
            </a:r>
            <a:r>
              <a:rPr lang="en-US" sz="2600" b="1" i="0" u="sng" strike="noStrike" baseline="0" dirty="0">
                <a:solidFill>
                  <a:schemeClr val="accent4">
                    <a:lumMod val="76000"/>
                  </a:schemeClr>
                </a:solidFill>
                <a:latin typeface="Arial"/>
                <a:ea typeface="Segoe UI"/>
                <a:cs typeface="Arial"/>
              </a:rPr>
              <a:t>​</a:t>
            </a:r>
            <a:r>
              <a:rPr sz="2600" b="1" i="0" u="sng" dirty="0">
                <a:solidFill>
                  <a:schemeClr val="accent4">
                    <a:lumMod val="76000"/>
                  </a:schemeClr>
                </a:solidFill>
                <a:latin typeface="Arial"/>
                <a:ea typeface="Aptos Display"/>
                <a:cs typeface="Arial"/>
              </a:rPr>
              <a:t>​</a:t>
            </a:r>
            <a:endParaRPr lang="en-GB" sz="2600" b="1" u="sng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0C94F1-0FBD-E2F2-BA18-19ACC77FE33D}"/>
              </a:ext>
            </a:extLst>
          </p:cNvPr>
          <p:cNvSpPr txBox="1"/>
          <p:nvPr/>
        </p:nvSpPr>
        <p:spPr>
          <a:xfrm>
            <a:off x="480212" y="1035629"/>
            <a:ext cx="6801786" cy="56015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/>
              <a:t>─────────────────────────────────────────────────────────</a:t>
            </a:r>
          </a:p>
          <a:p>
            <a:pPr>
              <a:spcAft>
                <a:spcPts val="600"/>
              </a:spcAft>
            </a:pPr>
            <a:r>
              <a:rPr lang="en-US" i="1" dirty="0"/>
              <a:t> </a:t>
            </a:r>
            <a:r>
              <a:rPr lang="en-US" b="1" i="1" dirty="0">
                <a:latin typeface="Aptos"/>
                <a:cs typeface="Arial"/>
              </a:rPr>
              <a:t>Recruitment Method             Best Use in </a:t>
            </a:r>
            <a:r>
              <a:rPr lang="en-US" b="1" i="1" dirty="0" err="1">
                <a:latin typeface="Aptos"/>
                <a:cs typeface="Arial"/>
              </a:rPr>
              <a:t>HealthConnect</a:t>
            </a:r>
            <a:r>
              <a:rPr lang="en-US" b="1" i="1" dirty="0">
                <a:latin typeface="Aptos"/>
                <a:cs typeface="Arial"/>
              </a:rPr>
              <a:t> UK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─────────────────────────────────────────────────────────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 Internal Recruitment                 • Succession planning</a:t>
            </a:r>
          </a:p>
          <a:p>
            <a:pPr>
              <a:spcAft>
                <a:spcPts val="600"/>
              </a:spcAft>
            </a:pPr>
            <a:r>
              <a:rPr lang="en-US" dirty="0">
                <a:latin typeface="Aptos"/>
                <a:cs typeface="Arial"/>
              </a:rPr>
              <a:t>                                                              • Retaining </a:t>
            </a:r>
            <a:r>
              <a:rPr lang="en-US" dirty="0" err="1">
                <a:latin typeface="Aptos"/>
                <a:cs typeface="Arial"/>
              </a:rPr>
              <a:t>organisational</a:t>
            </a:r>
            <a:r>
              <a:rPr lang="en-US" dirty="0">
                <a:latin typeface="Aptos"/>
                <a:cs typeface="Arial"/>
              </a:rPr>
              <a:t> knowledge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─────────────────────────────────────────────────────────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 External Recruitment                 • Hiring digital specialists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                                                              • Expanding innovation capability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─────────────────────────────────────────────────────────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 Online Recruitment                     • Fast, wide reach</a:t>
            </a:r>
          </a:p>
          <a:p>
            <a:pPr>
              <a:spcAft>
                <a:spcPts val="600"/>
              </a:spcAft>
            </a:pPr>
            <a:r>
              <a:rPr lang="en-US" dirty="0">
                <a:latin typeface="Aptos"/>
                <a:cs typeface="Arial"/>
              </a:rPr>
              <a:t>                                                              •  Efficient </a:t>
            </a:r>
            <a:r>
              <a:rPr lang="en-US" dirty="0" err="1">
                <a:latin typeface="Aptos"/>
                <a:cs typeface="Arial"/>
              </a:rPr>
              <a:t>creening</a:t>
            </a:r>
            <a:r>
              <a:rPr lang="en-US" dirty="0">
                <a:latin typeface="Aptos"/>
                <a:cs typeface="Arial"/>
              </a:rPr>
              <a:t>                                                                                                       of tech  candidates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─────────────────────────────────────────────────────────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 Social Media Recruitment        • Employer branding</a:t>
            </a:r>
          </a:p>
          <a:p>
            <a:pPr>
              <a:spcAft>
                <a:spcPts val="600"/>
              </a:spcAft>
            </a:pPr>
            <a:r>
              <a:rPr lang="en-US">
                <a:latin typeface="Aptos"/>
                <a:cs typeface="Arial"/>
              </a:rPr>
              <a:t>                                                               • Targeting passive, tech</a:t>
            </a:r>
            <a:r>
              <a:rPr lang="en-US" dirty="0">
                <a:latin typeface="Cambria Math"/>
                <a:ea typeface="Cambria Math"/>
                <a:cs typeface="Arial"/>
              </a:rPr>
              <a:t>‑</a:t>
            </a:r>
            <a:r>
              <a:rPr lang="en-US" dirty="0">
                <a:latin typeface="Aptos"/>
                <a:cs typeface="Arial"/>
              </a:rPr>
              <a:t>savvy talent</a:t>
            </a:r>
          </a:p>
          <a:p>
            <a:pPr>
              <a:spcAft>
                <a:spcPts val="600"/>
              </a:spcAft>
            </a:pPr>
            <a:r>
              <a:rPr lang="en-US"/>
              <a:t>─────────────────────────────────────────────────────────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696F32-8906-27B3-587F-9162DC18DB14}"/>
              </a:ext>
            </a:extLst>
          </p:cNvPr>
          <p:cNvSpPr txBox="1"/>
          <p:nvPr/>
        </p:nvSpPr>
        <p:spPr>
          <a:xfrm>
            <a:off x="9621212" y="273243"/>
            <a:ext cx="2570790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en-US" b="1" i="1" u="sng" strike="noStrike" baseline="0">
                <a:latin typeface="Baskerville Old Face"/>
                <a:ea typeface="Arial"/>
                <a:cs typeface="Arial"/>
              </a:rPr>
              <a:t>Theoretical Justification</a:t>
            </a:r>
            <a:r>
              <a:rPr lang="en-US" b="1" i="1" u="sng">
                <a:latin typeface="Baskerville Old Face"/>
                <a:ea typeface="Arial"/>
                <a:cs typeface="Arial"/>
              </a:rPr>
              <a:t>​</a:t>
            </a:r>
            <a:endParaRPr lang="en-US" b="1" i="1" u="sng">
              <a:latin typeface="Baskerville Old Face"/>
              <a:cs typeface="Arial"/>
            </a:endParaRPr>
          </a:p>
          <a:p>
            <a:endParaRPr lang="en-US" sz="1600" b="1" i="1" u="sng" dirty="0">
              <a:solidFill>
                <a:schemeClr val="tx2">
                  <a:lumMod val="76000"/>
                  <a:lumOff val="24000"/>
                </a:schemeClr>
              </a:solidFill>
              <a:latin typeface="Baskerville Old Face"/>
              <a:ea typeface="Arial"/>
              <a:cs typeface="Arial"/>
            </a:endParaRPr>
          </a:p>
          <a:p>
            <a:pPr marL="285750" lvl="0" indent="-285750" algn="l" rtl="0">
              <a:buFont typeface="Arial"/>
              <a:buChar char="•"/>
            </a:pPr>
            <a:r>
              <a:rPr lang="en-US" sz="1600" b="1" i="1" u="none" strike="noStrike" baseline="0" dirty="0">
                <a:latin typeface="Baskerville Old Face"/>
                <a:ea typeface="Arial"/>
                <a:cs typeface="Arial"/>
              </a:rPr>
              <a:t>Person – </a:t>
            </a:r>
            <a:r>
              <a:rPr lang="en-US" sz="1600" b="1" i="1" u="none" strike="noStrike" baseline="0" dirty="0" err="1">
                <a:latin typeface="Baskerville Old Face"/>
                <a:ea typeface="Arial"/>
                <a:cs typeface="Arial"/>
              </a:rPr>
              <a:t>Organisational</a:t>
            </a:r>
            <a:r>
              <a:rPr lang="en-US" sz="1600" b="1" i="1" u="none" strike="noStrike" baseline="0" dirty="0">
                <a:latin typeface="Baskerville Old Face"/>
                <a:ea typeface="Arial"/>
                <a:cs typeface="Arial"/>
              </a:rPr>
              <a:t> Fit</a:t>
            </a:r>
            <a:r>
              <a:rPr lang="en-US" sz="1600" b="1" i="1" dirty="0">
                <a:latin typeface="Baskerville Old Face"/>
                <a:ea typeface="Arial"/>
                <a:cs typeface="Arial"/>
              </a:rPr>
              <a:t>​</a:t>
            </a:r>
            <a:endParaRPr lang="en-US" sz="1600" b="1" i="1">
              <a:latin typeface="Baskerville Old Face"/>
              <a:ea typeface="Arial"/>
              <a:cs typeface="Arial"/>
            </a:endParaRPr>
          </a:p>
          <a:p>
            <a:pPr marL="285750" lvl="0" indent="-285750" algn="l" rtl="0">
              <a:buFont typeface="Arial"/>
              <a:buChar char="•"/>
            </a:pPr>
            <a:r>
              <a:rPr lang="en-US" sz="1600" b="1" i="1" u="none" strike="noStrike" baseline="0">
                <a:latin typeface="Baskerville Old Face"/>
                <a:ea typeface="Arial"/>
                <a:cs typeface="Arial"/>
              </a:rPr>
              <a:t>Employer Branding Theory</a:t>
            </a:r>
            <a:r>
              <a:rPr lang="en-US" sz="1600" b="1" i="1">
                <a:latin typeface="Baskerville Old Face"/>
                <a:ea typeface="Arial"/>
                <a:cs typeface="Arial"/>
              </a:rPr>
              <a:t>​</a:t>
            </a:r>
          </a:p>
          <a:p>
            <a:pPr marL="285750" indent="-285750">
              <a:buFont typeface="Arial"/>
              <a:buChar char="•"/>
            </a:pPr>
            <a:r>
              <a:rPr lang="en-US" sz="1600" b="1" i="1" u="none" strike="noStrike" baseline="0" dirty="0">
                <a:latin typeface="Baskerville Old Face"/>
                <a:ea typeface="Arial"/>
                <a:cs typeface="Arial"/>
              </a:rPr>
              <a:t>Effective recruitment supports </a:t>
            </a:r>
            <a:r>
              <a:rPr lang="en-US" sz="1600" b="1" i="1" dirty="0" err="1">
                <a:latin typeface="Baskerville Old Face"/>
                <a:ea typeface="Arial"/>
                <a:cs typeface="Arial"/>
              </a:rPr>
              <a:t>organisational</a:t>
            </a:r>
            <a:r>
              <a:rPr lang="en-US" sz="1600" b="1" i="1" dirty="0">
                <a:latin typeface="Baskerville Old Face"/>
                <a:ea typeface="Arial"/>
                <a:cs typeface="Arial"/>
              </a:rPr>
              <a:t> performance</a:t>
            </a:r>
            <a:r>
              <a:rPr lang="en-US" sz="1600" b="1" i="1" u="none" strike="noStrike" baseline="0" dirty="0">
                <a:latin typeface="Baskerville Old Face"/>
                <a:ea typeface="Arial"/>
                <a:cs typeface="Arial"/>
              </a:rPr>
              <a:t> (Armstrong &amp; Taylor, 2014)</a:t>
            </a:r>
            <a:r>
              <a:rPr lang="en-US" sz="1600" b="1" i="1" dirty="0">
                <a:latin typeface="Baskerville Old Face"/>
                <a:ea typeface="Arial"/>
                <a:cs typeface="Arial"/>
              </a:rPr>
              <a:t>​</a:t>
            </a:r>
            <a:endParaRPr lang="en-US" sz="1600" b="1" i="1">
              <a:latin typeface="Baskerville Old Face"/>
              <a:ea typeface="Arial"/>
              <a:cs typeface="Arial"/>
            </a:endParaRPr>
          </a:p>
          <a:p>
            <a:pPr algn="ctr"/>
            <a:endParaRPr lang="en-GB" b="1" i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6BF26FF-8AD4-8793-931B-14EFDC27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0335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381D41-74DD-F391-6B9A-23383B1F581F}"/>
              </a:ext>
            </a:extLst>
          </p:cNvPr>
          <p:cNvSpPr txBox="1"/>
          <p:nvPr/>
        </p:nvSpPr>
        <p:spPr>
          <a:xfrm>
            <a:off x="705787" y="934872"/>
            <a:ext cx="6096000" cy="52014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Recruitment &amp; Reward Systems</a:t>
            </a:r>
          </a:p>
          <a:p>
            <a:endParaRPr lang="en-US" b="1" i="1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Different Sectors </a:t>
            </a:r>
            <a:r>
              <a:rPr lang="en-US" b="1" i="1" dirty="0">
                <a:latin typeface="Arial"/>
                <a:cs typeface="Arial"/>
              </a:rPr>
              <a:t>Recruit Differently</a:t>
            </a:r>
          </a:p>
          <a:p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ea typeface="+mn-lt"/>
                <a:cs typeface="Arial"/>
              </a:rPr>
              <a:t>Healthcare roles </a:t>
            </a:r>
            <a:r>
              <a:rPr lang="en-US" dirty="0" err="1">
                <a:latin typeface="Arial"/>
                <a:ea typeface="+mn-lt"/>
                <a:cs typeface="Arial"/>
              </a:rPr>
              <a:t>emphasise</a:t>
            </a:r>
            <a:r>
              <a:rPr lang="en-US" dirty="0">
                <a:latin typeface="Arial"/>
                <a:ea typeface="+mn-lt"/>
                <a:cs typeface="Arial"/>
              </a:rPr>
              <a:t> stability and wellbeing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ea typeface="+mn-lt"/>
                <a:cs typeface="Arial"/>
              </a:rPr>
              <a:t>Technology roles </a:t>
            </a:r>
            <a:r>
              <a:rPr lang="en-US" dirty="0" err="1">
                <a:latin typeface="Arial"/>
                <a:ea typeface="+mn-lt"/>
                <a:cs typeface="Arial"/>
              </a:rPr>
              <a:t>emphasise</a:t>
            </a:r>
            <a:r>
              <a:rPr lang="en-US" dirty="0">
                <a:latin typeface="Arial"/>
                <a:ea typeface="+mn-lt"/>
                <a:cs typeface="Arial"/>
              </a:rPr>
              <a:t> innovation and competitive rewards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Hybrid Reward Strategy</a:t>
            </a:r>
            <a:endParaRPr lang="en-US" b="1" i="1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Supports multidisciplinary teams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Enhances engagement and retention (Wellington, 2011)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Critical Insight  </a:t>
            </a:r>
            <a:endParaRPr lang="en-US" b="1" i="1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>
                <a:latin typeface="Arial"/>
                <a:ea typeface="+mn-lt"/>
                <a:cs typeface="Arial"/>
              </a:rPr>
              <a:t>Reward systems shape recruitment outcomes and candidate expectations.</a:t>
            </a:r>
            <a:endParaRPr lang="en-US" dirty="0">
              <a:latin typeface="Arial"/>
              <a:cs typeface="Arial"/>
            </a:endParaRPr>
          </a:p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F22B9F-293A-A002-DEAC-680F235E5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875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52CAF5-EC00-527E-3383-F7842A950D87}"/>
              </a:ext>
            </a:extLst>
          </p:cNvPr>
          <p:cNvSpPr txBox="1"/>
          <p:nvPr/>
        </p:nvSpPr>
        <p:spPr>
          <a:xfrm>
            <a:off x="423793" y="306669"/>
            <a:ext cx="6096000" cy="62478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Learning &amp; Development</a:t>
            </a:r>
          </a:p>
          <a:p>
            <a:endParaRPr lang="en-US" sz="2100" b="1" i="1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L&amp;D Recommendations</a:t>
            </a:r>
            <a:endParaRPr lang="en-US" b="1" i="1" dirty="0">
              <a:latin typeface="Arial"/>
              <a:cs typeface="Arial"/>
            </a:endParaRPr>
          </a:p>
          <a:p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Digital skills training (AI, telehealth systems)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ea typeface="+mn-lt"/>
                <a:cs typeface="Arial"/>
              </a:rPr>
              <a:t>Leadership development </a:t>
            </a:r>
            <a:r>
              <a:rPr lang="en-US" dirty="0" err="1">
                <a:latin typeface="Arial"/>
                <a:ea typeface="+mn-lt"/>
                <a:cs typeface="Arial"/>
              </a:rPr>
              <a:t>programmes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Cross-functional team training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CPD pathways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Relevant Theory</a:t>
            </a:r>
            <a:endParaRPr lang="en-US" b="1" i="1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Social Learning Theory</a:t>
            </a:r>
            <a:endParaRPr lang="en-US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Application to Scenario</a:t>
            </a:r>
            <a:endParaRPr lang="en-US" b="1" i="1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Digital training reduces skills gaps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ea typeface="+mn-lt"/>
                <a:cs typeface="Arial"/>
              </a:rPr>
              <a:t>Leadership development addresses team management challenges (Rees, 2015)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61" name="Picture 60" descr="A diagram of a learning cycle&#10;&#10;AI-generated content may be incorrect.">
            <a:extLst>
              <a:ext uri="{FF2B5EF4-FFF2-40B4-BE49-F238E27FC236}">
                <a16:creationId xmlns:a16="http://schemas.microsoft.com/office/drawing/2014/main" id="{C005C6B2-1C8F-5E28-C862-2B8FB0C2C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9274" y="1320384"/>
            <a:ext cx="8572500" cy="50292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D7E7A6E5-E435-BDA8-4438-9722361DF54D}"/>
              </a:ext>
            </a:extLst>
          </p:cNvPr>
          <p:cNvSpPr/>
          <p:nvPr/>
        </p:nvSpPr>
        <p:spPr>
          <a:xfrm>
            <a:off x="426133" y="2976631"/>
            <a:ext cx="5758226" cy="1668563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marL="285750" indent="-28575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Experiential learning involves a cycle of experience, reflection, </a:t>
            </a:r>
            <a:r>
              <a:rPr lang="en-US" dirty="0" err="1">
                <a:solidFill>
                  <a:srgbClr val="000000"/>
                </a:solidFill>
                <a:latin typeface="Arial"/>
                <a:cs typeface="Arial"/>
              </a:rPr>
              <a:t>conceptualisation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, and experimentation (Kolb, 1984, Lecture Slide)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BE0A3-8CF4-7B6A-CC92-74A82A5BF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03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D851DC-F19A-2343-A8C9-6EE491CF7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D17A9-0A06-7C6F-93D6-B8D826DCA0E9}"/>
              </a:ext>
            </a:extLst>
          </p:cNvPr>
          <p:cNvSpPr txBox="1"/>
          <p:nvPr/>
        </p:nvSpPr>
        <p:spPr>
          <a:xfrm>
            <a:off x="924910" y="98954"/>
            <a:ext cx="7891825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rgbClr val="5D8DBA"/>
                </a:solidFill>
                <a:latin typeface="Arial"/>
                <a:ea typeface="Arial"/>
                <a:cs typeface="Arial"/>
              </a:rPr>
              <a:t>Training Evaluation – Kirkpatrick’s Model (1967)</a:t>
            </a:r>
          </a:p>
        </p:txBody>
      </p:sp>
      <p:pic>
        <p:nvPicPr>
          <p:cNvPr id="4" name="Picture 3" descr="A black and white text on a black background&#10;&#10;AI-generated content may be incorrect.">
            <a:extLst>
              <a:ext uri="{FF2B5EF4-FFF2-40B4-BE49-F238E27FC236}">
                <a16:creationId xmlns:a16="http://schemas.microsoft.com/office/drawing/2014/main" id="{0BF005D6-36C5-CB96-5A3C-4FEE4545E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895" y="595971"/>
            <a:ext cx="9061554" cy="47372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00EFB6-0318-57B9-4D32-B9A0C0B27756}"/>
              </a:ext>
            </a:extLst>
          </p:cNvPr>
          <p:cNvSpPr txBox="1"/>
          <p:nvPr/>
        </p:nvSpPr>
        <p:spPr>
          <a:xfrm>
            <a:off x="924394" y="5715000"/>
            <a:ext cx="9918491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1" i="1" u="none" strike="noStrike" baseline="0" dirty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Application to </a:t>
            </a:r>
            <a:r>
              <a:rPr lang="en-US" sz="1800" b="1" i="1" u="none" strike="noStrike" baseline="0" dirty="0" err="1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HealthConnect</a:t>
            </a:r>
            <a:r>
              <a:rPr lang="en-US" sz="1800" b="1" i="1" u="none" strike="noStrike" baseline="0" dirty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 UK: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 Training effectiveness is demonstrated through improved </a:t>
            </a: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digitalcapability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, stronger leadership </a:t>
            </a: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behaviours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/>
                <a:ea typeface="Segoe UI"/>
                <a:cs typeface="Segoe UI"/>
              </a:rPr>
              <a:t>, and measurable service improvements.</a:t>
            </a:r>
            <a:r>
              <a:rPr sz="1800" b="0" i="0" dirty="0">
                <a:solidFill>
                  <a:srgbClr val="000000"/>
                </a:solidFill>
                <a:latin typeface="Arial"/>
                <a:ea typeface="Arial"/>
                <a:cs typeface="Arial"/>
              </a:rPr>
              <a:t>​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EA2F40-7880-FC99-C64E-DB34ED07E7A8}"/>
              </a:ext>
            </a:extLst>
          </p:cNvPr>
          <p:cNvSpPr txBox="1"/>
          <p:nvPr/>
        </p:nvSpPr>
        <p:spPr>
          <a:xfrm>
            <a:off x="6183444" y="4965492"/>
            <a:ext cx="379750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1">
                <a:latin typeface="Arial"/>
                <a:ea typeface="Arial"/>
                <a:cs typeface="Arial"/>
              </a:rPr>
              <a:t>(Kirkpatrick, 1967, Lecture Slide)</a:t>
            </a:r>
          </a:p>
        </p:txBody>
      </p:sp>
    </p:spTree>
    <p:extLst>
      <p:ext uri="{BB962C8B-B14F-4D97-AF65-F5344CB8AC3E}">
        <p14:creationId xmlns:p14="http://schemas.microsoft.com/office/powerpoint/2010/main" val="672138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8AA338-4157-0B68-9D4F-806E1A1DB67B}"/>
              </a:ext>
            </a:extLst>
          </p:cNvPr>
          <p:cNvSpPr txBox="1"/>
          <p:nvPr/>
        </p:nvSpPr>
        <p:spPr>
          <a:xfrm>
            <a:off x="574920" y="667187"/>
            <a:ext cx="5521378" cy="52014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Talent Management &amp; Retention</a:t>
            </a:r>
          </a:p>
          <a:p>
            <a:endParaRPr lang="en-US" b="1" i="1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Talent Management Strategies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Clear career pathways</a:t>
            </a:r>
            <a:endParaRPr lang="en-US" dirty="0">
              <a:latin typeface="Arial"/>
              <a:cs typeface="Arial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Mentoring &amp; coaching</a:t>
            </a:r>
            <a:endParaRPr lang="en-US" dirty="0">
              <a:latin typeface="Arial"/>
              <a:cs typeface="Arial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latin typeface="Arial"/>
                <a:ea typeface="+mn-lt"/>
                <a:cs typeface="Arial"/>
              </a:rPr>
              <a:t>High‑potential employee </a:t>
            </a:r>
            <a:r>
              <a:rPr lang="en-US" dirty="0" err="1">
                <a:latin typeface="Arial"/>
                <a:ea typeface="+mn-lt"/>
                <a:cs typeface="Arial"/>
              </a:rPr>
              <a:t>programme</a:t>
            </a:r>
            <a:endParaRPr lang="en-US" dirty="0" err="1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Retention Approaches</a:t>
            </a:r>
            <a:endParaRPr lang="en-US" b="1" i="1" dirty="0">
              <a:latin typeface="Arial"/>
              <a:cs typeface="Arial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Wellbeing initiatives</a:t>
            </a:r>
            <a:endParaRPr lang="en-US" dirty="0">
              <a:latin typeface="Arial"/>
              <a:cs typeface="Arial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Flexible working</a:t>
            </a:r>
            <a:endParaRPr lang="en-US" dirty="0">
              <a:latin typeface="Arial"/>
              <a:ea typeface="+mn-lt"/>
              <a:cs typeface="Arial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Recognition &amp; reward systems</a:t>
            </a:r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Relevant Theory</a:t>
            </a:r>
            <a:endParaRPr lang="en-US" b="1" i="1" dirty="0">
              <a:latin typeface="Arial"/>
              <a:cs typeface="Arial"/>
            </a:endParaRPr>
          </a:p>
          <a:p>
            <a:pPr marL="628650" lvl="1" indent="-1714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Maslow’s Hierarchy of Needs</a:t>
            </a:r>
            <a:endParaRPr lang="en-US" dirty="0">
              <a:latin typeface="Arial"/>
              <a:cs typeface="Arial"/>
            </a:endParaRPr>
          </a:p>
          <a:p>
            <a:pPr marL="628650" lvl="1" indent="-171450">
              <a:buFont typeface="Courier New"/>
              <a:buChar char="o"/>
            </a:pPr>
            <a:r>
              <a:rPr lang="en-US">
                <a:latin typeface="Arial"/>
                <a:ea typeface="+mn-lt"/>
                <a:cs typeface="Arial"/>
              </a:rPr>
              <a:t>Herzberg’s Two-Factor Theory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Evidence 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>
                <a:latin typeface="Arial"/>
                <a:ea typeface="+mn-lt"/>
                <a:cs typeface="Arial"/>
              </a:rPr>
              <a:t>Effective people management improves engagement and retention (Wellington, 2011)</a:t>
            </a:r>
            <a:r>
              <a:rPr lang="en-US" sz="1100">
                <a:latin typeface="Arial"/>
                <a:ea typeface="+mn-lt"/>
                <a:cs typeface="Arial"/>
              </a:rPr>
              <a:t>.</a:t>
            </a:r>
            <a:endParaRPr lang="en-US" sz="1100" dirty="0">
              <a:latin typeface="Arial"/>
              <a:cs typeface="Arial"/>
            </a:endParaRPr>
          </a:p>
        </p:txBody>
      </p:sp>
      <p:pic>
        <p:nvPicPr>
          <p:cNvPr id="6" name="Graphic 5" descr="Pandemic exponential curve line graph outline">
            <a:extLst>
              <a:ext uri="{FF2B5EF4-FFF2-40B4-BE49-F238E27FC236}">
                <a16:creationId xmlns:a16="http://schemas.microsoft.com/office/drawing/2014/main" id="{A1686627-6DD5-85D2-140B-255FBB267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564086" y="1159086"/>
            <a:ext cx="914400" cy="914400"/>
          </a:xfrm>
          <a:prstGeom prst="rect">
            <a:avLst/>
          </a:prstGeom>
        </p:spPr>
      </p:pic>
      <p:pic>
        <p:nvPicPr>
          <p:cNvPr id="8" name="Graphic 7" descr="Handshake outline">
            <a:extLst>
              <a:ext uri="{FF2B5EF4-FFF2-40B4-BE49-F238E27FC236}">
                <a16:creationId xmlns:a16="http://schemas.microsoft.com/office/drawing/2014/main" id="{E084AFD2-0D7E-5521-E82C-9F3710ACAF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62428" y="2349249"/>
            <a:ext cx="914400" cy="914400"/>
          </a:xfrm>
          <a:prstGeom prst="rect">
            <a:avLst/>
          </a:prstGeom>
        </p:spPr>
      </p:pic>
      <p:pic>
        <p:nvPicPr>
          <p:cNvPr id="9" name="Graphic 8" descr="Plant outline">
            <a:extLst>
              <a:ext uri="{FF2B5EF4-FFF2-40B4-BE49-F238E27FC236}">
                <a16:creationId xmlns:a16="http://schemas.microsoft.com/office/drawing/2014/main" id="{FE25D560-A01E-6FB0-E200-49C5D9A1A7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64086" y="3268799"/>
            <a:ext cx="914400" cy="914400"/>
          </a:xfrm>
          <a:prstGeom prst="rect">
            <a:avLst/>
          </a:prstGeom>
        </p:spPr>
      </p:pic>
      <p:pic>
        <p:nvPicPr>
          <p:cNvPr id="10" name="Graphic 9" descr="Graduation cap outline">
            <a:extLst>
              <a:ext uri="{FF2B5EF4-FFF2-40B4-BE49-F238E27FC236}">
                <a16:creationId xmlns:a16="http://schemas.microsoft.com/office/drawing/2014/main" id="{32A6C8C6-5023-F253-5016-2B6B3CA467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62428" y="4554817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93E25C-A050-C75C-E2FC-9FA42DAD1B30}"/>
              </a:ext>
            </a:extLst>
          </p:cNvPr>
          <p:cNvSpPr txBox="1"/>
          <p:nvPr/>
        </p:nvSpPr>
        <p:spPr>
          <a:xfrm>
            <a:off x="7701196" y="1430312"/>
            <a:ext cx="23547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0" i="0" u="none" strike="noStrike" baseline="0">
                <a:solidFill>
                  <a:schemeClr val="accent2"/>
                </a:solidFill>
                <a:latin typeface="Aptos"/>
              </a:rPr>
              <a:t>Career Pathways</a:t>
            </a:r>
            <a:endParaRPr lang="en-GB">
              <a:solidFill>
                <a:schemeClr val="accent2"/>
              </a:solidFill>
            </a:endParaRPr>
          </a:p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88C4BF-8F73-CD81-2D10-B12239886613}"/>
              </a:ext>
            </a:extLst>
          </p:cNvPr>
          <p:cNvSpPr txBox="1"/>
          <p:nvPr/>
        </p:nvSpPr>
        <p:spPr>
          <a:xfrm>
            <a:off x="7701197" y="2623279"/>
            <a:ext cx="259829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0" i="0" u="none" strike="noStrike" baseline="0">
                <a:solidFill>
                  <a:schemeClr val="tx2">
                    <a:lumMod val="76000"/>
                    <a:lumOff val="24000"/>
                  </a:schemeClr>
                </a:solidFill>
                <a:latin typeface="Aptos"/>
              </a:rPr>
              <a:t>Mentoring &amp; Coaching </a:t>
            </a:r>
            <a:endParaRPr lang="en-GB">
              <a:solidFill>
                <a:schemeClr val="tx2">
                  <a:lumMod val="76000"/>
                  <a:lumOff val="24000"/>
                </a:schemeClr>
              </a:solidFill>
            </a:endParaRPr>
          </a:p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D06556-F79D-339E-D703-231444EB54A9}"/>
              </a:ext>
            </a:extLst>
          </p:cNvPr>
          <p:cNvSpPr txBox="1"/>
          <p:nvPr/>
        </p:nvSpPr>
        <p:spPr>
          <a:xfrm>
            <a:off x="7701197" y="3541426"/>
            <a:ext cx="221104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0" i="0" u="none" strike="noStrike" baseline="0">
                <a:solidFill>
                  <a:schemeClr val="accent6"/>
                </a:solidFill>
                <a:latin typeface="Aptos"/>
              </a:rPr>
              <a:t>High-Potential Staff </a:t>
            </a:r>
            <a:endParaRPr lang="en-GB">
              <a:solidFill>
                <a:schemeClr val="accent6"/>
              </a:solidFill>
            </a:endParaRPr>
          </a:p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C15CE1-C803-69F5-774D-D7305CF3B2C2}"/>
              </a:ext>
            </a:extLst>
          </p:cNvPr>
          <p:cNvSpPr txBox="1"/>
          <p:nvPr/>
        </p:nvSpPr>
        <p:spPr>
          <a:xfrm>
            <a:off x="7701198" y="4928016"/>
            <a:ext cx="247962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800" b="0" i="0" u="none" strike="noStrike" baseline="0">
                <a:solidFill>
                  <a:srgbClr val="002060"/>
                </a:solidFill>
                <a:latin typeface="Aptos"/>
              </a:rPr>
              <a:t>Leadership Training </a:t>
            </a:r>
            <a:r>
              <a:rPr sz="1800" b="0" i="0">
                <a:solidFill>
                  <a:srgbClr val="002060"/>
                </a:solidFill>
                <a:latin typeface="Aptos"/>
                <a:ea typeface="Aptos"/>
                <a:cs typeface="Aptos"/>
              </a:rPr>
              <a:t>​</a:t>
            </a:r>
            <a:endParaRPr lang="en-GB">
              <a:solidFill>
                <a:srgbClr val="002060"/>
              </a:solidFill>
            </a:endParaRPr>
          </a:p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0A8C3E-885F-C91E-3405-447F4049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093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77059F-EA23-887D-41E4-A0B88AE5F1A8}"/>
              </a:ext>
            </a:extLst>
          </p:cNvPr>
          <p:cNvSpPr txBox="1"/>
          <p:nvPr/>
        </p:nvSpPr>
        <p:spPr>
          <a:xfrm>
            <a:off x="737016" y="710898"/>
            <a:ext cx="6096000" cy="49705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Performance Management</a:t>
            </a:r>
            <a:endParaRPr lang="en-US" sz="2600" u="sng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endParaRPr lang="en-US" sz="2100" b="1" i="1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Effective Performance Management Practices</a:t>
            </a:r>
            <a:endParaRPr lang="en-GB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SMART objectives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Regular feedback &amp; coaching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360-degree feedback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Data-driven performance metrics</a:t>
            </a:r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Theory</a:t>
            </a:r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Goal-Setting Theory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Expectancy Theory</a:t>
            </a:r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Outcome</a:t>
            </a:r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Higher </a:t>
            </a:r>
            <a:r>
              <a:rPr lang="en-US">
                <a:latin typeface="Arial"/>
                <a:cs typeface="Arial"/>
              </a:rPr>
              <a:t>motivation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Improved accountability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Better patient service quality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ea typeface="+mn-lt"/>
                <a:cs typeface="Arial"/>
              </a:rPr>
              <a:t>Evidence  </a:t>
            </a:r>
            <a:endParaRPr lang="en-US" b="1" i="1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</p:txBody>
      </p:sp>
      <p:pic>
        <p:nvPicPr>
          <p:cNvPr id="4" name="Picture 3" descr="A diagram of performance management&#10;&#10;AI-generated content may be incorrect.">
            <a:extLst>
              <a:ext uri="{FF2B5EF4-FFF2-40B4-BE49-F238E27FC236}">
                <a16:creationId xmlns:a16="http://schemas.microsoft.com/office/drawing/2014/main" id="{1EE3CDDF-98E2-C238-03A6-65102C528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343" y="1215687"/>
            <a:ext cx="8572500" cy="5038725"/>
          </a:xfrm>
          <a:prstGeom prst="rect">
            <a:avLst/>
          </a:prstGeom>
        </p:spPr>
      </p:pic>
      <p:sp>
        <p:nvSpPr>
          <p:cNvPr id="5" name="Arrow: Notched Right 4">
            <a:extLst>
              <a:ext uri="{FF2B5EF4-FFF2-40B4-BE49-F238E27FC236}">
                <a16:creationId xmlns:a16="http://schemas.microsoft.com/office/drawing/2014/main" id="{627655EF-D9EF-6A8C-BEF1-A73703ACA410}"/>
              </a:ext>
            </a:extLst>
          </p:cNvPr>
          <p:cNvSpPr/>
          <p:nvPr/>
        </p:nvSpPr>
        <p:spPr>
          <a:xfrm>
            <a:off x="739729" y="4916609"/>
            <a:ext cx="7663382" cy="1624994"/>
          </a:xfrm>
          <a:prstGeom prst="notchedRightArrow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Managing employee performance through clear objectives, feedback, review, and development is essential for </a:t>
            </a:r>
            <a:r>
              <a:rPr lang="en-US" dirty="0" err="1">
                <a:solidFill>
                  <a:srgbClr val="000000"/>
                </a:solidFill>
                <a:latin typeface="Arial"/>
                <a:cs typeface="Arial"/>
              </a:rPr>
              <a:t>organisational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 effectiveness (Mullins &amp; McLean, 2019).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3795F-BAD8-C706-7A9D-4362CF786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226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A7AE64-ED5F-0E04-935F-26D348E5F052}"/>
              </a:ext>
            </a:extLst>
          </p:cNvPr>
          <p:cNvSpPr txBox="1"/>
          <p:nvPr/>
        </p:nvSpPr>
        <p:spPr>
          <a:xfrm>
            <a:off x="1018082" y="1159414"/>
            <a:ext cx="10149589" cy="45397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Conclusion</a:t>
            </a:r>
            <a:endParaRPr lang="en-US" sz="2600" u="sng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  <a:p>
            <a:endParaRPr lang="en-US" sz="1100" b="1" i="1" dirty="0">
              <a:latin typeface="Arial"/>
              <a:cs typeface="Arial"/>
            </a:endParaRPr>
          </a:p>
          <a:p>
            <a:r>
              <a:rPr lang="en-US" b="1" i="1">
                <a:latin typeface="Arial"/>
                <a:cs typeface="Arial"/>
              </a:rPr>
              <a:t>Key Findings</a:t>
            </a:r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b="1" i="1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HRM is essential for addressing recruitment, skills shortages, engagement, and leadership gaps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Workforce planning and targeted recruitment improve talent acquisition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L&amp;D and talent management strengthen capability and retention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cs typeface="Arial"/>
              </a:rPr>
              <a:t>Effective performance management enhances motivation and </a:t>
            </a:r>
            <a:r>
              <a:rPr lang="en-US" dirty="0" err="1">
                <a:latin typeface="Arial"/>
                <a:cs typeface="Arial"/>
              </a:rPr>
              <a:t>organisational</a:t>
            </a:r>
            <a:r>
              <a:rPr lang="en-US" dirty="0">
                <a:latin typeface="Arial"/>
                <a:cs typeface="Arial"/>
              </a:rPr>
              <a:t> performance</a:t>
            </a:r>
            <a:endParaRPr lang="en-GB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endParaRPr lang="en-US" dirty="0">
              <a:latin typeface="Arial"/>
              <a:cs typeface="Arial"/>
            </a:endParaRPr>
          </a:p>
          <a:p>
            <a:r>
              <a:rPr lang="en-US" b="1" i="1" dirty="0">
                <a:latin typeface="Arial"/>
                <a:cs typeface="Arial"/>
              </a:rPr>
              <a:t>Expected </a:t>
            </a:r>
            <a:r>
              <a:rPr lang="en-US" b="1" i="1" dirty="0" err="1">
                <a:latin typeface="Arial"/>
                <a:cs typeface="Arial"/>
              </a:rPr>
              <a:t>Organisational</a:t>
            </a:r>
            <a:r>
              <a:rPr lang="en-US" b="1" i="1" dirty="0">
                <a:latin typeface="Arial"/>
                <a:cs typeface="Arial"/>
              </a:rPr>
              <a:t> Benefits</a:t>
            </a:r>
            <a:endParaRPr lang="en-GB" b="1" i="1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Reduced turnover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Improved employee wellbeing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Stronger digital capability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>
                <a:latin typeface="Arial"/>
                <a:cs typeface="Arial"/>
              </a:rPr>
              <a:t>Enhanced patient service quality</a:t>
            </a:r>
            <a:endParaRPr lang="en-US" dirty="0">
              <a:latin typeface="Aria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Arial"/>
                <a:ea typeface="+mn-lt"/>
                <a:cs typeface="Arial"/>
              </a:rPr>
              <a:t>Sustainable </a:t>
            </a:r>
            <a:r>
              <a:rPr lang="en-US" dirty="0" err="1">
                <a:latin typeface="Arial"/>
                <a:ea typeface="+mn-lt"/>
                <a:cs typeface="Arial"/>
              </a:rPr>
              <a:t>organisational</a:t>
            </a:r>
            <a:r>
              <a:rPr lang="en-US" dirty="0">
                <a:latin typeface="Arial"/>
                <a:ea typeface="+mn-lt"/>
                <a:cs typeface="Arial"/>
              </a:rPr>
              <a:t> growth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7B4696-8B67-89B0-EB03-46323EC6A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29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3C3D85-49BB-C922-4380-4147454F9F7E}"/>
              </a:ext>
            </a:extLst>
          </p:cNvPr>
          <p:cNvSpPr txBox="1"/>
          <p:nvPr/>
        </p:nvSpPr>
        <p:spPr>
          <a:xfrm>
            <a:off x="786312" y="500705"/>
            <a:ext cx="4175257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 b="1" i="1" u="sng">
                <a:solidFill>
                  <a:schemeClr val="accent4">
                    <a:lumMod val="76000"/>
                  </a:schemeClr>
                </a:solidFill>
                <a:latin typeface="Arial"/>
                <a:cs typeface="Arial"/>
              </a:rPr>
              <a:t>Harvard Reference List</a:t>
            </a:r>
            <a:endParaRPr lang="en-US" sz="2600" u="sng">
              <a:solidFill>
                <a:schemeClr val="accent4">
                  <a:lumMod val="76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9776AE-2B11-F8F9-D429-9731826B4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FE5DDA-017C-5288-DEE4-340B4E5DCAF3}"/>
              </a:ext>
            </a:extLst>
          </p:cNvPr>
          <p:cNvSpPr txBox="1"/>
          <p:nvPr/>
        </p:nvSpPr>
        <p:spPr>
          <a:xfrm>
            <a:off x="783991" y="1279275"/>
            <a:ext cx="10630214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Armstrong, M. and Taylor, S. (2014) </a:t>
            </a:r>
            <a:r>
              <a:rPr lang="en-US" i="1" dirty="0">
                <a:latin typeface="Arial"/>
                <a:cs typeface="Arial"/>
              </a:rPr>
              <a:t>Armstrong’s Handbook of Human Resource Management Practice</a:t>
            </a:r>
            <a:r>
              <a:rPr lang="en-US" dirty="0">
                <a:latin typeface="Arial"/>
                <a:cs typeface="Arial"/>
              </a:rPr>
              <a:t>. 13th ed. London: Kogan Page. Available at:</a:t>
            </a:r>
            <a:r>
              <a:rPr lang="en-US" dirty="0">
                <a:solidFill>
                  <a:srgbClr val="000000"/>
                </a:solidFill>
                <a:latin typeface="Arial"/>
                <a:ea typeface="+mn-lt"/>
                <a:cs typeface="Arial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/>
                <a:ea typeface="+mn-lt"/>
                <a:cs typeface="Arial"/>
                <a:hlinkClick r:id="rId2"/>
              </a:rPr>
              <a:t>VLeBooks</a:t>
            </a:r>
            <a:endParaRPr lang="en-US" dirty="0">
              <a:solidFill>
                <a:srgbClr val="000000"/>
              </a:solidFill>
              <a:latin typeface="Arial"/>
              <a:ea typeface="+mn-lt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>
                <a:latin typeface="Arial"/>
                <a:ea typeface="+mn-lt"/>
                <a:cs typeface="Arial"/>
              </a:rPr>
              <a:t>Leatherbarrow, C. and Fletcher, J. (2019) </a:t>
            </a:r>
            <a:r>
              <a:rPr lang="en-US" i="1" dirty="0">
                <a:latin typeface="Arial"/>
                <a:ea typeface="+mn-lt"/>
                <a:cs typeface="Arial"/>
              </a:rPr>
              <a:t>Introduction to Human Resource Management</a:t>
            </a:r>
            <a:r>
              <a:rPr lang="en-US" dirty="0">
                <a:latin typeface="Arial"/>
                <a:ea typeface="+mn-lt"/>
                <a:cs typeface="Arial"/>
              </a:rPr>
              <a:t>. 4th ed. London: Kogan Page. Available at: </a:t>
            </a:r>
            <a:r>
              <a:rPr lang="en-US" dirty="0" err="1">
                <a:latin typeface="Arial"/>
                <a:ea typeface="+mn-lt"/>
                <a:cs typeface="Arial"/>
                <a:hlinkClick r:id="rId3"/>
              </a:rPr>
              <a:t>VLeBooks</a:t>
            </a:r>
            <a:endParaRPr lang="en-US" dirty="0">
              <a:latin typeface="Arial"/>
              <a:ea typeface="+mn-lt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r>
              <a:rPr lang="en-US" dirty="0">
                <a:latin typeface="Arial"/>
                <a:ea typeface="+mn-lt"/>
                <a:cs typeface="Arial"/>
              </a:rPr>
              <a:t>Mullins, L.J. and McLean, J.E. (2019) </a:t>
            </a:r>
            <a:r>
              <a:rPr lang="en-US" i="1" dirty="0" err="1">
                <a:latin typeface="Arial"/>
                <a:ea typeface="+mn-lt"/>
                <a:cs typeface="Arial"/>
              </a:rPr>
              <a:t>Organisational</a:t>
            </a:r>
            <a:r>
              <a:rPr lang="en-US" i="1" dirty="0">
                <a:latin typeface="Arial"/>
                <a:ea typeface="+mn-lt"/>
                <a:cs typeface="Arial"/>
              </a:rPr>
              <a:t> </a:t>
            </a:r>
            <a:r>
              <a:rPr lang="en-US" i="1" dirty="0" err="1">
                <a:latin typeface="Arial"/>
                <a:ea typeface="+mn-lt"/>
                <a:cs typeface="Arial"/>
              </a:rPr>
              <a:t>Behaviour</a:t>
            </a:r>
            <a:r>
              <a:rPr lang="en-US" i="1" dirty="0">
                <a:latin typeface="Arial"/>
                <a:ea typeface="+mn-lt"/>
                <a:cs typeface="Arial"/>
              </a:rPr>
              <a:t> in the Workplace</a:t>
            </a:r>
            <a:r>
              <a:rPr lang="en-US" dirty="0">
                <a:latin typeface="Arial"/>
                <a:ea typeface="+mn-lt"/>
                <a:cs typeface="Arial"/>
              </a:rPr>
              <a:t>. 12th ed. Pearson. Available at: </a:t>
            </a:r>
            <a:r>
              <a:rPr lang="en-US" dirty="0">
                <a:latin typeface="Arial"/>
                <a:ea typeface="+mn-lt"/>
                <a:cs typeface="Arial"/>
                <a:hlinkClick r:id="rId4"/>
              </a:rPr>
              <a:t>ProQuest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r>
              <a:rPr lang="en-US">
                <a:latin typeface="Arial"/>
                <a:ea typeface="+mn-lt"/>
                <a:cs typeface="Arial"/>
              </a:rPr>
              <a:t>Rees, W.D. (2015) </a:t>
            </a:r>
            <a:r>
              <a:rPr lang="en-US" i="1">
                <a:latin typeface="Arial"/>
                <a:ea typeface="+mn-lt"/>
                <a:cs typeface="Arial"/>
              </a:rPr>
              <a:t>Skills of Management and Leadership</a:t>
            </a:r>
            <a:r>
              <a:rPr lang="en-US">
                <a:latin typeface="Arial"/>
                <a:ea typeface="+mn-lt"/>
                <a:cs typeface="Arial"/>
              </a:rPr>
              <a:t>. Palgrave Macmillan. Available at: </a:t>
            </a:r>
            <a:r>
              <a:rPr lang="en-US" dirty="0">
                <a:latin typeface="Arial"/>
                <a:ea typeface="+mn-lt"/>
                <a:cs typeface="Arial"/>
                <a:hlinkClick r:id="rId5"/>
              </a:rPr>
              <a:t>ProQuest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r>
              <a:rPr lang="en-US">
                <a:latin typeface="Arial"/>
                <a:ea typeface="+mn-lt"/>
                <a:cs typeface="Arial"/>
              </a:rPr>
              <a:t>UWTSD (2026) </a:t>
            </a:r>
            <a:r>
              <a:rPr lang="en-US" i="1">
                <a:latin typeface="Arial"/>
                <a:ea typeface="+mn-lt"/>
                <a:cs typeface="Arial"/>
              </a:rPr>
              <a:t>Kolb’s Experiential Learning Cycle</a:t>
            </a:r>
            <a:r>
              <a:rPr lang="en-US">
                <a:latin typeface="Arial"/>
                <a:ea typeface="+mn-lt"/>
                <a:cs typeface="Arial"/>
              </a:rPr>
              <a:t>. Lecture slide, University of Wales Trinity Saint David.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r>
              <a:rPr lang="en-US">
                <a:latin typeface="Arial"/>
                <a:ea typeface="+mn-lt"/>
                <a:cs typeface="Arial"/>
              </a:rPr>
              <a:t>UWTSD (2026) </a:t>
            </a:r>
            <a:r>
              <a:rPr lang="en-US" i="1">
                <a:latin typeface="Arial"/>
                <a:ea typeface="+mn-lt"/>
                <a:cs typeface="Arial"/>
              </a:rPr>
              <a:t>Kirkpatrick’s Four Levels of Evaluation</a:t>
            </a:r>
            <a:r>
              <a:rPr lang="en-US">
                <a:latin typeface="Arial"/>
                <a:ea typeface="+mn-lt"/>
                <a:cs typeface="Arial"/>
              </a:rPr>
              <a:t>. Lecture slide, University of Wales Trinity Saint David.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ea typeface="+mn-lt"/>
              <a:cs typeface="Arial"/>
            </a:endParaRPr>
          </a:p>
          <a:p>
            <a:r>
              <a:rPr lang="en-US" dirty="0">
                <a:latin typeface="Arial"/>
                <a:ea typeface="+mn-lt"/>
                <a:cs typeface="Arial"/>
              </a:rPr>
              <a:t>Wellington, P. (2011) </a:t>
            </a:r>
            <a:r>
              <a:rPr lang="en-US" i="1" dirty="0">
                <a:latin typeface="Arial"/>
                <a:ea typeface="+mn-lt"/>
                <a:cs typeface="Arial"/>
              </a:rPr>
              <a:t>Effective People Management</a:t>
            </a:r>
            <a:r>
              <a:rPr lang="en-US" dirty="0">
                <a:latin typeface="Arial"/>
                <a:ea typeface="+mn-lt"/>
                <a:cs typeface="Arial"/>
              </a:rPr>
              <a:t>. Kogan Page. Available at: </a:t>
            </a:r>
            <a:r>
              <a:rPr lang="en-US" dirty="0" err="1">
                <a:latin typeface="Arial"/>
                <a:ea typeface="+mn-lt"/>
                <a:cs typeface="Arial"/>
                <a:hlinkClick r:id="rId6"/>
              </a:rPr>
              <a:t>VLeBooks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7042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FCA5-D7BB-2102-45D8-BC6F9153EF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GB" sz="6600" b="1" i="1">
                <a:solidFill>
                  <a:schemeClr val="accent4">
                    <a:lumMod val="76000"/>
                  </a:schemeClr>
                </a:solidFill>
                <a:latin typeface="Freestyle Script"/>
              </a:rPr>
              <a:t>Q &amp; A</a:t>
            </a:r>
            <a:endParaRPr lang="en-US" sz="6600" b="1" i="1">
              <a:solidFill>
                <a:schemeClr val="accent4">
                  <a:lumMod val="76000"/>
                </a:schemeClr>
              </a:solidFill>
              <a:latin typeface="Freestyle Script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AD8B9F-6010-D56A-DFD8-6A9B57A7E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30EA680-D336-4FF7-8B7A-9848BB0A1C32}" type="slidenum">
              <a:rPr lang="en-GB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GB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657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1748</cp:revision>
  <dcterms:created xsi:type="dcterms:W3CDTF">2026-10-10T14:31:46Z</dcterms:created>
  <dcterms:modified xsi:type="dcterms:W3CDTF">2026-10-13T15:03:47Z</dcterms:modified>
</cp:coreProperties>
</file>