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9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6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356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73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145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27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37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065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442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19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459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814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996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6EA26-17B5-41F7-9EBA-76FB3BE9AF95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A63DD6-E4EA-4969-BD83-C4E675F3D1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546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4C8BC-665D-4434-A54B-4C3712909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HPFY3009 Understanding Democracy</a:t>
            </a:r>
            <a:br>
              <a:rPr lang="en-GB" sz="2000" b="1" dirty="0">
                <a:latin typeface="+mn-lt"/>
              </a:rPr>
            </a:br>
            <a:r>
              <a:rPr lang="en-GB" sz="4000" b="1" dirty="0">
                <a:latin typeface="+mn-lt"/>
              </a:rPr>
              <a:t>Workshop: Democracy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E8FBD-FA46-4181-8212-728C2AA29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Is there a crisis in US democracy?</a:t>
            </a:r>
          </a:p>
          <a:p>
            <a:r>
              <a:rPr lang="en-GB" dirty="0"/>
              <a:t>How appealing is American democracy worldwide?</a:t>
            </a:r>
          </a:p>
          <a:p>
            <a:r>
              <a:rPr lang="en-GB" dirty="0"/>
              <a:t>What are the prospects for a version of democracy in China?</a:t>
            </a:r>
          </a:p>
          <a:p>
            <a:r>
              <a:rPr lang="en-GB" dirty="0"/>
              <a:t>How strong is democracy in “the world’s biggest </a:t>
            </a:r>
            <a:r>
              <a:rPr lang="en-GB"/>
              <a:t>democracy?” (India)</a:t>
            </a:r>
            <a:endParaRPr lang="en-GB" dirty="0"/>
          </a:p>
        </p:txBody>
      </p:sp>
      <p:pic>
        <p:nvPicPr>
          <p:cNvPr id="1026" name="Picture 2" descr="Jan. 6 insurrection: Chilling images from Capitol riot">
            <a:extLst>
              <a:ext uri="{FF2B5EF4-FFF2-40B4-BE49-F238E27FC236}">
                <a16:creationId xmlns:a16="http://schemas.microsoft.com/office/drawing/2014/main" id="{44D336D5-A857-41D5-AEE4-DE294E6AE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738" y="1527403"/>
            <a:ext cx="2788406" cy="208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fghanistan: US withdrawal complete, Taliban government expected - United  World International">
            <a:extLst>
              <a:ext uri="{FF2B5EF4-FFF2-40B4-BE49-F238E27FC236}">
                <a16:creationId xmlns:a16="http://schemas.microsoft.com/office/drawing/2014/main" id="{E79A9A90-C59F-4EE4-B8A1-931C40585E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969" y="1527403"/>
            <a:ext cx="3467745" cy="277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361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NPC, CPPCC National Committee to convene annual sessions in March - CGTN">
            <a:extLst>
              <a:ext uri="{FF2B5EF4-FFF2-40B4-BE49-F238E27FC236}">
                <a16:creationId xmlns:a16="http://schemas.microsoft.com/office/drawing/2014/main" id="{B9C604B1-9FE4-446E-8CB7-430FD1725D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" r="2" b="2"/>
          <a:stretch/>
        </p:blipFill>
        <p:spPr bwMode="auto">
          <a:xfrm>
            <a:off x="3200400" y="10"/>
            <a:ext cx="5943600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 glimpse of China&amp;#39;s &amp;#39;whole-process democracy&amp;#39; - CGTN">
            <a:extLst>
              <a:ext uri="{FF2B5EF4-FFF2-40B4-BE49-F238E27FC236}">
                <a16:creationId xmlns:a16="http://schemas.microsoft.com/office/drawing/2014/main" id="{5F5A6FDA-E41D-48A8-8BC3-E584728EF2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3" r="1" b="1"/>
          <a:stretch/>
        </p:blipFill>
        <p:spPr bwMode="auto">
          <a:xfrm>
            <a:off x="3488187" y="3474720"/>
            <a:ext cx="5666874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83204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A59B08-DC52-49A8-AEB6-4C5C368A1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609600"/>
            <a:ext cx="2994525" cy="38771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China’s National People’s Congress</a:t>
            </a:r>
          </a:p>
        </p:txBody>
      </p:sp>
    </p:spTree>
    <p:extLst>
      <p:ext uri="{BB962C8B-B14F-4D97-AF65-F5344CB8AC3E}">
        <p14:creationId xmlns:p14="http://schemas.microsoft.com/office/powerpoint/2010/main" val="2892329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96918796-2918-40D6-BE3A-4600C47FC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6" name="Picture 12" descr="India passes citizenship law giving preference to non-Muslims | Financial  Times">
            <a:extLst>
              <a:ext uri="{FF2B5EF4-FFF2-40B4-BE49-F238E27FC236}">
                <a16:creationId xmlns:a16="http://schemas.microsoft.com/office/drawing/2014/main" id="{989371C1-086C-4830-8757-D85DD52F0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179638"/>
            <a:ext cx="2174875" cy="1187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ndian citizenship law discriminatory to Muslims passed | India | The  Guardian">
            <a:extLst>
              <a:ext uri="{FF2B5EF4-FFF2-40B4-BE49-F238E27FC236}">
                <a16:creationId xmlns:a16="http://schemas.microsoft.com/office/drawing/2014/main" id="{4A4B148E-2F30-4036-A640-C65CEF8E9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3438525"/>
            <a:ext cx="2174875" cy="2174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limate Change in the Indian Farmers' Protest">
            <a:extLst>
              <a:ext uri="{FF2B5EF4-FFF2-40B4-BE49-F238E27FC236}">
                <a16:creationId xmlns:a16="http://schemas.microsoft.com/office/drawing/2014/main" id="{D74EBDE4-55D6-411E-8183-DDA62D91B4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63" y="2179638"/>
            <a:ext cx="1935163" cy="12636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e Are Too much Of A Democracy: NITI AYOG CEO Amitabh Kant">
            <a:extLst>
              <a:ext uri="{FF2B5EF4-FFF2-40B4-BE49-F238E27FC236}">
                <a16:creationId xmlns:a16="http://schemas.microsoft.com/office/drawing/2014/main" id="{BFCB1018-C174-4EA8-A153-0508966F83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63" y="3516313"/>
            <a:ext cx="1935163" cy="9731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ndia's students protest citizenship law that excludes Muslims - Vox">
            <a:extLst>
              <a:ext uri="{FF2B5EF4-FFF2-40B4-BE49-F238E27FC236}">
                <a16:creationId xmlns:a16="http://schemas.microsoft.com/office/drawing/2014/main" id="{CB13D654-7875-466D-A7FD-BE1CE56FE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63" y="4560888"/>
            <a:ext cx="1935163" cy="10525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etition · Save Indian Democracy - Boycott India · Change.org">
            <a:extLst>
              <a:ext uri="{FF2B5EF4-FFF2-40B4-BE49-F238E27FC236}">
                <a16:creationId xmlns:a16="http://schemas.microsoft.com/office/drawing/2014/main" id="{833ACF6A-1B84-4A5A-8884-02E94DC02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563" y="2179638"/>
            <a:ext cx="3632200" cy="15827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emocracy Is Failing in India and the World Over. But the Answers to Save  It Lie Within">
            <a:extLst>
              <a:ext uri="{FF2B5EF4-FFF2-40B4-BE49-F238E27FC236}">
                <a16:creationId xmlns:a16="http://schemas.microsoft.com/office/drawing/2014/main" id="{F3C9DE87-695C-4D10-8BC8-31640E367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563" y="3833813"/>
            <a:ext cx="3632200" cy="1779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2DC71E-5890-41F6-ACE4-3478B0310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72747"/>
            <a:ext cx="7886700" cy="715556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+mn-lt"/>
              </a:rPr>
              <a:t>Indian Democracy?</a:t>
            </a:r>
          </a:p>
        </p:txBody>
      </p:sp>
    </p:spTree>
    <p:extLst>
      <p:ext uri="{BB962C8B-B14F-4D97-AF65-F5344CB8AC3E}">
        <p14:creationId xmlns:p14="http://schemas.microsoft.com/office/powerpoint/2010/main" val="96055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</TotalTime>
  <Words>57</Words>
  <Application>Microsoft Office PowerPoint</Application>
  <PresentationFormat>On-screen Show (4:3)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HPFY3009 Understanding Democracy Workshop: Democracy Today?</vt:lpstr>
      <vt:lpstr>China’s National People’s Congress</vt:lpstr>
      <vt:lpstr>Indian Democracy?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HPFY3009 Understanding Democracy Workshop: Democracy Today?</dc:title>
  <dc:creator>Andy Bevan</dc:creator>
  <cp:lastModifiedBy>Andy Bevan</cp:lastModifiedBy>
  <cp:revision>12</cp:revision>
  <dcterms:created xsi:type="dcterms:W3CDTF">2022-01-11T13:50:32Z</dcterms:created>
  <dcterms:modified xsi:type="dcterms:W3CDTF">2022-01-13T10:06:15Z</dcterms:modified>
</cp:coreProperties>
</file>