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67" r:id="rId5"/>
    <p:sldId id="257" r:id="rId6"/>
    <p:sldId id="265" r:id="rId7"/>
    <p:sldId id="266" r:id="rId8"/>
    <p:sldId id="264" r:id="rId9"/>
    <p:sldId id="258" r:id="rId10"/>
    <p:sldId id="259" r:id="rId11"/>
    <p:sldId id="260" r:id="rId12"/>
    <p:sldId id="261"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7C6C4F-7E89-4C83-ABC8-E6737E9E93C5}" v="257" dt="2024-10-20T18:11:04.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r Mhanna (2119514)" userId="42acdb1e-7c6a-4d29-81c4-afc75570156c" providerId="ADAL" clId="{6C7C6C4F-7E89-4C83-ABC8-E6737E9E93C5}"/>
    <pc:docChg chg="undo redo custSel addSld delSld modSld sldOrd">
      <pc:chgData name="Samir Mhanna (2119514)" userId="42acdb1e-7c6a-4d29-81c4-afc75570156c" providerId="ADAL" clId="{6C7C6C4F-7E89-4C83-ABC8-E6737E9E93C5}" dt="2024-10-20T18:14:55.779" v="952" actId="732"/>
      <pc:docMkLst>
        <pc:docMk/>
      </pc:docMkLst>
      <pc:sldChg chg="del">
        <pc:chgData name="Samir Mhanna (2119514)" userId="42acdb1e-7c6a-4d29-81c4-afc75570156c" providerId="ADAL" clId="{6C7C6C4F-7E89-4C83-ABC8-E6737E9E93C5}" dt="2024-10-20T14:34:38.448" v="653" actId="47"/>
        <pc:sldMkLst>
          <pc:docMk/>
          <pc:sldMk cId="2021465278" sldId="256"/>
        </pc:sldMkLst>
      </pc:sldChg>
      <pc:sldChg chg="delSp modSp add setBg delDesignElem">
        <pc:chgData name="Samir Mhanna (2119514)" userId="42acdb1e-7c6a-4d29-81c4-afc75570156c" providerId="ADAL" clId="{6C7C6C4F-7E89-4C83-ABC8-E6737E9E93C5}" dt="2024-10-20T14:12:50.788" v="565" actId="313"/>
        <pc:sldMkLst>
          <pc:docMk/>
          <pc:sldMk cId="3425603320" sldId="257"/>
        </pc:sldMkLst>
        <pc:spChg chg="del">
          <ac:chgData name="Samir Mhanna (2119514)" userId="42acdb1e-7c6a-4d29-81c4-afc75570156c" providerId="ADAL" clId="{6C7C6C4F-7E89-4C83-ABC8-E6737E9E93C5}" dt="2024-10-20T14:07:06.725" v="430"/>
          <ac:spMkLst>
            <pc:docMk/>
            <pc:sldMk cId="3425603320" sldId="257"/>
            <ac:spMk id="9" creationId="{7517A47C-B2E5-4B79-8061-D74B1311AF6E}"/>
          </ac:spMkLst>
        </pc:spChg>
        <pc:spChg chg="del">
          <ac:chgData name="Samir Mhanna (2119514)" userId="42acdb1e-7c6a-4d29-81c4-afc75570156c" providerId="ADAL" clId="{6C7C6C4F-7E89-4C83-ABC8-E6737E9E93C5}" dt="2024-10-20T14:07:06.725" v="430"/>
          <ac:spMkLst>
            <pc:docMk/>
            <pc:sldMk cId="3425603320" sldId="257"/>
            <ac:spMk id="11" creationId="{C505E780-2083-4CB5-A42A-5E0E2908ECC3}"/>
          </ac:spMkLst>
        </pc:spChg>
        <pc:spChg chg="del">
          <ac:chgData name="Samir Mhanna (2119514)" userId="42acdb1e-7c6a-4d29-81c4-afc75570156c" providerId="ADAL" clId="{6C7C6C4F-7E89-4C83-ABC8-E6737E9E93C5}" dt="2024-10-20T14:07:06.725" v="430"/>
          <ac:spMkLst>
            <pc:docMk/>
            <pc:sldMk cId="3425603320" sldId="257"/>
            <ac:spMk id="13" creationId="{D2C0AE1C-0118-41AE-8A10-7CDCBF10E96F}"/>
          </ac:spMkLst>
        </pc:spChg>
        <pc:spChg chg="del">
          <ac:chgData name="Samir Mhanna (2119514)" userId="42acdb1e-7c6a-4d29-81c4-afc75570156c" providerId="ADAL" clId="{6C7C6C4F-7E89-4C83-ABC8-E6737E9E93C5}" dt="2024-10-20T14:07:06.725" v="430"/>
          <ac:spMkLst>
            <pc:docMk/>
            <pc:sldMk cId="3425603320" sldId="257"/>
            <ac:spMk id="15" creationId="{463EEC44-1BA3-44ED-81FC-A644B04B2A44}"/>
          </ac:spMkLst>
        </pc:spChg>
        <pc:graphicFrameChg chg="mod">
          <ac:chgData name="Samir Mhanna (2119514)" userId="42acdb1e-7c6a-4d29-81c4-afc75570156c" providerId="ADAL" clId="{6C7C6C4F-7E89-4C83-ABC8-E6737E9E93C5}" dt="2024-10-20T14:12:50.788" v="565" actId="313"/>
          <ac:graphicFrameMkLst>
            <pc:docMk/>
            <pc:sldMk cId="3425603320" sldId="257"/>
            <ac:graphicFrameMk id="5" creationId="{9CE80C7B-5ACE-522C-030D-6EBA6AB01568}"/>
          </ac:graphicFrameMkLst>
        </pc:graphicFrameChg>
      </pc:sldChg>
      <pc:sldChg chg="addSp delSp modSp del mod">
        <pc:chgData name="Samir Mhanna (2119514)" userId="42acdb1e-7c6a-4d29-81c4-afc75570156c" providerId="ADAL" clId="{6C7C6C4F-7E89-4C83-ABC8-E6737E9E93C5}" dt="2024-10-20T13:45:49.068" v="387" actId="47"/>
        <pc:sldMkLst>
          <pc:docMk/>
          <pc:sldMk cId="4032734855" sldId="257"/>
        </pc:sldMkLst>
        <pc:spChg chg="mod">
          <ac:chgData name="Samir Mhanna (2119514)" userId="42acdb1e-7c6a-4d29-81c4-afc75570156c" providerId="ADAL" clId="{6C7C6C4F-7E89-4C83-ABC8-E6737E9E93C5}" dt="2024-10-20T13:40:35.600" v="359" actId="21"/>
          <ac:spMkLst>
            <pc:docMk/>
            <pc:sldMk cId="4032734855" sldId="257"/>
            <ac:spMk id="2" creationId="{1739F927-4C28-12F4-4EBF-A5D3E08E36C7}"/>
          </ac:spMkLst>
        </pc:spChg>
        <pc:spChg chg="add del mod">
          <ac:chgData name="Samir Mhanna (2119514)" userId="42acdb1e-7c6a-4d29-81c4-afc75570156c" providerId="ADAL" clId="{6C7C6C4F-7E89-4C83-ABC8-E6737E9E93C5}" dt="2024-10-20T13:24:10.607" v="295"/>
          <ac:spMkLst>
            <pc:docMk/>
            <pc:sldMk cId="4032734855" sldId="257"/>
            <ac:spMk id="3" creationId="{7BAC01E1-120C-DBF1-DD90-45A295D4A13D}"/>
          </ac:spMkLst>
        </pc:spChg>
        <pc:spChg chg="add del mod">
          <ac:chgData name="Samir Mhanna (2119514)" userId="42acdb1e-7c6a-4d29-81c4-afc75570156c" providerId="ADAL" clId="{6C7C6C4F-7E89-4C83-ABC8-E6737E9E93C5}" dt="2024-10-20T13:40:54.393" v="367"/>
          <ac:spMkLst>
            <pc:docMk/>
            <pc:sldMk cId="4032734855" sldId="257"/>
            <ac:spMk id="5" creationId="{D63B691F-A403-2D02-AB7A-E4DEFF42B1BA}"/>
          </ac:spMkLst>
        </pc:spChg>
        <pc:spChg chg="del">
          <ac:chgData name="Samir Mhanna (2119514)" userId="42acdb1e-7c6a-4d29-81c4-afc75570156c" providerId="ADAL" clId="{6C7C6C4F-7E89-4C83-ABC8-E6737E9E93C5}" dt="2024-10-17T19:19:26.203" v="185" actId="26606"/>
          <ac:spMkLst>
            <pc:docMk/>
            <pc:sldMk cId="4032734855" sldId="257"/>
            <ac:spMk id="9" creationId="{C0763A76-9F1C-4FC5-82B7-DD475DA461B2}"/>
          </ac:spMkLst>
        </pc:spChg>
        <pc:spChg chg="del">
          <ac:chgData name="Samir Mhanna (2119514)" userId="42acdb1e-7c6a-4d29-81c4-afc75570156c" providerId="ADAL" clId="{6C7C6C4F-7E89-4C83-ABC8-E6737E9E93C5}" dt="2024-10-17T19:19:26.203" v="185" actId="26606"/>
          <ac:spMkLst>
            <pc:docMk/>
            <pc:sldMk cId="4032734855" sldId="257"/>
            <ac:spMk id="11" creationId="{E81BF4F6-F2CF-4984-9D14-D6966D92F99F}"/>
          </ac:spMkLst>
        </pc:spChg>
        <pc:spChg chg="add del">
          <ac:chgData name="Samir Mhanna (2119514)" userId="42acdb1e-7c6a-4d29-81c4-afc75570156c" providerId="ADAL" clId="{6C7C6C4F-7E89-4C83-ABC8-E6737E9E93C5}" dt="2024-10-20T13:26:48.792" v="313" actId="26606"/>
          <ac:spMkLst>
            <pc:docMk/>
            <pc:sldMk cId="4032734855" sldId="257"/>
            <ac:spMk id="20" creationId="{2659FDB4-FCBE-4A89-B46D-43D4FA54464D}"/>
          </ac:spMkLst>
        </pc:spChg>
        <pc:spChg chg="add del">
          <ac:chgData name="Samir Mhanna (2119514)" userId="42acdb1e-7c6a-4d29-81c4-afc75570156c" providerId="ADAL" clId="{6C7C6C4F-7E89-4C83-ABC8-E6737E9E93C5}" dt="2024-10-20T13:26:48.792" v="313" actId="26606"/>
          <ac:spMkLst>
            <pc:docMk/>
            <pc:sldMk cId="4032734855" sldId="257"/>
            <ac:spMk id="27" creationId="{1A9F7B4E-B03D-4F64-BE33-00D074458D45}"/>
          </ac:spMkLst>
        </pc:spChg>
        <pc:spChg chg="add del">
          <ac:chgData name="Samir Mhanna (2119514)" userId="42acdb1e-7c6a-4d29-81c4-afc75570156c" providerId="ADAL" clId="{6C7C6C4F-7E89-4C83-ABC8-E6737E9E93C5}" dt="2024-10-20T13:26:48.792" v="313" actId="26606"/>
          <ac:spMkLst>
            <pc:docMk/>
            <pc:sldMk cId="4032734855" sldId="257"/>
            <ac:spMk id="29" creationId="{7E2BE7F7-CA89-4002-ACCE-A478AEA24F5E}"/>
          </ac:spMkLst>
        </pc:spChg>
        <pc:graphicFrameChg chg="add del mod">
          <ac:chgData name="Samir Mhanna (2119514)" userId="42acdb1e-7c6a-4d29-81c4-afc75570156c" providerId="ADAL" clId="{6C7C6C4F-7E89-4C83-ABC8-E6737E9E93C5}" dt="2024-10-20T13:24:10.602" v="293" actId="478"/>
          <ac:graphicFrameMkLst>
            <pc:docMk/>
            <pc:sldMk cId="4032734855" sldId="257"/>
            <ac:graphicFrameMk id="4" creationId="{3BADD92A-2D81-7621-DAFA-D8B7C8C03FF2}"/>
          </ac:graphicFrameMkLst>
        </pc:graphicFrameChg>
        <pc:graphicFrameChg chg="add del mod">
          <ac:chgData name="Samir Mhanna (2119514)" userId="42acdb1e-7c6a-4d29-81c4-afc75570156c" providerId="ADAL" clId="{6C7C6C4F-7E89-4C83-ABC8-E6737E9E93C5}" dt="2024-10-20T13:24:34.288" v="307" actId="478"/>
          <ac:graphicFrameMkLst>
            <pc:docMk/>
            <pc:sldMk cId="4032734855" sldId="257"/>
            <ac:graphicFrameMk id="6" creationId="{B76F0054-BDA4-4CD2-1E7C-D1E4F5D59144}"/>
          </ac:graphicFrameMkLst>
        </pc:graphicFrameChg>
        <pc:graphicFrameChg chg="del mod">
          <ac:chgData name="Samir Mhanna (2119514)" userId="42acdb1e-7c6a-4d29-81c4-afc75570156c" providerId="ADAL" clId="{6C7C6C4F-7E89-4C83-ABC8-E6737E9E93C5}" dt="2024-10-17T19:00:54.362" v="14" actId="478"/>
          <ac:graphicFrameMkLst>
            <pc:docMk/>
            <pc:sldMk cId="4032734855" sldId="257"/>
            <ac:graphicFrameMk id="8" creationId="{113EAEAF-24F5-FC26-852B-F116E3F7BA17}"/>
          </ac:graphicFrameMkLst>
        </pc:graphicFrameChg>
        <pc:graphicFrameChg chg="mod ord modGraphic">
          <ac:chgData name="Samir Mhanna (2119514)" userId="42acdb1e-7c6a-4d29-81c4-afc75570156c" providerId="ADAL" clId="{6C7C6C4F-7E89-4C83-ABC8-E6737E9E93C5}" dt="2024-10-20T13:26:48.792" v="313" actId="26606"/>
          <ac:graphicFrameMkLst>
            <pc:docMk/>
            <pc:sldMk cId="4032734855" sldId="257"/>
            <ac:graphicFrameMk id="15" creationId="{2E53122C-CE3B-8096-1684-E7E8501CDBAE}"/>
          </ac:graphicFrameMkLst>
        </pc:graphicFrameChg>
        <pc:picChg chg="add mod">
          <ac:chgData name="Samir Mhanna (2119514)" userId="42acdb1e-7c6a-4d29-81c4-afc75570156c" providerId="ADAL" clId="{6C7C6C4F-7E89-4C83-ABC8-E6737E9E93C5}" dt="2024-10-20T13:40:23.770" v="357" actId="1076"/>
          <ac:picMkLst>
            <pc:docMk/>
            <pc:sldMk cId="4032734855" sldId="257"/>
            <ac:picMk id="8" creationId="{B56D5744-BA47-94CB-6BD2-6B0DC38E5607}"/>
          </ac:picMkLst>
        </pc:picChg>
        <pc:cxnChg chg="add del">
          <ac:chgData name="Samir Mhanna (2119514)" userId="42acdb1e-7c6a-4d29-81c4-afc75570156c" providerId="ADAL" clId="{6C7C6C4F-7E89-4C83-ABC8-E6737E9E93C5}" dt="2024-10-20T13:26:48.792" v="313" actId="26606"/>
          <ac:cxnSpMkLst>
            <pc:docMk/>
            <pc:sldMk cId="4032734855" sldId="257"/>
            <ac:cxnSpMk id="22" creationId="{C8F51B3F-8331-4E4A-AE96-D47B1006EEAD}"/>
          </ac:cxnSpMkLst>
        </pc:cxnChg>
      </pc:sldChg>
      <pc:sldChg chg="addSp delSp modSp mod setBg">
        <pc:chgData name="Samir Mhanna (2119514)" userId="42acdb1e-7c6a-4d29-81c4-afc75570156c" providerId="ADAL" clId="{6C7C6C4F-7E89-4C83-ABC8-E6737E9E93C5}" dt="2024-10-20T14:43:35.514" v="770" actId="5793"/>
        <pc:sldMkLst>
          <pc:docMk/>
          <pc:sldMk cId="1781219765" sldId="258"/>
        </pc:sldMkLst>
        <pc:spChg chg="mod">
          <ac:chgData name="Samir Mhanna (2119514)" userId="42acdb1e-7c6a-4d29-81c4-afc75570156c" providerId="ADAL" clId="{6C7C6C4F-7E89-4C83-ABC8-E6737E9E93C5}" dt="2024-10-20T14:05:01.849" v="419" actId="26606"/>
          <ac:spMkLst>
            <pc:docMk/>
            <pc:sldMk cId="1781219765" sldId="258"/>
            <ac:spMk id="2" creationId="{66BDF045-02FC-6131-A095-BDC75245A994}"/>
          </ac:spMkLst>
        </pc:spChg>
        <pc:spChg chg="add del mod ord">
          <ac:chgData name="Samir Mhanna (2119514)" userId="42acdb1e-7c6a-4d29-81c4-afc75570156c" providerId="ADAL" clId="{6C7C6C4F-7E89-4C83-ABC8-E6737E9E93C5}" dt="2024-10-20T14:43:35.514" v="770" actId="5793"/>
          <ac:spMkLst>
            <pc:docMk/>
            <pc:sldMk cId="1781219765" sldId="258"/>
            <ac:spMk id="3" creationId="{1BDE41E3-D6AA-3A01-D5DC-FBACCD4E798A}"/>
          </ac:spMkLst>
        </pc:spChg>
        <pc:spChg chg="add mod">
          <ac:chgData name="Samir Mhanna (2119514)" userId="42acdb1e-7c6a-4d29-81c4-afc75570156c" providerId="ADAL" clId="{6C7C6C4F-7E89-4C83-ABC8-E6737E9E93C5}" dt="2024-10-18T20:08:28.964" v="209" actId="478"/>
          <ac:spMkLst>
            <pc:docMk/>
            <pc:sldMk cId="1781219765" sldId="258"/>
            <ac:spMk id="6" creationId="{B1C00A29-EFBB-964C-DB23-F283DC126442}"/>
          </ac:spMkLst>
        </pc:spChg>
        <pc:spChg chg="add mod">
          <ac:chgData name="Samir Mhanna (2119514)" userId="42acdb1e-7c6a-4d29-81c4-afc75570156c" providerId="ADAL" clId="{6C7C6C4F-7E89-4C83-ABC8-E6737E9E93C5}" dt="2024-10-20T14:43:26.744" v="768" actId="1076"/>
          <ac:spMkLst>
            <pc:docMk/>
            <pc:sldMk cId="1781219765" sldId="258"/>
            <ac:spMk id="10" creationId="{4A0453D4-24A5-AAFF-8891-947659BABF9C}"/>
          </ac:spMkLst>
        </pc:spChg>
        <pc:spChg chg="add del">
          <ac:chgData name="Samir Mhanna (2119514)" userId="42acdb1e-7c6a-4d29-81c4-afc75570156c" providerId="ADAL" clId="{6C7C6C4F-7E89-4C83-ABC8-E6737E9E93C5}" dt="2024-10-18T20:10:57.152" v="218" actId="26606"/>
          <ac:spMkLst>
            <pc:docMk/>
            <pc:sldMk cId="1781219765" sldId="258"/>
            <ac:spMk id="13" creationId="{743AA782-23D1-4521-8CAD-47662984AA08}"/>
          </ac:spMkLst>
        </pc:spChg>
        <pc:spChg chg="add del">
          <ac:chgData name="Samir Mhanna (2119514)" userId="42acdb1e-7c6a-4d29-81c4-afc75570156c" providerId="ADAL" clId="{6C7C6C4F-7E89-4C83-ABC8-E6737E9E93C5}" dt="2024-10-18T20:10:57.152" v="218" actId="26606"/>
          <ac:spMkLst>
            <pc:docMk/>
            <pc:sldMk cId="1781219765" sldId="258"/>
            <ac:spMk id="15" creationId="{71877DBC-BB60-40F0-AC93-2ACDBAAE60CE}"/>
          </ac:spMkLst>
        </pc:spChg>
        <pc:spChg chg="add del">
          <ac:chgData name="Samir Mhanna (2119514)" userId="42acdb1e-7c6a-4d29-81c4-afc75570156c" providerId="ADAL" clId="{6C7C6C4F-7E89-4C83-ABC8-E6737E9E93C5}" dt="2024-10-20T13:54:06.770" v="401" actId="26606"/>
          <ac:spMkLst>
            <pc:docMk/>
            <pc:sldMk cId="1781219765" sldId="258"/>
            <ac:spMk id="17" creationId="{55222F96-971A-4F90-B841-6BAB416C7AC1}"/>
          </ac:spMkLst>
        </pc:spChg>
        <pc:spChg chg="add del">
          <ac:chgData name="Samir Mhanna (2119514)" userId="42acdb1e-7c6a-4d29-81c4-afc75570156c" providerId="ADAL" clId="{6C7C6C4F-7E89-4C83-ABC8-E6737E9E93C5}" dt="2024-10-20T13:54:06.770" v="401" actId="26606"/>
          <ac:spMkLst>
            <pc:docMk/>
            <pc:sldMk cId="1781219765" sldId="258"/>
            <ac:spMk id="18" creationId="{DBC6133C-0615-4CE4-9132-37E609A9BDFA}"/>
          </ac:spMkLst>
        </pc:spChg>
        <pc:spChg chg="add del">
          <ac:chgData name="Samir Mhanna (2119514)" userId="42acdb1e-7c6a-4d29-81c4-afc75570156c" providerId="ADAL" clId="{6C7C6C4F-7E89-4C83-ABC8-E6737E9E93C5}" dt="2024-10-20T13:54:06.770" v="401" actId="26606"/>
          <ac:spMkLst>
            <pc:docMk/>
            <pc:sldMk cId="1781219765" sldId="258"/>
            <ac:spMk id="19" creationId="{08980754-6F4B-43C9-B9BE-127B6BED6586}"/>
          </ac:spMkLst>
        </pc:spChg>
        <pc:spChg chg="add del">
          <ac:chgData name="Samir Mhanna (2119514)" userId="42acdb1e-7c6a-4d29-81c4-afc75570156c" providerId="ADAL" clId="{6C7C6C4F-7E89-4C83-ABC8-E6737E9E93C5}" dt="2024-10-20T13:54:06.770" v="401" actId="26606"/>
          <ac:spMkLst>
            <pc:docMk/>
            <pc:sldMk cId="1781219765" sldId="258"/>
            <ac:spMk id="20" creationId="{169CC832-2974-4E8D-90ED-3E2941BA7336}"/>
          </ac:spMkLst>
        </pc:spChg>
        <pc:spChg chg="add del">
          <ac:chgData name="Samir Mhanna (2119514)" userId="42acdb1e-7c6a-4d29-81c4-afc75570156c" providerId="ADAL" clId="{6C7C6C4F-7E89-4C83-ABC8-E6737E9E93C5}" dt="2024-10-20T13:54:06.770" v="401" actId="26606"/>
          <ac:spMkLst>
            <pc:docMk/>
            <pc:sldMk cId="1781219765" sldId="258"/>
            <ac:spMk id="21" creationId="{2C1BBA94-3F40-40AA-8BB9-E69E25E537C1}"/>
          </ac:spMkLst>
        </pc:spChg>
        <pc:spChg chg="add del">
          <ac:chgData name="Samir Mhanna (2119514)" userId="42acdb1e-7c6a-4d29-81c4-afc75570156c" providerId="ADAL" clId="{6C7C6C4F-7E89-4C83-ABC8-E6737E9E93C5}" dt="2024-10-20T13:54:06.753" v="400" actId="26606"/>
          <ac:spMkLst>
            <pc:docMk/>
            <pc:sldMk cId="1781219765" sldId="258"/>
            <ac:spMk id="26" creationId="{2B97F24A-32CE-4C1C-A50D-3016B394DCFB}"/>
          </ac:spMkLst>
        </pc:spChg>
        <pc:spChg chg="add del">
          <ac:chgData name="Samir Mhanna (2119514)" userId="42acdb1e-7c6a-4d29-81c4-afc75570156c" providerId="ADAL" clId="{6C7C6C4F-7E89-4C83-ABC8-E6737E9E93C5}" dt="2024-10-20T13:54:06.753" v="400" actId="26606"/>
          <ac:spMkLst>
            <pc:docMk/>
            <pc:sldMk cId="1781219765" sldId="258"/>
            <ac:spMk id="28" creationId="{6357EC4F-235E-4222-A36F-C7878ACE37F2}"/>
          </ac:spMkLst>
        </pc:spChg>
        <pc:spChg chg="add del">
          <ac:chgData name="Samir Mhanna (2119514)" userId="42acdb1e-7c6a-4d29-81c4-afc75570156c" providerId="ADAL" clId="{6C7C6C4F-7E89-4C83-ABC8-E6737E9E93C5}" dt="2024-10-20T14:05:01.849" v="419" actId="26606"/>
          <ac:spMkLst>
            <pc:docMk/>
            <pc:sldMk cId="1781219765" sldId="258"/>
            <ac:spMk id="30" creationId="{0007FE00-9498-4706-B255-6437B0252C02}"/>
          </ac:spMkLst>
        </pc:spChg>
        <pc:spChg chg="add del">
          <ac:chgData name="Samir Mhanna (2119514)" userId="42acdb1e-7c6a-4d29-81c4-afc75570156c" providerId="ADAL" clId="{6C7C6C4F-7E89-4C83-ABC8-E6737E9E93C5}" dt="2024-10-20T14:05:01.849" v="419" actId="26606"/>
          <ac:spMkLst>
            <pc:docMk/>
            <pc:sldMk cId="1781219765" sldId="258"/>
            <ac:spMk id="31" creationId="{2EB492CD-616E-47F8-933B-5E2D952A0593}"/>
          </ac:spMkLst>
        </pc:spChg>
        <pc:spChg chg="add del">
          <ac:chgData name="Samir Mhanna (2119514)" userId="42acdb1e-7c6a-4d29-81c4-afc75570156c" providerId="ADAL" clId="{6C7C6C4F-7E89-4C83-ABC8-E6737E9E93C5}" dt="2024-10-20T14:05:01.849" v="419" actId="26606"/>
          <ac:spMkLst>
            <pc:docMk/>
            <pc:sldMk cId="1781219765" sldId="258"/>
            <ac:spMk id="32" creationId="{59383CF9-23B5-4335-9B21-1791C4CF1C75}"/>
          </ac:spMkLst>
        </pc:spChg>
        <pc:spChg chg="add">
          <ac:chgData name="Samir Mhanna (2119514)" userId="42acdb1e-7c6a-4d29-81c4-afc75570156c" providerId="ADAL" clId="{6C7C6C4F-7E89-4C83-ABC8-E6737E9E93C5}" dt="2024-10-20T14:05:01.849" v="419" actId="26606"/>
          <ac:spMkLst>
            <pc:docMk/>
            <pc:sldMk cId="1781219765" sldId="258"/>
            <ac:spMk id="37" creationId="{7FF47CB7-972F-479F-A36D-9E72D26EC8DA}"/>
          </ac:spMkLst>
        </pc:spChg>
        <pc:spChg chg="add">
          <ac:chgData name="Samir Mhanna (2119514)" userId="42acdb1e-7c6a-4d29-81c4-afc75570156c" providerId="ADAL" clId="{6C7C6C4F-7E89-4C83-ABC8-E6737E9E93C5}" dt="2024-10-20T14:05:01.849" v="419" actId="26606"/>
          <ac:spMkLst>
            <pc:docMk/>
            <pc:sldMk cId="1781219765" sldId="258"/>
            <ac:spMk id="39" creationId="{0D153B68-5844-490D-8E67-F616D6D721CA}"/>
          </ac:spMkLst>
        </pc:spChg>
        <pc:spChg chg="add">
          <ac:chgData name="Samir Mhanna (2119514)" userId="42acdb1e-7c6a-4d29-81c4-afc75570156c" providerId="ADAL" clId="{6C7C6C4F-7E89-4C83-ABC8-E6737E9E93C5}" dt="2024-10-20T14:05:01.849" v="419" actId="26606"/>
          <ac:spMkLst>
            <pc:docMk/>
            <pc:sldMk cId="1781219765" sldId="258"/>
            <ac:spMk id="41" creationId="{9A0D773F-7A7D-4DBB-9DEA-86BB8B8F4BC8}"/>
          </ac:spMkLst>
        </pc:spChg>
        <pc:spChg chg="add del">
          <ac:chgData name="Samir Mhanna (2119514)" userId="42acdb1e-7c6a-4d29-81c4-afc75570156c" providerId="ADAL" clId="{6C7C6C4F-7E89-4C83-ABC8-E6737E9E93C5}" dt="2024-10-18T20:08:20.357" v="207" actId="26606"/>
          <ac:spMkLst>
            <pc:docMk/>
            <pc:sldMk cId="1781219765" sldId="258"/>
            <ac:spMk id="1031" creationId="{DBC6133C-0615-4CE4-9132-37E609A9BDFA}"/>
          </ac:spMkLst>
        </pc:spChg>
        <pc:spChg chg="add del">
          <ac:chgData name="Samir Mhanna (2119514)" userId="42acdb1e-7c6a-4d29-81c4-afc75570156c" providerId="ADAL" clId="{6C7C6C4F-7E89-4C83-ABC8-E6737E9E93C5}" dt="2024-10-18T20:08:20.357" v="207" actId="26606"/>
          <ac:spMkLst>
            <pc:docMk/>
            <pc:sldMk cId="1781219765" sldId="258"/>
            <ac:spMk id="1033" creationId="{169CC832-2974-4E8D-90ED-3E2941BA7336}"/>
          </ac:spMkLst>
        </pc:spChg>
        <pc:spChg chg="add del">
          <ac:chgData name="Samir Mhanna (2119514)" userId="42acdb1e-7c6a-4d29-81c4-afc75570156c" providerId="ADAL" clId="{6C7C6C4F-7E89-4C83-ABC8-E6737E9E93C5}" dt="2024-10-18T20:08:20.357" v="207" actId="26606"/>
          <ac:spMkLst>
            <pc:docMk/>
            <pc:sldMk cId="1781219765" sldId="258"/>
            <ac:spMk id="1035" creationId="{55222F96-971A-4F90-B841-6BAB416C7AC1}"/>
          </ac:spMkLst>
        </pc:spChg>
        <pc:spChg chg="add del">
          <ac:chgData name="Samir Mhanna (2119514)" userId="42acdb1e-7c6a-4d29-81c4-afc75570156c" providerId="ADAL" clId="{6C7C6C4F-7E89-4C83-ABC8-E6737E9E93C5}" dt="2024-10-18T20:08:20.357" v="207" actId="26606"/>
          <ac:spMkLst>
            <pc:docMk/>
            <pc:sldMk cId="1781219765" sldId="258"/>
            <ac:spMk id="1037" creationId="{08980754-6F4B-43C9-B9BE-127B6BED6586}"/>
          </ac:spMkLst>
        </pc:spChg>
        <pc:spChg chg="add del">
          <ac:chgData name="Samir Mhanna (2119514)" userId="42acdb1e-7c6a-4d29-81c4-afc75570156c" providerId="ADAL" clId="{6C7C6C4F-7E89-4C83-ABC8-E6737E9E93C5}" dt="2024-10-18T20:08:20.357" v="207" actId="26606"/>
          <ac:spMkLst>
            <pc:docMk/>
            <pc:sldMk cId="1781219765" sldId="258"/>
            <ac:spMk id="1039" creationId="{2C1BBA94-3F40-40AA-8BB9-E69E25E537C1}"/>
          </ac:spMkLst>
        </pc:spChg>
        <pc:picChg chg="add del mod">
          <ac:chgData name="Samir Mhanna (2119514)" userId="42acdb1e-7c6a-4d29-81c4-afc75570156c" providerId="ADAL" clId="{6C7C6C4F-7E89-4C83-ABC8-E6737E9E93C5}" dt="2024-10-18T20:08:35.549" v="213" actId="478"/>
          <ac:picMkLst>
            <pc:docMk/>
            <pc:sldMk cId="1781219765" sldId="258"/>
            <ac:picMk id="5" creationId="{4F01CEA6-685D-B020-599D-5801945B2CFB}"/>
          </ac:picMkLst>
        </pc:picChg>
        <pc:picChg chg="add mod ord">
          <ac:chgData name="Samir Mhanna (2119514)" userId="42acdb1e-7c6a-4d29-81c4-afc75570156c" providerId="ADAL" clId="{6C7C6C4F-7E89-4C83-ABC8-E6737E9E93C5}" dt="2024-10-20T14:43:31.085" v="769" actId="1076"/>
          <ac:picMkLst>
            <pc:docMk/>
            <pc:sldMk cId="1781219765" sldId="258"/>
            <ac:picMk id="8" creationId="{62E2CCEA-4609-E867-33B7-23F6CC74FC21}"/>
          </ac:picMkLst>
        </pc:picChg>
        <pc:picChg chg="add del mod">
          <ac:chgData name="Samir Mhanna (2119514)" userId="42acdb1e-7c6a-4d29-81c4-afc75570156c" providerId="ADAL" clId="{6C7C6C4F-7E89-4C83-ABC8-E6737E9E93C5}" dt="2024-10-18T20:08:32.300" v="211" actId="14100"/>
          <ac:picMkLst>
            <pc:docMk/>
            <pc:sldMk cId="1781219765" sldId="258"/>
            <ac:picMk id="1026" creationId="{E905E1C7-0755-B02B-10F6-CF7C08359DCF}"/>
          </ac:picMkLst>
        </pc:picChg>
      </pc:sldChg>
      <pc:sldChg chg="addSp delSp modSp mod">
        <pc:chgData name="Samir Mhanna (2119514)" userId="42acdb1e-7c6a-4d29-81c4-afc75570156c" providerId="ADAL" clId="{6C7C6C4F-7E89-4C83-ABC8-E6737E9E93C5}" dt="2024-10-20T18:03:13.746" v="892" actId="20577"/>
        <pc:sldMkLst>
          <pc:docMk/>
          <pc:sldMk cId="119095884" sldId="259"/>
        </pc:sldMkLst>
        <pc:spChg chg="mod">
          <ac:chgData name="Samir Mhanna (2119514)" userId="42acdb1e-7c6a-4d29-81c4-afc75570156c" providerId="ADAL" clId="{6C7C6C4F-7E89-4C83-ABC8-E6737E9E93C5}" dt="2024-10-20T18:03:13.746" v="892" actId="20577"/>
          <ac:spMkLst>
            <pc:docMk/>
            <pc:sldMk cId="119095884" sldId="259"/>
            <ac:spMk id="2" creationId="{F35E71BF-E922-B8EC-D088-ECCBE8748278}"/>
          </ac:spMkLst>
        </pc:spChg>
        <pc:spChg chg="del mod">
          <ac:chgData name="Samir Mhanna (2119514)" userId="42acdb1e-7c6a-4d29-81c4-afc75570156c" providerId="ADAL" clId="{6C7C6C4F-7E89-4C83-ABC8-E6737E9E93C5}" dt="2024-10-18T21:09:47.476" v="255" actId="478"/>
          <ac:spMkLst>
            <pc:docMk/>
            <pc:sldMk cId="119095884" sldId="259"/>
            <ac:spMk id="3" creationId="{32421409-2C88-2FD0-CE55-B7197EBB55F1}"/>
          </ac:spMkLst>
        </pc:spChg>
        <pc:spChg chg="add del mod">
          <ac:chgData name="Samir Mhanna (2119514)" userId="42acdb1e-7c6a-4d29-81c4-afc75570156c" providerId="ADAL" clId="{6C7C6C4F-7E89-4C83-ABC8-E6737E9E93C5}" dt="2024-10-18T21:09:51.938" v="256" actId="478"/>
          <ac:spMkLst>
            <pc:docMk/>
            <pc:sldMk cId="119095884" sldId="259"/>
            <ac:spMk id="9" creationId="{F03D6B10-FFBC-B7F9-9E9C-A806C9F03C1A}"/>
          </ac:spMkLst>
        </pc:spChg>
        <pc:spChg chg="add mod">
          <ac:chgData name="Samir Mhanna (2119514)" userId="42acdb1e-7c6a-4d29-81c4-afc75570156c" providerId="ADAL" clId="{6C7C6C4F-7E89-4C83-ABC8-E6737E9E93C5}" dt="2024-10-20T14:44:05.424" v="774" actId="14100"/>
          <ac:spMkLst>
            <pc:docMk/>
            <pc:sldMk cId="119095884" sldId="259"/>
            <ac:spMk id="11" creationId="{829CBC00-EC18-2285-67A7-655BA0CFEF81}"/>
          </ac:spMkLst>
        </pc:spChg>
        <pc:picChg chg="add del mod">
          <ac:chgData name="Samir Mhanna (2119514)" userId="42acdb1e-7c6a-4d29-81c4-afc75570156c" providerId="ADAL" clId="{6C7C6C4F-7E89-4C83-ABC8-E6737E9E93C5}" dt="2024-10-18T21:09:28.187" v="250" actId="478"/>
          <ac:picMkLst>
            <pc:docMk/>
            <pc:sldMk cId="119095884" sldId="259"/>
            <ac:picMk id="5" creationId="{8440B997-5B21-4AF5-4EEF-3FE40EA5F0A6}"/>
          </ac:picMkLst>
        </pc:picChg>
        <pc:picChg chg="add mod">
          <ac:chgData name="Samir Mhanna (2119514)" userId="42acdb1e-7c6a-4d29-81c4-afc75570156c" providerId="ADAL" clId="{6C7C6C4F-7E89-4C83-ABC8-E6737E9E93C5}" dt="2024-10-20T14:44:10.597" v="775" actId="1076"/>
          <ac:picMkLst>
            <pc:docMk/>
            <pc:sldMk cId="119095884" sldId="259"/>
            <ac:picMk id="7" creationId="{8C4ABA63-834E-5172-E8CA-6657CBA1234C}"/>
          </ac:picMkLst>
        </pc:picChg>
      </pc:sldChg>
      <pc:sldChg chg="addSp delSp modSp mod">
        <pc:chgData name="Samir Mhanna (2119514)" userId="42acdb1e-7c6a-4d29-81c4-afc75570156c" providerId="ADAL" clId="{6C7C6C4F-7E89-4C83-ABC8-E6737E9E93C5}" dt="2024-10-20T14:44:45.135" v="778" actId="1076"/>
        <pc:sldMkLst>
          <pc:docMk/>
          <pc:sldMk cId="1682178287" sldId="260"/>
        </pc:sldMkLst>
        <pc:spChg chg="add del mod">
          <ac:chgData name="Samir Mhanna (2119514)" userId="42acdb1e-7c6a-4d29-81c4-afc75570156c" providerId="ADAL" clId="{6C7C6C4F-7E89-4C83-ABC8-E6737E9E93C5}" dt="2024-10-18T21:42:31.516" v="280" actId="478"/>
          <ac:spMkLst>
            <pc:docMk/>
            <pc:sldMk cId="1682178287" sldId="260"/>
            <ac:spMk id="5" creationId="{9BEE35EF-8194-854A-044A-D5BCD9B3712A}"/>
          </ac:spMkLst>
        </pc:spChg>
        <pc:spChg chg="add del mod">
          <ac:chgData name="Samir Mhanna (2119514)" userId="42acdb1e-7c6a-4d29-81c4-afc75570156c" providerId="ADAL" clId="{6C7C6C4F-7E89-4C83-ABC8-E6737E9E93C5}" dt="2024-10-18T21:42:43.838" v="281" actId="478"/>
          <ac:spMkLst>
            <pc:docMk/>
            <pc:sldMk cId="1682178287" sldId="260"/>
            <ac:spMk id="7" creationId="{D5C1D1D7-13AA-3D38-05D7-21577CEC129B}"/>
          </ac:spMkLst>
        </pc:spChg>
        <pc:spChg chg="add mod">
          <ac:chgData name="Samir Mhanna (2119514)" userId="42acdb1e-7c6a-4d29-81c4-afc75570156c" providerId="ADAL" clId="{6C7C6C4F-7E89-4C83-ABC8-E6737E9E93C5}" dt="2024-10-20T14:44:45.135" v="778" actId="1076"/>
          <ac:spMkLst>
            <pc:docMk/>
            <pc:sldMk cId="1682178287" sldId="260"/>
            <ac:spMk id="9" creationId="{6F0E9F16-6669-DF7F-806C-01AC68CFAB0C}"/>
          </ac:spMkLst>
        </pc:spChg>
        <pc:graphicFrameChg chg="add mod">
          <ac:chgData name="Samir Mhanna (2119514)" userId="42acdb1e-7c6a-4d29-81c4-afc75570156c" providerId="ADAL" clId="{6C7C6C4F-7E89-4C83-ABC8-E6737E9E93C5}" dt="2024-10-18T21:40:49.935" v="270"/>
          <ac:graphicFrameMkLst>
            <pc:docMk/>
            <pc:sldMk cId="1682178287" sldId="260"/>
            <ac:graphicFrameMk id="3" creationId="{AF0FAB5A-5CF1-575A-98D5-DFC7250682BC}"/>
          </ac:graphicFrameMkLst>
        </pc:graphicFrameChg>
        <pc:graphicFrameChg chg="del mod modGraphic">
          <ac:chgData name="Samir Mhanna (2119514)" userId="42acdb1e-7c6a-4d29-81c4-afc75570156c" providerId="ADAL" clId="{6C7C6C4F-7E89-4C83-ABC8-E6737E9E93C5}" dt="2024-10-18T21:42:24.542" v="279" actId="478"/>
          <ac:graphicFrameMkLst>
            <pc:docMk/>
            <pc:sldMk cId="1682178287" sldId="260"/>
            <ac:graphicFrameMk id="4" creationId="{A7C11858-6EB6-25D9-1B12-E7D035039540}"/>
          </ac:graphicFrameMkLst>
        </pc:graphicFrameChg>
      </pc:sldChg>
      <pc:sldChg chg="addSp delSp modSp mod">
        <pc:chgData name="Samir Mhanna (2119514)" userId="42acdb1e-7c6a-4d29-81c4-afc75570156c" providerId="ADAL" clId="{6C7C6C4F-7E89-4C83-ABC8-E6737E9E93C5}" dt="2024-10-20T14:54:19.079" v="832" actId="313"/>
        <pc:sldMkLst>
          <pc:docMk/>
          <pc:sldMk cId="1300039347" sldId="261"/>
        </pc:sldMkLst>
        <pc:spChg chg="mod">
          <ac:chgData name="Samir Mhanna (2119514)" userId="42acdb1e-7c6a-4d29-81c4-afc75570156c" providerId="ADAL" clId="{6C7C6C4F-7E89-4C83-ABC8-E6737E9E93C5}" dt="2024-10-20T14:54:19.079" v="832" actId="313"/>
          <ac:spMkLst>
            <pc:docMk/>
            <pc:sldMk cId="1300039347" sldId="261"/>
            <ac:spMk id="2" creationId="{9B757FB4-7BD7-379D-010E-F83A636C7AFD}"/>
          </ac:spMkLst>
        </pc:spChg>
        <pc:spChg chg="del">
          <ac:chgData name="Samir Mhanna (2119514)" userId="42acdb1e-7c6a-4d29-81c4-afc75570156c" providerId="ADAL" clId="{6C7C6C4F-7E89-4C83-ABC8-E6737E9E93C5}" dt="2024-10-18T21:40:57.881" v="271"/>
          <ac:spMkLst>
            <pc:docMk/>
            <pc:sldMk cId="1300039347" sldId="261"/>
            <ac:spMk id="3" creationId="{B376C67E-9B6E-221C-15F2-8F8A27F3D734}"/>
          </ac:spMkLst>
        </pc:spChg>
        <pc:spChg chg="add del mod">
          <ac:chgData name="Samir Mhanna (2119514)" userId="42acdb1e-7c6a-4d29-81c4-afc75570156c" providerId="ADAL" clId="{6C7C6C4F-7E89-4C83-ABC8-E6737E9E93C5}" dt="2024-10-18T21:41:50.980" v="275" actId="478"/>
          <ac:spMkLst>
            <pc:docMk/>
            <pc:sldMk cId="1300039347" sldId="261"/>
            <ac:spMk id="5" creationId="{01100F6B-717D-AD38-DD87-D50C43C4A6FE}"/>
          </ac:spMkLst>
        </pc:spChg>
        <pc:spChg chg="add mod">
          <ac:chgData name="Samir Mhanna (2119514)" userId="42acdb1e-7c6a-4d29-81c4-afc75570156c" providerId="ADAL" clId="{6C7C6C4F-7E89-4C83-ABC8-E6737E9E93C5}" dt="2024-10-18T21:41:24.348" v="273"/>
          <ac:spMkLst>
            <pc:docMk/>
            <pc:sldMk cId="1300039347" sldId="261"/>
            <ac:spMk id="7" creationId="{DD90DFF6-00D9-D404-F550-1880D308FE57}"/>
          </ac:spMkLst>
        </pc:spChg>
        <pc:spChg chg="add mod">
          <ac:chgData name="Samir Mhanna (2119514)" userId="42acdb1e-7c6a-4d29-81c4-afc75570156c" providerId="ADAL" clId="{6C7C6C4F-7E89-4C83-ABC8-E6737E9E93C5}" dt="2024-10-20T14:50:21.171" v="780" actId="5793"/>
          <ac:spMkLst>
            <pc:docMk/>
            <pc:sldMk cId="1300039347" sldId="261"/>
            <ac:spMk id="9" creationId="{4A0B5DBE-5500-64A6-136C-293F305C263A}"/>
          </ac:spMkLst>
        </pc:spChg>
        <pc:graphicFrameChg chg="add del mod modGraphic">
          <ac:chgData name="Samir Mhanna (2119514)" userId="42acdb1e-7c6a-4d29-81c4-afc75570156c" providerId="ADAL" clId="{6C7C6C4F-7E89-4C83-ABC8-E6737E9E93C5}" dt="2024-10-18T21:43:07.768" v="283" actId="478"/>
          <ac:graphicFrameMkLst>
            <pc:docMk/>
            <pc:sldMk cId="1300039347" sldId="261"/>
            <ac:graphicFrameMk id="4" creationId="{44700754-C1EA-9D2B-716F-75CD06FA8C68}"/>
          </ac:graphicFrameMkLst>
        </pc:graphicFrameChg>
        <pc:graphicFrameChg chg="add mod">
          <ac:chgData name="Samir Mhanna (2119514)" userId="42acdb1e-7c6a-4d29-81c4-afc75570156c" providerId="ADAL" clId="{6C7C6C4F-7E89-4C83-ABC8-E6737E9E93C5}" dt="2024-10-18T21:41:19.137" v="272"/>
          <ac:graphicFrameMkLst>
            <pc:docMk/>
            <pc:sldMk cId="1300039347" sldId="261"/>
            <ac:graphicFrameMk id="6" creationId="{A71098AA-D3A5-939D-A6F7-B6200F0A4090}"/>
          </ac:graphicFrameMkLst>
        </pc:graphicFrameChg>
      </pc:sldChg>
      <pc:sldChg chg="addSp delSp modSp mod">
        <pc:chgData name="Samir Mhanna (2119514)" userId="42acdb1e-7c6a-4d29-81c4-afc75570156c" providerId="ADAL" clId="{6C7C6C4F-7E89-4C83-ABC8-E6737E9E93C5}" dt="2024-10-20T18:04:46.976" v="898" actId="114"/>
        <pc:sldMkLst>
          <pc:docMk/>
          <pc:sldMk cId="2264898266" sldId="262"/>
        </pc:sldMkLst>
        <pc:spChg chg="del">
          <ac:chgData name="Samir Mhanna (2119514)" userId="42acdb1e-7c6a-4d29-81c4-afc75570156c" providerId="ADAL" clId="{6C7C6C4F-7E89-4C83-ABC8-E6737E9E93C5}" dt="2024-10-20T14:32:54.192" v="639"/>
          <ac:spMkLst>
            <pc:docMk/>
            <pc:sldMk cId="2264898266" sldId="262"/>
            <ac:spMk id="3" creationId="{A749D9FA-6273-4E4C-2473-0657FE14AFE5}"/>
          </ac:spMkLst>
        </pc:spChg>
        <pc:spChg chg="add mod">
          <ac:chgData name="Samir Mhanna (2119514)" userId="42acdb1e-7c6a-4d29-81c4-afc75570156c" providerId="ADAL" clId="{6C7C6C4F-7E89-4C83-ABC8-E6737E9E93C5}" dt="2024-10-20T18:04:46.976" v="898" actId="114"/>
          <ac:spMkLst>
            <pc:docMk/>
            <pc:sldMk cId="2264898266" sldId="262"/>
            <ac:spMk id="4" creationId="{E0BD5EBD-2629-046D-52F9-887B8DF020FB}"/>
          </ac:spMkLst>
        </pc:spChg>
        <pc:spChg chg="add del mod">
          <ac:chgData name="Samir Mhanna (2119514)" userId="42acdb1e-7c6a-4d29-81c4-afc75570156c" providerId="ADAL" clId="{6C7C6C4F-7E89-4C83-ABC8-E6737E9E93C5}" dt="2024-10-20T14:39:49.667" v="725" actId="478"/>
          <ac:spMkLst>
            <pc:docMk/>
            <pc:sldMk cId="2264898266" sldId="262"/>
            <ac:spMk id="5" creationId="{50AE5973-7132-456A-9300-21F743417ECA}"/>
          </ac:spMkLst>
        </pc:spChg>
      </pc:sldChg>
      <pc:sldChg chg="addSp delSp modSp mod">
        <pc:chgData name="Samir Mhanna (2119514)" userId="42acdb1e-7c6a-4d29-81c4-afc75570156c" providerId="ADAL" clId="{6C7C6C4F-7E89-4C83-ABC8-E6737E9E93C5}" dt="2024-10-20T14:51:43.365" v="803" actId="20577"/>
        <pc:sldMkLst>
          <pc:docMk/>
          <pc:sldMk cId="605607736" sldId="263"/>
        </pc:sldMkLst>
        <pc:spChg chg="del">
          <ac:chgData name="Samir Mhanna (2119514)" userId="42acdb1e-7c6a-4d29-81c4-afc75570156c" providerId="ADAL" clId="{6C7C6C4F-7E89-4C83-ABC8-E6737E9E93C5}" dt="2024-10-20T14:50:46.413" v="782" actId="478"/>
          <ac:spMkLst>
            <pc:docMk/>
            <pc:sldMk cId="605607736" sldId="263"/>
            <ac:spMk id="2" creationId="{26EBFA21-5361-9420-1026-CF0552E5A590}"/>
          </ac:spMkLst>
        </pc:spChg>
        <pc:spChg chg="del mod">
          <ac:chgData name="Samir Mhanna (2119514)" userId="42acdb1e-7c6a-4d29-81c4-afc75570156c" providerId="ADAL" clId="{6C7C6C4F-7E89-4C83-ABC8-E6737E9E93C5}" dt="2024-10-20T14:51:21.225" v="787" actId="478"/>
          <ac:spMkLst>
            <pc:docMk/>
            <pc:sldMk cId="605607736" sldId="263"/>
            <ac:spMk id="3" creationId="{B0145FEF-2132-78C4-8627-17E44380F9EF}"/>
          </ac:spMkLst>
        </pc:spChg>
        <pc:spChg chg="add mod">
          <ac:chgData name="Samir Mhanna (2119514)" userId="42acdb1e-7c6a-4d29-81c4-afc75570156c" providerId="ADAL" clId="{6C7C6C4F-7E89-4C83-ABC8-E6737E9E93C5}" dt="2024-10-20T14:51:43.365" v="803" actId="20577"/>
          <ac:spMkLst>
            <pc:docMk/>
            <pc:sldMk cId="605607736" sldId="263"/>
            <ac:spMk id="4" creationId="{D43F4A63-C8D8-6395-E485-81CB64A5D683}"/>
          </ac:spMkLst>
        </pc:spChg>
      </pc:sldChg>
      <pc:sldChg chg="addSp delSp modSp mod ord setClrOvrMap">
        <pc:chgData name="Samir Mhanna (2119514)" userId="42acdb1e-7c6a-4d29-81c4-afc75570156c" providerId="ADAL" clId="{6C7C6C4F-7E89-4C83-ABC8-E6737E9E93C5}" dt="2024-10-20T14:39:09.588" v="720" actId="27636"/>
        <pc:sldMkLst>
          <pc:docMk/>
          <pc:sldMk cId="2794512021" sldId="264"/>
        </pc:sldMkLst>
        <pc:spChg chg="del mod">
          <ac:chgData name="Samir Mhanna (2119514)" userId="42acdb1e-7c6a-4d29-81c4-afc75570156c" providerId="ADAL" clId="{6C7C6C4F-7E89-4C83-ABC8-E6737E9E93C5}" dt="2024-10-18T19:57:23.766" v="196" actId="478"/>
          <ac:spMkLst>
            <pc:docMk/>
            <pc:sldMk cId="2794512021" sldId="264"/>
            <ac:spMk id="2" creationId="{F5EEDB50-5A79-DDD5-CBAF-6909FA234B5E}"/>
          </ac:spMkLst>
        </pc:spChg>
        <pc:spChg chg="add mod">
          <ac:chgData name="Samir Mhanna (2119514)" userId="42acdb1e-7c6a-4d29-81c4-afc75570156c" providerId="ADAL" clId="{6C7C6C4F-7E89-4C83-ABC8-E6737E9E93C5}" dt="2024-10-17T19:04:19.973" v="51"/>
          <ac:spMkLst>
            <pc:docMk/>
            <pc:sldMk cId="2794512021" sldId="264"/>
            <ac:spMk id="6" creationId="{2BDF8270-7910-2D88-2970-C6C1B7425282}"/>
          </ac:spMkLst>
        </pc:spChg>
        <pc:spChg chg="add mod">
          <ac:chgData name="Samir Mhanna (2119514)" userId="42acdb1e-7c6a-4d29-81c4-afc75570156c" providerId="ADAL" clId="{6C7C6C4F-7E89-4C83-ABC8-E6737E9E93C5}" dt="2024-10-17T19:16:13.739" v="176" actId="1076"/>
          <ac:spMkLst>
            <pc:docMk/>
            <pc:sldMk cId="2794512021" sldId="264"/>
            <ac:spMk id="7" creationId="{2EC2C8DD-B3F5-CB4F-678C-AA9A62C39C9C}"/>
          </ac:spMkLst>
        </pc:spChg>
        <pc:spChg chg="del">
          <ac:chgData name="Samir Mhanna (2119514)" userId="42acdb1e-7c6a-4d29-81c4-afc75570156c" providerId="ADAL" clId="{6C7C6C4F-7E89-4C83-ABC8-E6737E9E93C5}" dt="2024-10-17T19:01:38.747" v="16" actId="26606"/>
          <ac:spMkLst>
            <pc:docMk/>
            <pc:sldMk cId="2794512021" sldId="264"/>
            <ac:spMk id="9" creationId="{9228552E-C8B1-4A80-8448-0787CE0FC704}"/>
          </ac:spMkLst>
        </pc:spChg>
        <pc:spChg chg="add mod">
          <ac:chgData name="Samir Mhanna (2119514)" userId="42acdb1e-7c6a-4d29-81c4-afc75570156c" providerId="ADAL" clId="{6C7C6C4F-7E89-4C83-ABC8-E6737E9E93C5}" dt="2024-10-17T19:17:36.816" v="184" actId="207"/>
          <ac:spMkLst>
            <pc:docMk/>
            <pc:sldMk cId="2794512021" sldId="264"/>
            <ac:spMk id="10" creationId="{1AA85E10-934E-4609-A8A6-85DD947F940A}"/>
          </ac:spMkLst>
        </pc:spChg>
        <pc:spChg chg="add mod">
          <ac:chgData name="Samir Mhanna (2119514)" userId="42acdb1e-7c6a-4d29-81c4-afc75570156c" providerId="ADAL" clId="{6C7C6C4F-7E89-4C83-ABC8-E6737E9E93C5}" dt="2024-10-17T19:17:36.816" v="184" actId="207"/>
          <ac:spMkLst>
            <pc:docMk/>
            <pc:sldMk cId="2794512021" sldId="264"/>
            <ac:spMk id="11" creationId="{E173D745-2738-08EA-A9D6-878A35FB6A3A}"/>
          </ac:spMkLst>
        </pc:spChg>
        <pc:spChg chg="add mod">
          <ac:chgData name="Samir Mhanna (2119514)" userId="42acdb1e-7c6a-4d29-81c4-afc75570156c" providerId="ADAL" clId="{6C7C6C4F-7E89-4C83-ABC8-E6737E9E93C5}" dt="2024-10-17T19:04:26.055" v="53"/>
          <ac:spMkLst>
            <pc:docMk/>
            <pc:sldMk cId="2794512021" sldId="264"/>
            <ac:spMk id="13" creationId="{98C06B20-794C-BE57-3CD1-6844223969AB}"/>
          </ac:spMkLst>
        </pc:spChg>
        <pc:spChg chg="add del">
          <ac:chgData name="Samir Mhanna (2119514)" userId="42acdb1e-7c6a-4d29-81c4-afc75570156c" providerId="ADAL" clId="{6C7C6C4F-7E89-4C83-ABC8-E6737E9E93C5}" dt="2024-10-20T13:33:31.715" v="344" actId="26606"/>
          <ac:spMkLst>
            <pc:docMk/>
            <pc:sldMk cId="2794512021" sldId="264"/>
            <ac:spMk id="14" creationId="{42A4FC2C-047E-45A5-965D-8E1E3BF09BC6}"/>
          </ac:spMkLst>
        </pc:spChg>
        <pc:spChg chg="add mod">
          <ac:chgData name="Samir Mhanna (2119514)" userId="42acdb1e-7c6a-4d29-81c4-afc75570156c" providerId="ADAL" clId="{6C7C6C4F-7E89-4C83-ABC8-E6737E9E93C5}" dt="2024-10-17T19:04:26.055" v="53"/>
          <ac:spMkLst>
            <pc:docMk/>
            <pc:sldMk cId="2794512021" sldId="264"/>
            <ac:spMk id="15" creationId="{D52E0C7F-570C-C528-93C6-E78D953E9B37}"/>
          </ac:spMkLst>
        </pc:spChg>
        <pc:spChg chg="add mod">
          <ac:chgData name="Samir Mhanna (2119514)" userId="42acdb1e-7c6a-4d29-81c4-afc75570156c" providerId="ADAL" clId="{6C7C6C4F-7E89-4C83-ABC8-E6737E9E93C5}" dt="2024-10-17T19:17:35.948" v="183" actId="207"/>
          <ac:spMkLst>
            <pc:docMk/>
            <pc:sldMk cId="2794512021" sldId="264"/>
            <ac:spMk id="17" creationId="{B5651E97-176E-0BC3-299B-DCF38DF552B6}"/>
          </ac:spMkLst>
        </pc:spChg>
        <pc:spChg chg="add mod">
          <ac:chgData name="Samir Mhanna (2119514)" userId="42acdb1e-7c6a-4d29-81c4-afc75570156c" providerId="ADAL" clId="{6C7C6C4F-7E89-4C83-ABC8-E6737E9E93C5}" dt="2024-10-18T19:56:36.207" v="190" actId="6549"/>
          <ac:spMkLst>
            <pc:docMk/>
            <pc:sldMk cId="2794512021" sldId="264"/>
            <ac:spMk id="18" creationId="{5186034C-4D8F-61D8-5CF8-D26254641646}"/>
          </ac:spMkLst>
        </pc:spChg>
        <pc:spChg chg="add del mod">
          <ac:chgData name="Samir Mhanna (2119514)" userId="42acdb1e-7c6a-4d29-81c4-afc75570156c" providerId="ADAL" clId="{6C7C6C4F-7E89-4C83-ABC8-E6737E9E93C5}" dt="2024-10-18T19:57:25.291" v="197" actId="478"/>
          <ac:spMkLst>
            <pc:docMk/>
            <pc:sldMk cId="2794512021" sldId="264"/>
            <ac:spMk id="19" creationId="{17B0C4EB-BD5B-7363-3DD6-D4D6C91CBC98}"/>
          </ac:spMkLst>
        </pc:spChg>
        <pc:spChg chg="add mod ord">
          <ac:chgData name="Samir Mhanna (2119514)" userId="42acdb1e-7c6a-4d29-81c4-afc75570156c" providerId="ADAL" clId="{6C7C6C4F-7E89-4C83-ABC8-E6737E9E93C5}" dt="2024-10-20T14:39:09.588" v="720" actId="27636"/>
          <ac:spMkLst>
            <pc:docMk/>
            <pc:sldMk cId="2794512021" sldId="264"/>
            <ac:spMk id="20" creationId="{691C5662-E156-09A1-915F-BB7B4B8B18F0}"/>
          </ac:spMkLst>
        </pc:spChg>
        <pc:spChg chg="add del mod">
          <ac:chgData name="Samir Mhanna (2119514)" userId="42acdb1e-7c6a-4d29-81c4-afc75570156c" providerId="ADAL" clId="{6C7C6C4F-7E89-4C83-ABC8-E6737E9E93C5}" dt="2024-10-17T19:07:04.937" v="127" actId="478"/>
          <ac:spMkLst>
            <pc:docMk/>
            <pc:sldMk cId="2794512021" sldId="264"/>
            <ac:spMk id="20" creationId="{C1782FDE-8D60-2EC6-0674-F3C10C3EC484}"/>
          </ac:spMkLst>
        </pc:spChg>
        <pc:spChg chg="add mod">
          <ac:chgData name="Samir Mhanna (2119514)" userId="42acdb1e-7c6a-4d29-81c4-afc75570156c" providerId="ADAL" clId="{6C7C6C4F-7E89-4C83-ABC8-E6737E9E93C5}" dt="2024-10-20T13:49:57.800" v="397" actId="26606"/>
          <ac:spMkLst>
            <pc:docMk/>
            <pc:sldMk cId="2794512021" sldId="264"/>
            <ac:spMk id="21" creationId="{E23D50C9-0437-0B61-04D6-876AA830E532}"/>
          </ac:spMkLst>
        </pc:spChg>
        <pc:spChg chg="add mod">
          <ac:chgData name="Samir Mhanna (2119514)" userId="42acdb1e-7c6a-4d29-81c4-afc75570156c" providerId="ADAL" clId="{6C7C6C4F-7E89-4C83-ABC8-E6737E9E93C5}" dt="2024-10-20T14:37:05.891" v="718" actId="1076"/>
          <ac:spMkLst>
            <pc:docMk/>
            <pc:sldMk cId="2794512021" sldId="264"/>
            <ac:spMk id="23" creationId="{674E43CB-BCDA-3FBB-F67C-FACDF0B9C9BD}"/>
          </ac:spMkLst>
        </pc:spChg>
        <pc:spChg chg="add del">
          <ac:chgData name="Samir Mhanna (2119514)" userId="42acdb1e-7c6a-4d29-81c4-afc75570156c" providerId="ADAL" clId="{6C7C6C4F-7E89-4C83-ABC8-E6737E9E93C5}" dt="2024-10-20T13:49:57.800" v="397" actId="26606"/>
          <ac:spMkLst>
            <pc:docMk/>
            <pc:sldMk cId="2794512021" sldId="264"/>
            <ac:spMk id="26" creationId="{743AA782-23D1-4521-8CAD-47662984AA08}"/>
          </ac:spMkLst>
        </pc:spChg>
        <pc:spChg chg="add del">
          <ac:chgData name="Samir Mhanna (2119514)" userId="42acdb1e-7c6a-4d29-81c4-afc75570156c" providerId="ADAL" clId="{6C7C6C4F-7E89-4C83-ABC8-E6737E9E93C5}" dt="2024-10-20T13:49:57.800" v="397" actId="26606"/>
          <ac:spMkLst>
            <pc:docMk/>
            <pc:sldMk cId="2794512021" sldId="264"/>
            <ac:spMk id="28" creationId="{650D18FE-0824-4A46-B22C-A86B52E5780A}"/>
          </ac:spMkLst>
        </pc:spChg>
        <pc:spChg chg="add del">
          <ac:chgData name="Samir Mhanna (2119514)" userId="42acdb1e-7c6a-4d29-81c4-afc75570156c" providerId="ADAL" clId="{6C7C6C4F-7E89-4C83-ABC8-E6737E9E93C5}" dt="2024-10-20T13:49:57.800" v="397" actId="26606"/>
          <ac:spMkLst>
            <pc:docMk/>
            <pc:sldMk cId="2794512021" sldId="264"/>
            <ac:spMk id="33" creationId="{45D37F4E-DDB4-456B-97E0-9937730A039F}"/>
          </ac:spMkLst>
        </pc:spChg>
        <pc:spChg chg="add del">
          <ac:chgData name="Samir Mhanna (2119514)" userId="42acdb1e-7c6a-4d29-81c4-afc75570156c" providerId="ADAL" clId="{6C7C6C4F-7E89-4C83-ABC8-E6737E9E93C5}" dt="2024-10-20T13:49:57.800" v="397" actId="26606"/>
          <ac:spMkLst>
            <pc:docMk/>
            <pc:sldMk cId="2794512021" sldId="264"/>
            <ac:spMk id="35" creationId="{B2DD41CD-8F47-4F56-AD12-4E2FF7696987}"/>
          </ac:spMkLst>
        </pc:spChg>
        <pc:grpChg chg="add del mod">
          <ac:chgData name="Samir Mhanna (2119514)" userId="42acdb1e-7c6a-4d29-81c4-afc75570156c" providerId="ADAL" clId="{6C7C6C4F-7E89-4C83-ABC8-E6737E9E93C5}" dt="2024-10-18T19:56:34.907" v="189" actId="478"/>
          <ac:grpSpMkLst>
            <pc:docMk/>
            <pc:sldMk cId="2794512021" sldId="264"/>
            <ac:grpSpMk id="5" creationId="{052B6AFC-3439-B801-6B88-700AC9CADB52}"/>
          </ac:grpSpMkLst>
        </pc:grpChg>
        <pc:grpChg chg="add del mod">
          <ac:chgData name="Samir Mhanna (2119514)" userId="42acdb1e-7c6a-4d29-81c4-afc75570156c" providerId="ADAL" clId="{6C7C6C4F-7E89-4C83-ABC8-E6737E9E93C5}" dt="2024-10-18T19:56:39.525" v="192" actId="478"/>
          <ac:grpSpMkLst>
            <pc:docMk/>
            <pc:sldMk cId="2794512021" sldId="264"/>
            <ac:grpSpMk id="8" creationId="{BF6D4C81-2E8D-4B24-F86C-53E671AEA9D6}"/>
          </ac:grpSpMkLst>
        </pc:grpChg>
        <pc:grpChg chg="add del mod">
          <ac:chgData name="Samir Mhanna (2119514)" userId="42acdb1e-7c6a-4d29-81c4-afc75570156c" providerId="ADAL" clId="{6C7C6C4F-7E89-4C83-ABC8-E6737E9E93C5}" dt="2024-10-18T19:56:33.952" v="188" actId="478"/>
          <ac:grpSpMkLst>
            <pc:docMk/>
            <pc:sldMk cId="2794512021" sldId="264"/>
            <ac:grpSpMk id="12" creationId="{F879CAB5-1102-B920-2900-7756CDEFDC08}"/>
          </ac:grpSpMkLst>
        </pc:grpChg>
        <pc:grpChg chg="add del mod">
          <ac:chgData name="Samir Mhanna (2119514)" userId="42acdb1e-7c6a-4d29-81c4-afc75570156c" providerId="ADAL" clId="{6C7C6C4F-7E89-4C83-ABC8-E6737E9E93C5}" dt="2024-10-18T19:56:38.136" v="191" actId="478"/>
          <ac:grpSpMkLst>
            <pc:docMk/>
            <pc:sldMk cId="2794512021" sldId="264"/>
            <ac:grpSpMk id="16" creationId="{613FF617-272B-C3D9-8677-2185B08F264D}"/>
          </ac:grpSpMkLst>
        </pc:grpChg>
        <pc:graphicFrameChg chg="del mod modGraphic">
          <ac:chgData name="Samir Mhanna (2119514)" userId="42acdb1e-7c6a-4d29-81c4-afc75570156c" providerId="ADAL" clId="{6C7C6C4F-7E89-4C83-ABC8-E6737E9E93C5}" dt="2024-10-17T19:06:53.854" v="126" actId="478"/>
          <ac:graphicFrameMkLst>
            <pc:docMk/>
            <pc:sldMk cId="2794512021" sldId="264"/>
            <ac:graphicFrameMk id="4" creationId="{D1FB5F82-F2FC-6331-9D2D-D1DF80CB0D60}"/>
          </ac:graphicFrameMkLst>
        </pc:graphicFrameChg>
        <pc:picChg chg="add mod ord">
          <ac:chgData name="Samir Mhanna (2119514)" userId="42acdb1e-7c6a-4d29-81c4-afc75570156c" providerId="ADAL" clId="{6C7C6C4F-7E89-4C83-ABC8-E6737E9E93C5}" dt="2024-10-20T13:49:57.800" v="397" actId="26606"/>
          <ac:picMkLst>
            <pc:docMk/>
            <pc:sldMk cId="2794512021" sldId="264"/>
            <ac:picMk id="4" creationId="{FB996634-322A-35E3-7FFE-468B5CEDA965}"/>
          </ac:picMkLst>
        </pc:picChg>
      </pc:sldChg>
      <pc:sldChg chg="addSp delSp modSp new mod setBg">
        <pc:chgData name="Samir Mhanna (2119514)" userId="42acdb1e-7c6a-4d29-81c4-afc75570156c" providerId="ADAL" clId="{6C7C6C4F-7E89-4C83-ABC8-E6737E9E93C5}" dt="2024-10-20T18:09:03.721" v="912" actId="21"/>
        <pc:sldMkLst>
          <pc:docMk/>
          <pc:sldMk cId="359125665" sldId="265"/>
        </pc:sldMkLst>
        <pc:spChg chg="mod">
          <ac:chgData name="Samir Mhanna (2119514)" userId="42acdb1e-7c6a-4d29-81c4-afc75570156c" providerId="ADAL" clId="{6C7C6C4F-7E89-4C83-ABC8-E6737E9E93C5}" dt="2024-10-20T14:04:49.565" v="418" actId="26606"/>
          <ac:spMkLst>
            <pc:docMk/>
            <pc:sldMk cId="359125665" sldId="265"/>
            <ac:spMk id="2" creationId="{2DBB360D-8AEF-89E5-7273-15A00E8C996D}"/>
          </ac:spMkLst>
        </pc:spChg>
        <pc:spChg chg="mod ord">
          <ac:chgData name="Samir Mhanna (2119514)" userId="42acdb1e-7c6a-4d29-81c4-afc75570156c" providerId="ADAL" clId="{6C7C6C4F-7E89-4C83-ABC8-E6737E9E93C5}" dt="2024-10-20T14:14:03.797" v="576" actId="1076"/>
          <ac:spMkLst>
            <pc:docMk/>
            <pc:sldMk cId="359125665" sldId="265"/>
            <ac:spMk id="3" creationId="{7A4CF7E7-8F2B-0188-5751-93DE71243334}"/>
          </ac:spMkLst>
        </pc:spChg>
        <pc:spChg chg="add del">
          <ac:chgData name="Samir Mhanna (2119514)" userId="42acdb1e-7c6a-4d29-81c4-afc75570156c" providerId="ADAL" clId="{6C7C6C4F-7E89-4C83-ABC8-E6737E9E93C5}" dt="2024-10-20T13:42:09.847" v="375" actId="26606"/>
          <ac:spMkLst>
            <pc:docMk/>
            <pc:sldMk cId="359125665" sldId="265"/>
            <ac:spMk id="10" creationId="{45D37F4E-DDB4-456B-97E0-9937730A039F}"/>
          </ac:spMkLst>
        </pc:spChg>
        <pc:spChg chg="add del">
          <ac:chgData name="Samir Mhanna (2119514)" userId="42acdb1e-7c6a-4d29-81c4-afc75570156c" providerId="ADAL" clId="{6C7C6C4F-7E89-4C83-ABC8-E6737E9E93C5}" dt="2024-10-20T13:42:09.847" v="375" actId="26606"/>
          <ac:spMkLst>
            <pc:docMk/>
            <pc:sldMk cId="359125665" sldId="265"/>
            <ac:spMk id="12" creationId="{B2DD41CD-8F47-4F56-AD12-4E2FF7696987}"/>
          </ac:spMkLst>
        </pc:spChg>
        <pc:spChg chg="add del">
          <ac:chgData name="Samir Mhanna (2119514)" userId="42acdb1e-7c6a-4d29-81c4-afc75570156c" providerId="ADAL" clId="{6C7C6C4F-7E89-4C83-ABC8-E6737E9E93C5}" dt="2024-10-20T13:42:22.488" v="377" actId="26606"/>
          <ac:spMkLst>
            <pc:docMk/>
            <pc:sldMk cId="359125665" sldId="265"/>
            <ac:spMk id="14" creationId="{743AA782-23D1-4521-8CAD-47662984AA08}"/>
          </ac:spMkLst>
        </pc:spChg>
        <pc:spChg chg="add del">
          <ac:chgData name="Samir Mhanna (2119514)" userId="42acdb1e-7c6a-4d29-81c4-afc75570156c" providerId="ADAL" clId="{6C7C6C4F-7E89-4C83-ABC8-E6737E9E93C5}" dt="2024-10-20T13:42:22.488" v="377" actId="26606"/>
          <ac:spMkLst>
            <pc:docMk/>
            <pc:sldMk cId="359125665" sldId="265"/>
            <ac:spMk id="15" creationId="{650D18FE-0824-4A46-B22C-A86B52E5780A}"/>
          </ac:spMkLst>
        </pc:spChg>
        <pc:spChg chg="add del">
          <ac:chgData name="Samir Mhanna (2119514)" userId="42acdb1e-7c6a-4d29-81c4-afc75570156c" providerId="ADAL" clId="{6C7C6C4F-7E89-4C83-ABC8-E6737E9E93C5}" dt="2024-10-20T14:04:49.565" v="418" actId="26606"/>
          <ac:spMkLst>
            <pc:docMk/>
            <pc:sldMk cId="359125665" sldId="265"/>
            <ac:spMk id="17" creationId="{45D37F4E-DDB4-456B-97E0-9937730A039F}"/>
          </ac:spMkLst>
        </pc:spChg>
        <pc:spChg chg="add del">
          <ac:chgData name="Samir Mhanna (2119514)" userId="42acdb1e-7c6a-4d29-81c4-afc75570156c" providerId="ADAL" clId="{6C7C6C4F-7E89-4C83-ABC8-E6737E9E93C5}" dt="2024-10-20T14:04:49.565" v="418" actId="26606"/>
          <ac:spMkLst>
            <pc:docMk/>
            <pc:sldMk cId="359125665" sldId="265"/>
            <ac:spMk id="18" creationId="{B2DD41CD-8F47-4F56-AD12-4E2FF7696987}"/>
          </ac:spMkLst>
        </pc:spChg>
        <pc:spChg chg="add del">
          <ac:chgData name="Samir Mhanna (2119514)" userId="42acdb1e-7c6a-4d29-81c4-afc75570156c" providerId="ADAL" clId="{6C7C6C4F-7E89-4C83-ABC8-E6737E9E93C5}" dt="2024-10-20T14:04:45.070" v="415" actId="26606"/>
          <ac:spMkLst>
            <pc:docMk/>
            <pc:sldMk cId="359125665" sldId="265"/>
            <ac:spMk id="23" creationId="{7FF47CB7-972F-479F-A36D-9E72D26EC8DA}"/>
          </ac:spMkLst>
        </pc:spChg>
        <pc:spChg chg="add del">
          <ac:chgData name="Samir Mhanna (2119514)" userId="42acdb1e-7c6a-4d29-81c4-afc75570156c" providerId="ADAL" clId="{6C7C6C4F-7E89-4C83-ABC8-E6737E9E93C5}" dt="2024-10-20T14:04:45.070" v="415" actId="26606"/>
          <ac:spMkLst>
            <pc:docMk/>
            <pc:sldMk cId="359125665" sldId="265"/>
            <ac:spMk id="25" creationId="{0D153B68-5844-490D-8E67-F616D6D721CA}"/>
          </ac:spMkLst>
        </pc:spChg>
        <pc:spChg chg="add del">
          <ac:chgData name="Samir Mhanna (2119514)" userId="42acdb1e-7c6a-4d29-81c4-afc75570156c" providerId="ADAL" clId="{6C7C6C4F-7E89-4C83-ABC8-E6737E9E93C5}" dt="2024-10-20T14:04:45.070" v="415" actId="26606"/>
          <ac:spMkLst>
            <pc:docMk/>
            <pc:sldMk cId="359125665" sldId="265"/>
            <ac:spMk id="27" creationId="{9A0D773F-7A7D-4DBB-9DEA-86BB8B8F4BC8}"/>
          </ac:spMkLst>
        </pc:spChg>
        <pc:spChg chg="add del">
          <ac:chgData name="Samir Mhanna (2119514)" userId="42acdb1e-7c6a-4d29-81c4-afc75570156c" providerId="ADAL" clId="{6C7C6C4F-7E89-4C83-ABC8-E6737E9E93C5}" dt="2024-10-20T14:04:49.446" v="417" actId="26606"/>
          <ac:spMkLst>
            <pc:docMk/>
            <pc:sldMk cId="359125665" sldId="265"/>
            <ac:spMk id="29" creationId="{2EB492CD-616E-47F8-933B-5E2D952A0593}"/>
          </ac:spMkLst>
        </pc:spChg>
        <pc:spChg chg="add del">
          <ac:chgData name="Samir Mhanna (2119514)" userId="42acdb1e-7c6a-4d29-81c4-afc75570156c" providerId="ADAL" clId="{6C7C6C4F-7E89-4C83-ABC8-E6737E9E93C5}" dt="2024-10-20T14:04:49.446" v="417" actId="26606"/>
          <ac:spMkLst>
            <pc:docMk/>
            <pc:sldMk cId="359125665" sldId="265"/>
            <ac:spMk id="30" creationId="{59383CF9-23B5-4335-9B21-1791C4CF1C75}"/>
          </ac:spMkLst>
        </pc:spChg>
        <pc:spChg chg="add del">
          <ac:chgData name="Samir Mhanna (2119514)" userId="42acdb1e-7c6a-4d29-81c4-afc75570156c" providerId="ADAL" clId="{6C7C6C4F-7E89-4C83-ABC8-E6737E9E93C5}" dt="2024-10-20T14:04:49.446" v="417" actId="26606"/>
          <ac:spMkLst>
            <pc:docMk/>
            <pc:sldMk cId="359125665" sldId="265"/>
            <ac:spMk id="31" creationId="{0007FE00-9498-4706-B255-6437B0252C02}"/>
          </ac:spMkLst>
        </pc:spChg>
        <pc:spChg chg="add">
          <ac:chgData name="Samir Mhanna (2119514)" userId="42acdb1e-7c6a-4d29-81c4-afc75570156c" providerId="ADAL" clId="{6C7C6C4F-7E89-4C83-ABC8-E6737E9E93C5}" dt="2024-10-20T14:04:49.565" v="418" actId="26606"/>
          <ac:spMkLst>
            <pc:docMk/>
            <pc:sldMk cId="359125665" sldId="265"/>
            <ac:spMk id="33" creationId="{7FF47CB7-972F-479F-A36D-9E72D26EC8DA}"/>
          </ac:spMkLst>
        </pc:spChg>
        <pc:spChg chg="add">
          <ac:chgData name="Samir Mhanna (2119514)" userId="42acdb1e-7c6a-4d29-81c4-afc75570156c" providerId="ADAL" clId="{6C7C6C4F-7E89-4C83-ABC8-E6737E9E93C5}" dt="2024-10-20T14:04:49.565" v="418" actId="26606"/>
          <ac:spMkLst>
            <pc:docMk/>
            <pc:sldMk cId="359125665" sldId="265"/>
            <ac:spMk id="34" creationId="{0D153B68-5844-490D-8E67-F616D6D721CA}"/>
          </ac:spMkLst>
        </pc:spChg>
        <pc:spChg chg="add">
          <ac:chgData name="Samir Mhanna (2119514)" userId="42acdb1e-7c6a-4d29-81c4-afc75570156c" providerId="ADAL" clId="{6C7C6C4F-7E89-4C83-ABC8-E6737E9E93C5}" dt="2024-10-20T14:04:49.565" v="418" actId="26606"/>
          <ac:spMkLst>
            <pc:docMk/>
            <pc:sldMk cId="359125665" sldId="265"/>
            <ac:spMk id="35" creationId="{9A0D773F-7A7D-4DBB-9DEA-86BB8B8F4BC8}"/>
          </ac:spMkLst>
        </pc:spChg>
        <pc:picChg chg="add del mod modCrop">
          <ac:chgData name="Samir Mhanna (2119514)" userId="42acdb1e-7c6a-4d29-81c4-afc75570156c" providerId="ADAL" clId="{6C7C6C4F-7E89-4C83-ABC8-E6737E9E93C5}" dt="2024-10-20T13:56:54.569" v="405" actId="21"/>
          <ac:picMkLst>
            <pc:docMk/>
            <pc:sldMk cId="359125665" sldId="265"/>
            <ac:picMk id="5" creationId="{233D23F4-43C0-9FDD-A030-9EC5CB6C968B}"/>
          </ac:picMkLst>
        </pc:picChg>
        <pc:picChg chg="add del mod">
          <ac:chgData name="Samir Mhanna (2119514)" userId="42acdb1e-7c6a-4d29-81c4-afc75570156c" providerId="ADAL" clId="{6C7C6C4F-7E89-4C83-ABC8-E6737E9E93C5}" dt="2024-10-20T18:09:03.721" v="912" actId="21"/>
          <ac:picMkLst>
            <pc:docMk/>
            <pc:sldMk cId="359125665" sldId="265"/>
            <ac:picMk id="7" creationId="{C672BE37-E626-B3A1-A246-5D182AE056AC}"/>
          </ac:picMkLst>
        </pc:picChg>
        <pc:picChg chg="add mod">
          <ac:chgData name="Samir Mhanna (2119514)" userId="42acdb1e-7c6a-4d29-81c4-afc75570156c" providerId="ADAL" clId="{6C7C6C4F-7E89-4C83-ABC8-E6737E9E93C5}" dt="2024-10-20T18:08:37.374" v="907"/>
          <ac:picMkLst>
            <pc:docMk/>
            <pc:sldMk cId="359125665" sldId="265"/>
            <ac:picMk id="9" creationId="{B6A5295F-DD7D-8574-BB2C-118C1B35E246}"/>
          </ac:picMkLst>
        </pc:picChg>
      </pc:sldChg>
      <pc:sldChg chg="addSp delSp modSp new mod setBg">
        <pc:chgData name="Samir Mhanna (2119514)" userId="42acdb1e-7c6a-4d29-81c4-afc75570156c" providerId="ADAL" clId="{6C7C6C4F-7E89-4C83-ABC8-E6737E9E93C5}" dt="2024-10-20T14:36:31.379" v="715" actId="1076"/>
        <pc:sldMkLst>
          <pc:docMk/>
          <pc:sldMk cId="64729586" sldId="266"/>
        </pc:sldMkLst>
        <pc:spChg chg="del">
          <ac:chgData name="Samir Mhanna (2119514)" userId="42acdb1e-7c6a-4d29-81c4-afc75570156c" providerId="ADAL" clId="{6C7C6C4F-7E89-4C83-ABC8-E6737E9E93C5}" dt="2024-10-20T13:57:11.051" v="408" actId="26606"/>
          <ac:spMkLst>
            <pc:docMk/>
            <pc:sldMk cId="64729586" sldId="266"/>
            <ac:spMk id="2" creationId="{D78FA654-8A78-7AB8-9317-9888BA3FCEE7}"/>
          </ac:spMkLst>
        </pc:spChg>
        <pc:spChg chg="del">
          <ac:chgData name="Samir Mhanna (2119514)" userId="42acdb1e-7c6a-4d29-81c4-afc75570156c" providerId="ADAL" clId="{6C7C6C4F-7E89-4C83-ABC8-E6737E9E93C5}" dt="2024-10-20T13:57:05.971" v="407"/>
          <ac:spMkLst>
            <pc:docMk/>
            <pc:sldMk cId="64729586" sldId="266"/>
            <ac:spMk id="3" creationId="{F5B9382F-035C-732F-5035-0A15A50FC9AF}"/>
          </ac:spMkLst>
        </pc:spChg>
        <pc:spChg chg="add mod">
          <ac:chgData name="Samir Mhanna (2119514)" userId="42acdb1e-7c6a-4d29-81c4-afc75570156c" providerId="ADAL" clId="{6C7C6C4F-7E89-4C83-ABC8-E6737E9E93C5}" dt="2024-10-20T14:36:31.379" v="715" actId="1076"/>
          <ac:spMkLst>
            <pc:docMk/>
            <pc:sldMk cId="64729586" sldId="266"/>
            <ac:spMk id="4" creationId="{4A7713ED-D58B-A473-469B-FB978269E705}"/>
          </ac:spMkLst>
        </pc:spChg>
        <pc:spChg chg="add">
          <ac:chgData name="Samir Mhanna (2119514)" userId="42acdb1e-7c6a-4d29-81c4-afc75570156c" providerId="ADAL" clId="{6C7C6C4F-7E89-4C83-ABC8-E6737E9E93C5}" dt="2024-10-20T13:57:11.051" v="408" actId="26606"/>
          <ac:spMkLst>
            <pc:docMk/>
            <pc:sldMk cId="64729586" sldId="266"/>
            <ac:spMk id="10" creationId="{32BC26D8-82FB-445E-AA49-62A77D7C1EE0}"/>
          </ac:spMkLst>
        </pc:spChg>
        <pc:spChg chg="add">
          <ac:chgData name="Samir Mhanna (2119514)" userId="42acdb1e-7c6a-4d29-81c4-afc75570156c" providerId="ADAL" clId="{6C7C6C4F-7E89-4C83-ABC8-E6737E9E93C5}" dt="2024-10-20T13:57:11.051" v="408" actId="26606"/>
          <ac:spMkLst>
            <pc:docMk/>
            <pc:sldMk cId="64729586" sldId="266"/>
            <ac:spMk id="12" creationId="{CB44330D-EA18-4254-AA95-EB49948539B8}"/>
          </ac:spMkLst>
        </pc:spChg>
        <pc:picChg chg="add mod">
          <ac:chgData name="Samir Mhanna (2119514)" userId="42acdb1e-7c6a-4d29-81c4-afc75570156c" providerId="ADAL" clId="{6C7C6C4F-7E89-4C83-ABC8-E6737E9E93C5}" dt="2024-10-20T14:36:25.108" v="714" actId="14100"/>
          <ac:picMkLst>
            <pc:docMk/>
            <pc:sldMk cId="64729586" sldId="266"/>
            <ac:picMk id="5" creationId="{233D23F4-43C0-9FDD-A030-9EC5CB6C968B}"/>
          </ac:picMkLst>
        </pc:picChg>
      </pc:sldChg>
      <pc:sldChg chg="addSp delSp modSp new add del mod setBg">
        <pc:chgData name="Samir Mhanna (2119514)" userId="42acdb1e-7c6a-4d29-81c4-afc75570156c" providerId="ADAL" clId="{6C7C6C4F-7E89-4C83-ABC8-E6737E9E93C5}" dt="2024-10-20T18:14:55.779" v="952" actId="732"/>
        <pc:sldMkLst>
          <pc:docMk/>
          <pc:sldMk cId="1720128328" sldId="267"/>
        </pc:sldMkLst>
        <pc:spChg chg="del">
          <ac:chgData name="Samir Mhanna (2119514)" userId="42acdb1e-7c6a-4d29-81c4-afc75570156c" providerId="ADAL" clId="{6C7C6C4F-7E89-4C83-ABC8-E6737E9E93C5}" dt="2024-10-20T14:14:47.735" v="577" actId="478"/>
          <ac:spMkLst>
            <pc:docMk/>
            <pc:sldMk cId="1720128328" sldId="267"/>
            <ac:spMk id="2" creationId="{A7A46614-4ED9-EAA2-E5F3-64326F62F436}"/>
          </ac:spMkLst>
        </pc:spChg>
        <pc:spChg chg="mod ord">
          <ac:chgData name="Samir Mhanna (2119514)" userId="42acdb1e-7c6a-4d29-81c4-afc75570156c" providerId="ADAL" clId="{6C7C6C4F-7E89-4C83-ABC8-E6737E9E93C5}" dt="2024-10-20T18:14:34.560" v="950" actId="1076"/>
          <ac:spMkLst>
            <pc:docMk/>
            <pc:sldMk cId="1720128328" sldId="267"/>
            <ac:spMk id="3" creationId="{9CADF1D5-DC64-179C-1FF6-705A2327DD60}"/>
          </ac:spMkLst>
        </pc:spChg>
        <pc:spChg chg="add del mod">
          <ac:chgData name="Samir Mhanna (2119514)" userId="42acdb1e-7c6a-4d29-81c4-afc75570156c" providerId="ADAL" clId="{6C7C6C4F-7E89-4C83-ABC8-E6737E9E93C5}" dt="2024-10-20T18:14:20.402" v="948" actId="478"/>
          <ac:spMkLst>
            <pc:docMk/>
            <pc:sldMk cId="1720128328" sldId="267"/>
            <ac:spMk id="13" creationId="{0DAB3D38-E1AF-1259-2230-33F98585C24A}"/>
          </ac:spMkLst>
        </pc:spChg>
        <pc:spChg chg="add del">
          <ac:chgData name="Samir Mhanna (2119514)" userId="42acdb1e-7c6a-4d29-81c4-afc75570156c" providerId="ADAL" clId="{6C7C6C4F-7E89-4C83-ABC8-E6737E9E93C5}" dt="2024-10-20T18:09:02.066" v="911" actId="26606"/>
          <ac:spMkLst>
            <pc:docMk/>
            <pc:sldMk cId="1720128328" sldId="267"/>
            <ac:spMk id="15" creationId="{743AA782-23D1-4521-8CAD-47662984AA08}"/>
          </ac:spMkLst>
        </pc:spChg>
        <pc:spChg chg="add del">
          <ac:chgData name="Samir Mhanna (2119514)" userId="42acdb1e-7c6a-4d29-81c4-afc75570156c" providerId="ADAL" clId="{6C7C6C4F-7E89-4C83-ABC8-E6737E9E93C5}" dt="2024-10-20T18:09:02.066" v="911" actId="26606"/>
          <ac:spMkLst>
            <pc:docMk/>
            <pc:sldMk cId="1720128328" sldId="267"/>
            <ac:spMk id="17" creationId="{71877DBC-BB60-40F0-AC93-2ACDBAAE60CE}"/>
          </ac:spMkLst>
        </pc:spChg>
        <pc:spChg chg="add del">
          <ac:chgData name="Samir Mhanna (2119514)" userId="42acdb1e-7c6a-4d29-81c4-afc75570156c" providerId="ADAL" clId="{6C7C6C4F-7E89-4C83-ABC8-E6737E9E93C5}" dt="2024-10-20T18:13:10.514" v="926" actId="26606"/>
          <ac:spMkLst>
            <pc:docMk/>
            <pc:sldMk cId="1720128328" sldId="267"/>
            <ac:spMk id="18" creationId="{7ED7575E-88D2-B771-681D-46A7E55415DD}"/>
          </ac:spMkLst>
        </pc:spChg>
        <pc:grpChg chg="add">
          <ac:chgData name="Samir Mhanna (2119514)" userId="42acdb1e-7c6a-4d29-81c4-afc75570156c" providerId="ADAL" clId="{6C7C6C4F-7E89-4C83-ABC8-E6737E9E93C5}" dt="2024-10-20T18:13:10.514" v="926" actId="26606"/>
          <ac:grpSpMkLst>
            <pc:docMk/>
            <pc:sldMk cId="1720128328" sldId="267"/>
            <ac:grpSpMk id="25" creationId="{6258F736-B256-8039-9DC6-F4E49A5C5AD5}"/>
          </ac:grpSpMkLst>
        </pc:grpChg>
        <pc:graphicFrameChg chg="add mod">
          <ac:chgData name="Samir Mhanna (2119514)" userId="42acdb1e-7c6a-4d29-81c4-afc75570156c" providerId="ADAL" clId="{6C7C6C4F-7E89-4C83-ABC8-E6737E9E93C5}" dt="2024-10-20T14:15:19.726" v="579"/>
          <ac:graphicFrameMkLst>
            <pc:docMk/>
            <pc:sldMk cId="1720128328" sldId="267"/>
            <ac:graphicFrameMk id="4" creationId="{05E0DBAB-FB9F-7B1B-4E79-CDE3073AD921}"/>
          </ac:graphicFrameMkLst>
        </pc:graphicFrameChg>
        <pc:graphicFrameChg chg="add del mod modGraphic">
          <ac:chgData name="Samir Mhanna (2119514)" userId="42acdb1e-7c6a-4d29-81c4-afc75570156c" providerId="ADAL" clId="{6C7C6C4F-7E89-4C83-ABC8-E6737E9E93C5}" dt="2024-10-20T14:16:47.429" v="637" actId="478"/>
          <ac:graphicFrameMkLst>
            <pc:docMk/>
            <pc:sldMk cId="1720128328" sldId="267"/>
            <ac:graphicFrameMk id="5" creationId="{F8AAA130-98BC-2B8F-C235-6E372A15EC7F}"/>
          </ac:graphicFrameMkLst>
        </pc:graphicFrameChg>
        <pc:picChg chg="add del mod">
          <ac:chgData name="Samir Mhanna (2119514)" userId="42acdb1e-7c6a-4d29-81c4-afc75570156c" providerId="ADAL" clId="{6C7C6C4F-7E89-4C83-ABC8-E6737E9E93C5}" dt="2024-10-20T18:07:34.878" v="904" actId="478"/>
          <ac:picMkLst>
            <pc:docMk/>
            <pc:sldMk cId="1720128328" sldId="267"/>
            <ac:picMk id="7" creationId="{A8045E2C-6C0C-3831-BAA2-EF0CDB2B1BA4}"/>
          </ac:picMkLst>
        </pc:picChg>
        <pc:picChg chg="add del mod">
          <ac:chgData name="Samir Mhanna (2119514)" userId="42acdb1e-7c6a-4d29-81c4-afc75570156c" providerId="ADAL" clId="{6C7C6C4F-7E89-4C83-ABC8-E6737E9E93C5}" dt="2024-10-20T18:08:32.752" v="906" actId="21"/>
          <ac:picMkLst>
            <pc:docMk/>
            <pc:sldMk cId="1720128328" sldId="267"/>
            <ac:picMk id="9" creationId="{B6A5295F-DD7D-8574-BB2C-118C1B35E246}"/>
          </ac:picMkLst>
        </pc:picChg>
        <pc:picChg chg="add mod">
          <ac:chgData name="Samir Mhanna (2119514)" userId="42acdb1e-7c6a-4d29-81c4-afc75570156c" providerId="ADAL" clId="{6C7C6C4F-7E89-4C83-ABC8-E6737E9E93C5}" dt="2024-10-20T18:09:02.066" v="911" actId="26606"/>
          <ac:picMkLst>
            <pc:docMk/>
            <pc:sldMk cId="1720128328" sldId="267"/>
            <ac:picMk id="10" creationId="{C672BE37-E626-B3A1-A246-5D182AE056AC}"/>
          </ac:picMkLst>
        </pc:picChg>
        <pc:picChg chg="add mod ord modCrop">
          <ac:chgData name="Samir Mhanna (2119514)" userId="42acdb1e-7c6a-4d29-81c4-afc75570156c" providerId="ADAL" clId="{6C7C6C4F-7E89-4C83-ABC8-E6737E9E93C5}" dt="2024-10-20T18:14:55.779" v="952" actId="732"/>
          <ac:picMkLst>
            <pc:docMk/>
            <pc:sldMk cId="1720128328" sldId="267"/>
            <ac:picMk id="12" creationId="{1D1EC233-36E1-4451-4007-8F9CC30570F2}"/>
          </ac:picMkLst>
        </pc:picChg>
        <pc:cxnChg chg="add del">
          <ac:chgData name="Samir Mhanna (2119514)" userId="42acdb1e-7c6a-4d29-81c4-afc75570156c" providerId="ADAL" clId="{6C7C6C4F-7E89-4C83-ABC8-E6737E9E93C5}" dt="2024-10-20T18:13:10.514" v="926" actId="26606"/>
          <ac:cxnSpMkLst>
            <pc:docMk/>
            <pc:sldMk cId="1720128328" sldId="267"/>
            <ac:cxnSpMk id="20" creationId="{249EDD1B-F94D-B4E6-ACAA-566B9A26FDE3}"/>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D1B000-CBAC-4BEA-9653-F8395CF2B4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5974D2-1814-4991-A108-3BD13EA0D17B}">
      <dgm:prSet/>
      <dgm:spPr/>
      <dgm:t>
        <a:bodyPr/>
        <a:lstStyle/>
        <a:p>
          <a:r>
            <a:rPr lang="en-US" b="1" dirty="0"/>
            <a:t>Overview/ Emotional Intelligence</a:t>
          </a:r>
          <a:endParaRPr lang="en-US" dirty="0"/>
        </a:p>
      </dgm:t>
    </dgm:pt>
    <dgm:pt modelId="{DA1C9431-3F5E-4470-A772-F0747D6E6E8F}" type="parTrans" cxnId="{8D60A129-428D-4C1B-BC26-287EFB2A9291}">
      <dgm:prSet/>
      <dgm:spPr/>
      <dgm:t>
        <a:bodyPr/>
        <a:lstStyle/>
        <a:p>
          <a:endParaRPr lang="en-US"/>
        </a:p>
      </dgm:t>
    </dgm:pt>
    <dgm:pt modelId="{79AC7626-899C-48F8-83B0-01BAEB5034D5}" type="sibTrans" cxnId="{8D60A129-428D-4C1B-BC26-287EFB2A9291}">
      <dgm:prSet/>
      <dgm:spPr/>
      <dgm:t>
        <a:bodyPr/>
        <a:lstStyle/>
        <a:p>
          <a:endParaRPr lang="en-US"/>
        </a:p>
      </dgm:t>
    </dgm:pt>
    <dgm:pt modelId="{5E111D1F-E751-4A39-9723-7DD643AE0B3E}">
      <dgm:prSet/>
      <dgm:spPr/>
      <dgm:t>
        <a:bodyPr/>
        <a:lstStyle/>
        <a:p>
          <a:r>
            <a:rPr lang="en-US" b="1" i="0" dirty="0"/>
            <a:t>Reflect on Emotional Intelligence </a:t>
          </a:r>
          <a:endParaRPr lang="en-US" dirty="0"/>
        </a:p>
      </dgm:t>
    </dgm:pt>
    <dgm:pt modelId="{0F6DC3F9-1065-4D81-BC19-67613ABE6EF3}" type="parTrans" cxnId="{45FD6B79-818D-44E3-A5D9-3CB591FD663B}">
      <dgm:prSet/>
      <dgm:spPr/>
      <dgm:t>
        <a:bodyPr/>
        <a:lstStyle/>
        <a:p>
          <a:endParaRPr lang="en-US"/>
        </a:p>
      </dgm:t>
    </dgm:pt>
    <dgm:pt modelId="{82D8A3DD-5258-4BFF-ACCF-678B88F8A29C}" type="sibTrans" cxnId="{45FD6B79-818D-44E3-A5D9-3CB591FD663B}">
      <dgm:prSet/>
      <dgm:spPr/>
      <dgm:t>
        <a:bodyPr/>
        <a:lstStyle/>
        <a:p>
          <a:endParaRPr lang="en-US"/>
        </a:p>
      </dgm:t>
    </dgm:pt>
    <dgm:pt modelId="{D9AC8D27-0DC4-40B7-A707-AFA0AE98CF58}">
      <dgm:prSet/>
      <dgm:spPr/>
      <dgm:t>
        <a:bodyPr/>
        <a:lstStyle/>
        <a:p>
          <a:r>
            <a:rPr lang="en-US" b="1" i="0" dirty="0"/>
            <a:t>Skills Focus On</a:t>
          </a:r>
          <a:endParaRPr lang="en-US" dirty="0"/>
        </a:p>
      </dgm:t>
    </dgm:pt>
    <dgm:pt modelId="{6D3F6FE8-9B6A-4F5F-A2E4-116C25FE1268}" type="parTrans" cxnId="{D2870DE1-1179-43C8-88A4-2CCE6131B14A}">
      <dgm:prSet/>
      <dgm:spPr/>
      <dgm:t>
        <a:bodyPr/>
        <a:lstStyle/>
        <a:p>
          <a:endParaRPr lang="en-US"/>
        </a:p>
      </dgm:t>
    </dgm:pt>
    <dgm:pt modelId="{6F935B90-0035-4524-9B41-BEB2DC912578}" type="sibTrans" cxnId="{D2870DE1-1179-43C8-88A4-2CCE6131B14A}">
      <dgm:prSet/>
      <dgm:spPr/>
      <dgm:t>
        <a:bodyPr/>
        <a:lstStyle/>
        <a:p>
          <a:endParaRPr lang="en-US"/>
        </a:p>
      </dgm:t>
    </dgm:pt>
    <dgm:pt modelId="{67264220-9CEE-4230-86AE-C2898D5636BA}">
      <dgm:prSet/>
      <dgm:spPr/>
      <dgm:t>
        <a:bodyPr/>
        <a:lstStyle/>
        <a:p>
          <a:r>
            <a:rPr lang="en-US" b="1" i="0" dirty="0"/>
            <a:t>Personal Reflective </a:t>
          </a:r>
          <a:endParaRPr lang="en-US" dirty="0"/>
        </a:p>
      </dgm:t>
    </dgm:pt>
    <dgm:pt modelId="{23007C01-4198-479B-978B-96F14D30FCB7}" type="parTrans" cxnId="{38632CE5-9B3B-41BF-BBE5-6626AE0E6131}">
      <dgm:prSet/>
      <dgm:spPr/>
      <dgm:t>
        <a:bodyPr/>
        <a:lstStyle/>
        <a:p>
          <a:endParaRPr lang="en-US"/>
        </a:p>
      </dgm:t>
    </dgm:pt>
    <dgm:pt modelId="{B7F2E5C0-7B27-4DA6-8799-CC9151F4B353}" type="sibTrans" cxnId="{38632CE5-9B3B-41BF-BBE5-6626AE0E6131}">
      <dgm:prSet/>
      <dgm:spPr/>
      <dgm:t>
        <a:bodyPr/>
        <a:lstStyle/>
        <a:p>
          <a:endParaRPr lang="en-US"/>
        </a:p>
      </dgm:t>
    </dgm:pt>
    <dgm:pt modelId="{377E0988-489D-4664-93F9-37FD346AEEAD}">
      <dgm:prSet/>
      <dgm:spPr/>
      <dgm:t>
        <a:bodyPr/>
        <a:lstStyle/>
        <a:p>
          <a:r>
            <a:rPr lang="en-US" b="1" i="0" dirty="0"/>
            <a:t>Conclusion </a:t>
          </a:r>
          <a:endParaRPr lang="en-US" dirty="0"/>
        </a:p>
      </dgm:t>
    </dgm:pt>
    <dgm:pt modelId="{38F91231-5391-4A8A-BD38-68205E9B81A5}" type="parTrans" cxnId="{AC74E0BE-5236-406F-B5FF-5FAAD6278248}">
      <dgm:prSet/>
      <dgm:spPr/>
      <dgm:t>
        <a:bodyPr/>
        <a:lstStyle/>
        <a:p>
          <a:endParaRPr lang="en-US"/>
        </a:p>
      </dgm:t>
    </dgm:pt>
    <dgm:pt modelId="{AECE3F06-6CF0-4C46-B7DA-C98478953007}" type="sibTrans" cxnId="{AC74E0BE-5236-406F-B5FF-5FAAD6278248}">
      <dgm:prSet/>
      <dgm:spPr/>
      <dgm:t>
        <a:bodyPr/>
        <a:lstStyle/>
        <a:p>
          <a:endParaRPr lang="en-US"/>
        </a:p>
      </dgm:t>
    </dgm:pt>
    <dgm:pt modelId="{843195BC-7EC9-4298-9ABF-E93DBF10A37F}" type="pres">
      <dgm:prSet presAssocID="{C6D1B000-CBAC-4BEA-9653-F8395CF2B4B5}" presName="root" presStyleCnt="0">
        <dgm:presLayoutVars>
          <dgm:dir/>
          <dgm:resizeHandles val="exact"/>
        </dgm:presLayoutVars>
      </dgm:prSet>
      <dgm:spPr/>
    </dgm:pt>
    <dgm:pt modelId="{C9C004BD-E6F6-4838-A9F9-3DF0DA92CD4A}" type="pres">
      <dgm:prSet presAssocID="{0D5974D2-1814-4991-A108-3BD13EA0D17B}" presName="compNode" presStyleCnt="0"/>
      <dgm:spPr/>
    </dgm:pt>
    <dgm:pt modelId="{37BDCD1C-820B-4AD6-BBE7-55A395EB6373}" type="pres">
      <dgm:prSet presAssocID="{0D5974D2-1814-4991-A108-3BD13EA0D17B}" presName="bgRect" presStyleLbl="bgShp" presStyleIdx="0" presStyleCnt="5"/>
      <dgm:spPr/>
    </dgm:pt>
    <dgm:pt modelId="{710BAA95-C3B5-4F68-AA27-42EC969670B3}" type="pres">
      <dgm:prSet presAssocID="{0D5974D2-1814-4991-A108-3BD13EA0D17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7F9349E-EF3A-4DA3-B721-837AF2EB991F}" type="pres">
      <dgm:prSet presAssocID="{0D5974D2-1814-4991-A108-3BD13EA0D17B}" presName="spaceRect" presStyleCnt="0"/>
      <dgm:spPr/>
    </dgm:pt>
    <dgm:pt modelId="{E1B05CEE-77B3-4A05-A814-45695C3D4F07}" type="pres">
      <dgm:prSet presAssocID="{0D5974D2-1814-4991-A108-3BD13EA0D17B}" presName="parTx" presStyleLbl="revTx" presStyleIdx="0" presStyleCnt="5">
        <dgm:presLayoutVars>
          <dgm:chMax val="0"/>
          <dgm:chPref val="0"/>
        </dgm:presLayoutVars>
      </dgm:prSet>
      <dgm:spPr/>
    </dgm:pt>
    <dgm:pt modelId="{6C74AD6F-CEC3-429E-A9B5-76097D9D8034}" type="pres">
      <dgm:prSet presAssocID="{79AC7626-899C-48F8-83B0-01BAEB5034D5}" presName="sibTrans" presStyleCnt="0"/>
      <dgm:spPr/>
    </dgm:pt>
    <dgm:pt modelId="{CE28C33C-28A5-460B-A0CD-E6E55237BA80}" type="pres">
      <dgm:prSet presAssocID="{5E111D1F-E751-4A39-9723-7DD643AE0B3E}" presName="compNode" presStyleCnt="0"/>
      <dgm:spPr/>
    </dgm:pt>
    <dgm:pt modelId="{076CE076-8122-42FE-8109-855F4ABABB68}" type="pres">
      <dgm:prSet presAssocID="{5E111D1F-E751-4A39-9723-7DD643AE0B3E}" presName="bgRect" presStyleLbl="bgShp" presStyleIdx="1" presStyleCnt="5"/>
      <dgm:spPr/>
    </dgm:pt>
    <dgm:pt modelId="{AEF8AD98-8615-4135-8681-C52785B74642}" type="pres">
      <dgm:prSet presAssocID="{5E111D1F-E751-4A39-9723-7DD643AE0B3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1E2F361-CDFB-4380-AB3D-9892B060AC2D}" type="pres">
      <dgm:prSet presAssocID="{5E111D1F-E751-4A39-9723-7DD643AE0B3E}" presName="spaceRect" presStyleCnt="0"/>
      <dgm:spPr/>
    </dgm:pt>
    <dgm:pt modelId="{85CD5AE7-C1FC-478F-B5BC-B973A33250D6}" type="pres">
      <dgm:prSet presAssocID="{5E111D1F-E751-4A39-9723-7DD643AE0B3E}" presName="parTx" presStyleLbl="revTx" presStyleIdx="1" presStyleCnt="5">
        <dgm:presLayoutVars>
          <dgm:chMax val="0"/>
          <dgm:chPref val="0"/>
        </dgm:presLayoutVars>
      </dgm:prSet>
      <dgm:spPr/>
    </dgm:pt>
    <dgm:pt modelId="{BF7A315F-204A-40E1-910B-200205E25EDE}" type="pres">
      <dgm:prSet presAssocID="{82D8A3DD-5258-4BFF-ACCF-678B88F8A29C}" presName="sibTrans" presStyleCnt="0"/>
      <dgm:spPr/>
    </dgm:pt>
    <dgm:pt modelId="{88D40113-EAAE-4463-8D4D-775D3DF26AA3}" type="pres">
      <dgm:prSet presAssocID="{D9AC8D27-0DC4-40B7-A707-AFA0AE98CF58}" presName="compNode" presStyleCnt="0"/>
      <dgm:spPr/>
    </dgm:pt>
    <dgm:pt modelId="{6F2DD1BC-43E7-45FA-8F99-AD40ECF017A4}" type="pres">
      <dgm:prSet presAssocID="{D9AC8D27-0DC4-40B7-A707-AFA0AE98CF58}" presName="bgRect" presStyleLbl="bgShp" presStyleIdx="2" presStyleCnt="5"/>
      <dgm:spPr/>
    </dgm:pt>
    <dgm:pt modelId="{10F1A3E3-9303-46C1-A759-3475163D0361}" type="pres">
      <dgm:prSet presAssocID="{D9AC8D27-0DC4-40B7-A707-AFA0AE98CF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12AF8A2D-340D-407D-A6AD-8ABB1334DF0F}" type="pres">
      <dgm:prSet presAssocID="{D9AC8D27-0DC4-40B7-A707-AFA0AE98CF58}" presName="spaceRect" presStyleCnt="0"/>
      <dgm:spPr/>
    </dgm:pt>
    <dgm:pt modelId="{1A5278A7-DA3E-4DD7-9F15-5F4B2D546914}" type="pres">
      <dgm:prSet presAssocID="{D9AC8D27-0DC4-40B7-A707-AFA0AE98CF58}" presName="parTx" presStyleLbl="revTx" presStyleIdx="2" presStyleCnt="5">
        <dgm:presLayoutVars>
          <dgm:chMax val="0"/>
          <dgm:chPref val="0"/>
        </dgm:presLayoutVars>
      </dgm:prSet>
      <dgm:spPr/>
    </dgm:pt>
    <dgm:pt modelId="{628E2E36-1CE6-4870-AF3A-BC12E73189E6}" type="pres">
      <dgm:prSet presAssocID="{6F935B90-0035-4524-9B41-BEB2DC912578}" presName="sibTrans" presStyleCnt="0"/>
      <dgm:spPr/>
    </dgm:pt>
    <dgm:pt modelId="{5699253C-FB45-4043-BFC6-5CE0112FEC07}" type="pres">
      <dgm:prSet presAssocID="{67264220-9CEE-4230-86AE-C2898D5636BA}" presName="compNode" presStyleCnt="0"/>
      <dgm:spPr/>
    </dgm:pt>
    <dgm:pt modelId="{59FFDCF7-CDB2-447C-ADD6-E662B18750ED}" type="pres">
      <dgm:prSet presAssocID="{67264220-9CEE-4230-86AE-C2898D5636BA}" presName="bgRect" presStyleLbl="bgShp" presStyleIdx="3" presStyleCnt="5"/>
      <dgm:spPr/>
    </dgm:pt>
    <dgm:pt modelId="{5AC99134-9D70-4556-8600-FE290F58A16A}" type="pres">
      <dgm:prSet presAssocID="{67264220-9CEE-4230-86AE-C2898D5636B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9E9B28E2-E336-4F59-9D58-3CA5B962E7E2}" type="pres">
      <dgm:prSet presAssocID="{67264220-9CEE-4230-86AE-C2898D5636BA}" presName="spaceRect" presStyleCnt="0"/>
      <dgm:spPr/>
    </dgm:pt>
    <dgm:pt modelId="{4B10584B-206A-4645-9BBB-046741E00F04}" type="pres">
      <dgm:prSet presAssocID="{67264220-9CEE-4230-86AE-C2898D5636BA}" presName="parTx" presStyleLbl="revTx" presStyleIdx="3" presStyleCnt="5">
        <dgm:presLayoutVars>
          <dgm:chMax val="0"/>
          <dgm:chPref val="0"/>
        </dgm:presLayoutVars>
      </dgm:prSet>
      <dgm:spPr/>
    </dgm:pt>
    <dgm:pt modelId="{30276B0F-9E6A-4780-8F1A-A98E10CEF732}" type="pres">
      <dgm:prSet presAssocID="{B7F2E5C0-7B27-4DA6-8799-CC9151F4B353}" presName="sibTrans" presStyleCnt="0"/>
      <dgm:spPr/>
    </dgm:pt>
    <dgm:pt modelId="{E8B4A623-9D04-4E22-9993-875EC3826FDD}" type="pres">
      <dgm:prSet presAssocID="{377E0988-489D-4664-93F9-37FD346AEEAD}" presName="compNode" presStyleCnt="0"/>
      <dgm:spPr/>
    </dgm:pt>
    <dgm:pt modelId="{B2E78B4E-0F0C-4A3C-A15B-66BA2CFDE382}" type="pres">
      <dgm:prSet presAssocID="{377E0988-489D-4664-93F9-37FD346AEEAD}" presName="bgRect" presStyleLbl="bgShp" presStyleIdx="4" presStyleCnt="5"/>
      <dgm:spPr/>
    </dgm:pt>
    <dgm:pt modelId="{7703C815-D0EE-4B93-AD0A-E69BDF52B7B6}" type="pres">
      <dgm:prSet presAssocID="{377E0988-489D-4664-93F9-37FD346AEEA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DFC627B9-0402-4874-B7AF-01C484F77BF6}" type="pres">
      <dgm:prSet presAssocID="{377E0988-489D-4664-93F9-37FD346AEEAD}" presName="spaceRect" presStyleCnt="0"/>
      <dgm:spPr/>
    </dgm:pt>
    <dgm:pt modelId="{25CB348A-2460-4A76-8B30-0C0078046101}" type="pres">
      <dgm:prSet presAssocID="{377E0988-489D-4664-93F9-37FD346AEEAD}" presName="parTx" presStyleLbl="revTx" presStyleIdx="4" presStyleCnt="5">
        <dgm:presLayoutVars>
          <dgm:chMax val="0"/>
          <dgm:chPref val="0"/>
        </dgm:presLayoutVars>
      </dgm:prSet>
      <dgm:spPr/>
    </dgm:pt>
  </dgm:ptLst>
  <dgm:cxnLst>
    <dgm:cxn modelId="{8D60A129-428D-4C1B-BC26-287EFB2A9291}" srcId="{C6D1B000-CBAC-4BEA-9653-F8395CF2B4B5}" destId="{0D5974D2-1814-4991-A108-3BD13EA0D17B}" srcOrd="0" destOrd="0" parTransId="{DA1C9431-3F5E-4470-A772-F0747D6E6E8F}" sibTransId="{79AC7626-899C-48F8-83B0-01BAEB5034D5}"/>
    <dgm:cxn modelId="{22DA345C-0A9E-4AC6-AC74-365963AE6369}" type="presOf" srcId="{C6D1B000-CBAC-4BEA-9653-F8395CF2B4B5}" destId="{843195BC-7EC9-4298-9ABF-E93DBF10A37F}" srcOrd="0" destOrd="0" presId="urn:microsoft.com/office/officeart/2018/2/layout/IconVerticalSolidList"/>
    <dgm:cxn modelId="{DA34B075-B2C4-4FDD-911B-0C314DE33E1D}" type="presOf" srcId="{377E0988-489D-4664-93F9-37FD346AEEAD}" destId="{25CB348A-2460-4A76-8B30-0C0078046101}" srcOrd="0" destOrd="0" presId="urn:microsoft.com/office/officeart/2018/2/layout/IconVerticalSolidList"/>
    <dgm:cxn modelId="{45FD6B79-818D-44E3-A5D9-3CB591FD663B}" srcId="{C6D1B000-CBAC-4BEA-9653-F8395CF2B4B5}" destId="{5E111D1F-E751-4A39-9723-7DD643AE0B3E}" srcOrd="1" destOrd="0" parTransId="{0F6DC3F9-1065-4D81-BC19-67613ABE6EF3}" sibTransId="{82D8A3DD-5258-4BFF-ACCF-678B88F8A29C}"/>
    <dgm:cxn modelId="{CAB6999A-B25F-4311-AD47-AC9BE08499AC}" type="presOf" srcId="{5E111D1F-E751-4A39-9723-7DD643AE0B3E}" destId="{85CD5AE7-C1FC-478F-B5BC-B973A33250D6}" srcOrd="0" destOrd="0" presId="urn:microsoft.com/office/officeart/2018/2/layout/IconVerticalSolidList"/>
    <dgm:cxn modelId="{2075E0AE-0590-4887-9823-D2EBE1DB5A51}" type="presOf" srcId="{67264220-9CEE-4230-86AE-C2898D5636BA}" destId="{4B10584B-206A-4645-9BBB-046741E00F04}" srcOrd="0" destOrd="0" presId="urn:microsoft.com/office/officeart/2018/2/layout/IconVerticalSolidList"/>
    <dgm:cxn modelId="{AC74E0BE-5236-406F-B5FF-5FAAD6278248}" srcId="{C6D1B000-CBAC-4BEA-9653-F8395CF2B4B5}" destId="{377E0988-489D-4664-93F9-37FD346AEEAD}" srcOrd="4" destOrd="0" parTransId="{38F91231-5391-4A8A-BD38-68205E9B81A5}" sibTransId="{AECE3F06-6CF0-4C46-B7DA-C98478953007}"/>
    <dgm:cxn modelId="{5DA5BDD5-FF30-4BC3-84C0-69C7C843B404}" type="presOf" srcId="{D9AC8D27-0DC4-40B7-A707-AFA0AE98CF58}" destId="{1A5278A7-DA3E-4DD7-9F15-5F4B2D546914}" srcOrd="0" destOrd="0" presId="urn:microsoft.com/office/officeart/2018/2/layout/IconVerticalSolidList"/>
    <dgm:cxn modelId="{D2870DE1-1179-43C8-88A4-2CCE6131B14A}" srcId="{C6D1B000-CBAC-4BEA-9653-F8395CF2B4B5}" destId="{D9AC8D27-0DC4-40B7-A707-AFA0AE98CF58}" srcOrd="2" destOrd="0" parTransId="{6D3F6FE8-9B6A-4F5F-A2E4-116C25FE1268}" sibTransId="{6F935B90-0035-4524-9B41-BEB2DC912578}"/>
    <dgm:cxn modelId="{D052B3E2-2CC0-425D-9702-855AA4583B34}" type="presOf" srcId="{0D5974D2-1814-4991-A108-3BD13EA0D17B}" destId="{E1B05CEE-77B3-4A05-A814-45695C3D4F07}" srcOrd="0" destOrd="0" presId="urn:microsoft.com/office/officeart/2018/2/layout/IconVerticalSolidList"/>
    <dgm:cxn modelId="{38632CE5-9B3B-41BF-BBE5-6626AE0E6131}" srcId="{C6D1B000-CBAC-4BEA-9653-F8395CF2B4B5}" destId="{67264220-9CEE-4230-86AE-C2898D5636BA}" srcOrd="3" destOrd="0" parTransId="{23007C01-4198-479B-978B-96F14D30FCB7}" sibTransId="{B7F2E5C0-7B27-4DA6-8799-CC9151F4B353}"/>
    <dgm:cxn modelId="{08765BC6-1B09-4A13-93D3-9F74B27D3EB1}" type="presParOf" srcId="{843195BC-7EC9-4298-9ABF-E93DBF10A37F}" destId="{C9C004BD-E6F6-4838-A9F9-3DF0DA92CD4A}" srcOrd="0" destOrd="0" presId="urn:microsoft.com/office/officeart/2018/2/layout/IconVerticalSolidList"/>
    <dgm:cxn modelId="{47F71B2A-2D2A-46D2-A1DA-369B5A356505}" type="presParOf" srcId="{C9C004BD-E6F6-4838-A9F9-3DF0DA92CD4A}" destId="{37BDCD1C-820B-4AD6-BBE7-55A395EB6373}" srcOrd="0" destOrd="0" presId="urn:microsoft.com/office/officeart/2018/2/layout/IconVerticalSolidList"/>
    <dgm:cxn modelId="{13EDAA98-CF1D-45FB-A5FD-8F8969273443}" type="presParOf" srcId="{C9C004BD-E6F6-4838-A9F9-3DF0DA92CD4A}" destId="{710BAA95-C3B5-4F68-AA27-42EC969670B3}" srcOrd="1" destOrd="0" presId="urn:microsoft.com/office/officeart/2018/2/layout/IconVerticalSolidList"/>
    <dgm:cxn modelId="{02374092-B42C-4160-9127-685328DB1A39}" type="presParOf" srcId="{C9C004BD-E6F6-4838-A9F9-3DF0DA92CD4A}" destId="{D7F9349E-EF3A-4DA3-B721-837AF2EB991F}" srcOrd="2" destOrd="0" presId="urn:microsoft.com/office/officeart/2018/2/layout/IconVerticalSolidList"/>
    <dgm:cxn modelId="{97EB6A69-E8A1-43A7-9BD0-8377FD3202C3}" type="presParOf" srcId="{C9C004BD-E6F6-4838-A9F9-3DF0DA92CD4A}" destId="{E1B05CEE-77B3-4A05-A814-45695C3D4F07}" srcOrd="3" destOrd="0" presId="urn:microsoft.com/office/officeart/2018/2/layout/IconVerticalSolidList"/>
    <dgm:cxn modelId="{EAA7F5FE-FD39-4CA6-97EA-2A2B44A2EB42}" type="presParOf" srcId="{843195BC-7EC9-4298-9ABF-E93DBF10A37F}" destId="{6C74AD6F-CEC3-429E-A9B5-76097D9D8034}" srcOrd="1" destOrd="0" presId="urn:microsoft.com/office/officeart/2018/2/layout/IconVerticalSolidList"/>
    <dgm:cxn modelId="{981210F2-8825-4775-8014-EEB9DE1A573D}" type="presParOf" srcId="{843195BC-7EC9-4298-9ABF-E93DBF10A37F}" destId="{CE28C33C-28A5-460B-A0CD-E6E55237BA80}" srcOrd="2" destOrd="0" presId="urn:microsoft.com/office/officeart/2018/2/layout/IconVerticalSolidList"/>
    <dgm:cxn modelId="{E6F15030-66F8-497E-AE0C-C2F5C1926D5D}" type="presParOf" srcId="{CE28C33C-28A5-460B-A0CD-E6E55237BA80}" destId="{076CE076-8122-42FE-8109-855F4ABABB68}" srcOrd="0" destOrd="0" presId="urn:microsoft.com/office/officeart/2018/2/layout/IconVerticalSolidList"/>
    <dgm:cxn modelId="{8AB51C42-2EEA-4F39-BB31-5B8D2C2AA081}" type="presParOf" srcId="{CE28C33C-28A5-460B-A0CD-E6E55237BA80}" destId="{AEF8AD98-8615-4135-8681-C52785B74642}" srcOrd="1" destOrd="0" presId="urn:microsoft.com/office/officeart/2018/2/layout/IconVerticalSolidList"/>
    <dgm:cxn modelId="{F0FD3516-49D8-4146-9978-DEC9CBC4E966}" type="presParOf" srcId="{CE28C33C-28A5-460B-A0CD-E6E55237BA80}" destId="{91E2F361-CDFB-4380-AB3D-9892B060AC2D}" srcOrd="2" destOrd="0" presId="urn:microsoft.com/office/officeart/2018/2/layout/IconVerticalSolidList"/>
    <dgm:cxn modelId="{10AA465B-EC5D-4108-8EBE-BF85499A2111}" type="presParOf" srcId="{CE28C33C-28A5-460B-A0CD-E6E55237BA80}" destId="{85CD5AE7-C1FC-478F-B5BC-B973A33250D6}" srcOrd="3" destOrd="0" presId="urn:microsoft.com/office/officeart/2018/2/layout/IconVerticalSolidList"/>
    <dgm:cxn modelId="{39310123-DCCE-4612-9C6C-73BE1FADD934}" type="presParOf" srcId="{843195BC-7EC9-4298-9ABF-E93DBF10A37F}" destId="{BF7A315F-204A-40E1-910B-200205E25EDE}" srcOrd="3" destOrd="0" presId="urn:microsoft.com/office/officeart/2018/2/layout/IconVerticalSolidList"/>
    <dgm:cxn modelId="{66751C0B-4352-42FF-BD1E-B741AC2E9584}" type="presParOf" srcId="{843195BC-7EC9-4298-9ABF-E93DBF10A37F}" destId="{88D40113-EAAE-4463-8D4D-775D3DF26AA3}" srcOrd="4" destOrd="0" presId="urn:microsoft.com/office/officeart/2018/2/layout/IconVerticalSolidList"/>
    <dgm:cxn modelId="{3825551F-2801-4B9F-B991-49BFACE76E46}" type="presParOf" srcId="{88D40113-EAAE-4463-8D4D-775D3DF26AA3}" destId="{6F2DD1BC-43E7-45FA-8F99-AD40ECF017A4}" srcOrd="0" destOrd="0" presId="urn:microsoft.com/office/officeart/2018/2/layout/IconVerticalSolidList"/>
    <dgm:cxn modelId="{B86DECDA-A006-4A15-A9D0-581EC452470D}" type="presParOf" srcId="{88D40113-EAAE-4463-8D4D-775D3DF26AA3}" destId="{10F1A3E3-9303-46C1-A759-3475163D0361}" srcOrd="1" destOrd="0" presId="urn:microsoft.com/office/officeart/2018/2/layout/IconVerticalSolidList"/>
    <dgm:cxn modelId="{B8DE5542-FFFB-4A2F-858C-948731D6F4F7}" type="presParOf" srcId="{88D40113-EAAE-4463-8D4D-775D3DF26AA3}" destId="{12AF8A2D-340D-407D-A6AD-8ABB1334DF0F}" srcOrd="2" destOrd="0" presId="urn:microsoft.com/office/officeart/2018/2/layout/IconVerticalSolidList"/>
    <dgm:cxn modelId="{500FDD3D-004E-4FBA-A8D7-3CC317040279}" type="presParOf" srcId="{88D40113-EAAE-4463-8D4D-775D3DF26AA3}" destId="{1A5278A7-DA3E-4DD7-9F15-5F4B2D546914}" srcOrd="3" destOrd="0" presId="urn:microsoft.com/office/officeart/2018/2/layout/IconVerticalSolidList"/>
    <dgm:cxn modelId="{948FDF0A-7BEB-4B1E-842D-5B03FBC76ECA}" type="presParOf" srcId="{843195BC-7EC9-4298-9ABF-E93DBF10A37F}" destId="{628E2E36-1CE6-4870-AF3A-BC12E73189E6}" srcOrd="5" destOrd="0" presId="urn:microsoft.com/office/officeart/2018/2/layout/IconVerticalSolidList"/>
    <dgm:cxn modelId="{B22C0D73-3EFB-4CDE-AA7B-D1901DCB843B}" type="presParOf" srcId="{843195BC-7EC9-4298-9ABF-E93DBF10A37F}" destId="{5699253C-FB45-4043-BFC6-5CE0112FEC07}" srcOrd="6" destOrd="0" presId="urn:microsoft.com/office/officeart/2018/2/layout/IconVerticalSolidList"/>
    <dgm:cxn modelId="{8A93D994-B9E8-42AA-908E-44290E2C946A}" type="presParOf" srcId="{5699253C-FB45-4043-BFC6-5CE0112FEC07}" destId="{59FFDCF7-CDB2-447C-ADD6-E662B18750ED}" srcOrd="0" destOrd="0" presId="urn:microsoft.com/office/officeart/2018/2/layout/IconVerticalSolidList"/>
    <dgm:cxn modelId="{FF062299-6244-4C8E-8F3D-C09DB9AD9F2E}" type="presParOf" srcId="{5699253C-FB45-4043-BFC6-5CE0112FEC07}" destId="{5AC99134-9D70-4556-8600-FE290F58A16A}" srcOrd="1" destOrd="0" presId="urn:microsoft.com/office/officeart/2018/2/layout/IconVerticalSolidList"/>
    <dgm:cxn modelId="{B3BEF77D-1E78-41B1-B1C1-37AFF1BB746C}" type="presParOf" srcId="{5699253C-FB45-4043-BFC6-5CE0112FEC07}" destId="{9E9B28E2-E336-4F59-9D58-3CA5B962E7E2}" srcOrd="2" destOrd="0" presId="urn:microsoft.com/office/officeart/2018/2/layout/IconVerticalSolidList"/>
    <dgm:cxn modelId="{260A6F70-23F0-4548-A76D-2BE098B93F15}" type="presParOf" srcId="{5699253C-FB45-4043-BFC6-5CE0112FEC07}" destId="{4B10584B-206A-4645-9BBB-046741E00F04}" srcOrd="3" destOrd="0" presId="urn:microsoft.com/office/officeart/2018/2/layout/IconVerticalSolidList"/>
    <dgm:cxn modelId="{34B7260F-C409-48D3-B6A6-7F29E4DA0ADA}" type="presParOf" srcId="{843195BC-7EC9-4298-9ABF-E93DBF10A37F}" destId="{30276B0F-9E6A-4780-8F1A-A98E10CEF732}" srcOrd="7" destOrd="0" presId="urn:microsoft.com/office/officeart/2018/2/layout/IconVerticalSolidList"/>
    <dgm:cxn modelId="{D3AAA85F-36FD-4EBE-B3EF-48E284B8C233}" type="presParOf" srcId="{843195BC-7EC9-4298-9ABF-E93DBF10A37F}" destId="{E8B4A623-9D04-4E22-9993-875EC3826FDD}" srcOrd="8" destOrd="0" presId="urn:microsoft.com/office/officeart/2018/2/layout/IconVerticalSolidList"/>
    <dgm:cxn modelId="{BF64A03D-B8D3-4B05-BEB5-119F67DE4204}" type="presParOf" srcId="{E8B4A623-9D04-4E22-9993-875EC3826FDD}" destId="{B2E78B4E-0F0C-4A3C-A15B-66BA2CFDE382}" srcOrd="0" destOrd="0" presId="urn:microsoft.com/office/officeart/2018/2/layout/IconVerticalSolidList"/>
    <dgm:cxn modelId="{DD7945AA-36F9-494E-8266-DD60B9CFD68A}" type="presParOf" srcId="{E8B4A623-9D04-4E22-9993-875EC3826FDD}" destId="{7703C815-D0EE-4B93-AD0A-E69BDF52B7B6}" srcOrd="1" destOrd="0" presId="urn:microsoft.com/office/officeart/2018/2/layout/IconVerticalSolidList"/>
    <dgm:cxn modelId="{1C20297F-034F-49A8-8A36-17FE9B96A3EA}" type="presParOf" srcId="{E8B4A623-9D04-4E22-9993-875EC3826FDD}" destId="{DFC627B9-0402-4874-B7AF-01C484F77BF6}" srcOrd="2" destOrd="0" presId="urn:microsoft.com/office/officeart/2018/2/layout/IconVerticalSolidList"/>
    <dgm:cxn modelId="{9E9E8821-867B-4879-BDA4-4C2E307888AA}" type="presParOf" srcId="{E8B4A623-9D04-4E22-9993-875EC3826FDD}" destId="{25CB348A-2460-4A76-8B30-0C007804610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DCD1C-820B-4AD6-BBE7-55A395EB6373}">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BAA95-C3B5-4F68-AA27-42EC969670B3}">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B05CEE-77B3-4A05-A814-45695C3D4F07}">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dirty="0"/>
            <a:t>Overview/ Emotional Intelligence</a:t>
          </a:r>
          <a:endParaRPr lang="en-US" sz="1900" kern="1200" dirty="0"/>
        </a:p>
      </dsp:txBody>
      <dsp:txXfrm>
        <a:off x="1059754" y="4307"/>
        <a:ext cx="5304469" cy="917536"/>
      </dsp:txXfrm>
    </dsp:sp>
    <dsp:sp modelId="{076CE076-8122-42FE-8109-855F4ABABB68}">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F8AD98-8615-4135-8681-C52785B74642}">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CD5AE7-C1FC-478F-B5BC-B973A33250D6}">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Reflect on Emotional Intelligence </a:t>
          </a:r>
          <a:endParaRPr lang="en-US" sz="1900" kern="1200" dirty="0"/>
        </a:p>
      </dsp:txBody>
      <dsp:txXfrm>
        <a:off x="1059754" y="1151227"/>
        <a:ext cx="5304469" cy="917536"/>
      </dsp:txXfrm>
    </dsp:sp>
    <dsp:sp modelId="{6F2DD1BC-43E7-45FA-8F99-AD40ECF017A4}">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1A3E3-9303-46C1-A759-3475163D0361}">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5278A7-DA3E-4DD7-9F15-5F4B2D546914}">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Skills Focus On</a:t>
          </a:r>
          <a:endParaRPr lang="en-US" sz="1900" kern="1200" dirty="0"/>
        </a:p>
      </dsp:txBody>
      <dsp:txXfrm>
        <a:off x="1059754" y="2298147"/>
        <a:ext cx="5304469" cy="917536"/>
      </dsp:txXfrm>
    </dsp:sp>
    <dsp:sp modelId="{59FFDCF7-CDB2-447C-ADD6-E662B18750ED}">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99134-9D70-4556-8600-FE290F58A16A}">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10584B-206A-4645-9BBB-046741E00F04}">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Personal Reflective </a:t>
          </a:r>
          <a:endParaRPr lang="en-US" sz="1900" kern="1200" dirty="0"/>
        </a:p>
      </dsp:txBody>
      <dsp:txXfrm>
        <a:off x="1059754" y="3445068"/>
        <a:ext cx="5304469" cy="917536"/>
      </dsp:txXfrm>
    </dsp:sp>
    <dsp:sp modelId="{B2E78B4E-0F0C-4A3C-A15B-66BA2CFDE382}">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3C815-D0EE-4B93-AD0A-E69BDF52B7B6}">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CB348A-2460-4A76-8B30-0C0078046101}">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i="0" kern="1200" dirty="0"/>
            <a:t>Conclusion </a:t>
          </a:r>
          <a:endParaRPr lang="en-US" sz="1900" kern="1200" dirty="0"/>
        </a:p>
      </dsp:txBody>
      <dsp:txXfrm>
        <a:off x="1059754" y="4591988"/>
        <a:ext cx="5304469" cy="9175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871F0D-4C25-4055-8D89-625F3A992913}"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2D70A7-F898-4C40-BAD5-8EFD3B46D994}" type="slidenum">
              <a:rPr lang="en-GB" smtClean="0"/>
              <a:t>‹#›</a:t>
            </a:fld>
            <a:endParaRPr lang="en-GB"/>
          </a:p>
        </p:txBody>
      </p:sp>
    </p:spTree>
    <p:extLst>
      <p:ext uri="{BB962C8B-B14F-4D97-AF65-F5344CB8AC3E}">
        <p14:creationId xmlns:p14="http://schemas.microsoft.com/office/powerpoint/2010/main" val="1549413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2D70A7-F898-4C40-BAD5-8EFD3B46D994}" type="slidenum">
              <a:rPr lang="en-GB" smtClean="0"/>
              <a:t>3</a:t>
            </a:fld>
            <a:endParaRPr lang="en-GB"/>
          </a:p>
        </p:txBody>
      </p:sp>
    </p:spTree>
    <p:extLst>
      <p:ext uri="{BB962C8B-B14F-4D97-AF65-F5344CB8AC3E}">
        <p14:creationId xmlns:p14="http://schemas.microsoft.com/office/powerpoint/2010/main" val="3458397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FB145-31D7-0FF4-64F4-E3D0974414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DB07FA-62C4-3BF1-4A3C-01DF0D07FA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26AEF7-6106-F10E-2EFD-85AF527723FA}"/>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DD8C7356-62D2-4842-4253-45F4A65B9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99ED7-2B01-240D-B890-A493583EA01D}"/>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76045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E84-DA96-1C30-7844-B5DFDD1D3E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27C61A-AB5B-9908-F9CC-ACEE35EF75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30BE1-4F9D-8563-520E-49678B7624B2}"/>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D96FBFE2-B9E3-A328-7948-D937157D7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D233B-DDDF-E99F-585D-C31CEDC66379}"/>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936184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2F4A-68C0-D38E-71B6-E85A19C8AE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950223-D7E2-9A05-5FD2-71B0FB863E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96F175-E130-FCC2-87FB-0A9369784435}"/>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B987E384-373E-A2AB-ECCA-5E2C61F978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A2EFA4-80F3-7321-CC03-08F9BC7AB452}"/>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931873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862B-F333-2348-4BC4-C7CB7440BA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8932DA-8D91-67AE-B835-980C821669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519151-43A2-D50E-CC96-4EC5A1EC27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9D1235-9480-34F4-4C71-66AC7DAFCF6D}"/>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6" name="Footer Placeholder 5">
            <a:extLst>
              <a:ext uri="{FF2B5EF4-FFF2-40B4-BE49-F238E27FC236}">
                <a16:creationId xmlns:a16="http://schemas.microsoft.com/office/drawing/2014/main" id="{75388936-AEB2-E3D2-286D-C0D4BA2881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2F9CCC-A555-A016-6F21-C0E5EEA7DFCF}"/>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276051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AFA6D-A9C3-A469-6FB1-0655FB3A7B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21ACD-E0AE-6F20-794D-A054D8801F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B67793-A830-F7AA-F12F-7E8BF9A37D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C7B59A-ACB5-BD83-9DD0-E15CDDC589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296611-7540-6B76-08EA-30D6AA1290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BBA762-D0EE-7567-9808-CF6E0AD39317}"/>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8" name="Footer Placeholder 7">
            <a:extLst>
              <a:ext uri="{FF2B5EF4-FFF2-40B4-BE49-F238E27FC236}">
                <a16:creationId xmlns:a16="http://schemas.microsoft.com/office/drawing/2014/main" id="{50884292-2363-F96C-85D6-725CCDD6D9F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7C6B4F-BD46-0400-2990-23623314DEB1}"/>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36956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03C68-AE88-7931-0EEF-6D7FCBA145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AF3EC1-7918-F232-6C89-90A7DCBCA680}"/>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4" name="Footer Placeholder 3">
            <a:extLst>
              <a:ext uri="{FF2B5EF4-FFF2-40B4-BE49-F238E27FC236}">
                <a16:creationId xmlns:a16="http://schemas.microsoft.com/office/drawing/2014/main" id="{9A4D5773-995C-FC9E-E7EF-F9D50AA798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86212A-AFB5-E029-A16B-C333A419C179}"/>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306893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2D4004-F1CB-07C6-A4B8-323E5938B23B}"/>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3" name="Footer Placeholder 2">
            <a:extLst>
              <a:ext uri="{FF2B5EF4-FFF2-40B4-BE49-F238E27FC236}">
                <a16:creationId xmlns:a16="http://schemas.microsoft.com/office/drawing/2014/main" id="{4614CC17-41AE-39F1-E00D-F767BD2026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82416B-592A-9CBD-861A-C98F443EE405}"/>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955136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A7140-EEE3-8DE3-AC7C-CD683AC26E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7FF7FF-802D-0486-72B5-EF4DF65CF2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C09B80-894B-736E-323D-9370759FC1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90984E-A723-A7BB-5D4D-BECCE038D6C1}"/>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6" name="Footer Placeholder 5">
            <a:extLst>
              <a:ext uri="{FF2B5EF4-FFF2-40B4-BE49-F238E27FC236}">
                <a16:creationId xmlns:a16="http://schemas.microsoft.com/office/drawing/2014/main" id="{34A6DC8E-8E67-A91B-F1D4-D7F1350CAF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F303F-2165-01D5-CEFA-7F3C3EA00515}"/>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303851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70DD-5F50-D66A-1ADF-3D9ED33D8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41A0DF-9F12-9513-338A-405ABD7B2E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301276-B5FE-8272-7DAF-1F3659F754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F54E43-8801-BDF7-537A-2BCA95C34A13}"/>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6" name="Footer Placeholder 5">
            <a:extLst>
              <a:ext uri="{FF2B5EF4-FFF2-40B4-BE49-F238E27FC236}">
                <a16:creationId xmlns:a16="http://schemas.microsoft.com/office/drawing/2014/main" id="{9BA813E8-48D1-188C-DF13-9A64149AB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BAB3C1-1A27-B3DB-EE66-1FB2F97F0648}"/>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2961974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B0ADB-8934-173F-C741-4DDFD0F8E3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EA7B83-5B46-19F6-2DB3-264DBD8D63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9CCE64-249F-FE41-0A8E-A462725E0AF9}"/>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569B29F1-A5F6-2CD4-40C9-3240DDCF4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44F64-9B5D-0C4A-8500-C0B98A0361EC}"/>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1274596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3E3CE2-C9A1-566A-3CDB-8F73CD9A24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09399D-574B-E589-1E94-44CD6FE9FC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59FCF-720A-9DA2-6CE3-E03C2099B73A}"/>
              </a:ext>
            </a:extLst>
          </p:cNvPr>
          <p:cNvSpPr>
            <a:spLocks noGrp="1"/>
          </p:cNvSpPr>
          <p:nvPr>
            <p:ph type="dt" sz="half" idx="10"/>
          </p:nvPr>
        </p:nvSpPr>
        <p:spPr/>
        <p:txBody>
          <a:body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FFC107E5-372E-A0E1-452F-D8069BC5F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C44566-0A3E-1632-9B5C-37332DB4920C}"/>
              </a:ext>
            </a:extLst>
          </p:cNvPr>
          <p:cNvSpPr>
            <a:spLocks noGrp="1"/>
          </p:cNvSpPr>
          <p:nvPr>
            <p:ph type="sldNum" sz="quarter" idx="12"/>
          </p:nvPr>
        </p:nvSpPr>
        <p:spPr/>
        <p:txBody>
          <a:bodyPr/>
          <a:lstStyle/>
          <a:p>
            <a:fld id="{1C24C3B2-9DBB-4211-9C2B-C6394E692AB5}" type="slidenum">
              <a:rPr lang="en-GB" smtClean="0"/>
              <a:t>‹#›</a:t>
            </a:fld>
            <a:endParaRPr lang="en-GB"/>
          </a:p>
        </p:txBody>
      </p:sp>
    </p:spTree>
    <p:extLst>
      <p:ext uri="{BB962C8B-B14F-4D97-AF65-F5344CB8AC3E}">
        <p14:creationId xmlns:p14="http://schemas.microsoft.com/office/powerpoint/2010/main" val="2362606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E1E5BF-AA30-FDF3-DE3C-18346DFD1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13D124-B5F4-66CF-B46D-AC35B04F79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BFA2D-B0CB-1484-3F44-7D71C1B3C8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2CE39D-B654-4029-8F97-D832153C7692}" type="datetimeFigureOut">
              <a:rPr lang="en-GB" smtClean="0"/>
              <a:t>18/10/2024</a:t>
            </a:fld>
            <a:endParaRPr lang="en-GB"/>
          </a:p>
        </p:txBody>
      </p:sp>
      <p:sp>
        <p:nvSpPr>
          <p:cNvPr id="5" name="Footer Placeholder 4">
            <a:extLst>
              <a:ext uri="{FF2B5EF4-FFF2-40B4-BE49-F238E27FC236}">
                <a16:creationId xmlns:a16="http://schemas.microsoft.com/office/drawing/2014/main" id="{D6F0EA96-A844-9066-26D1-E18B02990D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CD5A5A5-5A70-89BE-AE24-023DE122C3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24C3B2-9DBB-4211-9C2B-C6394E692AB5}" type="slidenum">
              <a:rPr lang="en-GB" smtClean="0"/>
              <a:t>‹#›</a:t>
            </a:fld>
            <a:endParaRPr lang="en-GB"/>
          </a:p>
        </p:txBody>
      </p:sp>
    </p:spTree>
    <p:extLst>
      <p:ext uri="{BB962C8B-B14F-4D97-AF65-F5344CB8AC3E}">
        <p14:creationId xmlns:p14="http://schemas.microsoft.com/office/powerpoint/2010/main" val="31446656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emotion-png/"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verywellmind.com/what-is-emotional-intelligence-279542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ADF1D5-DC64-179C-1FF6-705A2327DD60}"/>
              </a:ext>
            </a:extLst>
          </p:cNvPr>
          <p:cNvSpPr>
            <a:spLocks noGrp="1"/>
          </p:cNvSpPr>
          <p:nvPr>
            <p:ph idx="1"/>
          </p:nvPr>
        </p:nvSpPr>
        <p:spPr>
          <a:xfrm>
            <a:off x="876693" y="1469037"/>
            <a:ext cx="6858232" cy="4616969"/>
          </a:xfrm>
        </p:spPr>
        <p:txBody>
          <a:bodyPr anchor="t">
            <a:normAutofit lnSpcReduction="10000"/>
          </a:bodyPr>
          <a:lstStyle/>
          <a:p>
            <a:pPr marL="0" indent="0" algn="ctr">
              <a:buNone/>
            </a:pPr>
            <a:br>
              <a:rPr lang="en-US" sz="1900" dirty="0"/>
            </a:br>
            <a:br>
              <a:rPr lang="en-US" sz="3000" b="1" dirty="0"/>
            </a:br>
            <a:r>
              <a:rPr lang="en-GB" sz="3000" b="1" dirty="0">
                <a:effectLst/>
              </a:rPr>
              <a:t>Developing Emotional Intelligence Skills for the Workplace</a:t>
            </a:r>
            <a:endParaRPr lang="en-GB" sz="3000" b="1" dirty="0">
              <a:effectLst/>
              <a:latin typeface="Times New Roman" panose="02020603050405020304" pitchFamily="18" charset="0"/>
              <a:ea typeface="Times New Roman" panose="02020603050405020304" pitchFamily="18" charset="0"/>
            </a:endParaRPr>
          </a:p>
          <a:p>
            <a:pPr marL="0" indent="0" algn="ctr">
              <a:lnSpc>
                <a:spcPct val="150000"/>
              </a:lnSpc>
              <a:buNone/>
            </a:pPr>
            <a:br>
              <a:rPr lang="en-US" sz="1900" dirty="0"/>
            </a:br>
            <a:br>
              <a:rPr lang="en-US" sz="1900" dirty="0"/>
            </a:br>
            <a:r>
              <a:rPr lang="en-US" sz="2400" dirty="0"/>
              <a:t>Student Name: Samir Mhanna</a:t>
            </a:r>
            <a:br>
              <a:rPr lang="en-US" sz="2400" dirty="0"/>
            </a:br>
            <a:r>
              <a:rPr lang="en-US" sz="2400" dirty="0"/>
              <a:t>Student Number: 2119514</a:t>
            </a:r>
            <a:br>
              <a:rPr lang="en-US" sz="2400" dirty="0"/>
            </a:br>
            <a:r>
              <a:rPr lang="en-US" sz="2400" dirty="0"/>
              <a:t>Module Code: BMSW6106_BIRM</a:t>
            </a:r>
            <a:br>
              <a:rPr lang="en-US" sz="2400" dirty="0"/>
            </a:br>
            <a:r>
              <a:rPr lang="en-US" sz="2400" dirty="0"/>
              <a:t>Year: 2024</a:t>
            </a:r>
            <a:endParaRPr lang="en-GB" sz="1900" dirty="0"/>
          </a:p>
        </p:txBody>
      </p:sp>
      <p:pic>
        <p:nvPicPr>
          <p:cNvPr id="12" name="Picture 11" descr="A brain with different colored faces around it&#10;&#10;Description automatically generated">
            <a:extLst>
              <a:ext uri="{FF2B5EF4-FFF2-40B4-BE49-F238E27FC236}">
                <a16:creationId xmlns:a16="http://schemas.microsoft.com/office/drawing/2014/main" id="{1D1EC233-36E1-4451-4007-8F9CC30570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7972"/>
          <a:stretch/>
        </p:blipFill>
        <p:spPr>
          <a:xfrm>
            <a:off x="8173871" y="1913587"/>
            <a:ext cx="3455821" cy="4412262"/>
          </a:xfrm>
          <a:prstGeom prst="rect">
            <a:avLst/>
          </a:prstGeom>
        </p:spPr>
      </p:pic>
      <p:grpSp>
        <p:nvGrpSpPr>
          <p:cNvPr id="25" name="Group 2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6" name="Rectangle 2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20128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A1EAE-CF89-A23A-B375-6346A24814D1}"/>
              </a:ext>
            </a:extLst>
          </p:cNvPr>
          <p:cNvSpPr>
            <a:spLocks noGrp="1"/>
          </p:cNvSpPr>
          <p:nvPr>
            <p:ph type="title"/>
          </p:nvPr>
        </p:nvSpPr>
        <p:spPr>
          <a:xfrm>
            <a:off x="621792" y="1161288"/>
            <a:ext cx="3602736" cy="4526280"/>
          </a:xfrm>
        </p:spPr>
        <p:txBody>
          <a:bodyPr>
            <a:normAutofit/>
          </a:bodyPr>
          <a:lstStyle/>
          <a:p>
            <a:r>
              <a:rPr lang="en-US" sz="4800" b="1" i="0" dirty="0">
                <a:effectLst/>
                <a:latin typeface="Söhne"/>
              </a:rPr>
              <a:t>Objectives</a:t>
            </a:r>
            <a:endParaRPr lang="en-US" sz="4800" b="0" i="0" dirty="0">
              <a:effectLst/>
              <a:latin typeface="Söhne"/>
            </a:endParaRPr>
          </a:p>
        </p:txBody>
      </p:sp>
      <p:graphicFrame>
        <p:nvGraphicFramePr>
          <p:cNvPr id="5" name="Content Placeholder 2">
            <a:extLst>
              <a:ext uri="{FF2B5EF4-FFF2-40B4-BE49-F238E27FC236}">
                <a16:creationId xmlns:a16="http://schemas.microsoft.com/office/drawing/2014/main" id="{9CE80C7B-5ACE-522C-030D-6EBA6AB01568}"/>
              </a:ext>
            </a:extLst>
          </p:cNvPr>
          <p:cNvGraphicFramePr>
            <a:graphicFrameLocks noGrp="1"/>
          </p:cNvGraphicFramePr>
          <p:nvPr>
            <p:ph idx="1"/>
            <p:extLst>
              <p:ext uri="{D42A27DB-BD31-4B8C-83A1-F6EECF244321}">
                <p14:modId xmlns:p14="http://schemas.microsoft.com/office/powerpoint/2010/main" val="358813389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603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DBB360D-8AEF-89E5-7273-15A00E8C996D}"/>
              </a:ext>
            </a:extLst>
          </p:cNvPr>
          <p:cNvSpPr>
            <a:spLocks noGrp="1"/>
          </p:cNvSpPr>
          <p:nvPr>
            <p:ph type="title"/>
          </p:nvPr>
        </p:nvSpPr>
        <p:spPr>
          <a:xfrm>
            <a:off x="1137034" y="609597"/>
            <a:ext cx="9392421" cy="1330841"/>
          </a:xfrm>
        </p:spPr>
        <p:txBody>
          <a:bodyPr>
            <a:normAutofit/>
          </a:bodyPr>
          <a:lstStyle/>
          <a:p>
            <a:r>
              <a:rPr lang="en-US" b="1" dirty="0"/>
              <a:t>Overview/ Emotional Intelligence</a:t>
            </a:r>
            <a:endParaRPr lang="en-GB" dirty="0"/>
          </a:p>
        </p:txBody>
      </p:sp>
      <p:sp>
        <p:nvSpPr>
          <p:cNvPr id="3" name="Content Placeholder 2">
            <a:extLst>
              <a:ext uri="{FF2B5EF4-FFF2-40B4-BE49-F238E27FC236}">
                <a16:creationId xmlns:a16="http://schemas.microsoft.com/office/drawing/2014/main" id="{7A4CF7E7-8F2B-0188-5751-93DE71243334}"/>
              </a:ext>
            </a:extLst>
          </p:cNvPr>
          <p:cNvSpPr>
            <a:spLocks noGrp="1"/>
          </p:cNvSpPr>
          <p:nvPr>
            <p:ph idx="1"/>
          </p:nvPr>
        </p:nvSpPr>
        <p:spPr>
          <a:xfrm>
            <a:off x="322473" y="2615934"/>
            <a:ext cx="7585023" cy="3917773"/>
          </a:xfrm>
        </p:spPr>
        <p:txBody>
          <a:bodyPr>
            <a:normAutofit/>
          </a:bodyPr>
          <a:lstStyle/>
          <a:p>
            <a:r>
              <a:rPr lang="en-US" sz="2400" b="1" dirty="0"/>
              <a:t>Salovey and Mayer (1990) </a:t>
            </a:r>
            <a:r>
              <a:rPr lang="en-US" sz="2400" dirty="0"/>
              <a:t>define Emotional Intelligence (EI) as the ability to perceive, assess, and manage emotions in oneself, others, and groups. </a:t>
            </a:r>
            <a:r>
              <a:rPr lang="en-US" sz="2400" b="1" dirty="0"/>
              <a:t>Goleman</a:t>
            </a:r>
            <a:r>
              <a:rPr lang="en-US" sz="2400" dirty="0"/>
              <a:t> </a:t>
            </a:r>
            <a:r>
              <a:rPr lang="en-US" sz="2400" b="1" dirty="0"/>
              <a:t>(1995) </a:t>
            </a:r>
            <a:r>
              <a:rPr lang="en-US" sz="2400" dirty="0"/>
              <a:t>emphasizes the recognition and understanding of emotions, using this awareness to guide behavior and relationships. </a:t>
            </a:r>
            <a:r>
              <a:rPr lang="en-US" sz="2400" b="1" dirty="0"/>
              <a:t>Bar-On (1997) </a:t>
            </a:r>
            <a:r>
              <a:rPr lang="en-US" sz="2400" dirty="0"/>
              <a:t>sees EI as a mix of emotional and social skills that shape how we handle emotions, challenges, and relationships</a:t>
            </a:r>
            <a:r>
              <a:rPr lang="en-US" sz="2000" dirty="0"/>
              <a:t>.</a:t>
            </a:r>
            <a:endParaRPr lang="en-GB" sz="2000" dirty="0"/>
          </a:p>
        </p:txBody>
      </p:sp>
      <p:pic>
        <p:nvPicPr>
          <p:cNvPr id="7" name="Picture 6" descr="A couple of heads with gears and flowers&#10;&#10;Description automatically generated">
            <a:extLst>
              <a:ext uri="{FF2B5EF4-FFF2-40B4-BE49-F238E27FC236}">
                <a16:creationId xmlns:a16="http://schemas.microsoft.com/office/drawing/2014/main" id="{C672BE37-E626-B3A1-A246-5D182AE056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8686876" y="2299076"/>
            <a:ext cx="3013131" cy="2259848"/>
          </a:xfrm>
          <a:prstGeom prst="rect">
            <a:avLst/>
          </a:prstGeom>
        </p:spPr>
      </p:pic>
      <p:sp>
        <p:nvSpPr>
          <p:cNvPr id="35" name="Freeform: Shape 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9125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a puzzle&#10;&#10;Description automatically generated">
            <a:extLst>
              <a:ext uri="{FF2B5EF4-FFF2-40B4-BE49-F238E27FC236}">
                <a16:creationId xmlns:a16="http://schemas.microsoft.com/office/drawing/2014/main" id="{233D23F4-43C0-9FDD-A030-9EC5CB6C968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3367" t="1" r="2114" b="1"/>
          <a:stretch/>
        </p:blipFill>
        <p:spPr>
          <a:xfrm>
            <a:off x="2293962" y="499541"/>
            <a:ext cx="7989290" cy="5381046"/>
          </a:xfrm>
          <a:prstGeom prst="rect">
            <a:avLst/>
          </a:prstGeom>
        </p:spPr>
      </p:pic>
      <p:sp>
        <p:nvSpPr>
          <p:cNvPr id="4" name="TextBox 3">
            <a:extLst>
              <a:ext uri="{FF2B5EF4-FFF2-40B4-BE49-F238E27FC236}">
                <a16:creationId xmlns:a16="http://schemas.microsoft.com/office/drawing/2014/main" id="{4A7713ED-D58B-A473-469B-FB978269E705}"/>
              </a:ext>
            </a:extLst>
          </p:cNvPr>
          <p:cNvSpPr txBox="1"/>
          <p:nvPr/>
        </p:nvSpPr>
        <p:spPr>
          <a:xfrm>
            <a:off x="8545322" y="5791522"/>
            <a:ext cx="2998033" cy="646331"/>
          </a:xfrm>
          <a:prstGeom prst="rect">
            <a:avLst/>
          </a:prstGeom>
          <a:noFill/>
        </p:spPr>
        <p:txBody>
          <a:bodyPr wrap="square" rtlCol="0">
            <a:spAutoFit/>
          </a:bodyPr>
          <a:lstStyle/>
          <a:p>
            <a:r>
              <a:rPr lang="en-GB" dirty="0"/>
              <a:t>(The resource designed by the Author)</a:t>
            </a:r>
          </a:p>
        </p:txBody>
      </p:sp>
    </p:spTree>
    <p:extLst>
      <p:ext uri="{BB962C8B-B14F-4D97-AF65-F5344CB8AC3E}">
        <p14:creationId xmlns:p14="http://schemas.microsoft.com/office/powerpoint/2010/main" val="6472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23D50C9-0437-0B61-04D6-876AA830E532}"/>
              </a:ext>
            </a:extLst>
          </p:cNvPr>
          <p:cNvSpPr/>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0" kern="1200" cap="none" spc="0">
                <a:ln w="0"/>
                <a:solidFill>
                  <a:schemeClr val="tx1"/>
                </a:solidFill>
                <a:effectLst>
                  <a:outerShdw blurRad="38100" dist="25400" dir="5400000" algn="ctr" rotWithShape="0">
                    <a:srgbClr val="6E747A">
                      <a:alpha val="43000"/>
                    </a:srgbClr>
                  </a:outerShdw>
                </a:effectLst>
                <a:latin typeface="+mj-lt"/>
                <a:ea typeface="+mj-ea"/>
                <a:cs typeface="+mj-cs"/>
              </a:rPr>
              <a:t>Reflect on EI</a:t>
            </a:r>
            <a:endParaRPr lang="en-US" sz="5400" b="0" kern="1200" cap="none" spc="0" dirty="0">
              <a:ln w="0"/>
              <a:solidFill>
                <a:schemeClr val="tx1"/>
              </a:solidFill>
              <a:effectLst>
                <a:outerShdw blurRad="38100" dist="25400" dir="5400000" algn="ctr" rotWithShape="0">
                  <a:srgbClr val="6E747A">
                    <a:alpha val="43000"/>
                  </a:srgbClr>
                </a:outerShdw>
              </a:effectLst>
              <a:latin typeface="+mj-lt"/>
              <a:ea typeface="+mj-ea"/>
              <a:cs typeface="+mj-cs"/>
            </a:endParaRPr>
          </a:p>
        </p:txBody>
      </p:sp>
      <p:sp>
        <p:nvSpPr>
          <p:cNvPr id="2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691C5662-E156-09A1-915F-BB7B4B8B18F0}"/>
              </a:ext>
            </a:extLst>
          </p:cNvPr>
          <p:cNvSpPr txBox="1"/>
          <p:nvPr/>
        </p:nvSpPr>
        <p:spPr>
          <a:xfrm>
            <a:off x="630936" y="2660904"/>
            <a:ext cx="4818888" cy="3547872"/>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r>
              <a:rPr lang="en-US" sz="2400" dirty="0"/>
              <a:t>Emotional Intelligence (EI) is crucial for personal and professional success, as it helps individuals navigate social complexities, manage emotions effectively, foster positive relationships, and make better decisions under pressure (Cherry, 2023). It enhances teamwork, leadership, and communication, leading to improved workplace performance and overall well-being (</a:t>
            </a:r>
            <a:r>
              <a:rPr lang="en-US" sz="2400" dirty="0" err="1"/>
              <a:t>Cherniss</a:t>
            </a:r>
            <a:r>
              <a:rPr lang="en-US" sz="2400" dirty="0"/>
              <a:t>, 2010).</a:t>
            </a:r>
            <a:endParaRPr lang="en-US" sz="2200" dirty="0"/>
          </a:p>
        </p:txBody>
      </p:sp>
      <p:pic>
        <p:nvPicPr>
          <p:cNvPr id="4" name="Picture 3" descr="A diagram of a building with columns&#10;&#10;Description automatically generated">
            <a:extLst>
              <a:ext uri="{FF2B5EF4-FFF2-40B4-BE49-F238E27FC236}">
                <a16:creationId xmlns:a16="http://schemas.microsoft.com/office/drawing/2014/main" id="{FB996634-322A-35E3-7FFE-468B5CEDA9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3102" y="1380744"/>
            <a:ext cx="5788152" cy="4631184"/>
          </a:xfrm>
          <a:prstGeom prst="rect">
            <a:avLst/>
          </a:prstGeom>
        </p:spPr>
      </p:pic>
      <p:sp>
        <p:nvSpPr>
          <p:cNvPr id="23" name="TextBox 22">
            <a:extLst>
              <a:ext uri="{FF2B5EF4-FFF2-40B4-BE49-F238E27FC236}">
                <a16:creationId xmlns:a16="http://schemas.microsoft.com/office/drawing/2014/main" id="{674E43CB-BCDA-3FBB-F67C-FACDF0B9C9BD}"/>
              </a:ext>
            </a:extLst>
          </p:cNvPr>
          <p:cNvSpPr txBox="1"/>
          <p:nvPr/>
        </p:nvSpPr>
        <p:spPr>
          <a:xfrm>
            <a:off x="8950602" y="6111798"/>
            <a:ext cx="3034009" cy="646331"/>
          </a:xfrm>
          <a:prstGeom prst="rect">
            <a:avLst/>
          </a:prstGeom>
          <a:noFill/>
        </p:spPr>
        <p:txBody>
          <a:bodyPr wrap="square">
            <a:spAutoFit/>
          </a:bodyPr>
          <a:lstStyle/>
          <a:p>
            <a:r>
              <a:rPr lang="en-GB" dirty="0"/>
              <a:t>(The resource designed by the Author)</a:t>
            </a:r>
          </a:p>
        </p:txBody>
      </p:sp>
    </p:spTree>
    <p:extLst>
      <p:ext uri="{BB962C8B-B14F-4D97-AF65-F5344CB8AC3E}">
        <p14:creationId xmlns:p14="http://schemas.microsoft.com/office/powerpoint/2010/main" val="2794512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BDF045-02FC-6131-A095-BDC75245A994}"/>
              </a:ext>
            </a:extLst>
          </p:cNvPr>
          <p:cNvSpPr>
            <a:spLocks noGrp="1"/>
          </p:cNvSpPr>
          <p:nvPr>
            <p:ph type="title"/>
          </p:nvPr>
        </p:nvSpPr>
        <p:spPr>
          <a:xfrm>
            <a:off x="1137034" y="609597"/>
            <a:ext cx="9392421" cy="1330841"/>
          </a:xfrm>
        </p:spPr>
        <p:txBody>
          <a:bodyPr>
            <a:normAutofit/>
          </a:bodyPr>
          <a:lstStyle/>
          <a:p>
            <a:r>
              <a:rPr lang="en-US" b="1"/>
              <a:t>The EI dimensions</a:t>
            </a:r>
            <a:endParaRPr lang="en-GB"/>
          </a:p>
        </p:txBody>
      </p:sp>
      <p:sp>
        <p:nvSpPr>
          <p:cNvPr id="3" name="Content Placeholder 2">
            <a:extLst>
              <a:ext uri="{FF2B5EF4-FFF2-40B4-BE49-F238E27FC236}">
                <a16:creationId xmlns:a16="http://schemas.microsoft.com/office/drawing/2014/main" id="{1BDE41E3-D6AA-3A01-D5DC-FBACCD4E798A}"/>
              </a:ext>
            </a:extLst>
          </p:cNvPr>
          <p:cNvSpPr>
            <a:spLocks noGrp="1"/>
          </p:cNvSpPr>
          <p:nvPr>
            <p:ph idx="1"/>
          </p:nvPr>
        </p:nvSpPr>
        <p:spPr>
          <a:xfrm>
            <a:off x="311684" y="3429000"/>
            <a:ext cx="5737461" cy="3917773"/>
          </a:xfrm>
        </p:spPr>
        <p:txBody>
          <a:bodyPr>
            <a:normAutofit/>
          </a:bodyPr>
          <a:lstStyle/>
          <a:p>
            <a:pPr marL="0" indent="0">
              <a:buNone/>
            </a:pPr>
            <a:r>
              <a:rPr lang="en-US" sz="3200" dirty="0"/>
              <a:t>These dimensions are interconnected and influence various aspects of personal and professional life.</a:t>
            </a:r>
            <a:endParaRPr lang="en-GB" sz="3200" dirty="0"/>
          </a:p>
        </p:txBody>
      </p:sp>
      <p:pic>
        <p:nvPicPr>
          <p:cNvPr id="8" name="Picture 7" descr="A diagram of a diagram of the same type of mental health&#10;&#10;Description automatically generated with medium confidence">
            <a:extLst>
              <a:ext uri="{FF2B5EF4-FFF2-40B4-BE49-F238E27FC236}">
                <a16:creationId xmlns:a16="http://schemas.microsoft.com/office/drawing/2014/main" id="{62E2CCEA-4609-E867-33B7-23F6CC74F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49145" y="1610805"/>
            <a:ext cx="6049144" cy="4491488"/>
          </a:xfrm>
          <a:prstGeom prst="rect">
            <a:avLst/>
          </a:prstGeom>
        </p:spPr>
      </p:pic>
      <p:sp>
        <p:nvSpPr>
          <p:cNvPr id="41" name="Freeform: Shape 4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extBox 9">
            <a:extLst>
              <a:ext uri="{FF2B5EF4-FFF2-40B4-BE49-F238E27FC236}">
                <a16:creationId xmlns:a16="http://schemas.microsoft.com/office/drawing/2014/main" id="{4A0453D4-24A5-AAFF-8891-947659BABF9C}"/>
              </a:ext>
            </a:extLst>
          </p:cNvPr>
          <p:cNvSpPr txBox="1"/>
          <p:nvPr/>
        </p:nvSpPr>
        <p:spPr>
          <a:xfrm>
            <a:off x="8293309" y="6349041"/>
            <a:ext cx="6093500" cy="369332"/>
          </a:xfrm>
          <a:prstGeom prst="rect">
            <a:avLst/>
          </a:prstGeom>
          <a:noFill/>
        </p:spPr>
        <p:txBody>
          <a:bodyPr wrap="square">
            <a:spAutoFit/>
          </a:bodyPr>
          <a:lstStyle/>
          <a:p>
            <a:r>
              <a:rPr lang="en-GB" dirty="0"/>
              <a:t>(The resource designed by the Author)</a:t>
            </a:r>
          </a:p>
        </p:txBody>
      </p:sp>
    </p:spTree>
    <p:extLst>
      <p:ext uri="{BB962C8B-B14F-4D97-AF65-F5344CB8AC3E}">
        <p14:creationId xmlns:p14="http://schemas.microsoft.com/office/powerpoint/2010/main" val="1781219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E71BF-E922-B8EC-D088-ECCBE8748278}"/>
              </a:ext>
            </a:extLst>
          </p:cNvPr>
          <p:cNvSpPr>
            <a:spLocks noGrp="1"/>
          </p:cNvSpPr>
          <p:nvPr>
            <p:ph type="title"/>
          </p:nvPr>
        </p:nvSpPr>
        <p:spPr/>
        <p:txBody>
          <a:bodyPr/>
          <a:lstStyle/>
          <a:p>
            <a:r>
              <a:rPr lang="en-GB" dirty="0"/>
              <a:t>Skills Focus On </a:t>
            </a:r>
          </a:p>
        </p:txBody>
      </p:sp>
      <p:pic>
        <p:nvPicPr>
          <p:cNvPr id="7" name="Picture 6" descr="A diagram of a work performance&#10;&#10;Description automatically generated">
            <a:extLst>
              <a:ext uri="{FF2B5EF4-FFF2-40B4-BE49-F238E27FC236}">
                <a16:creationId xmlns:a16="http://schemas.microsoft.com/office/drawing/2014/main" id="{8C4ABA63-834E-5172-E8CA-6657CBA123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1752628"/>
            <a:ext cx="10515600" cy="4626417"/>
          </a:xfrm>
          <a:prstGeom prst="rect">
            <a:avLst/>
          </a:prstGeom>
        </p:spPr>
      </p:pic>
      <p:sp>
        <p:nvSpPr>
          <p:cNvPr id="11" name="TextBox 10">
            <a:extLst>
              <a:ext uri="{FF2B5EF4-FFF2-40B4-BE49-F238E27FC236}">
                <a16:creationId xmlns:a16="http://schemas.microsoft.com/office/drawing/2014/main" id="{829CBC00-EC18-2285-67A7-655BA0CFEF81}"/>
              </a:ext>
            </a:extLst>
          </p:cNvPr>
          <p:cNvSpPr txBox="1"/>
          <p:nvPr/>
        </p:nvSpPr>
        <p:spPr>
          <a:xfrm>
            <a:off x="8184631" y="6440986"/>
            <a:ext cx="4007370" cy="369332"/>
          </a:xfrm>
          <a:prstGeom prst="rect">
            <a:avLst/>
          </a:prstGeom>
          <a:noFill/>
        </p:spPr>
        <p:txBody>
          <a:bodyPr wrap="square">
            <a:spAutoFit/>
          </a:bodyPr>
          <a:lstStyle/>
          <a:p>
            <a:r>
              <a:rPr lang="en-GB" dirty="0"/>
              <a:t>(The resource designed by the Author)</a:t>
            </a:r>
          </a:p>
        </p:txBody>
      </p:sp>
    </p:spTree>
    <p:extLst>
      <p:ext uri="{BB962C8B-B14F-4D97-AF65-F5344CB8AC3E}">
        <p14:creationId xmlns:p14="http://schemas.microsoft.com/office/powerpoint/2010/main" val="119095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14817-2218-955C-066C-767BCF39C04A}"/>
              </a:ext>
            </a:extLst>
          </p:cNvPr>
          <p:cNvSpPr>
            <a:spLocks noGrp="1"/>
          </p:cNvSpPr>
          <p:nvPr>
            <p:ph type="title"/>
          </p:nvPr>
        </p:nvSpPr>
        <p:spPr/>
        <p:txBody>
          <a:bodyPr/>
          <a:lstStyle/>
          <a:p>
            <a:r>
              <a:rPr lang="en-GB" dirty="0"/>
              <a:t>Self-reflective </a:t>
            </a:r>
          </a:p>
        </p:txBody>
      </p:sp>
      <p:graphicFrame>
        <p:nvGraphicFramePr>
          <p:cNvPr id="3" name="Table 2">
            <a:extLst>
              <a:ext uri="{FF2B5EF4-FFF2-40B4-BE49-F238E27FC236}">
                <a16:creationId xmlns:a16="http://schemas.microsoft.com/office/drawing/2014/main" id="{AF0FAB5A-5CF1-575A-98D5-DFC7250682BC}"/>
              </a:ext>
            </a:extLst>
          </p:cNvPr>
          <p:cNvGraphicFramePr>
            <a:graphicFrameLocks noGrp="1"/>
          </p:cNvGraphicFramePr>
          <p:nvPr/>
        </p:nvGraphicFramePr>
        <p:xfrm>
          <a:off x="1546874" y="1648502"/>
          <a:ext cx="9098252" cy="4705584"/>
        </p:xfrm>
        <a:graphic>
          <a:graphicData uri="http://schemas.openxmlformats.org/drawingml/2006/table">
            <a:tbl>
              <a:tblPr/>
              <a:tblGrid>
                <a:gridCol w="2274563">
                  <a:extLst>
                    <a:ext uri="{9D8B030D-6E8A-4147-A177-3AD203B41FA5}">
                      <a16:colId xmlns:a16="http://schemas.microsoft.com/office/drawing/2014/main" val="1941356016"/>
                    </a:ext>
                  </a:extLst>
                </a:gridCol>
                <a:gridCol w="2274563">
                  <a:extLst>
                    <a:ext uri="{9D8B030D-6E8A-4147-A177-3AD203B41FA5}">
                      <a16:colId xmlns:a16="http://schemas.microsoft.com/office/drawing/2014/main" val="3977692982"/>
                    </a:ext>
                  </a:extLst>
                </a:gridCol>
                <a:gridCol w="2274563">
                  <a:extLst>
                    <a:ext uri="{9D8B030D-6E8A-4147-A177-3AD203B41FA5}">
                      <a16:colId xmlns:a16="http://schemas.microsoft.com/office/drawing/2014/main" val="1425214895"/>
                    </a:ext>
                  </a:extLst>
                </a:gridCol>
                <a:gridCol w="2274563">
                  <a:extLst>
                    <a:ext uri="{9D8B030D-6E8A-4147-A177-3AD203B41FA5}">
                      <a16:colId xmlns:a16="http://schemas.microsoft.com/office/drawing/2014/main" val="1422903710"/>
                    </a:ext>
                  </a:extLst>
                </a:gridCol>
              </a:tblGrid>
              <a:tr h="316461">
                <a:tc>
                  <a:txBody>
                    <a:bodyPr/>
                    <a:lstStyle/>
                    <a:p>
                      <a:endParaRPr lang="en-GB" sz="1600"/>
                    </a:p>
                  </a:txBody>
                  <a:tcPr marL="79115" marR="79115" marT="39558" marB="39558" anchor="ctr">
                    <a:lnL>
                      <a:noFill/>
                    </a:lnL>
                    <a:lnR>
                      <a:noFill/>
                    </a:lnR>
                    <a:lnT>
                      <a:noFill/>
                    </a:lnT>
                    <a:lnB>
                      <a:noFill/>
                    </a:lnB>
                    <a:noFill/>
                  </a:tcPr>
                </a:tc>
                <a:tc>
                  <a:txBody>
                    <a:bodyPr/>
                    <a:lstStyle/>
                    <a:p>
                      <a:r>
                        <a:rPr lang="en-GB" sz="1600" b="1"/>
                        <a:t>The Benefits</a:t>
                      </a:r>
                      <a:endParaRPr lang="en-GB" sz="1600"/>
                    </a:p>
                  </a:txBody>
                  <a:tcPr marL="79115" marR="79115" marT="39558" marB="39558" anchor="ctr">
                    <a:lnL>
                      <a:noFill/>
                    </a:lnL>
                    <a:lnR>
                      <a:noFill/>
                    </a:lnR>
                    <a:lnT>
                      <a:noFill/>
                    </a:lnT>
                    <a:lnB>
                      <a:noFill/>
                    </a:lnB>
                    <a:noFill/>
                  </a:tcPr>
                </a:tc>
                <a:tc>
                  <a:txBody>
                    <a:bodyPr/>
                    <a:lstStyle/>
                    <a:p>
                      <a:r>
                        <a:rPr lang="en-GB" sz="1600" b="1"/>
                        <a:t>The Skills</a:t>
                      </a:r>
                      <a:endParaRPr lang="en-GB" sz="1600"/>
                    </a:p>
                  </a:txBody>
                  <a:tcPr marL="79115" marR="79115" marT="39558" marB="39558" anchor="ctr">
                    <a:lnL>
                      <a:noFill/>
                    </a:lnL>
                    <a:lnR>
                      <a:noFill/>
                    </a:lnR>
                    <a:lnT>
                      <a:noFill/>
                    </a:lnT>
                    <a:lnB>
                      <a:noFill/>
                    </a:lnB>
                    <a:noFill/>
                  </a:tcPr>
                </a:tc>
                <a:tc>
                  <a:txBody>
                    <a:bodyPr/>
                    <a:lstStyle/>
                    <a:p>
                      <a:r>
                        <a:rPr lang="en-GB" sz="1600" b="1"/>
                        <a:t>The Improvement</a:t>
                      </a:r>
                      <a:endParaRPr lang="en-GB" sz="1600"/>
                    </a:p>
                  </a:txBody>
                  <a:tcPr marL="79115" marR="79115" marT="39558" marB="39558" anchor="ctr">
                    <a:lnL>
                      <a:noFill/>
                    </a:lnL>
                    <a:lnR>
                      <a:noFill/>
                    </a:lnR>
                    <a:lnT>
                      <a:noFill/>
                    </a:lnT>
                    <a:lnB>
                      <a:noFill/>
                    </a:lnB>
                    <a:noFill/>
                  </a:tcPr>
                </a:tc>
                <a:extLst>
                  <a:ext uri="{0D108BD9-81ED-4DB2-BD59-A6C34878D82A}">
                    <a16:rowId xmlns:a16="http://schemas.microsoft.com/office/drawing/2014/main" val="3017766007"/>
                  </a:ext>
                </a:extLst>
              </a:tr>
              <a:tr h="1265844">
                <a:tc>
                  <a:txBody>
                    <a:bodyPr/>
                    <a:lstStyle/>
                    <a:p>
                      <a:r>
                        <a:rPr lang="en-GB" sz="1600" b="1" dirty="0"/>
                        <a:t>Communication</a:t>
                      </a:r>
                      <a:endParaRPr lang="en-GB" sz="1600" dirty="0"/>
                    </a:p>
                  </a:txBody>
                  <a:tcPr marL="79115" marR="79115" marT="39558" marB="39558" anchor="ctr">
                    <a:lnL>
                      <a:noFill/>
                    </a:lnL>
                    <a:lnR>
                      <a:noFill/>
                    </a:lnR>
                    <a:lnT>
                      <a:noFill/>
                    </a:lnT>
                    <a:lnB>
                      <a:noFill/>
                    </a:lnB>
                    <a:noFill/>
                  </a:tcPr>
                </a:tc>
                <a:tc>
                  <a:txBody>
                    <a:bodyPr/>
                    <a:lstStyle/>
                    <a:p>
                      <a:r>
                        <a:rPr lang="en-US" sz="1600"/>
                        <a:t>Enhances persuasion and influence, allowing for clear articulation of ideas even in challenging discussions.</a:t>
                      </a:r>
                    </a:p>
                  </a:txBody>
                  <a:tcPr marL="79115" marR="79115" marT="39558" marB="39558" anchor="ctr">
                    <a:lnL>
                      <a:noFill/>
                    </a:lnL>
                    <a:lnR>
                      <a:noFill/>
                    </a:lnR>
                    <a:lnT>
                      <a:noFill/>
                    </a:lnT>
                    <a:lnB>
                      <a:noFill/>
                    </a:lnB>
                    <a:noFill/>
                  </a:tcPr>
                </a:tc>
                <a:tc>
                  <a:txBody>
                    <a:bodyPr/>
                    <a:lstStyle/>
                    <a:p>
                      <a:r>
                        <a:rPr lang="en-US" sz="1600"/>
                        <a:t>Adapting tone and messaging to the audience, engaging emotionally through empathy.</a:t>
                      </a:r>
                    </a:p>
                  </a:txBody>
                  <a:tcPr marL="79115" marR="79115" marT="39558" marB="39558" anchor="ctr">
                    <a:lnL>
                      <a:noFill/>
                    </a:lnL>
                    <a:lnR>
                      <a:noFill/>
                    </a:lnR>
                    <a:lnT>
                      <a:noFill/>
                    </a:lnT>
                    <a:lnB>
                      <a:noFill/>
                    </a:lnB>
                    <a:noFill/>
                  </a:tcPr>
                </a:tc>
                <a:tc>
                  <a:txBody>
                    <a:bodyPr/>
                    <a:lstStyle/>
                    <a:p>
                      <a:r>
                        <a:rPr lang="en-US" sz="1600"/>
                        <a:t>Regularly seek feedback on communication style and refine approach based on context.</a:t>
                      </a:r>
                    </a:p>
                  </a:txBody>
                  <a:tcPr marL="79115" marR="79115" marT="39558" marB="39558" anchor="ctr">
                    <a:lnL>
                      <a:noFill/>
                    </a:lnL>
                    <a:lnR>
                      <a:noFill/>
                    </a:lnR>
                    <a:lnT>
                      <a:noFill/>
                    </a:lnT>
                    <a:lnB>
                      <a:noFill/>
                    </a:lnB>
                    <a:noFill/>
                  </a:tcPr>
                </a:tc>
                <a:extLst>
                  <a:ext uri="{0D108BD9-81ED-4DB2-BD59-A6C34878D82A}">
                    <a16:rowId xmlns:a16="http://schemas.microsoft.com/office/drawing/2014/main" val="368161517"/>
                  </a:ext>
                </a:extLst>
              </a:tr>
              <a:tr h="1503189">
                <a:tc>
                  <a:txBody>
                    <a:bodyPr/>
                    <a:lstStyle/>
                    <a:p>
                      <a:r>
                        <a:rPr lang="en-GB" sz="1600" b="1"/>
                        <a:t>Decision-Making</a:t>
                      </a:r>
                      <a:endParaRPr lang="en-GB" sz="1600"/>
                    </a:p>
                  </a:txBody>
                  <a:tcPr marL="79115" marR="79115" marT="39558" marB="39558" anchor="ctr">
                    <a:lnL>
                      <a:noFill/>
                    </a:lnL>
                    <a:lnR>
                      <a:noFill/>
                    </a:lnR>
                    <a:lnT>
                      <a:noFill/>
                    </a:lnT>
                    <a:lnB>
                      <a:noFill/>
                    </a:lnB>
                    <a:noFill/>
                  </a:tcPr>
                </a:tc>
                <a:tc>
                  <a:txBody>
                    <a:bodyPr/>
                    <a:lstStyle/>
                    <a:p>
                      <a:r>
                        <a:rPr lang="en-US" sz="1600"/>
                        <a:t>Increases confidence in leadership by balancing logic with emotional awareness, leading to faster, more robust decisions.</a:t>
                      </a:r>
                    </a:p>
                  </a:txBody>
                  <a:tcPr marL="79115" marR="79115" marT="39558" marB="39558" anchor="ctr">
                    <a:lnL>
                      <a:noFill/>
                    </a:lnL>
                    <a:lnR>
                      <a:noFill/>
                    </a:lnR>
                    <a:lnT>
                      <a:noFill/>
                    </a:lnT>
                    <a:lnB>
                      <a:noFill/>
                    </a:lnB>
                    <a:noFill/>
                  </a:tcPr>
                </a:tc>
                <a:tc>
                  <a:txBody>
                    <a:bodyPr/>
                    <a:lstStyle/>
                    <a:p>
                      <a:r>
                        <a:rPr lang="en-US" sz="1600"/>
                        <a:t>Emotional detachment to assess options objectively, considering long-term emotional impacts.</a:t>
                      </a:r>
                    </a:p>
                  </a:txBody>
                  <a:tcPr marL="79115" marR="79115" marT="39558" marB="39558" anchor="ctr">
                    <a:lnL>
                      <a:noFill/>
                    </a:lnL>
                    <a:lnR>
                      <a:noFill/>
                    </a:lnR>
                    <a:lnT>
                      <a:noFill/>
                    </a:lnT>
                    <a:lnB>
                      <a:noFill/>
                    </a:lnB>
                    <a:noFill/>
                  </a:tcPr>
                </a:tc>
                <a:tc>
                  <a:txBody>
                    <a:bodyPr/>
                    <a:lstStyle/>
                    <a:p>
                      <a:r>
                        <a:rPr lang="en-US" sz="1600"/>
                        <a:t>Practice decision-making under pressure by simulating high-stakes scenarios.</a:t>
                      </a:r>
                    </a:p>
                  </a:txBody>
                  <a:tcPr marL="79115" marR="79115" marT="39558" marB="39558" anchor="ctr">
                    <a:lnL>
                      <a:noFill/>
                    </a:lnL>
                    <a:lnR>
                      <a:noFill/>
                    </a:lnR>
                    <a:lnT>
                      <a:noFill/>
                    </a:lnT>
                    <a:lnB>
                      <a:noFill/>
                    </a:lnB>
                    <a:noFill/>
                  </a:tcPr>
                </a:tc>
                <a:extLst>
                  <a:ext uri="{0D108BD9-81ED-4DB2-BD59-A6C34878D82A}">
                    <a16:rowId xmlns:a16="http://schemas.microsoft.com/office/drawing/2014/main" val="1092417867"/>
                  </a:ext>
                </a:extLst>
              </a:tr>
              <a:tr h="1265844">
                <a:tc>
                  <a:txBody>
                    <a:bodyPr/>
                    <a:lstStyle/>
                    <a:p>
                      <a:r>
                        <a:rPr lang="en-GB" sz="1600" b="1" dirty="0"/>
                        <a:t>Resilience</a:t>
                      </a:r>
                      <a:endParaRPr lang="en-GB" sz="1600" dirty="0"/>
                    </a:p>
                  </a:txBody>
                  <a:tcPr marL="79115" marR="79115" marT="39558" marB="39558" anchor="ctr">
                    <a:lnL>
                      <a:noFill/>
                    </a:lnL>
                    <a:lnR>
                      <a:noFill/>
                    </a:lnR>
                    <a:lnT>
                      <a:noFill/>
                    </a:lnT>
                    <a:lnB>
                      <a:noFill/>
                    </a:lnB>
                    <a:noFill/>
                  </a:tcPr>
                </a:tc>
                <a:tc>
                  <a:txBody>
                    <a:bodyPr/>
                    <a:lstStyle/>
                    <a:p>
                      <a:r>
                        <a:rPr lang="en-US" sz="1600"/>
                        <a:t>Promotes mental endurance, ensuring steady performance and innovation despite setbacks.</a:t>
                      </a:r>
                    </a:p>
                  </a:txBody>
                  <a:tcPr marL="79115" marR="79115" marT="39558" marB="39558" anchor="ctr">
                    <a:lnL>
                      <a:noFill/>
                    </a:lnL>
                    <a:lnR>
                      <a:noFill/>
                    </a:lnR>
                    <a:lnT>
                      <a:noFill/>
                    </a:lnT>
                    <a:lnB>
                      <a:noFill/>
                    </a:lnB>
                    <a:noFill/>
                  </a:tcPr>
                </a:tc>
                <a:tc>
                  <a:txBody>
                    <a:bodyPr/>
                    <a:lstStyle/>
                    <a:p>
                      <a:r>
                        <a:rPr lang="en-US" sz="1600"/>
                        <a:t>Emotional reframing—viewing setbacks as learning opportunities; stress resilience techniques.</a:t>
                      </a:r>
                    </a:p>
                  </a:txBody>
                  <a:tcPr marL="79115" marR="79115" marT="39558" marB="39558" anchor="ctr">
                    <a:lnL>
                      <a:noFill/>
                    </a:lnL>
                    <a:lnR>
                      <a:noFill/>
                    </a:lnR>
                    <a:lnT>
                      <a:noFill/>
                    </a:lnT>
                    <a:lnB>
                      <a:noFill/>
                    </a:lnB>
                    <a:noFill/>
                  </a:tcPr>
                </a:tc>
                <a:tc>
                  <a:txBody>
                    <a:bodyPr/>
                    <a:lstStyle/>
                    <a:p>
                      <a:r>
                        <a:rPr lang="en-US" sz="1600" dirty="0"/>
                        <a:t>Integrate stress management activities (e.g., meditation, journaling) to fortify emotional strength.</a:t>
                      </a:r>
                    </a:p>
                  </a:txBody>
                  <a:tcPr marL="79115" marR="79115" marT="39558" marB="39558" anchor="ctr">
                    <a:lnL>
                      <a:noFill/>
                    </a:lnL>
                    <a:lnR>
                      <a:noFill/>
                    </a:lnR>
                    <a:lnT>
                      <a:noFill/>
                    </a:lnT>
                    <a:lnB>
                      <a:noFill/>
                    </a:lnB>
                    <a:noFill/>
                  </a:tcPr>
                </a:tc>
                <a:extLst>
                  <a:ext uri="{0D108BD9-81ED-4DB2-BD59-A6C34878D82A}">
                    <a16:rowId xmlns:a16="http://schemas.microsoft.com/office/drawing/2014/main" val="2618939571"/>
                  </a:ext>
                </a:extLst>
              </a:tr>
            </a:tbl>
          </a:graphicData>
        </a:graphic>
      </p:graphicFrame>
      <p:sp>
        <p:nvSpPr>
          <p:cNvPr id="9" name="TextBox 8">
            <a:extLst>
              <a:ext uri="{FF2B5EF4-FFF2-40B4-BE49-F238E27FC236}">
                <a16:creationId xmlns:a16="http://schemas.microsoft.com/office/drawing/2014/main" id="{6F0E9F16-6669-DF7F-806C-01AC68CFAB0C}"/>
              </a:ext>
            </a:extLst>
          </p:cNvPr>
          <p:cNvSpPr txBox="1"/>
          <p:nvPr/>
        </p:nvSpPr>
        <p:spPr>
          <a:xfrm>
            <a:off x="8253335" y="6488668"/>
            <a:ext cx="3938665" cy="369332"/>
          </a:xfrm>
          <a:prstGeom prst="rect">
            <a:avLst/>
          </a:prstGeom>
          <a:noFill/>
        </p:spPr>
        <p:txBody>
          <a:bodyPr wrap="square">
            <a:spAutoFit/>
          </a:bodyPr>
          <a:lstStyle/>
          <a:p>
            <a:r>
              <a:rPr lang="en-US" dirty="0"/>
              <a:t>(The resource designed by the Author)</a:t>
            </a:r>
          </a:p>
        </p:txBody>
      </p:sp>
    </p:spTree>
    <p:extLst>
      <p:ext uri="{BB962C8B-B14F-4D97-AF65-F5344CB8AC3E}">
        <p14:creationId xmlns:p14="http://schemas.microsoft.com/office/powerpoint/2010/main" val="1682178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7FB4-7BD7-379D-010E-F83A636C7AFD}"/>
              </a:ext>
            </a:extLst>
          </p:cNvPr>
          <p:cNvSpPr>
            <a:spLocks noGrp="1"/>
          </p:cNvSpPr>
          <p:nvPr>
            <p:ph type="title"/>
          </p:nvPr>
        </p:nvSpPr>
        <p:spPr/>
        <p:txBody>
          <a:bodyPr/>
          <a:lstStyle/>
          <a:p>
            <a:r>
              <a:rPr lang="en-GB" dirty="0"/>
              <a:t>Conclusion </a:t>
            </a:r>
          </a:p>
        </p:txBody>
      </p:sp>
      <p:sp>
        <p:nvSpPr>
          <p:cNvPr id="9" name="Content Placeholder 8">
            <a:extLst>
              <a:ext uri="{FF2B5EF4-FFF2-40B4-BE49-F238E27FC236}">
                <a16:creationId xmlns:a16="http://schemas.microsoft.com/office/drawing/2014/main" id="{4A0B5DBE-5500-64A6-136C-293F305C263A}"/>
              </a:ext>
            </a:extLst>
          </p:cNvPr>
          <p:cNvSpPr>
            <a:spLocks noGrp="1"/>
          </p:cNvSpPr>
          <p:nvPr>
            <p:ph idx="1"/>
          </p:nvPr>
        </p:nvSpPr>
        <p:spPr/>
        <p:txBody>
          <a:bodyPr/>
          <a:lstStyle/>
          <a:p>
            <a:pPr marL="0" indent="0">
              <a:buNone/>
            </a:pPr>
            <a:r>
              <a:rPr lang="en-US" dirty="0"/>
              <a:t>Emotional Intelligence (EI) is a key factor in personal growth and professional success. By understanding and managing our emotions, we are better equipped to communicate effectively, make informed decisions, and build resilience in the face of challenges. EI not only enhances relationships at work and in personal life but also contributes to overall well-being and job performance. Developing EI is an ongoing process that involves self-reflection, learning from experiences, and continually improving emotional and social skills. Embracing EI enables us to thrive in both personal and workplace environments, fostering a more supportive and productive atmosphere.</a:t>
            </a:r>
            <a:endParaRPr lang="en-GB" dirty="0"/>
          </a:p>
        </p:txBody>
      </p:sp>
    </p:spTree>
    <p:extLst>
      <p:ext uri="{BB962C8B-B14F-4D97-AF65-F5344CB8AC3E}">
        <p14:creationId xmlns:p14="http://schemas.microsoft.com/office/powerpoint/2010/main" val="1300039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F4526-1206-1CAD-F4F6-9F2C2901F5A8}"/>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E0BD5EBD-2629-046D-52F9-887B8DF020FB}"/>
              </a:ext>
            </a:extLst>
          </p:cNvPr>
          <p:cNvSpPr>
            <a:spLocks noGrp="1" noChangeArrowheads="1"/>
          </p:cNvSpPr>
          <p:nvPr>
            <p:ph idx="1"/>
          </p:nvPr>
        </p:nvSpPr>
        <p:spPr bwMode="auto">
          <a:xfrm>
            <a:off x="721401" y="1482599"/>
            <a:ext cx="10749197" cy="7432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Bar-On, R. (1997) </a:t>
            </a:r>
            <a:r>
              <a:rPr kumimoji="0" lang="en-US" altLang="en-US" sz="1800" b="0" i="1" u="none" strike="noStrike" cap="none" normalizeH="0" baseline="0" dirty="0">
                <a:ln>
                  <a:noFill/>
                </a:ln>
                <a:solidFill>
                  <a:schemeClr val="tx1"/>
                </a:solidFill>
                <a:effectLst/>
                <a:latin typeface="Arial" panose="020B0604020202020204" pitchFamily="34" charset="0"/>
              </a:rPr>
              <a:t>The Emotional Quotient Inventory (EQ-</a:t>
            </a:r>
            <a:r>
              <a:rPr kumimoji="0" lang="en-US" altLang="en-US" sz="1800" b="0" i="1" u="none" strike="noStrike" cap="none" normalizeH="0" baseline="0" dirty="0" err="1">
                <a:ln>
                  <a:noFill/>
                </a:ln>
                <a:solidFill>
                  <a:schemeClr val="tx1"/>
                </a:solidFill>
                <a:effectLst/>
                <a:latin typeface="Arial" panose="020B0604020202020204" pitchFamily="34" charset="0"/>
              </a:rPr>
              <a:t>i</a:t>
            </a:r>
            <a:r>
              <a:rPr kumimoji="0" lang="en-US" altLang="en-US" sz="1800" b="0" i="1" u="none" strike="noStrike" cap="none" normalizeH="0" baseline="0" dirty="0">
                <a:ln>
                  <a:noFill/>
                </a:ln>
                <a:solidFill>
                  <a:schemeClr val="tx1"/>
                </a:solidFill>
                <a:effectLst/>
                <a:latin typeface="Arial" panose="020B0604020202020204" pitchFamily="34" charset="0"/>
              </a:rPr>
              <a:t>): A Test of Emotional Intelligence</a:t>
            </a:r>
            <a:r>
              <a:rPr kumimoji="0" lang="en-US" altLang="en-US" sz="1800" b="0" i="0" u="none" strike="noStrike" cap="none" normalizeH="0" baseline="0" dirty="0">
                <a:ln>
                  <a:noFill/>
                </a:ln>
                <a:solidFill>
                  <a:schemeClr val="tx1"/>
                </a:solidFill>
                <a:effectLst/>
                <a:latin typeface="Arial" panose="020B0604020202020204" pitchFamily="34" charset="0"/>
              </a:rPr>
              <a:t>. Multi-Health Systems.</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Goleman, D. (1995</a:t>
            </a:r>
            <a:r>
              <a:rPr lang="en-US" altLang="en-US" sz="1800" dirty="0">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Emotional Intelligence: Why It Can Matter More Than IQ</a:t>
            </a:r>
            <a:r>
              <a:rPr kumimoji="0" lang="en-US" altLang="en-US" sz="1800" b="0" i="0" u="none" strike="noStrike" cap="none" normalizeH="0" baseline="0" dirty="0">
                <a:ln>
                  <a:noFill/>
                </a:ln>
                <a:solidFill>
                  <a:schemeClr val="tx1"/>
                </a:solidFill>
                <a:effectLst/>
                <a:latin typeface="Arial" panose="020B0604020202020204" pitchFamily="34" charset="0"/>
              </a:rPr>
              <a:t>. Bantam Books.</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Salovey, P. and Mayer, J.D. (1990</a:t>
            </a:r>
            <a:r>
              <a:rPr lang="en-US" altLang="en-US" sz="1800" dirty="0">
                <a:latin typeface="Arial" panose="020B0604020202020204" pitchFamily="34" charset="0"/>
              </a:rPr>
              <a:t>)</a:t>
            </a:r>
            <a:r>
              <a:rPr kumimoji="0" lang="en-US" altLang="en-US" sz="1800" b="0" i="0" u="none" strike="noStrike" cap="none" normalizeH="0" baseline="0" dirty="0">
                <a:ln>
                  <a:noFill/>
                </a:ln>
                <a:solidFill>
                  <a:schemeClr val="tx1"/>
                </a:solidFill>
                <a:effectLst/>
                <a:latin typeface="Arial" panose="020B0604020202020204" pitchFamily="34" charset="0"/>
              </a:rPr>
              <a:t> ‘Emotional Intelligence’, </a:t>
            </a:r>
            <a:r>
              <a:rPr kumimoji="0" lang="en-US" altLang="en-US" sz="1800" b="0" i="1" u="none" strike="noStrike" cap="none" normalizeH="0" baseline="0" dirty="0">
                <a:ln>
                  <a:noFill/>
                </a:ln>
                <a:solidFill>
                  <a:schemeClr val="tx1"/>
                </a:solidFill>
                <a:effectLst/>
                <a:latin typeface="Arial" panose="020B0604020202020204" pitchFamily="34" charset="0"/>
              </a:rPr>
              <a:t>Imagination, Cognition and Personality</a:t>
            </a:r>
            <a:r>
              <a:rPr kumimoji="0" lang="en-US" altLang="en-US" sz="1800" b="0" i="0" u="none" strike="noStrike" cap="none" normalizeH="0" baseline="0" dirty="0">
                <a:ln>
                  <a:noFill/>
                </a:ln>
                <a:solidFill>
                  <a:schemeClr val="tx1"/>
                </a:solidFill>
                <a:effectLst/>
                <a:latin typeface="Arial" panose="020B0604020202020204" pitchFamily="34" charset="0"/>
              </a:rPr>
              <a:t>, 9(3), (pp).185-211. </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Cherry, K., (2023) </a:t>
            </a:r>
            <a:r>
              <a:rPr kumimoji="0" lang="en-US" altLang="en-US" sz="1800" b="0" i="1" u="none" strike="noStrike" cap="none" normalizeH="0" baseline="0" dirty="0">
                <a:ln>
                  <a:noFill/>
                </a:ln>
                <a:solidFill>
                  <a:schemeClr val="tx1"/>
                </a:solidFill>
                <a:effectLst/>
                <a:latin typeface="Arial" panose="020B0604020202020204" pitchFamily="34" charset="0"/>
              </a:rPr>
              <a:t>What is Emotional Intelligence?, </a:t>
            </a:r>
            <a:r>
              <a:rPr kumimoji="0" lang="en-US" altLang="en-US" sz="1800" b="0" i="0" u="none" strike="noStrike" cap="none" normalizeH="0" baseline="0" dirty="0" err="1">
                <a:ln>
                  <a:noFill/>
                </a:ln>
                <a:solidFill>
                  <a:schemeClr val="tx1"/>
                </a:solidFill>
                <a:effectLst/>
                <a:latin typeface="Arial" panose="020B0604020202020204" pitchFamily="34" charset="0"/>
              </a:rPr>
              <a:t>Verywell</a:t>
            </a:r>
            <a:r>
              <a:rPr kumimoji="0" lang="en-US" altLang="en-US" sz="1800" b="0" i="0" u="none" strike="noStrike" cap="none" normalizeH="0" baseline="0" dirty="0">
                <a:ln>
                  <a:noFill/>
                </a:ln>
                <a:solidFill>
                  <a:schemeClr val="tx1"/>
                </a:solidFill>
                <a:effectLst/>
                <a:latin typeface="Arial" panose="020B0604020202020204" pitchFamily="34" charset="0"/>
              </a:rPr>
              <a:t> Mind.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https://www.verywellmind.com/what-is-emotional-intelligence-2795423</a:t>
            </a:r>
            <a:r>
              <a:rPr kumimoji="0" lang="en-US" altLang="en-US" sz="1800" b="0" i="0" u="none" strike="noStrike" cap="none" normalizeH="0" baseline="0" dirty="0">
                <a:ln>
                  <a:noFill/>
                </a:ln>
                <a:solidFill>
                  <a:schemeClr val="tx1"/>
                </a:solidFill>
                <a:effectLst/>
                <a:latin typeface="Arial" panose="020B0604020202020204" pitchFamily="34" charset="0"/>
              </a:rPr>
              <a:t>  (Accessed 10 Oct 2024)</a:t>
            </a:r>
          </a:p>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b="0" i="0" u="none" strike="noStrike" cap="none" normalizeH="0" baseline="0" dirty="0" err="1">
                <a:ln>
                  <a:noFill/>
                </a:ln>
                <a:solidFill>
                  <a:schemeClr val="tx1"/>
                </a:solidFill>
                <a:effectLst/>
                <a:latin typeface="Arial" panose="020B0604020202020204" pitchFamily="34" charset="0"/>
              </a:rPr>
              <a:t>Cherniss</a:t>
            </a:r>
            <a:r>
              <a:rPr kumimoji="0" lang="en-US" altLang="en-US" sz="1800" b="0" i="0" u="none" strike="noStrike" cap="none" normalizeH="0" baseline="0" dirty="0">
                <a:ln>
                  <a:noFill/>
                </a:ln>
                <a:solidFill>
                  <a:schemeClr val="tx1"/>
                </a:solidFill>
                <a:effectLst/>
                <a:latin typeface="Arial" panose="020B0604020202020204" pitchFamily="34" charset="0"/>
              </a:rPr>
              <a:t>, C. (2010) ‘Emotional Intelligence: Toward Clarification of a Concept’, </a:t>
            </a:r>
            <a:r>
              <a:rPr kumimoji="0" lang="en-US" altLang="en-US" sz="1800" b="0" i="1" u="none" strike="noStrike" cap="none" normalizeH="0" baseline="0" dirty="0">
                <a:ln>
                  <a:noFill/>
                </a:ln>
                <a:solidFill>
                  <a:schemeClr val="tx1"/>
                </a:solidFill>
                <a:effectLst/>
                <a:latin typeface="Arial" panose="020B0604020202020204" pitchFamily="34" charset="0"/>
              </a:rPr>
              <a:t>Industrial and Organizational Psychology</a:t>
            </a:r>
            <a:r>
              <a:rPr kumimoji="0" lang="en-US" altLang="en-US" sz="1800" b="0" i="0" u="none" strike="noStrike" cap="none" normalizeH="0" baseline="0" dirty="0">
                <a:ln>
                  <a:noFill/>
                </a:ln>
                <a:solidFill>
                  <a:schemeClr val="tx1"/>
                </a:solidFill>
                <a:effectLst/>
                <a:latin typeface="Arial" panose="020B0604020202020204" pitchFamily="34" charset="0"/>
              </a:rPr>
              <a:t>, 3(2), (pp).110-126.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dirty="0">
                <a:ln>
                  <a:noFill/>
                </a:ln>
                <a:solidFill>
                  <a:schemeClr val="tx1"/>
                </a:solidFill>
                <a:effectLst/>
                <a:latin typeface="Arial" panose="020B0604020202020204" pitchFamily="34" charset="0"/>
              </a:rPr>
              <a:t>Grewal, D. and Salovey, P. (2006) 'Feeling smart: The science of emotional intelligence', </a:t>
            </a:r>
            <a:r>
              <a:rPr kumimoji="0" lang="en-US" altLang="en-US" sz="1800" b="0" i="1" u="none" strike="noStrike" cap="none" normalizeH="0" baseline="0" dirty="0">
                <a:ln>
                  <a:noFill/>
                </a:ln>
                <a:solidFill>
                  <a:schemeClr val="tx1"/>
                </a:solidFill>
                <a:effectLst/>
                <a:latin typeface="Arial" panose="020B0604020202020204" pitchFamily="34" charset="0"/>
              </a:rPr>
              <a:t>American Scientist</a:t>
            </a:r>
            <a:r>
              <a:rPr kumimoji="0" lang="en-US" altLang="en-US" sz="1800" b="0" i="0" u="none" strike="noStrike" cap="none" normalizeH="0" baseline="0" dirty="0">
                <a:ln>
                  <a:noFill/>
                </a:ln>
                <a:solidFill>
                  <a:schemeClr val="tx1"/>
                </a:solidFill>
                <a:effectLst/>
                <a:latin typeface="Arial" panose="020B0604020202020204" pitchFamily="34" charset="0"/>
              </a:rPr>
              <a:t>, 93(4), (pp). 330-339.</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64898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43F4A63-C8D8-6395-E485-81CB64A5D683}"/>
              </a:ext>
            </a:extLst>
          </p:cNvPr>
          <p:cNvSpPr/>
          <p:nvPr/>
        </p:nvSpPr>
        <p:spPr>
          <a:xfrm>
            <a:off x="1993367" y="2246968"/>
            <a:ext cx="7930121" cy="2585323"/>
          </a:xfrm>
          <a:prstGeom prst="rect">
            <a:avLst/>
          </a:prstGeom>
          <a:noFill/>
        </p:spPr>
        <p:txBody>
          <a:bodyPr wrap="squar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Thank you </a:t>
            </a:r>
          </a:p>
          <a:p>
            <a:pPr algn="ctr"/>
            <a:br>
              <a:rPr lang="en-GB" sz="5400" b="0" cap="none" spc="0" dirty="0">
                <a:ln w="0"/>
                <a:solidFill>
                  <a:schemeClr val="accent1"/>
                </a:solidFill>
                <a:effectLst>
                  <a:outerShdw blurRad="38100" dist="25400" dir="5400000" algn="ctr" rotWithShape="0">
                    <a:srgbClr val="6E747A">
                      <a:alpha val="43000"/>
                    </a:srgbClr>
                  </a:outerShdw>
                </a:effectLst>
              </a:rPr>
            </a:br>
            <a:r>
              <a:rPr lang="en-GB" sz="5400" dirty="0">
                <a:ln w="0"/>
                <a:solidFill>
                  <a:schemeClr val="accent1"/>
                </a:solidFill>
                <a:effectLst>
                  <a:outerShdw blurRad="38100" dist="25400" dir="5400000" algn="ctr" rotWithShape="0">
                    <a:srgbClr val="6E747A">
                      <a:alpha val="43000"/>
                    </a:srgbClr>
                  </a:outerShdw>
                </a:effectLst>
              </a:rPr>
              <a:t>A</a:t>
            </a:r>
            <a:r>
              <a:rPr lang="en-GB" sz="5400" b="0" cap="none" spc="0" dirty="0">
                <a:ln w="0"/>
                <a:solidFill>
                  <a:schemeClr val="accent1"/>
                </a:solidFill>
                <a:effectLst>
                  <a:outerShdw blurRad="38100" dist="25400" dir="5400000" algn="ctr" rotWithShape="0">
                    <a:srgbClr val="6E747A">
                      <a:alpha val="43000"/>
                    </a:srgbClr>
                  </a:outerShdw>
                </a:effectLst>
              </a:rPr>
              <a:t>ny </a:t>
            </a:r>
            <a:r>
              <a:rPr lang="en-GB" sz="5400" dirty="0">
                <a:ln w="0"/>
                <a:solidFill>
                  <a:schemeClr val="accent1"/>
                </a:solidFill>
                <a:effectLst>
                  <a:outerShdw blurRad="38100" dist="25400" dir="5400000" algn="ctr" rotWithShape="0">
                    <a:srgbClr val="6E747A">
                      <a:alpha val="43000"/>
                    </a:srgbClr>
                  </a:outerShdw>
                </a:effectLst>
              </a:rPr>
              <a:t>Q</a:t>
            </a:r>
            <a:r>
              <a:rPr lang="en-GB" sz="5400" b="0" cap="none" spc="0" dirty="0">
                <a:ln w="0"/>
                <a:solidFill>
                  <a:schemeClr val="accent1"/>
                </a:solidFill>
                <a:effectLst>
                  <a:outerShdw blurRad="38100" dist="25400" dir="5400000" algn="ctr" rotWithShape="0">
                    <a:srgbClr val="6E747A">
                      <a:alpha val="43000"/>
                    </a:srgbClr>
                  </a:outerShdw>
                </a:effectLst>
              </a:rPr>
              <a:t>uestions…… </a:t>
            </a:r>
          </a:p>
        </p:txBody>
      </p:sp>
    </p:spTree>
    <p:extLst>
      <p:ext uri="{BB962C8B-B14F-4D97-AF65-F5344CB8AC3E}">
        <p14:creationId xmlns:p14="http://schemas.microsoft.com/office/powerpoint/2010/main" val="605607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4" ma:contentTypeDescription="Create a new document." ma:contentTypeScope="" ma:versionID="d5be0e3d5cf7e04f53bb8adc17677529">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bd716012f2b578d36d6fb226c2c70f74"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DAB926E3-F5DF-424E-83A8-AD2978F8B048}">
  <ds:schemaRefs>
    <ds:schemaRef ds:uri="http://schemas.microsoft.com/sharepoint/v3/contenttype/forms"/>
  </ds:schemaRefs>
</ds:datastoreItem>
</file>

<file path=customXml/itemProps2.xml><?xml version="1.0" encoding="utf-8"?>
<ds:datastoreItem xmlns:ds="http://schemas.openxmlformats.org/officeDocument/2006/customXml" ds:itemID="{4C53E334-009B-4E27-A103-6DED9B8ED3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27E3B1A-6CA5-46AA-8EA9-AEDD9505D866}">
  <ds:schemaRefs>
    <ds:schemaRef ds:uri="http://purl.org/dc/terms/"/>
    <ds:schemaRef ds:uri="http://purl.org/dc/elements/1.1/"/>
    <ds:schemaRef ds:uri="http://schemas.microsoft.com/office/2006/documentManagement/types"/>
    <ds:schemaRef ds:uri="http://schemas.microsoft.com/office/infopath/2007/PartnerControls"/>
    <ds:schemaRef ds:uri="http://schemas.openxmlformats.org/package/2006/metadata/core-properties"/>
    <ds:schemaRef ds:uri="2185e222-3c8d-40d1-8655-532d5209bd26"/>
    <ds:schemaRef ds:uri="http://purl.org/dc/dcmitype/"/>
    <ds:schemaRef ds:uri="2fff46f4-612e-44ba-884a-bcd0b08f5dc6"/>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4259</TotalTime>
  <Words>674</Words>
  <Application>Microsoft Office PowerPoint</Application>
  <PresentationFormat>Widescreen</PresentationFormat>
  <Paragraphs>57</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Söhne</vt:lpstr>
      <vt:lpstr>Times New Roman</vt:lpstr>
      <vt:lpstr>Office Theme</vt:lpstr>
      <vt:lpstr>PowerPoint Presentation</vt:lpstr>
      <vt:lpstr>Objectives</vt:lpstr>
      <vt:lpstr>Overview/ Emotional Intelligence</vt:lpstr>
      <vt:lpstr>PowerPoint Presentation</vt:lpstr>
      <vt:lpstr>PowerPoint Presentation</vt:lpstr>
      <vt:lpstr>The EI dimensions</vt:lpstr>
      <vt:lpstr>Skills Focus On </vt:lpstr>
      <vt:lpstr>Self-reflective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Samir Mhanna</dc:creator>
  <cp:lastModifiedBy>Samir Mhanna (2119514)</cp:lastModifiedBy>
  <cp:revision>1</cp:revision>
  <dcterms:created xsi:type="dcterms:W3CDTF">2024-10-16T18:38:29Z</dcterms:created>
  <dcterms:modified xsi:type="dcterms:W3CDTF">2024-10-20T18:15:04Z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