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68"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613"/>
    <p:restoredTop sz="94667"/>
  </p:normalViewPr>
  <p:slideViewPr>
    <p:cSldViewPr snapToGrid="0">
      <p:cViewPr varScale="1">
        <p:scale>
          <a:sx n="147" d="100"/>
          <a:sy n="147" d="100"/>
        </p:scale>
        <p:origin x="224"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t>3/27/26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886230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192030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t>3/27/26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952195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80C50CD-E178-4744-9B35-B2F624D6C5E9}" type="datetimeFigureOut">
              <a:rPr lang="en-US" smtClean="0"/>
              <a:pPr/>
              <a:t>3/27/26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095092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80C50CD-E178-4744-9B35-B2F624D6C5E9}" type="datetimeFigureOut">
              <a:rPr lang="en-US" smtClean="0"/>
              <a:pPr/>
              <a:t>3/27/26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2891771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80C50CD-E178-4744-9B35-B2F624D6C5E9}" type="datetimeFigureOut">
              <a:rPr lang="en-US" smtClean="0"/>
              <a:t>3/27/26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916643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0C50CD-E178-4744-9B35-B2F624D6C5E9}" type="datetimeFigureOut">
              <a:rPr lang="en-US" smtClean="0"/>
              <a:t>3/27/26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752783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3/27/26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3837494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E80C50CD-E178-4744-9B35-B2F624D6C5E9}" type="datetimeFigureOut">
              <a:rPr lang="en-US" smtClean="0"/>
              <a:pPr/>
              <a:t>3/27/26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537911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446445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42344643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13054113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4558973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844977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888069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80C50CD-E178-4744-9B35-B2F624D6C5E9}" type="datetimeFigureOut">
              <a:rPr lang="en-US" smtClean="0"/>
              <a:pPr/>
              <a:t>3/27/26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148CC95F-0247-41B6-91CF-DC97C76A7088}" type="slidenum">
              <a:rPr lang="en-US" smtClean="0"/>
              <a:pPr/>
              <a:t>‹#›</a:t>
            </a:fld>
            <a:endParaRPr lang="en-US"/>
          </a:p>
        </p:txBody>
      </p:sp>
    </p:spTree>
    <p:extLst>
      <p:ext uri="{BB962C8B-B14F-4D97-AF65-F5344CB8AC3E}">
        <p14:creationId xmlns:p14="http://schemas.microsoft.com/office/powerpoint/2010/main" val="3401940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E80C50CD-E178-4744-9B35-B2F624D6C5E9}" type="datetimeFigureOut">
              <a:rPr lang="en-US" smtClean="0"/>
              <a:pPr/>
              <a:t>3/27/26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48CC95F-0247-41B6-91CF-DC97C76A7088}" type="slidenum">
              <a:rPr lang="en-US" smtClean="0"/>
              <a:pPr/>
              <a:t>‹#›</a:t>
            </a:fld>
            <a:endParaRPr lang="en-US"/>
          </a:p>
        </p:txBody>
      </p:sp>
    </p:spTree>
    <p:extLst>
      <p:ext uri="{BB962C8B-B14F-4D97-AF65-F5344CB8AC3E}">
        <p14:creationId xmlns:p14="http://schemas.microsoft.com/office/powerpoint/2010/main" val="3280810094"/>
      </p:ext>
    </p:extLst>
  </p:cSld>
  <p:clrMap bg1="lt1" tx1="dk1" bg2="lt2" tx2="dk2" accent1="accent1" accent2="accent2" accent3="accent3" accent4="accent4" accent5="accent5" accent6="accent6" hlink="hlink" folHlink="folHlink"/>
  <p:sldLayoutIdLst>
    <p:sldLayoutId id="2147483969" r:id="rId1"/>
    <p:sldLayoutId id="2147483970" r:id="rId2"/>
    <p:sldLayoutId id="2147483971" r:id="rId3"/>
    <p:sldLayoutId id="2147483972" r:id="rId4"/>
    <p:sldLayoutId id="2147483973" r:id="rId5"/>
    <p:sldLayoutId id="2147483974" r:id="rId6"/>
    <p:sldLayoutId id="2147483975" r:id="rId7"/>
    <p:sldLayoutId id="2147483976" r:id="rId8"/>
    <p:sldLayoutId id="2147483977" r:id="rId9"/>
    <p:sldLayoutId id="2147483978" r:id="rId10"/>
    <p:sldLayoutId id="2147483979" r:id="rId11"/>
    <p:sldLayoutId id="2147483980" r:id="rId12"/>
    <p:sldLayoutId id="2147483981" r:id="rId13"/>
    <p:sldLayoutId id="2147483982" r:id="rId14"/>
    <p:sldLayoutId id="2147483983" r:id="rId15"/>
    <p:sldLayoutId id="214748398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A54F3D98-53D7-2378-D7FE-7A6976CDCEF7}"/>
              </a:ext>
            </a:extLst>
          </p:cNvPr>
          <p:cNvSpPr txBox="1"/>
          <p:nvPr/>
        </p:nvSpPr>
        <p:spPr>
          <a:xfrm>
            <a:off x="1154756" y="-118647"/>
            <a:ext cx="8196432" cy="960120"/>
          </a:xfrm>
          <a:prstGeom prst="rect">
            <a:avLst/>
          </a:prstGeom>
        </p:spPr>
        <p:txBody>
          <a:bodyPr vert="horz" lIns="91440" tIns="45720" rIns="91440" bIns="45720" rtlCol="0" anchor="ctr">
            <a:normAutofit fontScale="92500"/>
          </a:bodyPr>
          <a:lstStyle/>
          <a:p>
            <a:pPr defTabSz="914400">
              <a:lnSpc>
                <a:spcPct val="90000"/>
              </a:lnSpc>
              <a:spcBef>
                <a:spcPct val="0"/>
              </a:spcBef>
              <a:spcAft>
                <a:spcPts val="600"/>
              </a:spcAft>
            </a:pPr>
            <a:r>
              <a:rPr lang="en-US" sz="3700" b="1" u="sng" dirty="0">
                <a:latin typeface="American Typewriter" panose="02090604020004020304" pitchFamily="18" charset="77"/>
                <a:ea typeface="+mj-ea"/>
                <a:cs typeface="+mj-cs"/>
              </a:rPr>
              <a:t>How to share a file via the one drive.</a:t>
            </a:r>
          </a:p>
        </p:txBody>
      </p:sp>
      <p:sp>
        <p:nvSpPr>
          <p:cNvPr id="26" name="TextBox 25">
            <a:extLst>
              <a:ext uri="{FF2B5EF4-FFF2-40B4-BE49-F238E27FC236}">
                <a16:creationId xmlns:a16="http://schemas.microsoft.com/office/drawing/2014/main" id="{9BD91AF6-86FF-33E4-9509-F30DC98F3CD9}"/>
              </a:ext>
            </a:extLst>
          </p:cNvPr>
          <p:cNvSpPr txBox="1"/>
          <p:nvPr/>
        </p:nvSpPr>
        <p:spPr>
          <a:xfrm>
            <a:off x="778525" y="841473"/>
            <a:ext cx="3877040" cy="553998"/>
          </a:xfrm>
          <a:prstGeom prst="rect">
            <a:avLst/>
          </a:prstGeom>
          <a:noFill/>
        </p:spPr>
        <p:txBody>
          <a:bodyPr wrap="square" rtlCol="0">
            <a:spAutoFit/>
          </a:bodyPr>
          <a:lstStyle/>
          <a:p>
            <a:r>
              <a:rPr lang="en-US" dirty="0">
                <a:latin typeface="HGSGothicE" panose="020B0900000000000000" pitchFamily="34" charset="-128"/>
                <a:ea typeface="HGSGothicE" panose="020B0900000000000000" pitchFamily="34" charset="-128"/>
              </a:rPr>
              <a:t>1. </a:t>
            </a:r>
            <a:r>
              <a:rPr lang="en-US" sz="1200" dirty="0">
                <a:latin typeface="HGSGothicE" panose="020B0900000000000000" pitchFamily="34" charset="-128"/>
                <a:ea typeface="HGSGothicE" panose="020B0900000000000000" pitchFamily="34" charset="-128"/>
              </a:rPr>
              <a:t>First step is to open One drive on your computer and find the file you want to share.</a:t>
            </a:r>
          </a:p>
        </p:txBody>
      </p:sp>
      <p:pic>
        <p:nvPicPr>
          <p:cNvPr id="28" name="Picture 27">
            <a:extLst>
              <a:ext uri="{FF2B5EF4-FFF2-40B4-BE49-F238E27FC236}">
                <a16:creationId xmlns:a16="http://schemas.microsoft.com/office/drawing/2014/main" id="{69988C50-619D-928E-439E-BD090E48F850}"/>
              </a:ext>
            </a:extLst>
          </p:cNvPr>
          <p:cNvPicPr>
            <a:picLocks noChangeAspect="1"/>
          </p:cNvPicPr>
          <p:nvPr/>
        </p:nvPicPr>
        <p:blipFill>
          <a:blip r:embed="rId2"/>
          <a:srcRect l="11862"/>
          <a:stretch>
            <a:fillRect/>
          </a:stretch>
        </p:blipFill>
        <p:spPr>
          <a:xfrm>
            <a:off x="810679" y="1444092"/>
            <a:ext cx="2710150" cy="1144147"/>
          </a:xfrm>
          <a:prstGeom prst="rect">
            <a:avLst/>
          </a:prstGeom>
        </p:spPr>
      </p:pic>
      <p:pic>
        <p:nvPicPr>
          <p:cNvPr id="29" name="Picture 28">
            <a:extLst>
              <a:ext uri="{FF2B5EF4-FFF2-40B4-BE49-F238E27FC236}">
                <a16:creationId xmlns:a16="http://schemas.microsoft.com/office/drawing/2014/main" id="{3CE8130D-7ED6-8DFA-6101-323CD3317D18}"/>
              </a:ext>
            </a:extLst>
          </p:cNvPr>
          <p:cNvPicPr>
            <a:picLocks noChangeAspect="1"/>
          </p:cNvPicPr>
          <p:nvPr/>
        </p:nvPicPr>
        <p:blipFill>
          <a:blip r:embed="rId3"/>
          <a:stretch>
            <a:fillRect/>
          </a:stretch>
        </p:blipFill>
        <p:spPr>
          <a:xfrm>
            <a:off x="535257" y="3698849"/>
            <a:ext cx="2516224" cy="2555912"/>
          </a:xfrm>
          <a:prstGeom prst="rect">
            <a:avLst/>
          </a:prstGeom>
        </p:spPr>
      </p:pic>
      <p:sp>
        <p:nvSpPr>
          <p:cNvPr id="30" name="TextBox 29">
            <a:extLst>
              <a:ext uri="{FF2B5EF4-FFF2-40B4-BE49-F238E27FC236}">
                <a16:creationId xmlns:a16="http://schemas.microsoft.com/office/drawing/2014/main" id="{57789F9C-F20B-FE50-C99E-BC936BC847D8}"/>
              </a:ext>
            </a:extLst>
          </p:cNvPr>
          <p:cNvSpPr txBox="1"/>
          <p:nvPr/>
        </p:nvSpPr>
        <p:spPr>
          <a:xfrm>
            <a:off x="535257" y="2804525"/>
            <a:ext cx="3673186" cy="738664"/>
          </a:xfrm>
          <a:prstGeom prst="rect">
            <a:avLst/>
          </a:prstGeom>
          <a:noFill/>
        </p:spPr>
        <p:txBody>
          <a:bodyPr wrap="square" rtlCol="0">
            <a:spAutoFit/>
          </a:bodyPr>
          <a:lstStyle/>
          <a:p>
            <a:r>
              <a:rPr lang="en-US" dirty="0">
                <a:latin typeface="HGSGothicE" panose="020B0900000000000000" pitchFamily="34" charset="-128"/>
                <a:ea typeface="HGSGothicE" panose="020B0900000000000000" pitchFamily="34" charset="-128"/>
              </a:rPr>
              <a:t>2. </a:t>
            </a:r>
            <a:r>
              <a:rPr lang="en-US" sz="1200" dirty="0">
                <a:latin typeface="HGSGothicE" panose="020B0900000000000000" pitchFamily="34" charset="-128"/>
                <a:ea typeface="HGSGothicE" panose="020B0900000000000000" pitchFamily="34" charset="-128"/>
              </a:rPr>
              <a:t>Secon step is once you have found the file right click on the file you want to share and  multiple options will show make sure to click share.</a:t>
            </a:r>
          </a:p>
        </p:txBody>
      </p:sp>
      <p:pic>
        <p:nvPicPr>
          <p:cNvPr id="31" name="Picture 30">
            <a:extLst>
              <a:ext uri="{FF2B5EF4-FFF2-40B4-BE49-F238E27FC236}">
                <a16:creationId xmlns:a16="http://schemas.microsoft.com/office/drawing/2014/main" id="{A28E8AE8-CE3C-5615-3D45-EBC478888221}"/>
              </a:ext>
            </a:extLst>
          </p:cNvPr>
          <p:cNvPicPr>
            <a:picLocks noChangeAspect="1"/>
          </p:cNvPicPr>
          <p:nvPr/>
        </p:nvPicPr>
        <p:blipFill>
          <a:blip r:embed="rId4"/>
          <a:stretch>
            <a:fillRect/>
          </a:stretch>
        </p:blipFill>
        <p:spPr>
          <a:xfrm>
            <a:off x="7068196" y="1733435"/>
            <a:ext cx="2703391" cy="1809754"/>
          </a:xfrm>
          <a:prstGeom prst="rect">
            <a:avLst/>
          </a:prstGeom>
        </p:spPr>
      </p:pic>
      <p:sp>
        <p:nvSpPr>
          <p:cNvPr id="33" name="TextBox 32">
            <a:extLst>
              <a:ext uri="{FF2B5EF4-FFF2-40B4-BE49-F238E27FC236}">
                <a16:creationId xmlns:a16="http://schemas.microsoft.com/office/drawing/2014/main" id="{236E9C39-C5D2-06CC-516C-BBD406AB6A06}"/>
              </a:ext>
            </a:extLst>
          </p:cNvPr>
          <p:cNvSpPr txBox="1"/>
          <p:nvPr/>
        </p:nvSpPr>
        <p:spPr>
          <a:xfrm>
            <a:off x="5574219" y="767503"/>
            <a:ext cx="4098216" cy="738664"/>
          </a:xfrm>
          <a:prstGeom prst="rect">
            <a:avLst/>
          </a:prstGeom>
          <a:noFill/>
        </p:spPr>
        <p:txBody>
          <a:bodyPr wrap="square" rtlCol="0">
            <a:spAutoFit/>
          </a:bodyPr>
          <a:lstStyle/>
          <a:p>
            <a:r>
              <a:rPr lang="en-US" dirty="0">
                <a:latin typeface="HGSGothicE" panose="020B0900000000000000" pitchFamily="34" charset="-128"/>
                <a:ea typeface="HGSGothicE" panose="020B0900000000000000" pitchFamily="34" charset="-128"/>
              </a:rPr>
              <a:t>3. </a:t>
            </a:r>
            <a:r>
              <a:rPr lang="en-US" sz="1200" dirty="0">
                <a:latin typeface="HGSGothicE" panose="020B0900000000000000" pitchFamily="34" charset="-128"/>
                <a:ea typeface="HGSGothicE" panose="020B0900000000000000" pitchFamily="34" charset="-128"/>
              </a:rPr>
              <a:t>Third step is once you have clicked share this window will show fill out the email you want to share with at the top and you can add any messages at the bottom.</a:t>
            </a:r>
          </a:p>
        </p:txBody>
      </p:sp>
      <p:pic>
        <p:nvPicPr>
          <p:cNvPr id="35" name="Picture 34">
            <a:extLst>
              <a:ext uri="{FF2B5EF4-FFF2-40B4-BE49-F238E27FC236}">
                <a16:creationId xmlns:a16="http://schemas.microsoft.com/office/drawing/2014/main" id="{B4BBEBBC-B8E8-0579-222E-073A4699F0BD}"/>
              </a:ext>
            </a:extLst>
          </p:cNvPr>
          <p:cNvPicPr>
            <a:picLocks noChangeAspect="1"/>
          </p:cNvPicPr>
          <p:nvPr/>
        </p:nvPicPr>
        <p:blipFill>
          <a:blip r:embed="rId5"/>
          <a:stretch>
            <a:fillRect/>
          </a:stretch>
        </p:blipFill>
        <p:spPr>
          <a:xfrm>
            <a:off x="6920291" y="4714761"/>
            <a:ext cx="2220230" cy="1658693"/>
          </a:xfrm>
          <a:prstGeom prst="rect">
            <a:avLst/>
          </a:prstGeom>
        </p:spPr>
      </p:pic>
      <p:sp>
        <p:nvSpPr>
          <p:cNvPr id="38" name="TextBox 37">
            <a:extLst>
              <a:ext uri="{FF2B5EF4-FFF2-40B4-BE49-F238E27FC236}">
                <a16:creationId xmlns:a16="http://schemas.microsoft.com/office/drawing/2014/main" id="{C40AF437-E3EF-DE7F-E8A1-F37C7D65A31E}"/>
              </a:ext>
            </a:extLst>
          </p:cNvPr>
          <p:cNvSpPr txBox="1"/>
          <p:nvPr/>
        </p:nvSpPr>
        <p:spPr>
          <a:xfrm>
            <a:off x="5395135" y="3980615"/>
            <a:ext cx="4456383" cy="553998"/>
          </a:xfrm>
          <a:prstGeom prst="rect">
            <a:avLst/>
          </a:prstGeom>
          <a:noFill/>
        </p:spPr>
        <p:txBody>
          <a:bodyPr wrap="square" rtlCol="0">
            <a:spAutoFit/>
          </a:bodyPr>
          <a:lstStyle/>
          <a:p>
            <a:r>
              <a:rPr lang="en-US" dirty="0">
                <a:latin typeface="HGSGothicE" panose="020B0900000000000000" pitchFamily="34" charset="-128"/>
                <a:ea typeface="HGSGothicE" panose="020B0900000000000000" pitchFamily="34" charset="-128"/>
              </a:rPr>
              <a:t>4. </a:t>
            </a:r>
            <a:r>
              <a:rPr lang="en-US" sz="1200" dirty="0">
                <a:latin typeface="HGSGothicE" panose="020B0900000000000000" pitchFamily="34" charset="-128"/>
                <a:ea typeface="HGSGothicE" panose="020B0900000000000000" pitchFamily="34" charset="-128"/>
              </a:rPr>
              <a:t>Forth step once you have filled in the email you want to share with simply just press send and your file should be shared.</a:t>
            </a:r>
          </a:p>
        </p:txBody>
      </p:sp>
      <p:pic>
        <p:nvPicPr>
          <p:cNvPr id="1028" name="Picture 4" descr="Urgent Action Required: Upcoming Deadlines for Unlicenced OneDrive Accounts  - Trustack">
            <a:extLst>
              <a:ext uri="{FF2B5EF4-FFF2-40B4-BE49-F238E27FC236}">
                <a16:creationId xmlns:a16="http://schemas.microsoft.com/office/drawing/2014/main" id="{4C9B27DE-9CBC-50EF-C147-3557BAA6B887}"/>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83472" y="1215714"/>
            <a:ext cx="1912528" cy="23906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2200241"/>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4525</TotalTime>
  <Words>125</Words>
  <Application>Microsoft Macintosh PowerPoint</Application>
  <PresentationFormat>Widescreen</PresentationFormat>
  <Paragraphs>5</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HGSGothicE</vt:lpstr>
      <vt:lpstr>American Typewriter</vt:lpstr>
      <vt:lpstr>Arial</vt:lpstr>
      <vt:lpstr>Trebuchet MS</vt:lpstr>
      <vt:lpstr>Wingdings 3</vt:lpstr>
      <vt:lpstr>Facet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Nemanja Petrovic (2414751)</dc:creator>
  <cp:lastModifiedBy>Nemanja Petrovic (2414751)</cp:lastModifiedBy>
  <cp:revision>1</cp:revision>
  <dcterms:created xsi:type="dcterms:W3CDTF">2026-03-24T13:55:21Z</dcterms:created>
  <dcterms:modified xsi:type="dcterms:W3CDTF">2026-03-27T17:21:15Z</dcterms:modified>
</cp:coreProperties>
</file>