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27"/>
  </p:notesMasterIdLst>
  <p:sldIdLst>
    <p:sldId id="256" r:id="rId2"/>
    <p:sldId id="258" r:id="rId3"/>
    <p:sldId id="259" r:id="rId4"/>
    <p:sldId id="260" r:id="rId5"/>
    <p:sldId id="261" r:id="rId6"/>
    <p:sldId id="262" r:id="rId7"/>
    <p:sldId id="263" r:id="rId8"/>
    <p:sldId id="264" r:id="rId9"/>
    <p:sldId id="265" r:id="rId10"/>
    <p:sldId id="269" r:id="rId11"/>
    <p:sldId id="271" r:id="rId12"/>
    <p:sldId id="270" r:id="rId13"/>
    <p:sldId id="300" r:id="rId14"/>
    <p:sldId id="299" r:id="rId15"/>
    <p:sldId id="268" r:id="rId16"/>
    <p:sldId id="301" r:id="rId17"/>
    <p:sldId id="302" r:id="rId18"/>
    <p:sldId id="274" r:id="rId19"/>
    <p:sldId id="272" r:id="rId20"/>
    <p:sldId id="275" r:id="rId21"/>
    <p:sldId id="303" r:id="rId22"/>
    <p:sldId id="304" r:id="rId23"/>
    <p:sldId id="306" r:id="rId24"/>
    <p:sldId id="305" r:id="rId25"/>
    <p:sldId id="277" r:id="rId26"/>
  </p:sldIdLst>
  <p:sldSz cx="9144000" cy="5143500" type="screen16x9"/>
  <p:notesSz cx="6858000" cy="9144000"/>
  <p:embeddedFontLst>
    <p:embeddedFont>
      <p:font typeface="Anaheim" panose="020B0604020202020204" charset="0"/>
      <p:regular r:id="rId28"/>
      <p:bold r:id="rId29"/>
    </p:embeddedFont>
    <p:embeddedFont>
      <p:font typeface="Nunito Light" pitchFamily="2" charset="0"/>
      <p:regular r:id="rId30"/>
      <p:italic r:id="rId31"/>
    </p:embeddedFont>
    <p:embeddedFont>
      <p:font typeface="Poppins" panose="00000500000000000000" pitchFamily="2" charset="0"/>
      <p:regular r:id="rId32"/>
      <p:bold r:id="rId33"/>
      <p:italic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5DEF0E-B216-4DEF-9448-D6FFAD6FD3DC}">
  <a:tblStyle styleId="{3B5DEF0E-B216-4DEF-9448-D6FFAD6FD3D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EB2E344-CFB5-481B-B5B2-B30EB6E38967}"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3" autoAdjust="0"/>
    <p:restoredTop sz="95332" autoAdjust="0"/>
  </p:normalViewPr>
  <p:slideViewPr>
    <p:cSldViewPr snapToGrid="0">
      <p:cViewPr varScale="1">
        <p:scale>
          <a:sx n="103" d="100"/>
          <a:sy n="103" d="100"/>
        </p:scale>
        <p:origin x="768"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6.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font" Target="fonts/font8.fntdata"/><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yam patel" userId="ac5d33f771234d63" providerId="LiveId" clId="{69B5EB38-6E27-4D68-BA01-63A970AE9D37}"/>
    <pc:docChg chg="undo custSel addSld modSld">
      <pc:chgData name="shyam patel" userId="ac5d33f771234d63" providerId="LiveId" clId="{69B5EB38-6E27-4D68-BA01-63A970AE9D37}" dt="2026-04-04T11:27:22.902" v="412" actId="120"/>
      <pc:docMkLst>
        <pc:docMk/>
      </pc:docMkLst>
      <pc:sldChg chg="modSp mod">
        <pc:chgData name="shyam patel" userId="ac5d33f771234d63" providerId="LiveId" clId="{69B5EB38-6E27-4D68-BA01-63A970AE9D37}" dt="2026-04-04T11:27:22.902" v="412" actId="120"/>
        <pc:sldMkLst>
          <pc:docMk/>
          <pc:sldMk cId="0" sldId="256"/>
        </pc:sldMkLst>
        <pc:spChg chg="mod">
          <ac:chgData name="shyam patel" userId="ac5d33f771234d63" providerId="LiveId" clId="{69B5EB38-6E27-4D68-BA01-63A970AE9D37}" dt="2026-04-04T11:27:22.902" v="412" actId="120"/>
          <ac:spMkLst>
            <pc:docMk/>
            <pc:sldMk cId="0" sldId="256"/>
            <ac:spMk id="330" creationId="{00000000-0000-0000-0000-000000000000}"/>
          </ac:spMkLst>
        </pc:spChg>
      </pc:sldChg>
      <pc:sldChg chg="modSp mod">
        <pc:chgData name="shyam patel" userId="ac5d33f771234d63" providerId="LiveId" clId="{69B5EB38-6E27-4D68-BA01-63A970AE9D37}" dt="2026-04-04T11:12:44.306" v="295" actId="20577"/>
        <pc:sldMkLst>
          <pc:docMk/>
          <pc:sldMk cId="0" sldId="268"/>
        </pc:sldMkLst>
        <pc:spChg chg="mod">
          <ac:chgData name="shyam patel" userId="ac5d33f771234d63" providerId="LiveId" clId="{69B5EB38-6E27-4D68-BA01-63A970AE9D37}" dt="2026-04-04T11:12:44.306" v="295" actId="20577"/>
          <ac:spMkLst>
            <pc:docMk/>
            <pc:sldMk cId="0" sldId="268"/>
            <ac:spMk id="493" creationId="{00000000-0000-0000-0000-000000000000}"/>
          </ac:spMkLst>
        </pc:spChg>
      </pc:sldChg>
      <pc:sldChg chg="modSp mod">
        <pc:chgData name="shyam patel" userId="ac5d33f771234d63" providerId="LiveId" clId="{69B5EB38-6E27-4D68-BA01-63A970AE9D37}" dt="2026-04-04T10:49:10.212" v="214" actId="20577"/>
        <pc:sldMkLst>
          <pc:docMk/>
          <pc:sldMk cId="0" sldId="270"/>
        </pc:sldMkLst>
        <pc:spChg chg="mod">
          <ac:chgData name="shyam patel" userId="ac5d33f771234d63" providerId="LiveId" clId="{69B5EB38-6E27-4D68-BA01-63A970AE9D37}" dt="2026-04-04T10:49:10.212" v="214" actId="20577"/>
          <ac:spMkLst>
            <pc:docMk/>
            <pc:sldMk cId="0" sldId="270"/>
            <ac:spMk id="509" creationId="{00000000-0000-0000-0000-000000000000}"/>
          </ac:spMkLst>
        </pc:spChg>
      </pc:sldChg>
      <pc:sldChg chg="modSp mod">
        <pc:chgData name="shyam patel" userId="ac5d33f771234d63" providerId="LiveId" clId="{69B5EB38-6E27-4D68-BA01-63A970AE9D37}" dt="2026-04-04T11:02:24.247" v="271" actId="20577"/>
        <pc:sldMkLst>
          <pc:docMk/>
          <pc:sldMk cId="0" sldId="271"/>
        </pc:sldMkLst>
        <pc:spChg chg="mod">
          <ac:chgData name="shyam patel" userId="ac5d33f771234d63" providerId="LiveId" clId="{69B5EB38-6E27-4D68-BA01-63A970AE9D37}" dt="2026-04-04T11:02:24.247" v="271" actId="20577"/>
          <ac:spMkLst>
            <pc:docMk/>
            <pc:sldMk cId="0" sldId="271"/>
            <ac:spMk id="19" creationId="{00000000-0000-0000-0000-000000000000}"/>
          </ac:spMkLst>
        </pc:spChg>
      </pc:sldChg>
      <pc:sldChg chg="modSp mod">
        <pc:chgData name="shyam patel" userId="ac5d33f771234d63" providerId="LiveId" clId="{69B5EB38-6E27-4D68-BA01-63A970AE9D37}" dt="2026-04-04T09:52:27.075" v="68" actId="1076"/>
        <pc:sldMkLst>
          <pc:docMk/>
          <pc:sldMk cId="0" sldId="272"/>
        </pc:sldMkLst>
        <pc:spChg chg="mod">
          <ac:chgData name="shyam patel" userId="ac5d33f771234d63" providerId="LiveId" clId="{69B5EB38-6E27-4D68-BA01-63A970AE9D37}" dt="2026-04-04T09:52:20.545" v="67" actId="20577"/>
          <ac:spMkLst>
            <pc:docMk/>
            <pc:sldMk cId="0" sldId="272"/>
            <ac:spMk id="4" creationId="{00000000-0000-0000-0000-000000000000}"/>
          </ac:spMkLst>
        </pc:spChg>
        <pc:picChg chg="mod">
          <ac:chgData name="shyam patel" userId="ac5d33f771234d63" providerId="LiveId" clId="{69B5EB38-6E27-4D68-BA01-63A970AE9D37}" dt="2026-04-04T09:52:27.075" v="68" actId="1076"/>
          <ac:picMkLst>
            <pc:docMk/>
            <pc:sldMk cId="0" sldId="272"/>
            <ac:picMk id="8194" creationId="{00000000-0000-0000-0000-000000000000}"/>
          </ac:picMkLst>
        </pc:picChg>
      </pc:sldChg>
      <pc:sldChg chg="modSp mod">
        <pc:chgData name="shyam patel" userId="ac5d33f771234d63" providerId="LiveId" clId="{69B5EB38-6E27-4D68-BA01-63A970AE9D37}" dt="2026-04-04T11:03:37.869" v="293" actId="122"/>
        <pc:sldMkLst>
          <pc:docMk/>
          <pc:sldMk cId="0" sldId="277"/>
        </pc:sldMkLst>
        <pc:spChg chg="mod">
          <ac:chgData name="shyam patel" userId="ac5d33f771234d63" providerId="LiveId" clId="{69B5EB38-6E27-4D68-BA01-63A970AE9D37}" dt="2026-04-04T11:03:37.869" v="293" actId="122"/>
          <ac:spMkLst>
            <pc:docMk/>
            <pc:sldMk cId="0" sldId="277"/>
            <ac:spMk id="596" creationId="{00000000-0000-0000-0000-000000000000}"/>
          </ac:spMkLst>
        </pc:spChg>
      </pc:sldChg>
      <pc:sldChg chg="modSp mod">
        <pc:chgData name="shyam patel" userId="ac5d33f771234d63" providerId="LiveId" clId="{69B5EB38-6E27-4D68-BA01-63A970AE9D37}" dt="2026-04-04T10:49:33.037" v="220" actId="20577"/>
        <pc:sldMkLst>
          <pc:docMk/>
          <pc:sldMk cId="4120924504" sldId="300"/>
        </pc:sldMkLst>
        <pc:spChg chg="mod">
          <ac:chgData name="shyam patel" userId="ac5d33f771234d63" providerId="LiveId" clId="{69B5EB38-6E27-4D68-BA01-63A970AE9D37}" dt="2026-04-04T10:49:33.037" v="220" actId="20577"/>
          <ac:spMkLst>
            <pc:docMk/>
            <pc:sldMk cId="4120924504" sldId="300"/>
            <ac:spMk id="5" creationId="{00000000-0000-0000-0000-000000000000}"/>
          </ac:spMkLst>
        </pc:spChg>
      </pc:sldChg>
      <pc:sldChg chg="modSp mod">
        <pc:chgData name="shyam patel" userId="ac5d33f771234d63" providerId="LiveId" clId="{69B5EB38-6E27-4D68-BA01-63A970AE9D37}" dt="2026-04-04T11:24:07.119" v="341" actId="20577"/>
        <pc:sldMkLst>
          <pc:docMk/>
          <pc:sldMk cId="3544400455" sldId="305"/>
        </pc:sldMkLst>
        <pc:spChg chg="mod">
          <ac:chgData name="shyam patel" userId="ac5d33f771234d63" providerId="LiveId" clId="{69B5EB38-6E27-4D68-BA01-63A970AE9D37}" dt="2026-04-04T11:24:07.119" v="341" actId="20577"/>
          <ac:spMkLst>
            <pc:docMk/>
            <pc:sldMk cId="3544400455" sldId="305"/>
            <ac:spMk id="3" creationId="{00000000-0000-0000-0000-000000000000}"/>
          </ac:spMkLst>
        </pc:spChg>
      </pc:sldChg>
      <pc:sldChg chg="addSp modSp new mod">
        <pc:chgData name="shyam patel" userId="ac5d33f771234d63" providerId="LiveId" clId="{69B5EB38-6E27-4D68-BA01-63A970AE9D37}" dt="2026-04-04T10:55:24.726" v="251" actId="20577"/>
        <pc:sldMkLst>
          <pc:docMk/>
          <pc:sldMk cId="4136988684" sldId="306"/>
        </pc:sldMkLst>
        <pc:spChg chg="mod">
          <ac:chgData name="shyam patel" userId="ac5d33f771234d63" providerId="LiveId" clId="{69B5EB38-6E27-4D68-BA01-63A970AE9D37}" dt="2026-04-04T10:54:29.046" v="222"/>
          <ac:spMkLst>
            <pc:docMk/>
            <pc:sldMk cId="4136988684" sldId="306"/>
            <ac:spMk id="2" creationId="{7BD58A82-5879-56C2-74C5-15790033E893}"/>
          </ac:spMkLst>
        </pc:spChg>
        <pc:spChg chg="add mod">
          <ac:chgData name="shyam patel" userId="ac5d33f771234d63" providerId="LiveId" clId="{69B5EB38-6E27-4D68-BA01-63A970AE9D37}" dt="2026-04-04T10:55:24.726" v="251" actId="20577"/>
          <ac:spMkLst>
            <pc:docMk/>
            <pc:sldMk cId="4136988684" sldId="306"/>
            <ac:spMk id="4" creationId="{1E40A17D-14B2-E987-9EA9-1B813071BEF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Job satisfaction refers to how satisfied employees feel with their job and work environment. It is influenced by several factors such as salary, working conditions, relationships with colleagues, job security, and opportunities for career development. When employees are satisfied with their job, they are more motivated, productive, and committed to the organization. On the other hand, low job satisfaction can lead to stress, absenteeism, low performance, and high employee turnover. In Human Resource Management, job satisfaction is very important because it directly affects employee performance, organizational productivity, and overall organizational success. Therefore, organizations like the NHS must focus on improving employee job satisfaction.</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7" name="Google Shape;367;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Job satisfaction plays a very important role in Human Resource Management because it directly affects employee performance and organizational success. When employees are satisfied with their jobs, they are more motivated and engaged in their work, which improves productivity and performance. High job satisfaction also reduces employee turnover and absenteeism, which helps organizations save recruitment and training costs. It also improves employee retention and organizational commitment. HR managers focus on job satisfaction because satisfied employees contribute more effectively to organizational goals and create a positive working environment. Therefore, job satisfaction is considered a key factor for organizational success and effective human resource management.</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3402c29534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3402c29534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The National Health Service, commonly known as the NHS, is the public healthcare system in the United Kingdom. It was established in 1948 with the aim of providing free healthcare services to all UK residents. The NHS is one of the largest employers in the world, employing more than 1.3 million staff including doctors, nurses, administrative staff, and support staff. The NHS provides a wide range of healthcare services such as hospital care, emergency services, mental health services, and primary healthcare. The NHS plays a very important role in maintaining public health and providing quality healthcare services across the United Kingdom.</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9"/>
        <p:cNvGrpSpPr/>
        <p:nvPr/>
      </p:nvGrpSpPr>
      <p:grpSpPr>
        <a:xfrm>
          <a:off x="0" y="0"/>
          <a:ext cx="0" cy="0"/>
          <a:chOff x="0" y="0"/>
          <a:chExt cx="0" cy="0"/>
        </a:xfrm>
      </p:grpSpPr>
      <p:sp>
        <p:nvSpPr>
          <p:cNvPr id="380" name="Google Shape;380;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1" name="Google Shape;381;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Currently, the NHS is facing several workforce challenges. One of the biggest issues is staff shortages across many departments, especially nurses and doctors. At the same time, the demand for healthcare services is increasing due to population growth and an ageing population, which increases patient demand. Because of staff shortages, employees have to work longer hours and manage high workloads, which increases stress and job pressure. Many employees leave the NHS due to stress, workload, and job dissatisfaction. As a result, recruitment and retention have become major human resource challenges for the NHS, making workforce management very difficult.</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Job satisfaction is extremely important in the healthcare sector because it directly affects patient care and service quality. When healthcare employees such as doctors and nurses are satisfied with their jobs, they are more motivated and provide better patient care. High job satisfaction reduces medical errors and improves patient safety. It also improves staff wellbeing and mental health, which is very important in a stressful healthcare environment. Satisfied employees are more committed to their organization and perform better in their roles. Therefore, job satisfaction is very important for maintaining high-quality healthcare services and improving overall organizational performance in the NHS.</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g184d99d1a72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1" name="Google Shape;441;g184d99d1a72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One of the biggest challenges affecting job satisfaction in the NHS is workload and staffing shortages. The NHS has been facing workforce shortages for many years, particularly in nursing and frontline healthcare roles. At the same time, patient demand is increasing due to an ageing population and rising healthcare needs. Because there are not enough staff, existing employees often have to manage more patients, work overtime, and cover extra shifts. This creates work pressure, fatigue, and stress among employees. When employees are constantly overworked, their job satisfaction decreases. This also affects patient care and service quality, making staffing shortages a major human capital challenge in the NHS.</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2"/>
        <p:cNvGrpSpPr/>
        <p:nvPr/>
      </p:nvGrpSpPr>
      <p:grpSpPr>
        <a:xfrm>
          <a:off x="0" y="0"/>
          <a:ext cx="0" cy="0"/>
          <a:chOff x="0" y="0"/>
          <a:chExt cx="0" cy="0"/>
        </a:xfrm>
      </p:grpSpPr>
      <p:sp>
        <p:nvSpPr>
          <p:cNvPr id="453" name="Google Shape;453;g184d99d1a72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4" name="Google Shape;454;g184d99d1a72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Another major challenge in the NHS is stress and burnout among employees. Healthcare employees work in very stressful environments where they deal with patients, emergencies, and sometimes life-and-death situations. When this is combined with long working hours, night shifts, and staff shortages, employees experience high levels of stress and emotional exhaustion. Burnout occurs when employees feel mentally and physically exhausted due to continuous work pressure. Burnout reduces employee motivation, productivity, and job satisfaction. It also increases absenteeism and staff turnover because many employees decide to leave their jobs due to stress. Therefore, stress and burnout are major challenges affecting job satisfaction in the NHS.</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g54dda1946d_4_27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6" name="Google Shape;496;g54dda1946d_4_27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Pay and work-life balance are also major factors affecting job satisfaction in the NHS. Many NHS employees feel that their salary does not reflect their workload, responsibilities, and the stressful nature of their job. Healthcare workers often work long hours, overtime, night shifts, and weekend shifts, which affects their personal life and family time. Poor work-life balance can lead to stress, fatigue, and low job satisfaction. When employees feel that they are not paid fairly for the work they do and cannot maintain a healthy work-life balance, they become demotivated and may leave the organization. Therefore, pay and work-life balance are important HR issues in the NHS.</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1"/>
        <p:cNvGrpSpPr/>
        <p:nvPr/>
      </p:nvGrpSpPr>
      <p:grpSpPr>
        <a:xfrm>
          <a:off x="0" y="0"/>
          <a:ext cx="0" cy="0"/>
          <a:chOff x="0" y="0"/>
          <a:chExt cx="0" cy="0"/>
        </a:xfrm>
      </p:grpSpPr>
      <p:sp>
        <p:nvSpPr>
          <p:cNvPr id="512" name="Google Shape;512;g54dda1946d_4_27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3" name="Google Shape;513;g54dda1946d_4_27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According to the NHS Staff Survey, there are several serious issues affecting job satisfaction and employee wellbeing. Around 42 percent of staff reported being unwell due to work-related stress, which shows how stressful NHS jobs have become. Almost one-third of staff feel burnt out because of their work, and more than two-thirds say there are not enough staff to do their job properly. Only about 54 percent of staff believe their </a:t>
            </a:r>
            <a:r>
              <a:rPr lang="en-US" dirty="0" err="1"/>
              <a:t>organisation</a:t>
            </a:r>
            <a:r>
              <a:rPr lang="en-US" dirty="0"/>
              <a:t> takes positive action on staff wellbeing. Also, only 58 percent of employees would recommend the NHS as a place to work, which shows low morale. However, it is positive that discrimination from managers and colleagues has decreased in recent years.</a:t>
            </a: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0"/>
        <p:cNvGrpSpPr/>
        <p:nvPr/>
      </p:nvGrpSpPr>
      <p:grpSpPr>
        <a:xfrm>
          <a:off x="0" y="0"/>
          <a:ext cx="0" cy="0"/>
          <a:chOff x="0" y="0"/>
          <a:chExt cx="0" cy="0"/>
        </a:xfrm>
      </p:grpSpPr>
      <p:sp>
        <p:nvSpPr>
          <p:cNvPr id="501" name="Google Shape;501;g54dda1946d_4_27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2" name="Google Shape;502;g54dda1946d_4_27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staff survey findings indicate that job satisfaction issues in the NHS are influenced by several organisational and external factors. Staffing shortages and workforce planning challenges increase workload and stress among employees. At the same time, increasing patient demand and an ageing population place additional pressure on NHS staff. Funding constraints also limit staffing levels, salary improvements, and working conditions. Furthermore, staff engagement, motivation, and morale are currently at relatively low levels, which suggests dissatisfaction among employees. Workplace challenges such as harassment or abuse from patients and the public also negatively affect employee wellbeing. Overall, these factors contribute to low job satisfaction, reduced employee retention, and organisational performance challenges.</a:t>
            </a: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Maslow’s theory can be applied to understand job satisfaction issues in the NHS. At the physiological level, salary is an important factor, and many NHS employees are dissatisfied with pay levels compared to workload. At the safety level, staff need job security and safe working conditions, but high workload and stress affect this. Social needs are partly satisfied because teamwork is strong in healthcare environments. However, esteem needs such as recognition and appreciation are often lacking, and career development opportunities are limited for some staff, affecting self-</a:t>
            </a:r>
            <a:r>
              <a:rPr lang="en-US" dirty="0" err="1"/>
              <a:t>actualisation</a:t>
            </a:r>
            <a:r>
              <a:rPr lang="en-US" dirty="0"/>
              <a:t>. When these needs are not fully satisfied, employee motivation and job satisfaction decrease, which affects retention and performance in the NHS.</a:t>
            </a:r>
          </a:p>
        </p:txBody>
      </p:sp>
    </p:spTree>
    <p:extLst>
      <p:ext uri="{BB962C8B-B14F-4D97-AF65-F5344CB8AC3E}">
        <p14:creationId xmlns:p14="http://schemas.microsoft.com/office/powerpoint/2010/main" val="10059901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Herzberg’s Two-Factor Theory explains job satisfaction using two types of factors: hygiene factors and motivators. Hygiene factors include salary, working conditions, company policies, and job security. If these factors are poor, employees become dissatisfied. However, improving hygiene factors alone does not fully motivate employees. Motivator factors such as recognition, achievement, promotion, and responsibility are needed to increase job satisfaction and motivation. In other words, hygiene factors prevent dissatisfaction, while motivators create satisfaction. This theory is very useful for understanding employee satisfaction in organisations like the NHS, where both working conditions and recognition are important for employee motivation and retention.</a:t>
            </a:r>
          </a:p>
          <a:p>
            <a:endParaRPr lang="en-US" dirty="0"/>
          </a:p>
        </p:txBody>
      </p:sp>
    </p:spTree>
    <p:extLst>
      <p:ext uri="{BB962C8B-B14F-4D97-AF65-F5344CB8AC3E}">
        <p14:creationId xmlns:p14="http://schemas.microsoft.com/office/powerpoint/2010/main" val="38033622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Google Shape;486;g184d99d1a72_0_2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7" name="Google Shape;487;g184d99d1a72_0_2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The psychological contract refers to the expectations between employees and employers. In the NHS, employees expect fair workload, fair pay, supportive management, career development opportunities, and safe working conditions. However, the current situation shows high workload, staffing shortages, stress, burnout, and limited career progression opportunities. This creates a gap between employee expectations and organisational reality, which can be described as a psychological contract breach. When employees feel that their expectations are not being met, job satisfaction decreases, motivation decreases, and employee turnover increases. Therefore, psychological contract theory helps explain why job satisfaction is currently a major issue in the NHS workforce.</a:t>
            </a:r>
          </a:p>
          <a:p>
            <a:pPr marL="0" lvl="0" indent="0" algn="l" rtl="0">
              <a:spcBef>
                <a:spcPts val="0"/>
              </a:spcBef>
              <a:spcAft>
                <a:spcPts val="0"/>
              </a:spcAft>
              <a:buNone/>
            </a:pP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All three motivation theories help explain job satisfaction problems in the NHS. Maslow’s theory shows that employee needs such as salary, recognition, and career development are not fully satisfied. Herzberg’s theory explains that poor hygiene factors such as workload, staffing shortages, and working conditions cause dissatisfaction, while lack of motivators reduces satisfaction. Psychological contract theory explains the gap between employee expectations and organisational reality. Together, these theories explain why job satisfaction levels are low among NHS staff. Low job satisfaction leads to stress, burnout, low morale, staff turnover, and retention problems, which ultimately affect organisational performance and healthcare service quality.</a:t>
            </a:r>
          </a:p>
          <a:p>
            <a:endParaRPr lang="en-US" dirty="0"/>
          </a:p>
        </p:txBody>
      </p:sp>
    </p:spTree>
    <p:extLst>
      <p:ext uri="{BB962C8B-B14F-4D97-AF65-F5344CB8AC3E}">
        <p14:creationId xmlns:p14="http://schemas.microsoft.com/office/powerpoint/2010/main" val="17681215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The root causes of job satisfaction issues in the NHS are mainly related to workforce, organisational, and financial factors. Workforce shortages and recruitment challenges increase workload and work pressure on employees. Funding and budget limitations affect staffing levels, salary increases, and working conditions. Leadership and management issues may reduce employee motivation and organisational commitment. Limited promotion opportunities and career development can also reduce employee satisfaction. Organisational culture and communication issues may affect employee engagement and morale. These root causes lead to low job satisfaction, high staff turnover, and retention problems, which are major human resource management challenges for the NHS.</a:t>
            </a:r>
          </a:p>
          <a:p>
            <a:endParaRPr lang="en-US" dirty="0"/>
          </a:p>
        </p:txBody>
      </p:sp>
    </p:spTree>
    <p:extLst>
      <p:ext uri="{BB962C8B-B14F-4D97-AF65-F5344CB8AC3E}">
        <p14:creationId xmlns:p14="http://schemas.microsoft.com/office/powerpoint/2010/main" val="18167055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6"/>
        <p:cNvGrpSpPr/>
        <p:nvPr/>
      </p:nvGrpSpPr>
      <p:grpSpPr>
        <a:xfrm>
          <a:off x="0" y="0"/>
          <a:ext cx="0" cy="0"/>
          <a:chOff x="0" y="0"/>
          <a:chExt cx="0" cy="0"/>
        </a:xfrm>
      </p:grpSpPr>
      <p:sp>
        <p:nvSpPr>
          <p:cNvPr id="547" name="Google Shape;547;g18661f04b0b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8" name="Google Shape;548;g18661f04b0b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To improve job satisfaction in the NHS, several key recommendations can be suggested. First, increasing staffing levels is very important to reduce workload and work pressure on existing employees. Second, improving working conditions and employee wellbeing programs can help reduce stress and burnout. Third, reviewing salary structures and providing financial incentives may improve employee motivation and satisfaction. Workforce planning and recruitment strategies should also be improved to address staffing shortages. In addition, organisations should provide better mental health and wellbeing support for employees. Finally, improving employee engagement and communication between management and staff can help improve morale and job satisfaction.</a:t>
            </a:r>
          </a:p>
          <a:p>
            <a:pPr marL="0" lvl="0" indent="0" algn="l" rtl="0">
              <a:spcBef>
                <a:spcPts val="0"/>
              </a:spcBef>
              <a:spcAft>
                <a:spcPts val="0"/>
              </a:spcAft>
              <a:buNone/>
            </a:pP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p:cNvGrpSpPr/>
        <p:nvPr/>
      </p:nvGrpSpPr>
      <p:grpSpPr>
        <a:xfrm>
          <a:off x="0" y="0"/>
          <a:ext cx="0" cy="0"/>
          <a:chOff x="0" y="0"/>
          <a:chExt cx="0" cy="0"/>
        </a:xfrm>
      </p:grpSpPr>
      <p:sp>
        <p:nvSpPr>
          <p:cNvPr id="532" name="Google Shape;532;g1869b490b2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1869b490b2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Human Resource Management strategies play an important role in improving job satisfaction in the NHS. Training and development programs can help employees improve their skills and career growth opportunities. Career development and promotion opportunities can increase employee motivation and organisational commitment. Flexible working arrangements can help employees maintain a better work-life balance. Employee wellbeing programs can reduce stress and burnout. Performance management and feedback systems can help employees understand their performance and receive recognition. Employee engagement and involvement in decision making can improve employee satisfaction and organisational commitment. Therefore, HR strategies are very important for improving job satisfaction and employee retention.</a:t>
            </a:r>
          </a:p>
          <a:p>
            <a:pPr marL="0" lvl="0" indent="0" algn="l" rtl="0">
              <a:spcBef>
                <a:spcPts val="0"/>
              </a:spcBef>
              <a:spcAft>
                <a:spcPts val="0"/>
              </a:spcAft>
              <a:buNone/>
            </a:pPr>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4"/>
        <p:cNvGrpSpPr/>
        <p:nvPr/>
      </p:nvGrpSpPr>
      <p:grpSpPr>
        <a:xfrm>
          <a:off x="0" y="0"/>
          <a:ext cx="0" cy="0"/>
          <a:chOff x="0" y="0"/>
          <a:chExt cx="0" cy="0"/>
        </a:xfrm>
      </p:grpSpPr>
      <p:sp>
        <p:nvSpPr>
          <p:cNvPr id="555" name="Google Shape;555;g18a566a1a1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6" name="Google Shape;556;g18a566a1a1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Leadership and management also play a very important role in improving job satisfaction in the NHS. Supportive and transformational leadership styles can improve employee motivation and job satisfaction. Managers should communicate clearly and regularly with employees to understand their problems and concerns. Employee recognition and appreciation are important for improving morale and motivation. Employees should also be involved in decision making, especially regarding workload and working conditions. Building a strong organisational culture and teamwork environment can improve employee satisfaction. Leadership training programs should be provided to managers so they can better support employees and improve workplace relationships.</a:t>
            </a:r>
          </a:p>
          <a:p>
            <a:pPr marL="0" lvl="0" indent="0" algn="l" rtl="0">
              <a:spcBef>
                <a:spcPts val="0"/>
              </a:spcBef>
              <a:spcAft>
                <a:spcPts val="0"/>
              </a:spcAft>
              <a:buNone/>
            </a:pP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Reward and employee engagement strategies are also important for improving job satisfaction in the NHS. Financial incentives and bonus schemes can motivate employees and improve satisfaction. Employee recognition programs can help employees feel valued and appreciated. Reward and appreciation systems can improve employee morale and motivation. Employee engagement programs can increase employee involvement and organisational commitment. Staff feedback and suggestion systems allow employees to share their ideas and concerns with management. When employees feel valued, </a:t>
            </a:r>
            <a:r>
              <a:rPr lang="en-US" dirty="0" err="1"/>
              <a:t>recognised</a:t>
            </a:r>
            <a:r>
              <a:rPr lang="en-US" dirty="0"/>
              <a:t>, and involved in the </a:t>
            </a:r>
            <a:r>
              <a:rPr lang="en-US" dirty="0" err="1"/>
              <a:t>organisation</a:t>
            </a:r>
            <a:r>
              <a:rPr lang="en-US" dirty="0"/>
              <a:t>, their job satisfaction increases, and they are more likely to stay in the </a:t>
            </a:r>
            <a:r>
              <a:rPr lang="en-US" dirty="0" err="1"/>
              <a:t>organisation</a:t>
            </a:r>
            <a:r>
              <a:rPr lang="en-US" dirty="0"/>
              <a:t>.</a:t>
            </a:r>
          </a:p>
          <a:p>
            <a:endParaRPr lang="en-US" dirty="0"/>
          </a:p>
        </p:txBody>
      </p:sp>
    </p:spTree>
    <p:extLst>
      <p:ext uri="{BB962C8B-B14F-4D97-AF65-F5344CB8AC3E}">
        <p14:creationId xmlns:p14="http://schemas.microsoft.com/office/powerpoint/2010/main" val="17202902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In the future, the NHS can use innovation and technology to improve job satisfaction and workforce management. Artificial intelligence and digital systems can reduce administrative workload and improve efficiency. Digital wellbeing and mental health support tools can help employees manage stress and improve wellbeing. Workforce planning using data analytics can help the NHS plan staffing levels more effectively. Flexible and hybrid working systems can improve work-life balance for some roles. The NHS Workforce Plan should focus on long-term staffing, employee wellbeing, and retention strategies. These future strategies can help the NHS become not only the largest employer but also one of the best employers.</a:t>
            </a:r>
          </a:p>
          <a:p>
            <a:endParaRPr lang="en-US" dirty="0"/>
          </a:p>
        </p:txBody>
      </p:sp>
    </p:spTree>
    <p:extLst>
      <p:ext uri="{BB962C8B-B14F-4D97-AF65-F5344CB8AC3E}">
        <p14:creationId xmlns:p14="http://schemas.microsoft.com/office/powerpoint/2010/main" val="18737023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2"/>
        <p:cNvGrpSpPr/>
        <p:nvPr/>
      </p:nvGrpSpPr>
      <p:grpSpPr>
        <a:xfrm>
          <a:off x="0" y="0"/>
          <a:ext cx="0" cy="0"/>
          <a:chOff x="0" y="0"/>
          <a:chExt cx="0" cy="0"/>
        </a:xfrm>
      </p:grpSpPr>
      <p:sp>
        <p:nvSpPr>
          <p:cNvPr id="593" name="Google Shape;593;g1e7ef1aae07_0_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4" name="Google Shape;594;g1e7ef1aae07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7.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7.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openxmlformats.org/officeDocument/2006/relationships/image" Target="../media/image4.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8.png"/><Relationship Id="rId4" Type="http://schemas.openxmlformats.org/officeDocument/2006/relationships/image" Target="../media/image3.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3.png"/><Relationship Id="rId4" Type="http://schemas.openxmlformats.org/officeDocument/2006/relationships/image" Target="../media/image4.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3.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0" name="Google Shape;10;p2"/>
          <p:cNvSpPr txBox="1">
            <a:spLocks noGrp="1"/>
          </p:cNvSpPr>
          <p:nvPr>
            <p:ph type="ctrTitle"/>
          </p:nvPr>
        </p:nvSpPr>
        <p:spPr>
          <a:xfrm>
            <a:off x="972300" y="1482800"/>
            <a:ext cx="7199400" cy="14772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4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972300" y="3239202"/>
            <a:ext cx="7199400" cy="421500"/>
          </a:xfrm>
          <a:prstGeom prst="rect">
            <a:avLst/>
          </a:prstGeom>
          <a:noFill/>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4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2" name="Google Shape;12;p2"/>
          <p:cNvGrpSpPr/>
          <p:nvPr/>
        </p:nvGrpSpPr>
        <p:grpSpPr>
          <a:xfrm>
            <a:off x="-6825" y="1613"/>
            <a:ext cx="9163538" cy="5147081"/>
            <a:chOff x="-21325" y="-6819"/>
            <a:chExt cx="9163538" cy="5147081"/>
          </a:xfrm>
        </p:grpSpPr>
        <p:grpSp>
          <p:nvGrpSpPr>
            <p:cNvPr id="13" name="Google Shape;13;p2"/>
            <p:cNvGrpSpPr/>
            <p:nvPr/>
          </p:nvGrpSpPr>
          <p:grpSpPr>
            <a:xfrm>
              <a:off x="2626712" y="4610687"/>
              <a:ext cx="6515501" cy="529575"/>
              <a:chOff x="2626712" y="4610687"/>
              <a:chExt cx="6515501" cy="529575"/>
            </a:xfrm>
          </p:grpSpPr>
          <p:pic>
            <p:nvPicPr>
              <p:cNvPr id="14" name="Google Shape;14;p2"/>
              <p:cNvPicPr preferRelativeResize="0"/>
              <p:nvPr/>
            </p:nvPicPr>
            <p:blipFill>
              <a:blip r:embed="rId3">
                <a:alphaModFix/>
              </a:blip>
              <a:stretch>
                <a:fillRect/>
              </a:stretch>
            </p:blipFill>
            <p:spPr>
              <a:xfrm rot="10800000">
                <a:off x="2626712" y="4610687"/>
                <a:ext cx="6515501" cy="529575"/>
              </a:xfrm>
              <a:prstGeom prst="rect">
                <a:avLst/>
              </a:prstGeom>
              <a:noFill/>
              <a:ln>
                <a:noFill/>
              </a:ln>
            </p:spPr>
          </p:pic>
          <p:pic>
            <p:nvPicPr>
              <p:cNvPr id="15" name="Google Shape;15;p2"/>
              <p:cNvPicPr preferRelativeResize="0"/>
              <p:nvPr/>
            </p:nvPicPr>
            <p:blipFill>
              <a:blip r:embed="rId4">
                <a:alphaModFix/>
              </a:blip>
              <a:stretch>
                <a:fillRect/>
              </a:stretch>
            </p:blipFill>
            <p:spPr>
              <a:xfrm rot="10800000">
                <a:off x="7293388" y="4840980"/>
                <a:ext cx="1585464" cy="69000"/>
              </a:xfrm>
              <a:prstGeom prst="rect">
                <a:avLst/>
              </a:prstGeom>
              <a:noFill/>
              <a:ln>
                <a:noFill/>
              </a:ln>
            </p:spPr>
          </p:pic>
        </p:grpSp>
        <p:grpSp>
          <p:nvGrpSpPr>
            <p:cNvPr id="16" name="Google Shape;16;p2"/>
            <p:cNvGrpSpPr/>
            <p:nvPr/>
          </p:nvGrpSpPr>
          <p:grpSpPr>
            <a:xfrm>
              <a:off x="-21325" y="-6819"/>
              <a:ext cx="6523526" cy="536050"/>
              <a:chOff x="-21325" y="-6819"/>
              <a:chExt cx="6523526" cy="536050"/>
            </a:xfrm>
          </p:grpSpPr>
          <p:pic>
            <p:nvPicPr>
              <p:cNvPr id="17" name="Google Shape;17;p2"/>
              <p:cNvPicPr preferRelativeResize="0"/>
              <p:nvPr/>
            </p:nvPicPr>
            <p:blipFill>
              <a:blip r:embed="rId5">
                <a:alphaModFix/>
              </a:blip>
              <a:stretch>
                <a:fillRect/>
              </a:stretch>
            </p:blipFill>
            <p:spPr>
              <a:xfrm>
                <a:off x="-21325" y="-6819"/>
                <a:ext cx="6523526" cy="536050"/>
              </a:xfrm>
              <a:prstGeom prst="rect">
                <a:avLst/>
              </a:prstGeom>
              <a:noFill/>
              <a:ln>
                <a:noFill/>
              </a:ln>
            </p:spPr>
          </p:pic>
          <p:pic>
            <p:nvPicPr>
              <p:cNvPr id="18" name="Google Shape;18;p2"/>
              <p:cNvPicPr preferRelativeResize="0"/>
              <p:nvPr/>
            </p:nvPicPr>
            <p:blipFill>
              <a:blip r:embed="rId4">
                <a:alphaModFix/>
              </a:blip>
              <a:stretch>
                <a:fillRect/>
              </a:stretch>
            </p:blipFill>
            <p:spPr>
              <a:xfrm>
                <a:off x="243800" y="239786"/>
                <a:ext cx="1585464" cy="69000"/>
              </a:xfrm>
              <a:prstGeom prst="rect">
                <a:avLst/>
              </a:prstGeom>
              <a:noFill/>
              <a:ln>
                <a:noFill/>
              </a:ln>
            </p:spPr>
          </p:pic>
        </p:grpSp>
      </p:grpSp>
      <p:grpSp>
        <p:nvGrpSpPr>
          <p:cNvPr id="19" name="Google Shape;19;p2"/>
          <p:cNvGrpSpPr/>
          <p:nvPr/>
        </p:nvGrpSpPr>
        <p:grpSpPr>
          <a:xfrm>
            <a:off x="-6819" y="-7400"/>
            <a:ext cx="9157637" cy="5158300"/>
            <a:chOff x="0" y="0"/>
            <a:chExt cx="9157637" cy="5158300"/>
          </a:xfrm>
        </p:grpSpPr>
        <p:pic>
          <p:nvPicPr>
            <p:cNvPr id="20" name="Google Shape;20;p2"/>
            <p:cNvPicPr preferRelativeResize="0"/>
            <p:nvPr/>
          </p:nvPicPr>
          <p:blipFill>
            <a:blip r:embed="rId6">
              <a:alphaModFix/>
            </a:blip>
            <a:stretch>
              <a:fillRect/>
            </a:stretch>
          </p:blipFill>
          <p:spPr>
            <a:xfrm>
              <a:off x="7906088" y="0"/>
              <a:ext cx="1251550" cy="1251550"/>
            </a:xfrm>
            <a:prstGeom prst="rect">
              <a:avLst/>
            </a:prstGeom>
            <a:noFill/>
            <a:ln>
              <a:noFill/>
            </a:ln>
          </p:spPr>
        </p:pic>
        <p:pic>
          <p:nvPicPr>
            <p:cNvPr id="21" name="Google Shape;21;p2"/>
            <p:cNvPicPr preferRelativeResize="0"/>
            <p:nvPr/>
          </p:nvPicPr>
          <p:blipFill>
            <a:blip r:embed="rId7">
              <a:alphaModFix/>
            </a:blip>
            <a:stretch>
              <a:fillRect/>
            </a:stretch>
          </p:blipFill>
          <p:spPr>
            <a:xfrm>
              <a:off x="0" y="3906750"/>
              <a:ext cx="1251550" cy="1251550"/>
            </a:xfrm>
            <a:prstGeom prst="rect">
              <a:avLst/>
            </a:prstGeom>
            <a:noFill/>
            <a:ln>
              <a:noFill/>
            </a:ln>
          </p:spPr>
        </p:pic>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2"/>
        <p:cNvGrpSpPr/>
        <p:nvPr/>
      </p:nvGrpSpPr>
      <p:grpSpPr>
        <a:xfrm>
          <a:off x="0" y="0"/>
          <a:ext cx="0" cy="0"/>
          <a:chOff x="0" y="0"/>
          <a:chExt cx="0" cy="0"/>
        </a:xfrm>
      </p:grpSpPr>
      <p:pic>
        <p:nvPicPr>
          <p:cNvPr id="23" name="Google Shape;23;p3"/>
          <p:cNvPicPr preferRelativeResize="0"/>
          <p:nvPr/>
        </p:nvPicPr>
        <p:blipFill>
          <a:blip r:embed="rId2">
            <a:alphaModFix/>
          </a:blip>
          <a:stretch>
            <a:fillRect/>
          </a:stretch>
        </p:blipFill>
        <p:spPr>
          <a:xfrm>
            <a:off x="-25" y="0"/>
            <a:ext cx="9144000" cy="5143500"/>
          </a:xfrm>
          <a:prstGeom prst="rect">
            <a:avLst/>
          </a:prstGeom>
          <a:noFill/>
          <a:ln>
            <a:noFill/>
          </a:ln>
        </p:spPr>
      </p:pic>
      <p:pic>
        <p:nvPicPr>
          <p:cNvPr id="24" name="Google Shape;24;p3"/>
          <p:cNvPicPr preferRelativeResize="0"/>
          <p:nvPr/>
        </p:nvPicPr>
        <p:blipFill>
          <a:blip r:embed="rId3">
            <a:alphaModFix/>
          </a:blip>
          <a:stretch>
            <a:fillRect/>
          </a:stretch>
        </p:blipFill>
        <p:spPr>
          <a:xfrm>
            <a:off x="8171225" y="0"/>
            <a:ext cx="972775" cy="972775"/>
          </a:xfrm>
          <a:prstGeom prst="rect">
            <a:avLst/>
          </a:prstGeom>
          <a:noFill/>
          <a:ln>
            <a:noFill/>
          </a:ln>
        </p:spPr>
      </p:pic>
      <p:grpSp>
        <p:nvGrpSpPr>
          <p:cNvPr id="25" name="Google Shape;25;p3"/>
          <p:cNvGrpSpPr/>
          <p:nvPr/>
        </p:nvGrpSpPr>
        <p:grpSpPr>
          <a:xfrm>
            <a:off x="4303195" y="4617494"/>
            <a:ext cx="4845850" cy="529600"/>
            <a:chOff x="4296376" y="4610675"/>
            <a:chExt cx="4845850" cy="529600"/>
          </a:xfrm>
        </p:grpSpPr>
        <p:pic>
          <p:nvPicPr>
            <p:cNvPr id="26" name="Google Shape;26;p3"/>
            <p:cNvPicPr preferRelativeResize="0"/>
            <p:nvPr/>
          </p:nvPicPr>
          <p:blipFill>
            <a:blip r:embed="rId4">
              <a:alphaModFix/>
            </a:blip>
            <a:stretch>
              <a:fillRect/>
            </a:stretch>
          </p:blipFill>
          <p:spPr>
            <a:xfrm rot="10800000">
              <a:off x="4296376" y="4610675"/>
              <a:ext cx="4845850" cy="529600"/>
            </a:xfrm>
            <a:prstGeom prst="rect">
              <a:avLst/>
            </a:prstGeom>
            <a:noFill/>
            <a:ln>
              <a:noFill/>
            </a:ln>
          </p:spPr>
        </p:pic>
        <p:pic>
          <p:nvPicPr>
            <p:cNvPr id="27" name="Google Shape;27;p3"/>
            <p:cNvPicPr preferRelativeResize="0"/>
            <p:nvPr/>
          </p:nvPicPr>
          <p:blipFill>
            <a:blip r:embed="rId5">
              <a:alphaModFix/>
            </a:blip>
            <a:stretch>
              <a:fillRect/>
            </a:stretch>
          </p:blipFill>
          <p:spPr>
            <a:xfrm rot="10800000">
              <a:off x="7293388" y="4840980"/>
              <a:ext cx="1585464" cy="69000"/>
            </a:xfrm>
            <a:prstGeom prst="rect">
              <a:avLst/>
            </a:prstGeom>
            <a:noFill/>
            <a:ln>
              <a:noFill/>
            </a:ln>
          </p:spPr>
        </p:pic>
      </p:grpSp>
      <p:sp>
        <p:nvSpPr>
          <p:cNvPr id="28" name="Google Shape;28;p3"/>
          <p:cNvSpPr txBox="1">
            <a:spLocks noGrp="1"/>
          </p:cNvSpPr>
          <p:nvPr>
            <p:ph type="title"/>
          </p:nvPr>
        </p:nvSpPr>
        <p:spPr>
          <a:xfrm>
            <a:off x="4047175" y="2409650"/>
            <a:ext cx="4383600" cy="1391700"/>
          </a:xfrm>
          <a:prstGeom prst="rect">
            <a:avLst/>
          </a:prstGeom>
        </p:spPr>
        <p:txBody>
          <a:bodyPr spcFirstLastPara="1" wrap="square" lIns="91425" tIns="91425" rIns="91425" bIns="91425" anchor="t" anchorCtr="0">
            <a:noAutofit/>
          </a:bodyPr>
          <a:lstStyle>
            <a:lvl1pPr lvl="0" algn="ctr">
              <a:spcBef>
                <a:spcPts val="0"/>
              </a:spcBef>
              <a:spcAft>
                <a:spcPts val="0"/>
              </a:spcAft>
              <a:buSzPts val="3600"/>
              <a:buNone/>
              <a:defRPr sz="4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9" name="Google Shape;29;p3"/>
          <p:cNvSpPr txBox="1">
            <a:spLocks noGrp="1"/>
          </p:cNvSpPr>
          <p:nvPr>
            <p:ph type="title" idx="2" hasCustomPrompt="1"/>
          </p:nvPr>
        </p:nvSpPr>
        <p:spPr>
          <a:xfrm>
            <a:off x="5690275" y="1037350"/>
            <a:ext cx="1097400" cy="10974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30" name="Google Shape;30;p3"/>
          <p:cNvSpPr>
            <a:spLocks noGrp="1"/>
          </p:cNvSpPr>
          <p:nvPr>
            <p:ph type="pic" idx="3"/>
          </p:nvPr>
        </p:nvSpPr>
        <p:spPr>
          <a:xfrm>
            <a:off x="713225" y="539500"/>
            <a:ext cx="2760600" cy="4064400"/>
          </a:xfrm>
          <a:prstGeom prst="round2DiagRect">
            <a:avLst>
              <a:gd name="adj1" fmla="val 16667"/>
              <a:gd name="adj2" fmla="val 0"/>
            </a:avLst>
          </a:prstGeom>
          <a:no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0"/>
        <p:cNvGrpSpPr/>
        <p:nvPr/>
      </p:nvGrpSpPr>
      <p:grpSpPr>
        <a:xfrm>
          <a:off x="0" y="0"/>
          <a:ext cx="0" cy="0"/>
          <a:chOff x="0" y="0"/>
          <a:chExt cx="0" cy="0"/>
        </a:xfrm>
      </p:grpSpPr>
      <p:pic>
        <p:nvPicPr>
          <p:cNvPr id="41" name="Google Shape;41;p5"/>
          <p:cNvPicPr preferRelativeResize="0"/>
          <p:nvPr/>
        </p:nvPicPr>
        <p:blipFill>
          <a:blip r:embed="rId2">
            <a:alphaModFix/>
          </a:blip>
          <a:stretch>
            <a:fillRect/>
          </a:stretch>
        </p:blipFill>
        <p:spPr>
          <a:xfrm>
            <a:off x="-25" y="0"/>
            <a:ext cx="9144000" cy="5143500"/>
          </a:xfrm>
          <a:prstGeom prst="rect">
            <a:avLst/>
          </a:prstGeom>
          <a:noFill/>
          <a:ln>
            <a:noFill/>
          </a:ln>
        </p:spPr>
      </p:pic>
      <p:sp>
        <p:nvSpPr>
          <p:cNvPr id="42" name="Google Shape;42;p5"/>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3" name="Google Shape;43;p5"/>
          <p:cNvSpPr txBox="1">
            <a:spLocks noGrp="1"/>
          </p:cNvSpPr>
          <p:nvPr>
            <p:ph type="subTitle" idx="1"/>
          </p:nvPr>
        </p:nvSpPr>
        <p:spPr>
          <a:xfrm>
            <a:off x="3553500" y="3054555"/>
            <a:ext cx="4787100" cy="903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4" name="Google Shape;44;p5"/>
          <p:cNvSpPr txBox="1">
            <a:spLocks noGrp="1"/>
          </p:cNvSpPr>
          <p:nvPr>
            <p:ph type="subTitle" idx="2"/>
          </p:nvPr>
        </p:nvSpPr>
        <p:spPr>
          <a:xfrm>
            <a:off x="3553500" y="1649136"/>
            <a:ext cx="4787100" cy="903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5" name="Google Shape;45;p5"/>
          <p:cNvSpPr txBox="1">
            <a:spLocks noGrp="1"/>
          </p:cNvSpPr>
          <p:nvPr>
            <p:ph type="subTitle" idx="3"/>
          </p:nvPr>
        </p:nvSpPr>
        <p:spPr>
          <a:xfrm>
            <a:off x="1859700" y="1649136"/>
            <a:ext cx="1541400" cy="903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46" name="Google Shape;46;p5"/>
          <p:cNvSpPr txBox="1">
            <a:spLocks noGrp="1"/>
          </p:cNvSpPr>
          <p:nvPr>
            <p:ph type="subTitle" idx="4"/>
          </p:nvPr>
        </p:nvSpPr>
        <p:spPr>
          <a:xfrm>
            <a:off x="1859700" y="3054549"/>
            <a:ext cx="1541400" cy="903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grpSp>
        <p:nvGrpSpPr>
          <p:cNvPr id="47" name="Google Shape;47;p5"/>
          <p:cNvGrpSpPr/>
          <p:nvPr/>
        </p:nvGrpSpPr>
        <p:grpSpPr>
          <a:xfrm rot="10800000">
            <a:off x="2620475" y="4773475"/>
            <a:ext cx="6523526" cy="369900"/>
            <a:chOff x="0" y="0"/>
            <a:chExt cx="6523526" cy="369900"/>
          </a:xfrm>
        </p:grpSpPr>
        <p:pic>
          <p:nvPicPr>
            <p:cNvPr id="48" name="Google Shape;48;p5"/>
            <p:cNvPicPr preferRelativeResize="0"/>
            <p:nvPr/>
          </p:nvPicPr>
          <p:blipFill>
            <a:blip r:embed="rId3">
              <a:alphaModFix/>
            </a:blip>
            <a:stretch>
              <a:fillRect/>
            </a:stretch>
          </p:blipFill>
          <p:spPr>
            <a:xfrm>
              <a:off x="0" y="0"/>
              <a:ext cx="6523526" cy="369900"/>
            </a:xfrm>
            <a:prstGeom prst="rect">
              <a:avLst/>
            </a:prstGeom>
            <a:noFill/>
            <a:ln>
              <a:noFill/>
            </a:ln>
          </p:spPr>
        </p:pic>
        <p:pic>
          <p:nvPicPr>
            <p:cNvPr id="49" name="Google Shape;49;p5"/>
            <p:cNvPicPr preferRelativeResize="0"/>
            <p:nvPr/>
          </p:nvPicPr>
          <p:blipFill>
            <a:blip r:embed="rId4">
              <a:alphaModFix/>
            </a:blip>
            <a:stretch>
              <a:fillRect/>
            </a:stretch>
          </p:blipFill>
          <p:spPr>
            <a:xfrm>
              <a:off x="265125" y="150455"/>
              <a:ext cx="1585464" cy="69000"/>
            </a:xfrm>
            <a:prstGeom prst="rect">
              <a:avLst/>
            </a:prstGeom>
            <a:noFill/>
            <a:ln>
              <a:noFill/>
            </a:ln>
          </p:spPr>
        </p:pic>
      </p:grpSp>
      <p:pic>
        <p:nvPicPr>
          <p:cNvPr id="50" name="Google Shape;50;p5"/>
          <p:cNvPicPr preferRelativeResize="0"/>
          <p:nvPr/>
        </p:nvPicPr>
        <p:blipFill>
          <a:blip r:embed="rId5">
            <a:alphaModFix/>
          </a:blip>
          <a:stretch>
            <a:fillRect/>
          </a:stretch>
        </p:blipFill>
        <p:spPr>
          <a:xfrm>
            <a:off x="0" y="4170737"/>
            <a:ext cx="972775" cy="972775"/>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
        <p:cNvGrpSpPr/>
        <p:nvPr/>
      </p:nvGrpSpPr>
      <p:grpSpPr>
        <a:xfrm>
          <a:off x="0" y="0"/>
          <a:ext cx="0" cy="0"/>
          <a:chOff x="0" y="0"/>
          <a:chExt cx="0" cy="0"/>
        </a:xfrm>
      </p:grpSpPr>
      <p:pic>
        <p:nvPicPr>
          <p:cNvPr id="52" name="Google Shape;52;p6"/>
          <p:cNvPicPr preferRelativeResize="0"/>
          <p:nvPr/>
        </p:nvPicPr>
        <p:blipFill>
          <a:blip r:embed="rId2">
            <a:alphaModFix/>
          </a:blip>
          <a:stretch>
            <a:fillRect/>
          </a:stretch>
        </p:blipFill>
        <p:spPr>
          <a:xfrm>
            <a:off x="-25" y="0"/>
            <a:ext cx="9144000" cy="5143500"/>
          </a:xfrm>
          <a:prstGeom prst="rect">
            <a:avLst/>
          </a:prstGeom>
          <a:noFill/>
          <a:ln>
            <a:noFill/>
          </a:ln>
        </p:spPr>
      </p:pic>
      <p:sp>
        <p:nvSpPr>
          <p:cNvPr id="53" name="Google Shape;53;p6"/>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pic>
        <p:nvPicPr>
          <p:cNvPr id="54" name="Google Shape;54;p6"/>
          <p:cNvPicPr preferRelativeResize="0"/>
          <p:nvPr/>
        </p:nvPicPr>
        <p:blipFill rotWithShape="1">
          <a:blip r:embed="rId3">
            <a:alphaModFix/>
          </a:blip>
          <a:srcRect l="31652" t="131" b="18270"/>
          <a:stretch/>
        </p:blipFill>
        <p:spPr>
          <a:xfrm rot="10800000" flipH="1">
            <a:off x="8199274" y="11375"/>
            <a:ext cx="1173326" cy="1070099"/>
          </a:xfrm>
          <a:prstGeom prst="rect">
            <a:avLst/>
          </a:prstGeom>
          <a:noFill/>
          <a:ln>
            <a:noFill/>
          </a:ln>
        </p:spPr>
      </p:pic>
      <p:pic>
        <p:nvPicPr>
          <p:cNvPr id="55" name="Google Shape;55;p6"/>
          <p:cNvPicPr preferRelativeResize="0"/>
          <p:nvPr/>
        </p:nvPicPr>
        <p:blipFill>
          <a:blip r:embed="rId4">
            <a:alphaModFix/>
          </a:blip>
          <a:stretch>
            <a:fillRect/>
          </a:stretch>
        </p:blipFill>
        <p:spPr>
          <a:xfrm rot="10800000">
            <a:off x="-1" y="4170725"/>
            <a:ext cx="972775" cy="972775"/>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6"/>
        <p:cNvGrpSpPr/>
        <p:nvPr/>
      </p:nvGrpSpPr>
      <p:grpSpPr>
        <a:xfrm>
          <a:off x="0" y="0"/>
          <a:ext cx="0" cy="0"/>
          <a:chOff x="0" y="0"/>
          <a:chExt cx="0" cy="0"/>
        </a:xfrm>
      </p:grpSpPr>
      <p:pic>
        <p:nvPicPr>
          <p:cNvPr id="57" name="Google Shape;57;p7"/>
          <p:cNvPicPr preferRelativeResize="0"/>
          <p:nvPr/>
        </p:nvPicPr>
        <p:blipFill>
          <a:blip r:embed="rId2">
            <a:alphaModFix/>
          </a:blip>
          <a:stretch>
            <a:fillRect/>
          </a:stretch>
        </p:blipFill>
        <p:spPr>
          <a:xfrm>
            <a:off x="-25" y="0"/>
            <a:ext cx="9144000" cy="5143500"/>
          </a:xfrm>
          <a:prstGeom prst="rect">
            <a:avLst/>
          </a:prstGeom>
          <a:noFill/>
          <a:ln>
            <a:noFill/>
          </a:ln>
        </p:spPr>
      </p:pic>
      <p:sp>
        <p:nvSpPr>
          <p:cNvPr id="58" name="Google Shape;58;p7"/>
          <p:cNvSpPr txBox="1">
            <a:spLocks noGrp="1"/>
          </p:cNvSpPr>
          <p:nvPr>
            <p:ph type="title"/>
          </p:nvPr>
        </p:nvSpPr>
        <p:spPr>
          <a:xfrm>
            <a:off x="713225" y="987538"/>
            <a:ext cx="4294800" cy="10626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9" name="Google Shape;59;p7"/>
          <p:cNvSpPr txBox="1">
            <a:spLocks noGrp="1"/>
          </p:cNvSpPr>
          <p:nvPr>
            <p:ph type="subTitle" idx="1"/>
          </p:nvPr>
        </p:nvSpPr>
        <p:spPr>
          <a:xfrm>
            <a:off x="713225" y="2109663"/>
            <a:ext cx="4294800" cy="2503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AutoNum type="arabicPeriod"/>
              <a:defRPr/>
            </a:lvl1pPr>
            <a:lvl2pPr lvl="1" algn="ctr" rtl="0">
              <a:lnSpc>
                <a:spcPct val="100000"/>
              </a:lnSpc>
              <a:spcBef>
                <a:spcPts val="1000"/>
              </a:spcBef>
              <a:spcAft>
                <a:spcPts val="0"/>
              </a:spcAft>
              <a:buClr>
                <a:srgbClr val="E76A28"/>
              </a:buClr>
              <a:buSzPts val="1200"/>
              <a:buFont typeface="Nunito Light"/>
              <a:buAutoNum type="alphaLcPeriod"/>
              <a:defRPr/>
            </a:lvl2pPr>
            <a:lvl3pPr lvl="2" algn="ctr" rtl="0">
              <a:lnSpc>
                <a:spcPct val="100000"/>
              </a:lnSpc>
              <a:spcBef>
                <a:spcPts val="0"/>
              </a:spcBef>
              <a:spcAft>
                <a:spcPts val="0"/>
              </a:spcAft>
              <a:buClr>
                <a:srgbClr val="E76A28"/>
              </a:buClr>
              <a:buSzPts val="1200"/>
              <a:buFont typeface="Nunito Light"/>
              <a:buAutoNum type="romanLcPeriod"/>
              <a:defRPr/>
            </a:lvl3pPr>
            <a:lvl4pPr lvl="3" algn="ctr" rtl="0">
              <a:lnSpc>
                <a:spcPct val="100000"/>
              </a:lnSpc>
              <a:spcBef>
                <a:spcPts val="0"/>
              </a:spcBef>
              <a:spcAft>
                <a:spcPts val="0"/>
              </a:spcAft>
              <a:buClr>
                <a:srgbClr val="E76A28"/>
              </a:buClr>
              <a:buSzPts val="1200"/>
              <a:buFont typeface="Nunito Light"/>
              <a:buAutoNum type="arabicPeriod"/>
              <a:defRPr/>
            </a:lvl4pPr>
            <a:lvl5pPr lvl="4" algn="ctr" rtl="0">
              <a:lnSpc>
                <a:spcPct val="100000"/>
              </a:lnSpc>
              <a:spcBef>
                <a:spcPts val="0"/>
              </a:spcBef>
              <a:spcAft>
                <a:spcPts val="0"/>
              </a:spcAft>
              <a:buClr>
                <a:srgbClr val="E76A28"/>
              </a:buClr>
              <a:buSzPts val="1200"/>
              <a:buFont typeface="Nunito Light"/>
              <a:buAutoNum type="alphaLcPeriod"/>
              <a:defRPr/>
            </a:lvl5pPr>
            <a:lvl6pPr lvl="5" algn="ctr" rtl="0">
              <a:lnSpc>
                <a:spcPct val="100000"/>
              </a:lnSpc>
              <a:spcBef>
                <a:spcPts val="0"/>
              </a:spcBef>
              <a:spcAft>
                <a:spcPts val="0"/>
              </a:spcAft>
              <a:buClr>
                <a:srgbClr val="999999"/>
              </a:buClr>
              <a:buSzPts val="1200"/>
              <a:buFont typeface="Nunito Light"/>
              <a:buAutoNum type="romanLcPeriod"/>
              <a:defRPr/>
            </a:lvl6pPr>
            <a:lvl7pPr lvl="6" algn="ctr" rtl="0">
              <a:lnSpc>
                <a:spcPct val="100000"/>
              </a:lnSpc>
              <a:spcBef>
                <a:spcPts val="0"/>
              </a:spcBef>
              <a:spcAft>
                <a:spcPts val="0"/>
              </a:spcAft>
              <a:buClr>
                <a:srgbClr val="999999"/>
              </a:buClr>
              <a:buSzPts val="1200"/>
              <a:buFont typeface="Nunito Light"/>
              <a:buAutoNum type="arabicPeriod"/>
              <a:defRPr/>
            </a:lvl7pPr>
            <a:lvl8pPr lvl="7" algn="ctr" rtl="0">
              <a:lnSpc>
                <a:spcPct val="100000"/>
              </a:lnSpc>
              <a:spcBef>
                <a:spcPts val="0"/>
              </a:spcBef>
              <a:spcAft>
                <a:spcPts val="0"/>
              </a:spcAft>
              <a:buClr>
                <a:srgbClr val="999999"/>
              </a:buClr>
              <a:buSzPts val="1200"/>
              <a:buFont typeface="Nunito Light"/>
              <a:buAutoNum type="alphaLcPeriod"/>
              <a:defRPr/>
            </a:lvl8pPr>
            <a:lvl9pPr lvl="8" algn="ctr" rtl="0">
              <a:lnSpc>
                <a:spcPct val="100000"/>
              </a:lnSpc>
              <a:spcBef>
                <a:spcPts val="0"/>
              </a:spcBef>
              <a:spcAft>
                <a:spcPts val="0"/>
              </a:spcAft>
              <a:buClr>
                <a:srgbClr val="999999"/>
              </a:buClr>
              <a:buSzPts val="1200"/>
              <a:buFont typeface="Nunito Light"/>
              <a:buAutoNum type="romanLcPeriod"/>
              <a:defRPr/>
            </a:lvl9pPr>
          </a:lstStyle>
          <a:p>
            <a:endParaRPr/>
          </a:p>
        </p:txBody>
      </p:sp>
      <p:sp>
        <p:nvSpPr>
          <p:cNvPr id="60" name="Google Shape;60;p7"/>
          <p:cNvSpPr>
            <a:spLocks noGrp="1"/>
          </p:cNvSpPr>
          <p:nvPr>
            <p:ph type="pic" idx="2"/>
          </p:nvPr>
        </p:nvSpPr>
        <p:spPr>
          <a:xfrm>
            <a:off x="5643775" y="539500"/>
            <a:ext cx="2787000" cy="4064400"/>
          </a:xfrm>
          <a:prstGeom prst="round2DiagRect">
            <a:avLst>
              <a:gd name="adj1" fmla="val 16667"/>
              <a:gd name="adj2" fmla="val 0"/>
            </a:avLst>
          </a:prstGeom>
          <a:noFill/>
          <a:ln>
            <a:noFill/>
          </a:ln>
        </p:spPr>
      </p:sp>
      <p:pic>
        <p:nvPicPr>
          <p:cNvPr id="61" name="Google Shape;61;p7"/>
          <p:cNvPicPr preferRelativeResize="0"/>
          <p:nvPr/>
        </p:nvPicPr>
        <p:blipFill>
          <a:blip r:embed="rId3">
            <a:alphaModFix/>
          </a:blip>
          <a:stretch>
            <a:fillRect/>
          </a:stretch>
        </p:blipFill>
        <p:spPr>
          <a:xfrm rot="-5400000" flipH="1">
            <a:off x="-25" y="4170725"/>
            <a:ext cx="972775" cy="972775"/>
          </a:xfrm>
          <a:prstGeom prst="rect">
            <a:avLst/>
          </a:prstGeom>
          <a:noFill/>
          <a:ln>
            <a:noFill/>
          </a:ln>
        </p:spPr>
      </p:pic>
      <p:pic>
        <p:nvPicPr>
          <p:cNvPr id="62" name="Google Shape;62;p7"/>
          <p:cNvPicPr preferRelativeResize="0"/>
          <p:nvPr/>
        </p:nvPicPr>
        <p:blipFill rotWithShape="1">
          <a:blip r:embed="rId4">
            <a:alphaModFix/>
          </a:blip>
          <a:srcRect t="130" b="130"/>
          <a:stretch/>
        </p:blipFill>
        <p:spPr>
          <a:xfrm rot="-5400000">
            <a:off x="7509601" y="3503753"/>
            <a:ext cx="1716695" cy="1307947"/>
          </a:xfrm>
          <a:prstGeom prst="rect">
            <a:avLst/>
          </a:prstGeom>
          <a:noFill/>
          <a:ln>
            <a:noFill/>
          </a:ln>
        </p:spPr>
      </p:pic>
      <p:grpSp>
        <p:nvGrpSpPr>
          <p:cNvPr id="63" name="Google Shape;63;p7"/>
          <p:cNvGrpSpPr/>
          <p:nvPr/>
        </p:nvGrpSpPr>
        <p:grpSpPr>
          <a:xfrm>
            <a:off x="0" y="0"/>
            <a:ext cx="5837899" cy="536050"/>
            <a:chOff x="0" y="0"/>
            <a:chExt cx="5837899" cy="536050"/>
          </a:xfrm>
        </p:grpSpPr>
        <p:pic>
          <p:nvPicPr>
            <p:cNvPr id="64" name="Google Shape;64;p7"/>
            <p:cNvPicPr preferRelativeResize="0"/>
            <p:nvPr/>
          </p:nvPicPr>
          <p:blipFill>
            <a:blip r:embed="rId5">
              <a:alphaModFix/>
            </a:blip>
            <a:stretch>
              <a:fillRect/>
            </a:stretch>
          </p:blipFill>
          <p:spPr>
            <a:xfrm>
              <a:off x="0" y="0"/>
              <a:ext cx="5837899" cy="536050"/>
            </a:xfrm>
            <a:prstGeom prst="rect">
              <a:avLst/>
            </a:prstGeom>
            <a:noFill/>
            <a:ln>
              <a:noFill/>
            </a:ln>
          </p:spPr>
        </p:pic>
        <p:pic>
          <p:nvPicPr>
            <p:cNvPr id="65" name="Google Shape;65;p7"/>
            <p:cNvPicPr preferRelativeResize="0"/>
            <p:nvPr/>
          </p:nvPicPr>
          <p:blipFill>
            <a:blip r:embed="rId6">
              <a:alphaModFix/>
            </a:blip>
            <a:stretch>
              <a:fillRect/>
            </a:stretch>
          </p:blipFill>
          <p:spPr>
            <a:xfrm>
              <a:off x="265125" y="246605"/>
              <a:ext cx="1585464" cy="69000"/>
            </a:xfrm>
            <a:prstGeom prst="rect">
              <a:avLst/>
            </a:prstGeom>
            <a:noFill/>
            <a:ln>
              <a:noFill/>
            </a:ln>
          </p:spPr>
        </p:pic>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6"/>
        <p:cNvGrpSpPr/>
        <p:nvPr/>
      </p:nvGrpSpPr>
      <p:grpSpPr>
        <a:xfrm>
          <a:off x="0" y="0"/>
          <a:ext cx="0" cy="0"/>
          <a:chOff x="0" y="0"/>
          <a:chExt cx="0" cy="0"/>
        </a:xfrm>
      </p:grpSpPr>
      <p:pic>
        <p:nvPicPr>
          <p:cNvPr id="67" name="Google Shape;67;p8"/>
          <p:cNvPicPr preferRelativeResize="0"/>
          <p:nvPr/>
        </p:nvPicPr>
        <p:blipFill>
          <a:blip r:embed="rId2">
            <a:alphaModFix/>
          </a:blip>
          <a:stretch>
            <a:fillRect/>
          </a:stretch>
        </p:blipFill>
        <p:spPr>
          <a:xfrm>
            <a:off x="-25" y="0"/>
            <a:ext cx="9144000" cy="5143500"/>
          </a:xfrm>
          <a:prstGeom prst="rect">
            <a:avLst/>
          </a:prstGeom>
          <a:noFill/>
          <a:ln>
            <a:noFill/>
          </a:ln>
        </p:spPr>
      </p:pic>
      <p:sp>
        <p:nvSpPr>
          <p:cNvPr id="68" name="Google Shape;68;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60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pic>
        <p:nvPicPr>
          <p:cNvPr id="69" name="Google Shape;69;p8"/>
          <p:cNvPicPr preferRelativeResize="0"/>
          <p:nvPr/>
        </p:nvPicPr>
        <p:blipFill rotWithShape="1">
          <a:blip r:embed="rId3">
            <a:alphaModFix/>
          </a:blip>
          <a:srcRect b="22420"/>
          <a:stretch/>
        </p:blipFill>
        <p:spPr>
          <a:xfrm rot="5400000">
            <a:off x="-257665" y="461283"/>
            <a:ext cx="1768000" cy="1047800"/>
          </a:xfrm>
          <a:prstGeom prst="rect">
            <a:avLst/>
          </a:prstGeom>
          <a:noFill/>
          <a:ln>
            <a:noFill/>
          </a:ln>
        </p:spPr>
      </p:pic>
      <p:pic>
        <p:nvPicPr>
          <p:cNvPr id="70" name="Google Shape;70;p8"/>
          <p:cNvPicPr preferRelativeResize="0"/>
          <p:nvPr/>
        </p:nvPicPr>
        <p:blipFill>
          <a:blip r:embed="rId4">
            <a:alphaModFix/>
          </a:blip>
          <a:stretch>
            <a:fillRect/>
          </a:stretch>
        </p:blipFill>
        <p:spPr>
          <a:xfrm rot="10800000">
            <a:off x="7890675" y="0"/>
            <a:ext cx="1251550" cy="1251550"/>
          </a:xfrm>
          <a:prstGeom prst="rect">
            <a:avLst/>
          </a:prstGeom>
          <a:noFill/>
          <a:ln>
            <a:noFill/>
          </a:ln>
        </p:spPr>
      </p:pic>
      <p:grpSp>
        <p:nvGrpSpPr>
          <p:cNvPr id="71" name="Google Shape;71;p8"/>
          <p:cNvGrpSpPr/>
          <p:nvPr/>
        </p:nvGrpSpPr>
        <p:grpSpPr>
          <a:xfrm>
            <a:off x="3881699" y="4752250"/>
            <a:ext cx="5260526" cy="388025"/>
            <a:chOff x="3881699" y="4752250"/>
            <a:chExt cx="5260526" cy="388025"/>
          </a:xfrm>
        </p:grpSpPr>
        <p:pic>
          <p:nvPicPr>
            <p:cNvPr id="72" name="Google Shape;72;p8"/>
            <p:cNvPicPr preferRelativeResize="0"/>
            <p:nvPr/>
          </p:nvPicPr>
          <p:blipFill>
            <a:blip r:embed="rId5">
              <a:alphaModFix/>
            </a:blip>
            <a:stretch>
              <a:fillRect/>
            </a:stretch>
          </p:blipFill>
          <p:spPr>
            <a:xfrm rot="10800000">
              <a:off x="3881699" y="4752250"/>
              <a:ext cx="5260526" cy="388025"/>
            </a:xfrm>
            <a:prstGeom prst="rect">
              <a:avLst/>
            </a:prstGeom>
            <a:noFill/>
            <a:ln>
              <a:noFill/>
            </a:ln>
          </p:spPr>
        </p:pic>
        <p:pic>
          <p:nvPicPr>
            <p:cNvPr id="73" name="Google Shape;73;p8"/>
            <p:cNvPicPr preferRelativeResize="0"/>
            <p:nvPr/>
          </p:nvPicPr>
          <p:blipFill>
            <a:blip r:embed="rId6">
              <a:alphaModFix/>
            </a:blip>
            <a:stretch>
              <a:fillRect/>
            </a:stretch>
          </p:blipFill>
          <p:spPr>
            <a:xfrm rot="10800000">
              <a:off x="7293388" y="4911768"/>
              <a:ext cx="1585464" cy="69000"/>
            </a:xfrm>
            <a:prstGeom prst="rect">
              <a:avLst/>
            </a:prstGeom>
            <a:noFill/>
            <a:ln>
              <a:noFill/>
            </a:ln>
          </p:spPr>
        </p:pic>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4"/>
        <p:cNvGrpSpPr/>
        <p:nvPr/>
      </p:nvGrpSpPr>
      <p:grpSpPr>
        <a:xfrm>
          <a:off x="0" y="0"/>
          <a:ext cx="0" cy="0"/>
          <a:chOff x="0" y="0"/>
          <a:chExt cx="0" cy="0"/>
        </a:xfrm>
      </p:grpSpPr>
      <p:pic>
        <p:nvPicPr>
          <p:cNvPr id="75" name="Google Shape;75;p9"/>
          <p:cNvPicPr preferRelativeResize="0"/>
          <p:nvPr/>
        </p:nvPicPr>
        <p:blipFill>
          <a:blip r:embed="rId2">
            <a:alphaModFix/>
          </a:blip>
          <a:stretch>
            <a:fillRect/>
          </a:stretch>
        </p:blipFill>
        <p:spPr>
          <a:xfrm>
            <a:off x="-25" y="0"/>
            <a:ext cx="9144000" cy="5143500"/>
          </a:xfrm>
          <a:prstGeom prst="rect">
            <a:avLst/>
          </a:prstGeom>
          <a:noFill/>
          <a:ln>
            <a:noFill/>
          </a:ln>
        </p:spPr>
      </p:pic>
      <p:sp>
        <p:nvSpPr>
          <p:cNvPr id="76" name="Google Shape;76;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77" name="Google Shape;77;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grpSp>
        <p:nvGrpSpPr>
          <p:cNvPr id="78" name="Google Shape;78;p9"/>
          <p:cNvGrpSpPr/>
          <p:nvPr/>
        </p:nvGrpSpPr>
        <p:grpSpPr>
          <a:xfrm>
            <a:off x="-1" y="2100"/>
            <a:ext cx="9144001" cy="5141388"/>
            <a:chOff x="-1" y="2100"/>
            <a:chExt cx="9144001" cy="5141388"/>
          </a:xfrm>
        </p:grpSpPr>
        <p:pic>
          <p:nvPicPr>
            <p:cNvPr id="79" name="Google Shape;79;p9"/>
            <p:cNvPicPr preferRelativeResize="0"/>
            <p:nvPr/>
          </p:nvPicPr>
          <p:blipFill>
            <a:blip r:embed="rId3">
              <a:alphaModFix/>
            </a:blip>
            <a:stretch>
              <a:fillRect/>
            </a:stretch>
          </p:blipFill>
          <p:spPr>
            <a:xfrm rot="5400000" flipH="1">
              <a:off x="8171225" y="2100"/>
              <a:ext cx="972775" cy="972775"/>
            </a:xfrm>
            <a:prstGeom prst="rect">
              <a:avLst/>
            </a:prstGeom>
            <a:noFill/>
            <a:ln>
              <a:noFill/>
            </a:ln>
          </p:spPr>
        </p:pic>
        <p:pic>
          <p:nvPicPr>
            <p:cNvPr id="80" name="Google Shape;80;p9"/>
            <p:cNvPicPr preferRelativeResize="0"/>
            <p:nvPr/>
          </p:nvPicPr>
          <p:blipFill>
            <a:blip r:embed="rId4">
              <a:alphaModFix/>
            </a:blip>
            <a:stretch>
              <a:fillRect/>
            </a:stretch>
          </p:blipFill>
          <p:spPr>
            <a:xfrm rot="5400000" flipH="1">
              <a:off x="-1" y="4170713"/>
              <a:ext cx="972775" cy="972775"/>
            </a:xfrm>
            <a:prstGeom prst="rect">
              <a:avLst/>
            </a:prstGeom>
            <a:noFill/>
            <a:ln>
              <a:noFill/>
            </a:ln>
          </p:spPr>
        </p:pic>
      </p:grpSp>
      <p:grpSp>
        <p:nvGrpSpPr>
          <p:cNvPr id="81" name="Google Shape;81;p9"/>
          <p:cNvGrpSpPr/>
          <p:nvPr/>
        </p:nvGrpSpPr>
        <p:grpSpPr>
          <a:xfrm rot="10800000">
            <a:off x="0" y="2100"/>
            <a:ext cx="4881173" cy="365700"/>
            <a:chOff x="4261050" y="4610675"/>
            <a:chExt cx="4881173" cy="365700"/>
          </a:xfrm>
        </p:grpSpPr>
        <p:pic>
          <p:nvPicPr>
            <p:cNvPr id="82" name="Google Shape;82;p9"/>
            <p:cNvPicPr preferRelativeResize="0"/>
            <p:nvPr/>
          </p:nvPicPr>
          <p:blipFill>
            <a:blip r:embed="rId5">
              <a:alphaModFix/>
            </a:blip>
            <a:stretch>
              <a:fillRect/>
            </a:stretch>
          </p:blipFill>
          <p:spPr>
            <a:xfrm rot="10800000">
              <a:off x="4261050" y="4610675"/>
              <a:ext cx="4881173" cy="365700"/>
            </a:xfrm>
            <a:prstGeom prst="rect">
              <a:avLst/>
            </a:prstGeom>
            <a:noFill/>
            <a:ln>
              <a:noFill/>
            </a:ln>
          </p:spPr>
        </p:pic>
        <p:pic>
          <p:nvPicPr>
            <p:cNvPr id="83" name="Google Shape;83;p9"/>
            <p:cNvPicPr preferRelativeResize="0"/>
            <p:nvPr/>
          </p:nvPicPr>
          <p:blipFill>
            <a:blip r:embed="rId6">
              <a:alphaModFix/>
            </a:blip>
            <a:stretch>
              <a:fillRect/>
            </a:stretch>
          </p:blipFill>
          <p:spPr>
            <a:xfrm rot="10800000">
              <a:off x="7293388" y="4759030"/>
              <a:ext cx="1585464" cy="69000"/>
            </a:xfrm>
            <a:prstGeom prst="rect">
              <a:avLst/>
            </a:prstGeom>
            <a:noFill/>
            <a:ln>
              <a:noFill/>
            </a:ln>
          </p:spPr>
        </p:pic>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4"/>
        <p:cNvGrpSpPr/>
        <p:nvPr/>
      </p:nvGrpSpPr>
      <p:grpSpPr>
        <a:xfrm>
          <a:off x="0" y="0"/>
          <a:ext cx="0" cy="0"/>
          <a:chOff x="0" y="0"/>
          <a:chExt cx="0" cy="0"/>
        </a:xfrm>
      </p:grpSpPr>
      <p:sp>
        <p:nvSpPr>
          <p:cNvPr id="85" name="Google Shape;85;p10"/>
          <p:cNvSpPr>
            <a:spLocks noGrp="1"/>
          </p:cNvSpPr>
          <p:nvPr>
            <p:ph type="pic" idx="2"/>
          </p:nvPr>
        </p:nvSpPr>
        <p:spPr>
          <a:xfrm>
            <a:off x="0" y="0"/>
            <a:ext cx="9144000" cy="5143500"/>
          </a:xfrm>
          <a:prstGeom prst="rect">
            <a:avLst/>
          </a:prstGeom>
          <a:noFill/>
          <a:ln>
            <a:noFill/>
          </a:ln>
        </p:spPr>
      </p:sp>
      <p:sp>
        <p:nvSpPr>
          <p:cNvPr id="86" name="Google Shape;86;p10"/>
          <p:cNvSpPr txBox="1">
            <a:spLocks noGrp="1"/>
          </p:cNvSpPr>
          <p:nvPr>
            <p:ph type="title"/>
          </p:nvPr>
        </p:nvSpPr>
        <p:spPr>
          <a:xfrm>
            <a:off x="720000" y="4014450"/>
            <a:ext cx="7704000" cy="572700"/>
          </a:xfrm>
          <a:prstGeom prst="rect">
            <a:avLst/>
          </a:prstGeom>
          <a:solidFill>
            <a:schemeClr val="accent2"/>
          </a:solidFill>
        </p:spPr>
        <p:txBody>
          <a:bodyPr spcFirstLastPara="1" wrap="square" lIns="91425" tIns="91425" rIns="91425" bIns="91425" anchor="t"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2"/>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03"/>
        <p:cNvGrpSpPr/>
        <p:nvPr/>
      </p:nvGrpSpPr>
      <p:grpSpPr>
        <a:xfrm>
          <a:off x="0" y="0"/>
          <a:ext cx="0" cy="0"/>
          <a:chOff x="0" y="0"/>
          <a:chExt cx="0" cy="0"/>
        </a:xfrm>
      </p:grpSpPr>
      <p:pic>
        <p:nvPicPr>
          <p:cNvPr id="104" name="Google Shape;104;p13"/>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05" name="Google Shape;105;p13"/>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6" name="Google Shape;106;p13"/>
          <p:cNvSpPr txBox="1">
            <a:spLocks noGrp="1"/>
          </p:cNvSpPr>
          <p:nvPr>
            <p:ph type="title" idx="2" hasCustomPrompt="1"/>
          </p:nvPr>
        </p:nvSpPr>
        <p:spPr>
          <a:xfrm>
            <a:off x="3759205" y="1699096"/>
            <a:ext cx="694800" cy="694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7" name="Google Shape;107;p13"/>
          <p:cNvSpPr txBox="1">
            <a:spLocks noGrp="1"/>
          </p:cNvSpPr>
          <p:nvPr>
            <p:ph type="title" idx="3" hasCustomPrompt="1"/>
          </p:nvPr>
        </p:nvSpPr>
        <p:spPr>
          <a:xfrm>
            <a:off x="4690005" y="1699096"/>
            <a:ext cx="694800" cy="694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8" name="Google Shape;108;p13"/>
          <p:cNvSpPr txBox="1">
            <a:spLocks noGrp="1"/>
          </p:cNvSpPr>
          <p:nvPr>
            <p:ph type="title" idx="4" hasCustomPrompt="1"/>
          </p:nvPr>
        </p:nvSpPr>
        <p:spPr>
          <a:xfrm>
            <a:off x="3759193" y="2781754"/>
            <a:ext cx="694800" cy="694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9" name="Google Shape;109;p13"/>
          <p:cNvSpPr txBox="1">
            <a:spLocks noGrp="1"/>
          </p:cNvSpPr>
          <p:nvPr>
            <p:ph type="title" idx="5" hasCustomPrompt="1"/>
          </p:nvPr>
        </p:nvSpPr>
        <p:spPr>
          <a:xfrm>
            <a:off x="4689993" y="2781754"/>
            <a:ext cx="694800" cy="694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0" name="Google Shape;110;p13"/>
          <p:cNvSpPr txBox="1">
            <a:spLocks noGrp="1"/>
          </p:cNvSpPr>
          <p:nvPr>
            <p:ph type="title" idx="6" hasCustomPrompt="1"/>
          </p:nvPr>
        </p:nvSpPr>
        <p:spPr>
          <a:xfrm>
            <a:off x="3759207" y="3864413"/>
            <a:ext cx="694800" cy="694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1" name="Google Shape;111;p13"/>
          <p:cNvSpPr txBox="1">
            <a:spLocks noGrp="1"/>
          </p:cNvSpPr>
          <p:nvPr>
            <p:ph type="title" idx="7" hasCustomPrompt="1"/>
          </p:nvPr>
        </p:nvSpPr>
        <p:spPr>
          <a:xfrm>
            <a:off x="4690007" y="3864413"/>
            <a:ext cx="694800" cy="694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2" name="Google Shape;112;p13"/>
          <p:cNvSpPr txBox="1">
            <a:spLocks noGrp="1"/>
          </p:cNvSpPr>
          <p:nvPr>
            <p:ph type="subTitle" idx="1"/>
          </p:nvPr>
        </p:nvSpPr>
        <p:spPr>
          <a:xfrm>
            <a:off x="1280600" y="1699100"/>
            <a:ext cx="2288100" cy="6948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400"/>
              <a:buNone/>
              <a:defRPr sz="1800" b="1">
                <a:solidFill>
                  <a:schemeClr val="dk1"/>
                </a:solidFill>
              </a:defRPr>
            </a:lvl1pPr>
            <a:lvl2pPr lvl="1" rtl="0">
              <a:lnSpc>
                <a:spcPct val="100000"/>
              </a:lnSpc>
              <a:spcBef>
                <a:spcPts val="0"/>
              </a:spcBef>
              <a:spcAft>
                <a:spcPts val="0"/>
              </a:spcAft>
              <a:buSzPts val="2400"/>
              <a:buNone/>
              <a:defRPr sz="2400" b="1"/>
            </a:lvl2pPr>
            <a:lvl3pPr lvl="2" rtl="0">
              <a:lnSpc>
                <a:spcPct val="100000"/>
              </a:lnSpc>
              <a:spcBef>
                <a:spcPts val="0"/>
              </a:spcBef>
              <a:spcAft>
                <a:spcPts val="0"/>
              </a:spcAft>
              <a:buSzPts val="2400"/>
              <a:buNone/>
              <a:defRPr sz="2400" b="1"/>
            </a:lvl3pPr>
            <a:lvl4pPr lvl="3" rtl="0">
              <a:lnSpc>
                <a:spcPct val="100000"/>
              </a:lnSpc>
              <a:spcBef>
                <a:spcPts val="0"/>
              </a:spcBef>
              <a:spcAft>
                <a:spcPts val="0"/>
              </a:spcAft>
              <a:buSzPts val="2400"/>
              <a:buNone/>
              <a:defRPr sz="2400" b="1"/>
            </a:lvl4pPr>
            <a:lvl5pPr lvl="4" rtl="0">
              <a:lnSpc>
                <a:spcPct val="100000"/>
              </a:lnSpc>
              <a:spcBef>
                <a:spcPts val="0"/>
              </a:spcBef>
              <a:spcAft>
                <a:spcPts val="0"/>
              </a:spcAft>
              <a:buSzPts val="2400"/>
              <a:buNone/>
              <a:defRPr sz="2400" b="1"/>
            </a:lvl5pPr>
            <a:lvl6pPr lvl="5" rtl="0">
              <a:lnSpc>
                <a:spcPct val="100000"/>
              </a:lnSpc>
              <a:spcBef>
                <a:spcPts val="0"/>
              </a:spcBef>
              <a:spcAft>
                <a:spcPts val="0"/>
              </a:spcAft>
              <a:buSzPts val="2400"/>
              <a:buNone/>
              <a:defRPr sz="2400" b="1"/>
            </a:lvl6pPr>
            <a:lvl7pPr lvl="6" rtl="0">
              <a:lnSpc>
                <a:spcPct val="100000"/>
              </a:lnSpc>
              <a:spcBef>
                <a:spcPts val="0"/>
              </a:spcBef>
              <a:spcAft>
                <a:spcPts val="0"/>
              </a:spcAft>
              <a:buSzPts val="2400"/>
              <a:buNone/>
              <a:defRPr sz="2400" b="1"/>
            </a:lvl7pPr>
            <a:lvl8pPr lvl="7" rtl="0">
              <a:lnSpc>
                <a:spcPct val="100000"/>
              </a:lnSpc>
              <a:spcBef>
                <a:spcPts val="0"/>
              </a:spcBef>
              <a:spcAft>
                <a:spcPts val="0"/>
              </a:spcAft>
              <a:buSzPts val="2400"/>
              <a:buNone/>
              <a:defRPr sz="2400" b="1"/>
            </a:lvl8pPr>
            <a:lvl9pPr lvl="8" rtl="0">
              <a:lnSpc>
                <a:spcPct val="100000"/>
              </a:lnSpc>
              <a:spcBef>
                <a:spcPts val="0"/>
              </a:spcBef>
              <a:spcAft>
                <a:spcPts val="0"/>
              </a:spcAft>
              <a:buSzPts val="2400"/>
              <a:buNone/>
              <a:defRPr sz="2400" b="1"/>
            </a:lvl9pPr>
          </a:lstStyle>
          <a:p>
            <a:endParaRPr/>
          </a:p>
        </p:txBody>
      </p:sp>
      <p:sp>
        <p:nvSpPr>
          <p:cNvPr id="113" name="Google Shape;113;p13"/>
          <p:cNvSpPr txBox="1">
            <a:spLocks noGrp="1"/>
          </p:cNvSpPr>
          <p:nvPr>
            <p:ph type="subTitle" idx="8"/>
          </p:nvPr>
        </p:nvSpPr>
        <p:spPr>
          <a:xfrm>
            <a:off x="1280600" y="2781762"/>
            <a:ext cx="2288100" cy="6948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400"/>
              <a:buNone/>
              <a:defRPr sz="1800" b="1">
                <a:solidFill>
                  <a:schemeClr val="dk1"/>
                </a:solidFill>
              </a:defRPr>
            </a:lvl1pPr>
            <a:lvl2pPr lvl="1" rtl="0">
              <a:lnSpc>
                <a:spcPct val="100000"/>
              </a:lnSpc>
              <a:spcBef>
                <a:spcPts val="0"/>
              </a:spcBef>
              <a:spcAft>
                <a:spcPts val="0"/>
              </a:spcAft>
              <a:buSzPts val="2400"/>
              <a:buNone/>
              <a:defRPr sz="2400" b="1"/>
            </a:lvl2pPr>
            <a:lvl3pPr lvl="2" rtl="0">
              <a:lnSpc>
                <a:spcPct val="100000"/>
              </a:lnSpc>
              <a:spcBef>
                <a:spcPts val="0"/>
              </a:spcBef>
              <a:spcAft>
                <a:spcPts val="0"/>
              </a:spcAft>
              <a:buSzPts val="2400"/>
              <a:buNone/>
              <a:defRPr sz="2400" b="1"/>
            </a:lvl3pPr>
            <a:lvl4pPr lvl="3" rtl="0">
              <a:lnSpc>
                <a:spcPct val="100000"/>
              </a:lnSpc>
              <a:spcBef>
                <a:spcPts val="0"/>
              </a:spcBef>
              <a:spcAft>
                <a:spcPts val="0"/>
              </a:spcAft>
              <a:buSzPts val="2400"/>
              <a:buNone/>
              <a:defRPr sz="2400" b="1"/>
            </a:lvl4pPr>
            <a:lvl5pPr lvl="4" rtl="0">
              <a:lnSpc>
                <a:spcPct val="100000"/>
              </a:lnSpc>
              <a:spcBef>
                <a:spcPts val="0"/>
              </a:spcBef>
              <a:spcAft>
                <a:spcPts val="0"/>
              </a:spcAft>
              <a:buSzPts val="2400"/>
              <a:buNone/>
              <a:defRPr sz="2400" b="1"/>
            </a:lvl5pPr>
            <a:lvl6pPr lvl="5" rtl="0">
              <a:lnSpc>
                <a:spcPct val="100000"/>
              </a:lnSpc>
              <a:spcBef>
                <a:spcPts val="0"/>
              </a:spcBef>
              <a:spcAft>
                <a:spcPts val="0"/>
              </a:spcAft>
              <a:buSzPts val="2400"/>
              <a:buNone/>
              <a:defRPr sz="2400" b="1"/>
            </a:lvl6pPr>
            <a:lvl7pPr lvl="6" rtl="0">
              <a:lnSpc>
                <a:spcPct val="100000"/>
              </a:lnSpc>
              <a:spcBef>
                <a:spcPts val="0"/>
              </a:spcBef>
              <a:spcAft>
                <a:spcPts val="0"/>
              </a:spcAft>
              <a:buSzPts val="2400"/>
              <a:buNone/>
              <a:defRPr sz="2400" b="1"/>
            </a:lvl7pPr>
            <a:lvl8pPr lvl="7" rtl="0">
              <a:lnSpc>
                <a:spcPct val="100000"/>
              </a:lnSpc>
              <a:spcBef>
                <a:spcPts val="0"/>
              </a:spcBef>
              <a:spcAft>
                <a:spcPts val="0"/>
              </a:spcAft>
              <a:buSzPts val="2400"/>
              <a:buNone/>
              <a:defRPr sz="2400" b="1"/>
            </a:lvl8pPr>
            <a:lvl9pPr lvl="8" rtl="0">
              <a:lnSpc>
                <a:spcPct val="100000"/>
              </a:lnSpc>
              <a:spcBef>
                <a:spcPts val="0"/>
              </a:spcBef>
              <a:spcAft>
                <a:spcPts val="0"/>
              </a:spcAft>
              <a:buSzPts val="2400"/>
              <a:buNone/>
              <a:defRPr sz="2400" b="1"/>
            </a:lvl9pPr>
          </a:lstStyle>
          <a:p>
            <a:endParaRPr/>
          </a:p>
        </p:txBody>
      </p:sp>
      <p:sp>
        <p:nvSpPr>
          <p:cNvPr id="114" name="Google Shape;114;p13"/>
          <p:cNvSpPr txBox="1">
            <a:spLocks noGrp="1"/>
          </p:cNvSpPr>
          <p:nvPr>
            <p:ph type="subTitle" idx="9"/>
          </p:nvPr>
        </p:nvSpPr>
        <p:spPr>
          <a:xfrm>
            <a:off x="1280600" y="3864423"/>
            <a:ext cx="2288100" cy="6948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400"/>
              <a:buNone/>
              <a:defRPr sz="1800" b="1">
                <a:solidFill>
                  <a:schemeClr val="dk1"/>
                </a:solidFill>
              </a:defRPr>
            </a:lvl1pPr>
            <a:lvl2pPr lvl="1" rtl="0">
              <a:lnSpc>
                <a:spcPct val="100000"/>
              </a:lnSpc>
              <a:spcBef>
                <a:spcPts val="0"/>
              </a:spcBef>
              <a:spcAft>
                <a:spcPts val="0"/>
              </a:spcAft>
              <a:buSzPts val="2400"/>
              <a:buNone/>
              <a:defRPr sz="2400" b="1"/>
            </a:lvl2pPr>
            <a:lvl3pPr lvl="2" rtl="0">
              <a:lnSpc>
                <a:spcPct val="100000"/>
              </a:lnSpc>
              <a:spcBef>
                <a:spcPts val="0"/>
              </a:spcBef>
              <a:spcAft>
                <a:spcPts val="0"/>
              </a:spcAft>
              <a:buSzPts val="2400"/>
              <a:buNone/>
              <a:defRPr sz="2400" b="1"/>
            </a:lvl3pPr>
            <a:lvl4pPr lvl="3" rtl="0">
              <a:lnSpc>
                <a:spcPct val="100000"/>
              </a:lnSpc>
              <a:spcBef>
                <a:spcPts val="0"/>
              </a:spcBef>
              <a:spcAft>
                <a:spcPts val="0"/>
              </a:spcAft>
              <a:buSzPts val="2400"/>
              <a:buNone/>
              <a:defRPr sz="2400" b="1"/>
            </a:lvl4pPr>
            <a:lvl5pPr lvl="4" rtl="0">
              <a:lnSpc>
                <a:spcPct val="100000"/>
              </a:lnSpc>
              <a:spcBef>
                <a:spcPts val="0"/>
              </a:spcBef>
              <a:spcAft>
                <a:spcPts val="0"/>
              </a:spcAft>
              <a:buSzPts val="2400"/>
              <a:buNone/>
              <a:defRPr sz="2400" b="1"/>
            </a:lvl5pPr>
            <a:lvl6pPr lvl="5" rtl="0">
              <a:lnSpc>
                <a:spcPct val="100000"/>
              </a:lnSpc>
              <a:spcBef>
                <a:spcPts val="0"/>
              </a:spcBef>
              <a:spcAft>
                <a:spcPts val="0"/>
              </a:spcAft>
              <a:buSzPts val="2400"/>
              <a:buNone/>
              <a:defRPr sz="2400" b="1"/>
            </a:lvl6pPr>
            <a:lvl7pPr lvl="6" rtl="0">
              <a:lnSpc>
                <a:spcPct val="100000"/>
              </a:lnSpc>
              <a:spcBef>
                <a:spcPts val="0"/>
              </a:spcBef>
              <a:spcAft>
                <a:spcPts val="0"/>
              </a:spcAft>
              <a:buSzPts val="2400"/>
              <a:buNone/>
              <a:defRPr sz="2400" b="1"/>
            </a:lvl7pPr>
            <a:lvl8pPr lvl="7" rtl="0">
              <a:lnSpc>
                <a:spcPct val="100000"/>
              </a:lnSpc>
              <a:spcBef>
                <a:spcPts val="0"/>
              </a:spcBef>
              <a:spcAft>
                <a:spcPts val="0"/>
              </a:spcAft>
              <a:buSzPts val="2400"/>
              <a:buNone/>
              <a:defRPr sz="2400" b="1"/>
            </a:lvl8pPr>
            <a:lvl9pPr lvl="8" rtl="0">
              <a:lnSpc>
                <a:spcPct val="100000"/>
              </a:lnSpc>
              <a:spcBef>
                <a:spcPts val="0"/>
              </a:spcBef>
              <a:spcAft>
                <a:spcPts val="0"/>
              </a:spcAft>
              <a:buSzPts val="2400"/>
              <a:buNone/>
              <a:defRPr sz="2400" b="1"/>
            </a:lvl9pPr>
          </a:lstStyle>
          <a:p>
            <a:endParaRPr/>
          </a:p>
        </p:txBody>
      </p:sp>
      <p:sp>
        <p:nvSpPr>
          <p:cNvPr id="115" name="Google Shape;115;p13"/>
          <p:cNvSpPr txBox="1">
            <a:spLocks noGrp="1"/>
          </p:cNvSpPr>
          <p:nvPr>
            <p:ph type="subTitle" idx="13"/>
          </p:nvPr>
        </p:nvSpPr>
        <p:spPr>
          <a:xfrm>
            <a:off x="5575300" y="1699096"/>
            <a:ext cx="2288100" cy="69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None/>
              <a:defRPr sz="1800" b="1">
                <a:solidFill>
                  <a:schemeClr val="dk1"/>
                </a:solidFill>
              </a:defRPr>
            </a:lvl1pPr>
            <a:lvl2pPr lvl="1" rtl="0">
              <a:lnSpc>
                <a:spcPct val="100000"/>
              </a:lnSpc>
              <a:spcBef>
                <a:spcPts val="0"/>
              </a:spcBef>
              <a:spcAft>
                <a:spcPts val="0"/>
              </a:spcAft>
              <a:buSzPts val="2400"/>
              <a:buNone/>
              <a:defRPr sz="2400" b="1"/>
            </a:lvl2pPr>
            <a:lvl3pPr lvl="2" rtl="0">
              <a:lnSpc>
                <a:spcPct val="100000"/>
              </a:lnSpc>
              <a:spcBef>
                <a:spcPts val="0"/>
              </a:spcBef>
              <a:spcAft>
                <a:spcPts val="0"/>
              </a:spcAft>
              <a:buSzPts val="2400"/>
              <a:buNone/>
              <a:defRPr sz="2400" b="1"/>
            </a:lvl3pPr>
            <a:lvl4pPr lvl="3" rtl="0">
              <a:lnSpc>
                <a:spcPct val="100000"/>
              </a:lnSpc>
              <a:spcBef>
                <a:spcPts val="0"/>
              </a:spcBef>
              <a:spcAft>
                <a:spcPts val="0"/>
              </a:spcAft>
              <a:buSzPts val="2400"/>
              <a:buNone/>
              <a:defRPr sz="2400" b="1"/>
            </a:lvl4pPr>
            <a:lvl5pPr lvl="4" rtl="0">
              <a:lnSpc>
                <a:spcPct val="100000"/>
              </a:lnSpc>
              <a:spcBef>
                <a:spcPts val="0"/>
              </a:spcBef>
              <a:spcAft>
                <a:spcPts val="0"/>
              </a:spcAft>
              <a:buSzPts val="2400"/>
              <a:buNone/>
              <a:defRPr sz="2400" b="1"/>
            </a:lvl5pPr>
            <a:lvl6pPr lvl="5" rtl="0">
              <a:lnSpc>
                <a:spcPct val="100000"/>
              </a:lnSpc>
              <a:spcBef>
                <a:spcPts val="0"/>
              </a:spcBef>
              <a:spcAft>
                <a:spcPts val="0"/>
              </a:spcAft>
              <a:buSzPts val="2400"/>
              <a:buNone/>
              <a:defRPr sz="2400" b="1"/>
            </a:lvl6pPr>
            <a:lvl7pPr lvl="6" rtl="0">
              <a:lnSpc>
                <a:spcPct val="100000"/>
              </a:lnSpc>
              <a:spcBef>
                <a:spcPts val="0"/>
              </a:spcBef>
              <a:spcAft>
                <a:spcPts val="0"/>
              </a:spcAft>
              <a:buSzPts val="2400"/>
              <a:buNone/>
              <a:defRPr sz="2400" b="1"/>
            </a:lvl7pPr>
            <a:lvl8pPr lvl="7" rtl="0">
              <a:lnSpc>
                <a:spcPct val="100000"/>
              </a:lnSpc>
              <a:spcBef>
                <a:spcPts val="0"/>
              </a:spcBef>
              <a:spcAft>
                <a:spcPts val="0"/>
              </a:spcAft>
              <a:buSzPts val="2400"/>
              <a:buNone/>
              <a:defRPr sz="2400" b="1"/>
            </a:lvl8pPr>
            <a:lvl9pPr lvl="8" rtl="0">
              <a:lnSpc>
                <a:spcPct val="100000"/>
              </a:lnSpc>
              <a:spcBef>
                <a:spcPts val="0"/>
              </a:spcBef>
              <a:spcAft>
                <a:spcPts val="0"/>
              </a:spcAft>
              <a:buSzPts val="2400"/>
              <a:buNone/>
              <a:defRPr sz="2400" b="1"/>
            </a:lvl9pPr>
          </a:lstStyle>
          <a:p>
            <a:endParaRPr/>
          </a:p>
        </p:txBody>
      </p:sp>
      <p:sp>
        <p:nvSpPr>
          <p:cNvPr id="116" name="Google Shape;116;p13"/>
          <p:cNvSpPr txBox="1">
            <a:spLocks noGrp="1"/>
          </p:cNvSpPr>
          <p:nvPr>
            <p:ph type="subTitle" idx="14"/>
          </p:nvPr>
        </p:nvSpPr>
        <p:spPr>
          <a:xfrm>
            <a:off x="5575300" y="2781754"/>
            <a:ext cx="2288100" cy="69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None/>
              <a:defRPr sz="1800" b="1">
                <a:solidFill>
                  <a:schemeClr val="dk1"/>
                </a:solidFill>
              </a:defRPr>
            </a:lvl1pPr>
            <a:lvl2pPr lvl="1" rtl="0">
              <a:lnSpc>
                <a:spcPct val="100000"/>
              </a:lnSpc>
              <a:spcBef>
                <a:spcPts val="0"/>
              </a:spcBef>
              <a:spcAft>
                <a:spcPts val="0"/>
              </a:spcAft>
              <a:buSzPts val="2400"/>
              <a:buNone/>
              <a:defRPr sz="2400" b="1"/>
            </a:lvl2pPr>
            <a:lvl3pPr lvl="2" rtl="0">
              <a:lnSpc>
                <a:spcPct val="100000"/>
              </a:lnSpc>
              <a:spcBef>
                <a:spcPts val="0"/>
              </a:spcBef>
              <a:spcAft>
                <a:spcPts val="0"/>
              </a:spcAft>
              <a:buSzPts val="2400"/>
              <a:buNone/>
              <a:defRPr sz="2400" b="1"/>
            </a:lvl3pPr>
            <a:lvl4pPr lvl="3" rtl="0">
              <a:lnSpc>
                <a:spcPct val="100000"/>
              </a:lnSpc>
              <a:spcBef>
                <a:spcPts val="0"/>
              </a:spcBef>
              <a:spcAft>
                <a:spcPts val="0"/>
              </a:spcAft>
              <a:buSzPts val="2400"/>
              <a:buNone/>
              <a:defRPr sz="2400" b="1"/>
            </a:lvl4pPr>
            <a:lvl5pPr lvl="4" rtl="0">
              <a:lnSpc>
                <a:spcPct val="100000"/>
              </a:lnSpc>
              <a:spcBef>
                <a:spcPts val="0"/>
              </a:spcBef>
              <a:spcAft>
                <a:spcPts val="0"/>
              </a:spcAft>
              <a:buSzPts val="2400"/>
              <a:buNone/>
              <a:defRPr sz="2400" b="1"/>
            </a:lvl5pPr>
            <a:lvl6pPr lvl="5" rtl="0">
              <a:lnSpc>
                <a:spcPct val="100000"/>
              </a:lnSpc>
              <a:spcBef>
                <a:spcPts val="0"/>
              </a:spcBef>
              <a:spcAft>
                <a:spcPts val="0"/>
              </a:spcAft>
              <a:buSzPts val="2400"/>
              <a:buNone/>
              <a:defRPr sz="2400" b="1"/>
            </a:lvl6pPr>
            <a:lvl7pPr lvl="6" rtl="0">
              <a:lnSpc>
                <a:spcPct val="100000"/>
              </a:lnSpc>
              <a:spcBef>
                <a:spcPts val="0"/>
              </a:spcBef>
              <a:spcAft>
                <a:spcPts val="0"/>
              </a:spcAft>
              <a:buSzPts val="2400"/>
              <a:buNone/>
              <a:defRPr sz="2400" b="1"/>
            </a:lvl7pPr>
            <a:lvl8pPr lvl="7" rtl="0">
              <a:lnSpc>
                <a:spcPct val="100000"/>
              </a:lnSpc>
              <a:spcBef>
                <a:spcPts val="0"/>
              </a:spcBef>
              <a:spcAft>
                <a:spcPts val="0"/>
              </a:spcAft>
              <a:buSzPts val="2400"/>
              <a:buNone/>
              <a:defRPr sz="2400" b="1"/>
            </a:lvl8pPr>
            <a:lvl9pPr lvl="8" rtl="0">
              <a:lnSpc>
                <a:spcPct val="100000"/>
              </a:lnSpc>
              <a:spcBef>
                <a:spcPts val="0"/>
              </a:spcBef>
              <a:spcAft>
                <a:spcPts val="0"/>
              </a:spcAft>
              <a:buSzPts val="2400"/>
              <a:buNone/>
              <a:defRPr sz="2400" b="1"/>
            </a:lvl9pPr>
          </a:lstStyle>
          <a:p>
            <a:endParaRPr/>
          </a:p>
        </p:txBody>
      </p:sp>
      <p:sp>
        <p:nvSpPr>
          <p:cNvPr id="117" name="Google Shape;117;p13"/>
          <p:cNvSpPr txBox="1">
            <a:spLocks noGrp="1"/>
          </p:cNvSpPr>
          <p:nvPr>
            <p:ph type="subTitle" idx="15"/>
          </p:nvPr>
        </p:nvSpPr>
        <p:spPr>
          <a:xfrm>
            <a:off x="5575300" y="3864413"/>
            <a:ext cx="2288100" cy="69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None/>
              <a:defRPr sz="1800" b="1">
                <a:solidFill>
                  <a:schemeClr val="dk1"/>
                </a:solidFill>
              </a:defRPr>
            </a:lvl1pPr>
            <a:lvl2pPr lvl="1" rtl="0">
              <a:lnSpc>
                <a:spcPct val="100000"/>
              </a:lnSpc>
              <a:spcBef>
                <a:spcPts val="0"/>
              </a:spcBef>
              <a:spcAft>
                <a:spcPts val="0"/>
              </a:spcAft>
              <a:buSzPts val="2400"/>
              <a:buNone/>
              <a:defRPr sz="2400" b="1"/>
            </a:lvl2pPr>
            <a:lvl3pPr lvl="2" rtl="0">
              <a:lnSpc>
                <a:spcPct val="100000"/>
              </a:lnSpc>
              <a:spcBef>
                <a:spcPts val="0"/>
              </a:spcBef>
              <a:spcAft>
                <a:spcPts val="0"/>
              </a:spcAft>
              <a:buSzPts val="2400"/>
              <a:buNone/>
              <a:defRPr sz="2400" b="1"/>
            </a:lvl3pPr>
            <a:lvl4pPr lvl="3" rtl="0">
              <a:lnSpc>
                <a:spcPct val="100000"/>
              </a:lnSpc>
              <a:spcBef>
                <a:spcPts val="0"/>
              </a:spcBef>
              <a:spcAft>
                <a:spcPts val="0"/>
              </a:spcAft>
              <a:buSzPts val="2400"/>
              <a:buNone/>
              <a:defRPr sz="2400" b="1"/>
            </a:lvl4pPr>
            <a:lvl5pPr lvl="4" rtl="0">
              <a:lnSpc>
                <a:spcPct val="100000"/>
              </a:lnSpc>
              <a:spcBef>
                <a:spcPts val="0"/>
              </a:spcBef>
              <a:spcAft>
                <a:spcPts val="0"/>
              </a:spcAft>
              <a:buSzPts val="2400"/>
              <a:buNone/>
              <a:defRPr sz="2400" b="1"/>
            </a:lvl5pPr>
            <a:lvl6pPr lvl="5" rtl="0">
              <a:lnSpc>
                <a:spcPct val="100000"/>
              </a:lnSpc>
              <a:spcBef>
                <a:spcPts val="0"/>
              </a:spcBef>
              <a:spcAft>
                <a:spcPts val="0"/>
              </a:spcAft>
              <a:buSzPts val="2400"/>
              <a:buNone/>
              <a:defRPr sz="2400" b="1"/>
            </a:lvl6pPr>
            <a:lvl7pPr lvl="6" rtl="0">
              <a:lnSpc>
                <a:spcPct val="100000"/>
              </a:lnSpc>
              <a:spcBef>
                <a:spcPts val="0"/>
              </a:spcBef>
              <a:spcAft>
                <a:spcPts val="0"/>
              </a:spcAft>
              <a:buSzPts val="2400"/>
              <a:buNone/>
              <a:defRPr sz="2400" b="1"/>
            </a:lvl7pPr>
            <a:lvl8pPr lvl="7" rtl="0">
              <a:lnSpc>
                <a:spcPct val="100000"/>
              </a:lnSpc>
              <a:spcBef>
                <a:spcPts val="0"/>
              </a:spcBef>
              <a:spcAft>
                <a:spcPts val="0"/>
              </a:spcAft>
              <a:buSzPts val="2400"/>
              <a:buNone/>
              <a:defRPr sz="2400" b="1"/>
            </a:lvl8pPr>
            <a:lvl9pPr lvl="8" rtl="0">
              <a:lnSpc>
                <a:spcPct val="100000"/>
              </a:lnSpc>
              <a:spcBef>
                <a:spcPts val="0"/>
              </a:spcBef>
              <a:spcAft>
                <a:spcPts val="0"/>
              </a:spcAft>
              <a:buSzPts val="2400"/>
              <a:buNone/>
              <a:defRPr sz="2400" b="1"/>
            </a:lvl9pPr>
          </a:lstStyle>
          <a:p>
            <a:endParaRPr/>
          </a:p>
        </p:txBody>
      </p:sp>
      <p:grpSp>
        <p:nvGrpSpPr>
          <p:cNvPr id="118" name="Google Shape;118;p13"/>
          <p:cNvGrpSpPr/>
          <p:nvPr/>
        </p:nvGrpSpPr>
        <p:grpSpPr>
          <a:xfrm flipH="1">
            <a:off x="2620475" y="0"/>
            <a:ext cx="6523526" cy="369900"/>
            <a:chOff x="0" y="0"/>
            <a:chExt cx="6523526" cy="369900"/>
          </a:xfrm>
        </p:grpSpPr>
        <p:pic>
          <p:nvPicPr>
            <p:cNvPr id="119" name="Google Shape;119;p13"/>
            <p:cNvPicPr preferRelativeResize="0"/>
            <p:nvPr/>
          </p:nvPicPr>
          <p:blipFill>
            <a:blip r:embed="rId3">
              <a:alphaModFix/>
            </a:blip>
            <a:stretch>
              <a:fillRect/>
            </a:stretch>
          </p:blipFill>
          <p:spPr>
            <a:xfrm>
              <a:off x="0" y="0"/>
              <a:ext cx="6523526" cy="369900"/>
            </a:xfrm>
            <a:prstGeom prst="rect">
              <a:avLst/>
            </a:prstGeom>
            <a:noFill/>
            <a:ln>
              <a:noFill/>
            </a:ln>
          </p:spPr>
        </p:pic>
        <p:pic>
          <p:nvPicPr>
            <p:cNvPr id="120" name="Google Shape;120;p13"/>
            <p:cNvPicPr preferRelativeResize="0"/>
            <p:nvPr/>
          </p:nvPicPr>
          <p:blipFill>
            <a:blip r:embed="rId4">
              <a:alphaModFix/>
            </a:blip>
            <a:stretch>
              <a:fillRect/>
            </a:stretch>
          </p:blipFill>
          <p:spPr>
            <a:xfrm>
              <a:off x="265125" y="150455"/>
              <a:ext cx="1585464" cy="69000"/>
            </a:xfrm>
            <a:prstGeom prst="rect">
              <a:avLst/>
            </a:prstGeom>
            <a:noFill/>
            <a:ln>
              <a:noFill/>
            </a:ln>
          </p:spPr>
        </p:pic>
      </p:grpSp>
      <p:grpSp>
        <p:nvGrpSpPr>
          <p:cNvPr id="121" name="Google Shape;121;p13"/>
          <p:cNvGrpSpPr/>
          <p:nvPr/>
        </p:nvGrpSpPr>
        <p:grpSpPr>
          <a:xfrm flipH="1">
            <a:off x="0" y="0"/>
            <a:ext cx="9144000" cy="5143512"/>
            <a:chOff x="0" y="0"/>
            <a:chExt cx="9144000" cy="5143512"/>
          </a:xfrm>
        </p:grpSpPr>
        <p:pic>
          <p:nvPicPr>
            <p:cNvPr id="122" name="Google Shape;122;p13"/>
            <p:cNvPicPr preferRelativeResize="0"/>
            <p:nvPr/>
          </p:nvPicPr>
          <p:blipFill>
            <a:blip r:embed="rId5">
              <a:alphaModFix/>
            </a:blip>
            <a:stretch>
              <a:fillRect/>
            </a:stretch>
          </p:blipFill>
          <p:spPr>
            <a:xfrm>
              <a:off x="8171225" y="0"/>
              <a:ext cx="972775" cy="972775"/>
            </a:xfrm>
            <a:prstGeom prst="rect">
              <a:avLst/>
            </a:prstGeom>
            <a:noFill/>
            <a:ln>
              <a:noFill/>
            </a:ln>
          </p:spPr>
        </p:pic>
        <p:pic>
          <p:nvPicPr>
            <p:cNvPr id="123" name="Google Shape;123;p13"/>
            <p:cNvPicPr preferRelativeResize="0"/>
            <p:nvPr/>
          </p:nvPicPr>
          <p:blipFill>
            <a:blip r:embed="rId6">
              <a:alphaModFix/>
            </a:blip>
            <a:stretch>
              <a:fillRect/>
            </a:stretch>
          </p:blipFill>
          <p:spPr>
            <a:xfrm>
              <a:off x="0" y="4170737"/>
              <a:ext cx="972775" cy="972775"/>
            </a:xfrm>
            <a:prstGeom prst="rect">
              <a:avLst/>
            </a:prstGeom>
            <a:noFill/>
            <a:ln>
              <a:noFill/>
            </a:ln>
          </p:spPr>
        </p:pic>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p:cSld name="CUSTOM_4">
    <p:spTree>
      <p:nvGrpSpPr>
        <p:cNvPr id="1" name="Shape 124"/>
        <p:cNvGrpSpPr/>
        <p:nvPr/>
      </p:nvGrpSpPr>
      <p:grpSpPr>
        <a:xfrm>
          <a:off x="0" y="0"/>
          <a:ext cx="0" cy="0"/>
          <a:chOff x="0" y="0"/>
          <a:chExt cx="0" cy="0"/>
        </a:xfrm>
      </p:grpSpPr>
      <p:pic>
        <p:nvPicPr>
          <p:cNvPr id="125" name="Google Shape;125;p14"/>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26" name="Google Shape;126;p14"/>
          <p:cNvSpPr txBox="1">
            <a:spLocks noGrp="1"/>
          </p:cNvSpPr>
          <p:nvPr>
            <p:ph type="title"/>
          </p:nvPr>
        </p:nvSpPr>
        <p:spPr>
          <a:xfrm>
            <a:off x="3835425" y="801507"/>
            <a:ext cx="4089300" cy="10554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7" name="Google Shape;127;p14"/>
          <p:cNvSpPr txBox="1">
            <a:spLocks noGrp="1"/>
          </p:cNvSpPr>
          <p:nvPr>
            <p:ph type="subTitle" idx="1"/>
          </p:nvPr>
        </p:nvSpPr>
        <p:spPr>
          <a:xfrm>
            <a:off x="3835425" y="1898175"/>
            <a:ext cx="4089300" cy="2139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AutoNum type="arabicPeriod"/>
              <a:defRPr/>
            </a:lvl1pPr>
            <a:lvl2pPr lvl="1" algn="ctr" rtl="0">
              <a:lnSpc>
                <a:spcPct val="100000"/>
              </a:lnSpc>
              <a:spcBef>
                <a:spcPts val="0"/>
              </a:spcBef>
              <a:spcAft>
                <a:spcPts val="0"/>
              </a:spcAft>
              <a:buSzPts val="1200"/>
              <a:buAutoNum type="alphaLcPeriod"/>
              <a:defRPr/>
            </a:lvl2pPr>
            <a:lvl3pPr lvl="2" algn="ctr" rtl="0">
              <a:lnSpc>
                <a:spcPct val="100000"/>
              </a:lnSpc>
              <a:spcBef>
                <a:spcPts val="0"/>
              </a:spcBef>
              <a:spcAft>
                <a:spcPts val="0"/>
              </a:spcAft>
              <a:buSzPts val="1200"/>
              <a:buAutoNum type="romanLcPeriod"/>
              <a:defRPr/>
            </a:lvl3pPr>
            <a:lvl4pPr lvl="3" algn="ctr" rtl="0">
              <a:lnSpc>
                <a:spcPct val="100000"/>
              </a:lnSpc>
              <a:spcBef>
                <a:spcPts val="0"/>
              </a:spcBef>
              <a:spcAft>
                <a:spcPts val="0"/>
              </a:spcAft>
              <a:buSzPts val="1200"/>
              <a:buAutoNum type="arabicPeriod"/>
              <a:defRPr/>
            </a:lvl4pPr>
            <a:lvl5pPr lvl="4" algn="ctr" rtl="0">
              <a:lnSpc>
                <a:spcPct val="100000"/>
              </a:lnSpc>
              <a:spcBef>
                <a:spcPts val="0"/>
              </a:spcBef>
              <a:spcAft>
                <a:spcPts val="0"/>
              </a:spcAft>
              <a:buSzPts val="1200"/>
              <a:buAutoNum type="alphaLcPeriod"/>
              <a:defRPr/>
            </a:lvl5pPr>
            <a:lvl6pPr lvl="5" algn="ctr" rtl="0">
              <a:lnSpc>
                <a:spcPct val="100000"/>
              </a:lnSpc>
              <a:spcBef>
                <a:spcPts val="0"/>
              </a:spcBef>
              <a:spcAft>
                <a:spcPts val="0"/>
              </a:spcAft>
              <a:buSzPts val="1200"/>
              <a:buAutoNum type="romanLcPeriod"/>
              <a:defRPr/>
            </a:lvl6pPr>
            <a:lvl7pPr lvl="6" algn="ctr" rtl="0">
              <a:lnSpc>
                <a:spcPct val="100000"/>
              </a:lnSpc>
              <a:spcBef>
                <a:spcPts val="0"/>
              </a:spcBef>
              <a:spcAft>
                <a:spcPts val="0"/>
              </a:spcAft>
              <a:buSzPts val="1200"/>
              <a:buAutoNum type="arabicPeriod"/>
              <a:defRPr/>
            </a:lvl7pPr>
            <a:lvl8pPr lvl="7" algn="ctr" rtl="0">
              <a:lnSpc>
                <a:spcPct val="100000"/>
              </a:lnSpc>
              <a:spcBef>
                <a:spcPts val="0"/>
              </a:spcBef>
              <a:spcAft>
                <a:spcPts val="0"/>
              </a:spcAft>
              <a:buSzPts val="1200"/>
              <a:buAutoNum type="alphaLcPeriod"/>
              <a:defRPr/>
            </a:lvl8pPr>
            <a:lvl9pPr lvl="8" algn="ctr" rtl="0">
              <a:lnSpc>
                <a:spcPct val="100000"/>
              </a:lnSpc>
              <a:spcBef>
                <a:spcPts val="0"/>
              </a:spcBef>
              <a:spcAft>
                <a:spcPts val="0"/>
              </a:spcAft>
              <a:buSzPts val="1200"/>
              <a:buAutoNum type="romanLcPeriod"/>
              <a:defRPr/>
            </a:lvl9pPr>
          </a:lstStyle>
          <a:p>
            <a:endParaRPr/>
          </a:p>
        </p:txBody>
      </p:sp>
      <p:pic>
        <p:nvPicPr>
          <p:cNvPr id="128" name="Google Shape;128;p14"/>
          <p:cNvPicPr preferRelativeResize="0"/>
          <p:nvPr/>
        </p:nvPicPr>
        <p:blipFill rotWithShape="1">
          <a:blip r:embed="rId3">
            <a:alphaModFix/>
          </a:blip>
          <a:srcRect b="22420"/>
          <a:stretch/>
        </p:blipFill>
        <p:spPr>
          <a:xfrm rot="5400000">
            <a:off x="-257665" y="461283"/>
            <a:ext cx="1768000" cy="1047800"/>
          </a:xfrm>
          <a:prstGeom prst="rect">
            <a:avLst/>
          </a:prstGeom>
          <a:noFill/>
          <a:ln>
            <a:noFill/>
          </a:ln>
        </p:spPr>
      </p:pic>
      <p:pic>
        <p:nvPicPr>
          <p:cNvPr id="129" name="Google Shape;129;p14"/>
          <p:cNvPicPr preferRelativeResize="0"/>
          <p:nvPr/>
        </p:nvPicPr>
        <p:blipFill>
          <a:blip r:embed="rId4">
            <a:alphaModFix/>
          </a:blip>
          <a:stretch>
            <a:fillRect/>
          </a:stretch>
        </p:blipFill>
        <p:spPr>
          <a:xfrm rot="10800000">
            <a:off x="7890675" y="0"/>
            <a:ext cx="1251550" cy="1251550"/>
          </a:xfrm>
          <a:prstGeom prst="rect">
            <a:avLst/>
          </a:prstGeom>
          <a:noFill/>
          <a:ln>
            <a:noFill/>
          </a:ln>
        </p:spPr>
      </p:pic>
      <p:grpSp>
        <p:nvGrpSpPr>
          <p:cNvPr id="130" name="Google Shape;130;p14"/>
          <p:cNvGrpSpPr/>
          <p:nvPr/>
        </p:nvGrpSpPr>
        <p:grpSpPr>
          <a:xfrm>
            <a:off x="3881699" y="4752250"/>
            <a:ext cx="5260526" cy="388025"/>
            <a:chOff x="3881699" y="4752250"/>
            <a:chExt cx="5260526" cy="388025"/>
          </a:xfrm>
        </p:grpSpPr>
        <p:pic>
          <p:nvPicPr>
            <p:cNvPr id="131" name="Google Shape;131;p14"/>
            <p:cNvPicPr preferRelativeResize="0"/>
            <p:nvPr/>
          </p:nvPicPr>
          <p:blipFill>
            <a:blip r:embed="rId5">
              <a:alphaModFix/>
            </a:blip>
            <a:stretch>
              <a:fillRect/>
            </a:stretch>
          </p:blipFill>
          <p:spPr>
            <a:xfrm rot="10800000">
              <a:off x="3881699" y="4752250"/>
              <a:ext cx="5260526" cy="388025"/>
            </a:xfrm>
            <a:prstGeom prst="rect">
              <a:avLst/>
            </a:prstGeom>
            <a:noFill/>
            <a:ln>
              <a:noFill/>
            </a:ln>
          </p:spPr>
        </p:pic>
        <p:pic>
          <p:nvPicPr>
            <p:cNvPr id="132" name="Google Shape;132;p14"/>
            <p:cNvPicPr preferRelativeResize="0"/>
            <p:nvPr/>
          </p:nvPicPr>
          <p:blipFill>
            <a:blip r:embed="rId6">
              <a:alphaModFix/>
            </a:blip>
            <a:stretch>
              <a:fillRect/>
            </a:stretch>
          </p:blipFill>
          <p:spPr>
            <a:xfrm rot="10800000">
              <a:off x="7293388" y="4911768"/>
              <a:ext cx="1585464" cy="69000"/>
            </a:xfrm>
            <a:prstGeom prst="rect">
              <a:avLst/>
            </a:prstGeom>
            <a:noFill/>
            <a:ln>
              <a:noFill/>
            </a:ln>
          </p:spPr>
        </p:pic>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2">
  <p:cSld name="ONE_COLUMN_TEXT_1">
    <p:spTree>
      <p:nvGrpSpPr>
        <p:cNvPr id="1" name="Shape 133"/>
        <p:cNvGrpSpPr/>
        <p:nvPr/>
      </p:nvGrpSpPr>
      <p:grpSpPr>
        <a:xfrm>
          <a:off x="0" y="0"/>
          <a:ext cx="0" cy="0"/>
          <a:chOff x="0" y="0"/>
          <a:chExt cx="0" cy="0"/>
        </a:xfrm>
      </p:grpSpPr>
      <p:pic>
        <p:nvPicPr>
          <p:cNvPr id="134" name="Google Shape;134;p15"/>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35" name="Google Shape;135;p15"/>
          <p:cNvSpPr txBox="1">
            <a:spLocks noGrp="1"/>
          </p:cNvSpPr>
          <p:nvPr>
            <p:ph type="title"/>
          </p:nvPr>
        </p:nvSpPr>
        <p:spPr>
          <a:xfrm>
            <a:off x="713225" y="987538"/>
            <a:ext cx="4294800" cy="10626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36" name="Google Shape;136;p15"/>
          <p:cNvSpPr txBox="1">
            <a:spLocks noGrp="1"/>
          </p:cNvSpPr>
          <p:nvPr>
            <p:ph type="subTitle" idx="1"/>
          </p:nvPr>
        </p:nvSpPr>
        <p:spPr>
          <a:xfrm>
            <a:off x="713225" y="2109663"/>
            <a:ext cx="4294800" cy="2503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AutoNum type="arabicPeriod"/>
              <a:defRPr/>
            </a:lvl1pPr>
            <a:lvl2pPr lvl="1" algn="ctr">
              <a:lnSpc>
                <a:spcPct val="100000"/>
              </a:lnSpc>
              <a:spcBef>
                <a:spcPts val="1000"/>
              </a:spcBef>
              <a:spcAft>
                <a:spcPts val="0"/>
              </a:spcAft>
              <a:buClr>
                <a:srgbClr val="E76A28"/>
              </a:buClr>
              <a:buSzPts val="1200"/>
              <a:buFont typeface="Nunito Light"/>
              <a:buAutoNum type="alphaLcPeriod"/>
              <a:defRPr/>
            </a:lvl2pPr>
            <a:lvl3pPr lvl="2" algn="ctr">
              <a:lnSpc>
                <a:spcPct val="100000"/>
              </a:lnSpc>
              <a:spcBef>
                <a:spcPts val="0"/>
              </a:spcBef>
              <a:spcAft>
                <a:spcPts val="0"/>
              </a:spcAft>
              <a:buClr>
                <a:srgbClr val="E76A28"/>
              </a:buClr>
              <a:buSzPts val="1200"/>
              <a:buFont typeface="Nunito Light"/>
              <a:buAutoNum type="romanLcPeriod"/>
              <a:defRPr/>
            </a:lvl3pPr>
            <a:lvl4pPr lvl="3" algn="ctr">
              <a:lnSpc>
                <a:spcPct val="100000"/>
              </a:lnSpc>
              <a:spcBef>
                <a:spcPts val="0"/>
              </a:spcBef>
              <a:spcAft>
                <a:spcPts val="0"/>
              </a:spcAft>
              <a:buClr>
                <a:srgbClr val="E76A28"/>
              </a:buClr>
              <a:buSzPts val="1200"/>
              <a:buFont typeface="Nunito Light"/>
              <a:buAutoNum type="arabicPeriod"/>
              <a:defRPr/>
            </a:lvl4pPr>
            <a:lvl5pPr lvl="4" algn="ctr">
              <a:lnSpc>
                <a:spcPct val="100000"/>
              </a:lnSpc>
              <a:spcBef>
                <a:spcPts val="0"/>
              </a:spcBef>
              <a:spcAft>
                <a:spcPts val="0"/>
              </a:spcAft>
              <a:buClr>
                <a:srgbClr val="E76A28"/>
              </a:buClr>
              <a:buSzPts val="1200"/>
              <a:buFont typeface="Nunito Light"/>
              <a:buAutoNum type="alphaLcPeriod"/>
              <a:defRPr/>
            </a:lvl5pPr>
            <a:lvl6pPr lvl="5" algn="ctr">
              <a:lnSpc>
                <a:spcPct val="100000"/>
              </a:lnSpc>
              <a:spcBef>
                <a:spcPts val="0"/>
              </a:spcBef>
              <a:spcAft>
                <a:spcPts val="0"/>
              </a:spcAft>
              <a:buClr>
                <a:srgbClr val="999999"/>
              </a:buClr>
              <a:buSzPts val="1200"/>
              <a:buFont typeface="Nunito Light"/>
              <a:buAutoNum type="romanLcPeriod"/>
              <a:defRPr/>
            </a:lvl6pPr>
            <a:lvl7pPr lvl="6" algn="ctr">
              <a:lnSpc>
                <a:spcPct val="100000"/>
              </a:lnSpc>
              <a:spcBef>
                <a:spcPts val="0"/>
              </a:spcBef>
              <a:spcAft>
                <a:spcPts val="0"/>
              </a:spcAft>
              <a:buClr>
                <a:srgbClr val="999999"/>
              </a:buClr>
              <a:buSzPts val="1200"/>
              <a:buFont typeface="Nunito Light"/>
              <a:buAutoNum type="arabicPeriod"/>
              <a:defRPr/>
            </a:lvl7pPr>
            <a:lvl8pPr lvl="7" algn="ctr">
              <a:lnSpc>
                <a:spcPct val="100000"/>
              </a:lnSpc>
              <a:spcBef>
                <a:spcPts val="0"/>
              </a:spcBef>
              <a:spcAft>
                <a:spcPts val="0"/>
              </a:spcAft>
              <a:buClr>
                <a:srgbClr val="999999"/>
              </a:buClr>
              <a:buSzPts val="1200"/>
              <a:buFont typeface="Nunito Light"/>
              <a:buAutoNum type="alphaLcPeriod"/>
              <a:defRPr/>
            </a:lvl8pPr>
            <a:lvl9pPr lvl="8" algn="ctr">
              <a:lnSpc>
                <a:spcPct val="100000"/>
              </a:lnSpc>
              <a:spcBef>
                <a:spcPts val="0"/>
              </a:spcBef>
              <a:spcAft>
                <a:spcPts val="0"/>
              </a:spcAft>
              <a:buClr>
                <a:srgbClr val="999999"/>
              </a:buClr>
              <a:buSzPts val="1200"/>
              <a:buFont typeface="Nunito Light"/>
              <a:buAutoNum type="romanLcPeriod"/>
              <a:defRPr/>
            </a:lvl9pPr>
          </a:lstStyle>
          <a:p>
            <a:endParaRPr/>
          </a:p>
        </p:txBody>
      </p:sp>
      <p:sp>
        <p:nvSpPr>
          <p:cNvPr id="137" name="Google Shape;137;p15"/>
          <p:cNvSpPr>
            <a:spLocks noGrp="1"/>
          </p:cNvSpPr>
          <p:nvPr>
            <p:ph type="pic" idx="2"/>
          </p:nvPr>
        </p:nvSpPr>
        <p:spPr>
          <a:xfrm>
            <a:off x="5643775" y="539500"/>
            <a:ext cx="2787000" cy="4064400"/>
          </a:xfrm>
          <a:prstGeom prst="round2DiagRect">
            <a:avLst>
              <a:gd name="adj1" fmla="val 16667"/>
              <a:gd name="adj2" fmla="val 0"/>
            </a:avLst>
          </a:prstGeom>
          <a:noFill/>
          <a:ln>
            <a:noFill/>
          </a:ln>
        </p:spPr>
      </p:sp>
      <p:pic>
        <p:nvPicPr>
          <p:cNvPr id="138" name="Google Shape;138;p15"/>
          <p:cNvPicPr preferRelativeResize="0"/>
          <p:nvPr/>
        </p:nvPicPr>
        <p:blipFill>
          <a:blip r:embed="rId3">
            <a:alphaModFix/>
          </a:blip>
          <a:stretch>
            <a:fillRect/>
          </a:stretch>
        </p:blipFill>
        <p:spPr>
          <a:xfrm rot="-5400000" flipH="1">
            <a:off x="-25" y="4170725"/>
            <a:ext cx="972775" cy="972775"/>
          </a:xfrm>
          <a:prstGeom prst="rect">
            <a:avLst/>
          </a:prstGeom>
          <a:noFill/>
          <a:ln>
            <a:noFill/>
          </a:ln>
        </p:spPr>
      </p:pic>
      <p:pic>
        <p:nvPicPr>
          <p:cNvPr id="139" name="Google Shape;139;p15"/>
          <p:cNvPicPr preferRelativeResize="0"/>
          <p:nvPr/>
        </p:nvPicPr>
        <p:blipFill rotWithShape="1">
          <a:blip r:embed="rId4">
            <a:alphaModFix/>
          </a:blip>
          <a:srcRect t="130" b="130"/>
          <a:stretch/>
        </p:blipFill>
        <p:spPr>
          <a:xfrm rot="-5400000">
            <a:off x="7509601" y="3503753"/>
            <a:ext cx="1716695" cy="1307947"/>
          </a:xfrm>
          <a:prstGeom prst="rect">
            <a:avLst/>
          </a:prstGeom>
          <a:noFill/>
          <a:ln>
            <a:noFill/>
          </a:ln>
        </p:spPr>
      </p:pic>
      <p:grpSp>
        <p:nvGrpSpPr>
          <p:cNvPr id="140" name="Google Shape;140;p15"/>
          <p:cNvGrpSpPr/>
          <p:nvPr/>
        </p:nvGrpSpPr>
        <p:grpSpPr>
          <a:xfrm>
            <a:off x="0" y="0"/>
            <a:ext cx="5837899" cy="536050"/>
            <a:chOff x="0" y="0"/>
            <a:chExt cx="5837899" cy="536050"/>
          </a:xfrm>
        </p:grpSpPr>
        <p:pic>
          <p:nvPicPr>
            <p:cNvPr id="141" name="Google Shape;141;p15"/>
            <p:cNvPicPr preferRelativeResize="0"/>
            <p:nvPr/>
          </p:nvPicPr>
          <p:blipFill>
            <a:blip r:embed="rId5">
              <a:alphaModFix/>
            </a:blip>
            <a:stretch>
              <a:fillRect/>
            </a:stretch>
          </p:blipFill>
          <p:spPr>
            <a:xfrm>
              <a:off x="0" y="0"/>
              <a:ext cx="5837899" cy="536050"/>
            </a:xfrm>
            <a:prstGeom prst="rect">
              <a:avLst/>
            </a:prstGeom>
            <a:noFill/>
            <a:ln>
              <a:noFill/>
            </a:ln>
          </p:spPr>
        </p:pic>
        <p:pic>
          <p:nvPicPr>
            <p:cNvPr id="142" name="Google Shape;142;p15"/>
            <p:cNvPicPr preferRelativeResize="0"/>
            <p:nvPr/>
          </p:nvPicPr>
          <p:blipFill>
            <a:blip r:embed="rId6">
              <a:alphaModFix/>
            </a:blip>
            <a:stretch>
              <a:fillRect/>
            </a:stretch>
          </p:blipFill>
          <p:spPr>
            <a:xfrm>
              <a:off x="265125" y="246605"/>
              <a:ext cx="1585464" cy="69000"/>
            </a:xfrm>
            <a:prstGeom prst="rect">
              <a:avLst/>
            </a:prstGeom>
            <a:noFill/>
            <a:ln>
              <a:noFill/>
            </a:ln>
          </p:spPr>
        </p:pic>
      </p:grpSp>
      <p:sp>
        <p:nvSpPr>
          <p:cNvPr id="143" name="Google Shape;143;p15"/>
          <p:cNvSpPr txBox="1">
            <a:spLocks noGrp="1"/>
          </p:cNvSpPr>
          <p:nvPr>
            <p:ph type="subTitle" idx="3"/>
          </p:nvPr>
        </p:nvSpPr>
        <p:spPr>
          <a:xfrm>
            <a:off x="713225" y="2109675"/>
            <a:ext cx="4294800" cy="2503500"/>
          </a:xfrm>
          <a:prstGeom prst="rect">
            <a:avLst/>
          </a:prstGeom>
        </p:spPr>
        <p:txBody>
          <a:bodyPr spcFirstLastPara="1" wrap="square" lIns="91425" tIns="91425" rIns="91425" bIns="91425" anchor="t" anchorCtr="0">
            <a:noAutofit/>
          </a:bodyPr>
          <a:lstStyle>
            <a:lvl1pPr lvl="0">
              <a:spcBef>
                <a:spcPts val="0"/>
              </a:spcBef>
              <a:spcAft>
                <a:spcPts val="0"/>
              </a:spcAft>
              <a:buSzPts val="1200"/>
              <a:buAutoNum type="arabicPeriod"/>
              <a:defRPr/>
            </a:lvl1pPr>
            <a:lvl2pPr lvl="1">
              <a:spcBef>
                <a:spcPts val="1000"/>
              </a:spcBef>
              <a:spcAft>
                <a:spcPts val="0"/>
              </a:spcAft>
              <a:buClr>
                <a:srgbClr val="E76A28"/>
              </a:buClr>
              <a:buSzPts val="1200"/>
              <a:buFont typeface="Nunito Light"/>
              <a:buAutoNum type="alphaLcPeriod"/>
              <a:defRPr/>
            </a:lvl2pPr>
            <a:lvl3pPr lvl="2">
              <a:spcBef>
                <a:spcPts val="0"/>
              </a:spcBef>
              <a:spcAft>
                <a:spcPts val="0"/>
              </a:spcAft>
              <a:buClr>
                <a:srgbClr val="E76A28"/>
              </a:buClr>
              <a:buSzPts val="1200"/>
              <a:buFont typeface="Nunito Light"/>
              <a:buAutoNum type="romanLcPeriod"/>
              <a:defRPr/>
            </a:lvl3pPr>
            <a:lvl4pPr lvl="3">
              <a:spcBef>
                <a:spcPts val="0"/>
              </a:spcBef>
              <a:spcAft>
                <a:spcPts val="0"/>
              </a:spcAft>
              <a:buClr>
                <a:srgbClr val="E76A28"/>
              </a:buClr>
              <a:buSzPts val="1200"/>
              <a:buFont typeface="Nunito Light"/>
              <a:buAutoNum type="arabicPeriod"/>
              <a:defRPr/>
            </a:lvl4pPr>
            <a:lvl5pPr lvl="4">
              <a:spcBef>
                <a:spcPts val="0"/>
              </a:spcBef>
              <a:spcAft>
                <a:spcPts val="0"/>
              </a:spcAft>
              <a:buClr>
                <a:srgbClr val="E76A28"/>
              </a:buClr>
              <a:buSzPts val="1200"/>
              <a:buFont typeface="Nunito Light"/>
              <a:buAutoNum type="alphaLcPeriod"/>
              <a:defRPr/>
            </a:lvl5pPr>
            <a:lvl6pPr lvl="5">
              <a:spcBef>
                <a:spcPts val="0"/>
              </a:spcBef>
              <a:spcAft>
                <a:spcPts val="0"/>
              </a:spcAft>
              <a:buClr>
                <a:srgbClr val="999999"/>
              </a:buClr>
              <a:buSzPts val="1200"/>
              <a:buFont typeface="Nunito Light"/>
              <a:buAutoNum type="romanLcPeriod"/>
              <a:defRPr/>
            </a:lvl6pPr>
            <a:lvl7pPr lvl="6">
              <a:spcBef>
                <a:spcPts val="0"/>
              </a:spcBef>
              <a:spcAft>
                <a:spcPts val="0"/>
              </a:spcAft>
              <a:buClr>
                <a:srgbClr val="999999"/>
              </a:buClr>
              <a:buSzPts val="1200"/>
              <a:buFont typeface="Nunito Light"/>
              <a:buAutoNum type="arabicPeriod"/>
              <a:defRPr/>
            </a:lvl7pPr>
            <a:lvl8pPr lvl="7">
              <a:spcBef>
                <a:spcPts val="0"/>
              </a:spcBef>
              <a:spcAft>
                <a:spcPts val="0"/>
              </a:spcAft>
              <a:buClr>
                <a:srgbClr val="999999"/>
              </a:buClr>
              <a:buSzPts val="1200"/>
              <a:buFont typeface="Nunito Light"/>
              <a:buAutoNum type="alphaLcPeriod"/>
              <a:defRPr/>
            </a:lvl8pPr>
            <a:lvl9pPr lvl="8">
              <a:spcBef>
                <a:spcPts val="0"/>
              </a:spcBef>
              <a:spcAft>
                <a:spcPts val="0"/>
              </a:spcAft>
              <a:buClr>
                <a:srgbClr val="999999"/>
              </a:buClr>
              <a:buSzPts val="1200"/>
              <a:buFont typeface="Nunito Light"/>
              <a:buAutoNum type="romanLcPeriod"/>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3">
  <p:cSld name="CUSTOM_10">
    <p:spTree>
      <p:nvGrpSpPr>
        <p:cNvPr id="1" name="Shape 162"/>
        <p:cNvGrpSpPr/>
        <p:nvPr/>
      </p:nvGrpSpPr>
      <p:grpSpPr>
        <a:xfrm>
          <a:off x="0" y="0"/>
          <a:ext cx="0" cy="0"/>
          <a:chOff x="0" y="0"/>
          <a:chExt cx="0" cy="0"/>
        </a:xfrm>
      </p:grpSpPr>
      <p:pic>
        <p:nvPicPr>
          <p:cNvPr id="163" name="Google Shape;163;p18"/>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64" name="Google Shape;164;p18"/>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grpSp>
        <p:nvGrpSpPr>
          <p:cNvPr id="165" name="Google Shape;165;p18"/>
          <p:cNvGrpSpPr/>
          <p:nvPr/>
        </p:nvGrpSpPr>
        <p:grpSpPr>
          <a:xfrm flipH="1">
            <a:off x="2620475" y="0"/>
            <a:ext cx="6523526" cy="369900"/>
            <a:chOff x="0" y="0"/>
            <a:chExt cx="6523526" cy="369900"/>
          </a:xfrm>
        </p:grpSpPr>
        <p:pic>
          <p:nvPicPr>
            <p:cNvPr id="166" name="Google Shape;166;p18"/>
            <p:cNvPicPr preferRelativeResize="0"/>
            <p:nvPr/>
          </p:nvPicPr>
          <p:blipFill>
            <a:blip r:embed="rId3">
              <a:alphaModFix/>
            </a:blip>
            <a:stretch>
              <a:fillRect/>
            </a:stretch>
          </p:blipFill>
          <p:spPr>
            <a:xfrm>
              <a:off x="0" y="0"/>
              <a:ext cx="6523526" cy="369900"/>
            </a:xfrm>
            <a:prstGeom prst="rect">
              <a:avLst/>
            </a:prstGeom>
            <a:noFill/>
            <a:ln>
              <a:noFill/>
            </a:ln>
          </p:spPr>
        </p:pic>
        <p:pic>
          <p:nvPicPr>
            <p:cNvPr id="167" name="Google Shape;167;p18"/>
            <p:cNvPicPr preferRelativeResize="0"/>
            <p:nvPr/>
          </p:nvPicPr>
          <p:blipFill>
            <a:blip r:embed="rId4">
              <a:alphaModFix/>
            </a:blip>
            <a:stretch>
              <a:fillRect/>
            </a:stretch>
          </p:blipFill>
          <p:spPr>
            <a:xfrm>
              <a:off x="265125" y="150455"/>
              <a:ext cx="1585464" cy="69000"/>
            </a:xfrm>
            <a:prstGeom prst="rect">
              <a:avLst/>
            </a:prstGeom>
            <a:noFill/>
            <a:ln>
              <a:noFill/>
            </a:ln>
          </p:spPr>
        </p:pic>
      </p:grpSp>
      <p:grpSp>
        <p:nvGrpSpPr>
          <p:cNvPr id="168" name="Google Shape;168;p18"/>
          <p:cNvGrpSpPr/>
          <p:nvPr/>
        </p:nvGrpSpPr>
        <p:grpSpPr>
          <a:xfrm flipH="1">
            <a:off x="0" y="0"/>
            <a:ext cx="9144000" cy="5143512"/>
            <a:chOff x="0" y="0"/>
            <a:chExt cx="9144000" cy="5143512"/>
          </a:xfrm>
        </p:grpSpPr>
        <p:pic>
          <p:nvPicPr>
            <p:cNvPr id="169" name="Google Shape;169;p18"/>
            <p:cNvPicPr preferRelativeResize="0"/>
            <p:nvPr/>
          </p:nvPicPr>
          <p:blipFill>
            <a:blip r:embed="rId5">
              <a:alphaModFix/>
            </a:blip>
            <a:stretch>
              <a:fillRect/>
            </a:stretch>
          </p:blipFill>
          <p:spPr>
            <a:xfrm>
              <a:off x="8171225" y="0"/>
              <a:ext cx="972775" cy="972775"/>
            </a:xfrm>
            <a:prstGeom prst="rect">
              <a:avLst/>
            </a:prstGeom>
            <a:noFill/>
            <a:ln>
              <a:noFill/>
            </a:ln>
          </p:spPr>
        </p:pic>
        <p:pic>
          <p:nvPicPr>
            <p:cNvPr id="170" name="Google Shape;170;p18"/>
            <p:cNvPicPr preferRelativeResize="0"/>
            <p:nvPr/>
          </p:nvPicPr>
          <p:blipFill>
            <a:blip r:embed="rId6">
              <a:alphaModFix/>
            </a:blip>
            <a:stretch>
              <a:fillRect/>
            </a:stretch>
          </p:blipFill>
          <p:spPr>
            <a:xfrm>
              <a:off x="0" y="4170737"/>
              <a:ext cx="972775" cy="972775"/>
            </a:xfrm>
            <a:prstGeom prst="rect">
              <a:avLst/>
            </a:prstGeom>
            <a:noFill/>
            <a:ln>
              <a:noFill/>
            </a:ln>
          </p:spPr>
        </p:pic>
      </p:grpSp>
      <p:sp>
        <p:nvSpPr>
          <p:cNvPr id="171" name="Google Shape;171;p18"/>
          <p:cNvSpPr txBox="1">
            <a:spLocks noGrp="1"/>
          </p:cNvSpPr>
          <p:nvPr>
            <p:ph type="body" idx="1"/>
          </p:nvPr>
        </p:nvSpPr>
        <p:spPr>
          <a:xfrm>
            <a:off x="2145600" y="2101875"/>
            <a:ext cx="4852800" cy="17631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Font typeface="Nunito Light"/>
              <a:buChar char="●"/>
              <a:defRPr/>
            </a:lvl1pPr>
            <a:lvl2pPr marL="914400" lvl="1" indent="-304800">
              <a:lnSpc>
                <a:spcPct val="100000"/>
              </a:lnSpc>
              <a:spcBef>
                <a:spcPts val="0"/>
              </a:spcBef>
              <a:spcAft>
                <a:spcPts val="0"/>
              </a:spcAft>
              <a:buSzPts val="1200"/>
              <a:buFont typeface="Nunito Light"/>
              <a:buChar char="○"/>
              <a:defRPr/>
            </a:lvl2pPr>
            <a:lvl3pPr marL="1371600" lvl="2" indent="-304800">
              <a:lnSpc>
                <a:spcPct val="100000"/>
              </a:lnSpc>
              <a:spcBef>
                <a:spcPts val="0"/>
              </a:spcBef>
              <a:spcAft>
                <a:spcPts val="0"/>
              </a:spcAft>
              <a:buSzPts val="1200"/>
              <a:buFont typeface="Nunito Light"/>
              <a:buChar char="■"/>
              <a:defRPr/>
            </a:lvl3pPr>
            <a:lvl4pPr marL="1828800" lvl="3" indent="-304800">
              <a:lnSpc>
                <a:spcPct val="100000"/>
              </a:lnSpc>
              <a:spcBef>
                <a:spcPts val="0"/>
              </a:spcBef>
              <a:spcAft>
                <a:spcPts val="0"/>
              </a:spcAft>
              <a:buSzPts val="1200"/>
              <a:buFont typeface="Nunito Light"/>
              <a:buChar char="●"/>
              <a:defRPr/>
            </a:lvl4pPr>
            <a:lvl5pPr marL="2286000" lvl="4" indent="-304800">
              <a:lnSpc>
                <a:spcPct val="100000"/>
              </a:lnSpc>
              <a:spcBef>
                <a:spcPts val="0"/>
              </a:spcBef>
              <a:spcAft>
                <a:spcPts val="0"/>
              </a:spcAft>
              <a:buSzPts val="1200"/>
              <a:buFont typeface="Nunito Light"/>
              <a:buChar char="○"/>
              <a:defRPr/>
            </a:lvl5pPr>
            <a:lvl6pPr marL="2743200" lvl="5" indent="-304800">
              <a:lnSpc>
                <a:spcPct val="100000"/>
              </a:lnSpc>
              <a:spcBef>
                <a:spcPts val="0"/>
              </a:spcBef>
              <a:spcAft>
                <a:spcPts val="0"/>
              </a:spcAft>
              <a:buSzPts val="1200"/>
              <a:buFont typeface="Nunito Light"/>
              <a:buChar char="■"/>
              <a:defRPr/>
            </a:lvl6pPr>
            <a:lvl7pPr marL="3200400" lvl="6" indent="-304800">
              <a:lnSpc>
                <a:spcPct val="100000"/>
              </a:lnSpc>
              <a:spcBef>
                <a:spcPts val="0"/>
              </a:spcBef>
              <a:spcAft>
                <a:spcPts val="0"/>
              </a:spcAft>
              <a:buSzPts val="1200"/>
              <a:buFont typeface="Nunito Light"/>
              <a:buChar char="●"/>
              <a:defRPr/>
            </a:lvl7pPr>
            <a:lvl8pPr marL="3657600" lvl="7" indent="-304800">
              <a:lnSpc>
                <a:spcPct val="100000"/>
              </a:lnSpc>
              <a:spcBef>
                <a:spcPts val="0"/>
              </a:spcBef>
              <a:spcAft>
                <a:spcPts val="0"/>
              </a:spcAft>
              <a:buSzPts val="1200"/>
              <a:buFont typeface="Nunito Light"/>
              <a:buChar char="○"/>
              <a:defRPr/>
            </a:lvl8pPr>
            <a:lvl9pPr marL="4114800" lvl="8" indent="-304800">
              <a:lnSpc>
                <a:spcPct val="100000"/>
              </a:lnSpc>
              <a:spcBef>
                <a:spcPts val="0"/>
              </a:spcBef>
              <a:spcAft>
                <a:spcPts val="0"/>
              </a:spcAft>
              <a:buSzPts val="1200"/>
              <a:buFont typeface="Nunito Light"/>
              <a:buChar char="■"/>
              <a:defRPr/>
            </a:lvl9pPr>
          </a:lstStyle>
          <a:p>
            <a:endParaRPr/>
          </a:p>
        </p:txBody>
      </p:sp>
      <p:sp>
        <p:nvSpPr>
          <p:cNvPr id="172" name="Google Shape;172;p18"/>
          <p:cNvSpPr txBox="1">
            <a:spLocks noGrp="1"/>
          </p:cNvSpPr>
          <p:nvPr>
            <p:ph type="subTitle" idx="2"/>
          </p:nvPr>
        </p:nvSpPr>
        <p:spPr>
          <a:xfrm>
            <a:off x="2145600" y="2101150"/>
            <a:ext cx="4852800" cy="17631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73"/>
        <p:cNvGrpSpPr/>
        <p:nvPr/>
      </p:nvGrpSpPr>
      <p:grpSpPr>
        <a:xfrm>
          <a:off x="0" y="0"/>
          <a:ext cx="0" cy="0"/>
          <a:chOff x="0" y="0"/>
          <a:chExt cx="0" cy="0"/>
        </a:xfrm>
      </p:grpSpPr>
      <p:pic>
        <p:nvPicPr>
          <p:cNvPr id="174" name="Google Shape;174;p19"/>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75" name="Google Shape;175;p19"/>
          <p:cNvSpPr txBox="1">
            <a:spLocks noGrp="1"/>
          </p:cNvSpPr>
          <p:nvPr>
            <p:ph type="title"/>
          </p:nvPr>
        </p:nvSpPr>
        <p:spPr>
          <a:xfrm>
            <a:off x="720000" y="538492"/>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76" name="Google Shape;176;p19"/>
          <p:cNvSpPr txBox="1">
            <a:spLocks noGrp="1"/>
          </p:cNvSpPr>
          <p:nvPr>
            <p:ph type="subTitle" idx="1"/>
          </p:nvPr>
        </p:nvSpPr>
        <p:spPr>
          <a:xfrm>
            <a:off x="709750" y="2636600"/>
            <a:ext cx="2225700" cy="1967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7" name="Google Shape;177;p19"/>
          <p:cNvSpPr txBox="1">
            <a:spLocks noGrp="1"/>
          </p:cNvSpPr>
          <p:nvPr>
            <p:ph type="subTitle" idx="2"/>
          </p:nvPr>
        </p:nvSpPr>
        <p:spPr>
          <a:xfrm>
            <a:off x="3457413" y="2636600"/>
            <a:ext cx="2225700" cy="1967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8" name="Google Shape;178;p19"/>
          <p:cNvSpPr txBox="1">
            <a:spLocks noGrp="1"/>
          </p:cNvSpPr>
          <p:nvPr>
            <p:ph type="subTitle" idx="3"/>
          </p:nvPr>
        </p:nvSpPr>
        <p:spPr>
          <a:xfrm>
            <a:off x="6205076" y="2636600"/>
            <a:ext cx="2225700" cy="1967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9" name="Google Shape;179;p19"/>
          <p:cNvSpPr txBox="1">
            <a:spLocks noGrp="1"/>
          </p:cNvSpPr>
          <p:nvPr>
            <p:ph type="subTitle" idx="4"/>
          </p:nvPr>
        </p:nvSpPr>
        <p:spPr>
          <a:xfrm>
            <a:off x="709758" y="2073291"/>
            <a:ext cx="2225700" cy="708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180" name="Google Shape;180;p19"/>
          <p:cNvSpPr txBox="1">
            <a:spLocks noGrp="1"/>
          </p:cNvSpPr>
          <p:nvPr>
            <p:ph type="subTitle" idx="5"/>
          </p:nvPr>
        </p:nvSpPr>
        <p:spPr>
          <a:xfrm>
            <a:off x="3459159" y="2073291"/>
            <a:ext cx="2225700" cy="708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181" name="Google Shape;181;p19"/>
          <p:cNvSpPr txBox="1">
            <a:spLocks noGrp="1"/>
          </p:cNvSpPr>
          <p:nvPr>
            <p:ph type="subTitle" idx="6"/>
          </p:nvPr>
        </p:nvSpPr>
        <p:spPr>
          <a:xfrm>
            <a:off x="6205085" y="2073291"/>
            <a:ext cx="2225700" cy="708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pic>
        <p:nvPicPr>
          <p:cNvPr id="182" name="Google Shape;182;p19"/>
          <p:cNvPicPr preferRelativeResize="0"/>
          <p:nvPr/>
        </p:nvPicPr>
        <p:blipFill>
          <a:blip r:embed="rId3">
            <a:alphaModFix/>
          </a:blip>
          <a:stretch>
            <a:fillRect/>
          </a:stretch>
        </p:blipFill>
        <p:spPr>
          <a:xfrm rot="5400000">
            <a:off x="8171200" y="4170725"/>
            <a:ext cx="972775" cy="972775"/>
          </a:xfrm>
          <a:prstGeom prst="rect">
            <a:avLst/>
          </a:prstGeom>
          <a:noFill/>
          <a:ln>
            <a:noFill/>
          </a:ln>
        </p:spPr>
      </p:pic>
      <p:grpSp>
        <p:nvGrpSpPr>
          <p:cNvPr id="183" name="Google Shape;183;p19"/>
          <p:cNvGrpSpPr/>
          <p:nvPr/>
        </p:nvGrpSpPr>
        <p:grpSpPr>
          <a:xfrm flipH="1">
            <a:off x="2620475" y="0"/>
            <a:ext cx="6523526" cy="369900"/>
            <a:chOff x="0" y="0"/>
            <a:chExt cx="6523526" cy="369900"/>
          </a:xfrm>
        </p:grpSpPr>
        <p:pic>
          <p:nvPicPr>
            <p:cNvPr id="184" name="Google Shape;184;p19"/>
            <p:cNvPicPr preferRelativeResize="0"/>
            <p:nvPr/>
          </p:nvPicPr>
          <p:blipFill>
            <a:blip r:embed="rId4">
              <a:alphaModFix/>
            </a:blip>
            <a:stretch>
              <a:fillRect/>
            </a:stretch>
          </p:blipFill>
          <p:spPr>
            <a:xfrm>
              <a:off x="0" y="0"/>
              <a:ext cx="6523526" cy="369900"/>
            </a:xfrm>
            <a:prstGeom prst="rect">
              <a:avLst/>
            </a:prstGeom>
            <a:noFill/>
            <a:ln>
              <a:noFill/>
            </a:ln>
          </p:spPr>
        </p:pic>
        <p:pic>
          <p:nvPicPr>
            <p:cNvPr id="185" name="Google Shape;185;p19"/>
            <p:cNvPicPr preferRelativeResize="0"/>
            <p:nvPr/>
          </p:nvPicPr>
          <p:blipFill>
            <a:blip r:embed="rId5">
              <a:alphaModFix/>
            </a:blip>
            <a:stretch>
              <a:fillRect/>
            </a:stretch>
          </p:blipFill>
          <p:spPr>
            <a:xfrm>
              <a:off x="265125" y="150455"/>
              <a:ext cx="1585464" cy="69000"/>
            </a:xfrm>
            <a:prstGeom prst="rect">
              <a:avLst/>
            </a:prstGeom>
            <a:noFill/>
            <a:ln>
              <a:noFill/>
            </a:ln>
          </p:spPr>
        </p:pic>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186"/>
        <p:cNvGrpSpPr/>
        <p:nvPr/>
      </p:nvGrpSpPr>
      <p:grpSpPr>
        <a:xfrm>
          <a:off x="0" y="0"/>
          <a:ext cx="0" cy="0"/>
          <a:chOff x="0" y="0"/>
          <a:chExt cx="0" cy="0"/>
        </a:xfrm>
      </p:grpSpPr>
      <p:pic>
        <p:nvPicPr>
          <p:cNvPr id="187" name="Google Shape;187;p20"/>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88" name="Google Shape;188;p20"/>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89" name="Google Shape;189;p20"/>
          <p:cNvSpPr txBox="1">
            <a:spLocks noGrp="1"/>
          </p:cNvSpPr>
          <p:nvPr>
            <p:ph type="subTitle" idx="1"/>
          </p:nvPr>
        </p:nvSpPr>
        <p:spPr>
          <a:xfrm>
            <a:off x="720000" y="1679350"/>
            <a:ext cx="3549600" cy="1207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90" name="Google Shape;190;p20"/>
          <p:cNvSpPr txBox="1">
            <a:spLocks noGrp="1"/>
          </p:cNvSpPr>
          <p:nvPr>
            <p:ph type="subTitle" idx="2"/>
          </p:nvPr>
        </p:nvSpPr>
        <p:spPr>
          <a:xfrm>
            <a:off x="4881166" y="1679350"/>
            <a:ext cx="3549600" cy="1207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91" name="Google Shape;191;p20"/>
          <p:cNvSpPr txBox="1">
            <a:spLocks noGrp="1"/>
          </p:cNvSpPr>
          <p:nvPr>
            <p:ph type="subTitle" idx="3"/>
          </p:nvPr>
        </p:nvSpPr>
        <p:spPr>
          <a:xfrm>
            <a:off x="720000" y="3396200"/>
            <a:ext cx="3549600" cy="1207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92" name="Google Shape;192;p20"/>
          <p:cNvSpPr txBox="1">
            <a:spLocks noGrp="1"/>
          </p:cNvSpPr>
          <p:nvPr>
            <p:ph type="subTitle" idx="4"/>
          </p:nvPr>
        </p:nvSpPr>
        <p:spPr>
          <a:xfrm>
            <a:off x="4881166" y="3396200"/>
            <a:ext cx="3549600" cy="1207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93" name="Google Shape;193;p20"/>
          <p:cNvSpPr txBox="1">
            <a:spLocks noGrp="1"/>
          </p:cNvSpPr>
          <p:nvPr>
            <p:ph type="subTitle" idx="5"/>
          </p:nvPr>
        </p:nvSpPr>
        <p:spPr>
          <a:xfrm>
            <a:off x="720000" y="1429886"/>
            <a:ext cx="3549600" cy="375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194" name="Google Shape;194;p20"/>
          <p:cNvSpPr txBox="1">
            <a:spLocks noGrp="1"/>
          </p:cNvSpPr>
          <p:nvPr>
            <p:ph type="subTitle" idx="6"/>
          </p:nvPr>
        </p:nvSpPr>
        <p:spPr>
          <a:xfrm>
            <a:off x="720000" y="3146911"/>
            <a:ext cx="3549600" cy="375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195" name="Google Shape;195;p20"/>
          <p:cNvSpPr txBox="1">
            <a:spLocks noGrp="1"/>
          </p:cNvSpPr>
          <p:nvPr>
            <p:ph type="subTitle" idx="7"/>
          </p:nvPr>
        </p:nvSpPr>
        <p:spPr>
          <a:xfrm>
            <a:off x="4881127" y="1429886"/>
            <a:ext cx="3549600" cy="375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196" name="Google Shape;196;p20"/>
          <p:cNvSpPr txBox="1">
            <a:spLocks noGrp="1"/>
          </p:cNvSpPr>
          <p:nvPr>
            <p:ph type="subTitle" idx="8"/>
          </p:nvPr>
        </p:nvSpPr>
        <p:spPr>
          <a:xfrm>
            <a:off x="4881130" y="3146911"/>
            <a:ext cx="3549600" cy="375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grpSp>
        <p:nvGrpSpPr>
          <p:cNvPr id="197" name="Google Shape;197;p20"/>
          <p:cNvGrpSpPr/>
          <p:nvPr/>
        </p:nvGrpSpPr>
        <p:grpSpPr>
          <a:xfrm>
            <a:off x="-1" y="-4719"/>
            <a:ext cx="9144001" cy="5148207"/>
            <a:chOff x="-1" y="-4719"/>
            <a:chExt cx="9144001" cy="5148207"/>
          </a:xfrm>
        </p:grpSpPr>
        <p:pic>
          <p:nvPicPr>
            <p:cNvPr id="198" name="Google Shape;198;p20"/>
            <p:cNvPicPr preferRelativeResize="0"/>
            <p:nvPr/>
          </p:nvPicPr>
          <p:blipFill>
            <a:blip r:embed="rId3">
              <a:alphaModFix/>
            </a:blip>
            <a:stretch>
              <a:fillRect/>
            </a:stretch>
          </p:blipFill>
          <p:spPr>
            <a:xfrm rot="5400000" flipH="1">
              <a:off x="8171225" y="-4719"/>
              <a:ext cx="972775" cy="972775"/>
            </a:xfrm>
            <a:prstGeom prst="rect">
              <a:avLst/>
            </a:prstGeom>
            <a:noFill/>
            <a:ln>
              <a:noFill/>
            </a:ln>
          </p:spPr>
        </p:pic>
        <p:pic>
          <p:nvPicPr>
            <p:cNvPr id="199" name="Google Shape;199;p20"/>
            <p:cNvPicPr preferRelativeResize="0"/>
            <p:nvPr/>
          </p:nvPicPr>
          <p:blipFill>
            <a:blip r:embed="rId4">
              <a:alphaModFix/>
            </a:blip>
            <a:stretch>
              <a:fillRect/>
            </a:stretch>
          </p:blipFill>
          <p:spPr>
            <a:xfrm rot="5400000" flipH="1">
              <a:off x="-1" y="4170713"/>
              <a:ext cx="972775" cy="972775"/>
            </a:xfrm>
            <a:prstGeom prst="rect">
              <a:avLst/>
            </a:prstGeom>
            <a:noFill/>
            <a:ln>
              <a:noFill/>
            </a:ln>
          </p:spPr>
        </p:pic>
      </p:grpSp>
      <p:grpSp>
        <p:nvGrpSpPr>
          <p:cNvPr id="200" name="Google Shape;200;p20"/>
          <p:cNvGrpSpPr/>
          <p:nvPr/>
        </p:nvGrpSpPr>
        <p:grpSpPr>
          <a:xfrm rot="10800000">
            <a:off x="0" y="-4719"/>
            <a:ext cx="4881173" cy="365700"/>
            <a:chOff x="4261050" y="4610675"/>
            <a:chExt cx="4881173" cy="365700"/>
          </a:xfrm>
        </p:grpSpPr>
        <p:pic>
          <p:nvPicPr>
            <p:cNvPr id="201" name="Google Shape;201;p20"/>
            <p:cNvPicPr preferRelativeResize="0"/>
            <p:nvPr/>
          </p:nvPicPr>
          <p:blipFill>
            <a:blip r:embed="rId5">
              <a:alphaModFix/>
            </a:blip>
            <a:stretch>
              <a:fillRect/>
            </a:stretch>
          </p:blipFill>
          <p:spPr>
            <a:xfrm rot="10800000">
              <a:off x="4261050" y="4610675"/>
              <a:ext cx="4881173" cy="365700"/>
            </a:xfrm>
            <a:prstGeom prst="rect">
              <a:avLst/>
            </a:prstGeom>
            <a:noFill/>
            <a:ln>
              <a:noFill/>
            </a:ln>
          </p:spPr>
        </p:pic>
        <p:pic>
          <p:nvPicPr>
            <p:cNvPr id="202" name="Google Shape;202;p20"/>
            <p:cNvPicPr preferRelativeResize="0"/>
            <p:nvPr/>
          </p:nvPicPr>
          <p:blipFill>
            <a:blip r:embed="rId6">
              <a:alphaModFix/>
            </a:blip>
            <a:stretch>
              <a:fillRect/>
            </a:stretch>
          </p:blipFill>
          <p:spPr>
            <a:xfrm rot="10800000">
              <a:off x="7293388" y="4759030"/>
              <a:ext cx="1585464" cy="69000"/>
            </a:xfrm>
            <a:prstGeom prst="rect">
              <a:avLst/>
            </a:prstGeom>
            <a:noFill/>
            <a:ln>
              <a:noFill/>
            </a:ln>
          </p:spPr>
        </p:pic>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203"/>
        <p:cNvGrpSpPr/>
        <p:nvPr/>
      </p:nvGrpSpPr>
      <p:grpSpPr>
        <a:xfrm>
          <a:off x="0" y="0"/>
          <a:ext cx="0" cy="0"/>
          <a:chOff x="0" y="0"/>
          <a:chExt cx="0" cy="0"/>
        </a:xfrm>
      </p:grpSpPr>
      <p:pic>
        <p:nvPicPr>
          <p:cNvPr id="204" name="Google Shape;204;p21"/>
          <p:cNvPicPr preferRelativeResize="0"/>
          <p:nvPr/>
        </p:nvPicPr>
        <p:blipFill>
          <a:blip r:embed="rId2">
            <a:alphaModFix/>
          </a:blip>
          <a:stretch>
            <a:fillRect/>
          </a:stretch>
        </p:blipFill>
        <p:spPr>
          <a:xfrm>
            <a:off x="-25" y="0"/>
            <a:ext cx="9144000" cy="5143500"/>
          </a:xfrm>
          <a:prstGeom prst="rect">
            <a:avLst/>
          </a:prstGeom>
          <a:noFill/>
          <a:ln>
            <a:noFill/>
          </a:ln>
        </p:spPr>
      </p:pic>
      <p:sp>
        <p:nvSpPr>
          <p:cNvPr id="205" name="Google Shape;205;p21"/>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06" name="Google Shape;206;p21"/>
          <p:cNvSpPr txBox="1">
            <a:spLocks noGrp="1"/>
          </p:cNvSpPr>
          <p:nvPr>
            <p:ph type="subTitle" idx="1"/>
          </p:nvPr>
        </p:nvSpPr>
        <p:spPr>
          <a:xfrm>
            <a:off x="720075" y="1682496"/>
            <a:ext cx="2363100" cy="116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07" name="Google Shape;207;p21"/>
          <p:cNvSpPr txBox="1">
            <a:spLocks noGrp="1"/>
          </p:cNvSpPr>
          <p:nvPr>
            <p:ph type="subTitle" idx="2"/>
          </p:nvPr>
        </p:nvSpPr>
        <p:spPr>
          <a:xfrm>
            <a:off x="3393880" y="1682496"/>
            <a:ext cx="2363100" cy="116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08" name="Google Shape;208;p21"/>
          <p:cNvSpPr txBox="1">
            <a:spLocks noGrp="1"/>
          </p:cNvSpPr>
          <p:nvPr>
            <p:ph type="subTitle" idx="3"/>
          </p:nvPr>
        </p:nvSpPr>
        <p:spPr>
          <a:xfrm>
            <a:off x="720075" y="3398557"/>
            <a:ext cx="2363100" cy="116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09" name="Google Shape;209;p21"/>
          <p:cNvSpPr txBox="1">
            <a:spLocks noGrp="1"/>
          </p:cNvSpPr>
          <p:nvPr>
            <p:ph type="subTitle" idx="4"/>
          </p:nvPr>
        </p:nvSpPr>
        <p:spPr>
          <a:xfrm>
            <a:off x="3393880" y="3398557"/>
            <a:ext cx="2363100" cy="116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0" name="Google Shape;210;p21"/>
          <p:cNvSpPr txBox="1">
            <a:spLocks noGrp="1"/>
          </p:cNvSpPr>
          <p:nvPr>
            <p:ph type="subTitle" idx="5"/>
          </p:nvPr>
        </p:nvSpPr>
        <p:spPr>
          <a:xfrm>
            <a:off x="6067686" y="1682496"/>
            <a:ext cx="2363100" cy="116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1" name="Google Shape;211;p21"/>
          <p:cNvSpPr txBox="1">
            <a:spLocks noGrp="1"/>
          </p:cNvSpPr>
          <p:nvPr>
            <p:ph type="subTitle" idx="6"/>
          </p:nvPr>
        </p:nvSpPr>
        <p:spPr>
          <a:xfrm>
            <a:off x="6067686" y="3398557"/>
            <a:ext cx="2363100" cy="116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2" name="Google Shape;212;p21"/>
          <p:cNvSpPr txBox="1">
            <a:spLocks noGrp="1"/>
          </p:cNvSpPr>
          <p:nvPr>
            <p:ph type="subTitle" idx="7"/>
          </p:nvPr>
        </p:nvSpPr>
        <p:spPr>
          <a:xfrm>
            <a:off x="720075" y="1426464"/>
            <a:ext cx="23631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213" name="Google Shape;213;p21"/>
          <p:cNvSpPr txBox="1">
            <a:spLocks noGrp="1"/>
          </p:cNvSpPr>
          <p:nvPr>
            <p:ph type="subTitle" idx="8"/>
          </p:nvPr>
        </p:nvSpPr>
        <p:spPr>
          <a:xfrm>
            <a:off x="3395380" y="1426464"/>
            <a:ext cx="23601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214" name="Google Shape;214;p21"/>
          <p:cNvSpPr txBox="1">
            <a:spLocks noGrp="1"/>
          </p:cNvSpPr>
          <p:nvPr>
            <p:ph type="subTitle" idx="9"/>
          </p:nvPr>
        </p:nvSpPr>
        <p:spPr>
          <a:xfrm>
            <a:off x="6067686" y="1426464"/>
            <a:ext cx="23601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215" name="Google Shape;215;p21"/>
          <p:cNvSpPr txBox="1">
            <a:spLocks noGrp="1"/>
          </p:cNvSpPr>
          <p:nvPr>
            <p:ph type="subTitle" idx="13"/>
          </p:nvPr>
        </p:nvSpPr>
        <p:spPr>
          <a:xfrm>
            <a:off x="720075" y="3145536"/>
            <a:ext cx="23631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216" name="Google Shape;216;p21"/>
          <p:cNvSpPr txBox="1">
            <a:spLocks noGrp="1"/>
          </p:cNvSpPr>
          <p:nvPr>
            <p:ph type="subTitle" idx="14"/>
          </p:nvPr>
        </p:nvSpPr>
        <p:spPr>
          <a:xfrm>
            <a:off x="3393880" y="3145541"/>
            <a:ext cx="23601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sp>
        <p:nvSpPr>
          <p:cNvPr id="217" name="Google Shape;217;p21"/>
          <p:cNvSpPr txBox="1">
            <a:spLocks noGrp="1"/>
          </p:cNvSpPr>
          <p:nvPr>
            <p:ph type="subTitle" idx="15"/>
          </p:nvPr>
        </p:nvSpPr>
        <p:spPr>
          <a:xfrm>
            <a:off x="6067686" y="3145541"/>
            <a:ext cx="23601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None/>
              <a:defRPr sz="1800" b="1">
                <a:solidFill>
                  <a:schemeClr val="dk1"/>
                </a:solidFill>
              </a:defRPr>
            </a:lvl1pPr>
            <a:lvl2pPr lvl="1" algn="ctr" rtl="0">
              <a:lnSpc>
                <a:spcPct val="100000"/>
              </a:lnSpc>
              <a:spcBef>
                <a:spcPts val="0"/>
              </a:spcBef>
              <a:spcAft>
                <a:spcPts val="0"/>
              </a:spcAft>
              <a:buSzPts val="2400"/>
              <a:buNone/>
              <a:defRPr sz="2400" b="1"/>
            </a:lvl2pPr>
            <a:lvl3pPr lvl="2" algn="ctr" rtl="0">
              <a:lnSpc>
                <a:spcPct val="100000"/>
              </a:lnSpc>
              <a:spcBef>
                <a:spcPts val="0"/>
              </a:spcBef>
              <a:spcAft>
                <a:spcPts val="0"/>
              </a:spcAft>
              <a:buSzPts val="2400"/>
              <a:buNone/>
              <a:defRPr sz="2400" b="1"/>
            </a:lvl3pPr>
            <a:lvl4pPr lvl="3" algn="ctr" rtl="0">
              <a:lnSpc>
                <a:spcPct val="100000"/>
              </a:lnSpc>
              <a:spcBef>
                <a:spcPts val="0"/>
              </a:spcBef>
              <a:spcAft>
                <a:spcPts val="0"/>
              </a:spcAft>
              <a:buSzPts val="2400"/>
              <a:buNone/>
              <a:defRPr sz="2400" b="1"/>
            </a:lvl4pPr>
            <a:lvl5pPr lvl="4" algn="ctr" rtl="0">
              <a:lnSpc>
                <a:spcPct val="100000"/>
              </a:lnSpc>
              <a:spcBef>
                <a:spcPts val="0"/>
              </a:spcBef>
              <a:spcAft>
                <a:spcPts val="0"/>
              </a:spcAft>
              <a:buSzPts val="2400"/>
              <a:buNone/>
              <a:defRPr sz="2400" b="1"/>
            </a:lvl5pPr>
            <a:lvl6pPr lvl="5" algn="ctr" rtl="0">
              <a:lnSpc>
                <a:spcPct val="100000"/>
              </a:lnSpc>
              <a:spcBef>
                <a:spcPts val="0"/>
              </a:spcBef>
              <a:spcAft>
                <a:spcPts val="0"/>
              </a:spcAft>
              <a:buSzPts val="2400"/>
              <a:buNone/>
              <a:defRPr sz="2400" b="1"/>
            </a:lvl6pPr>
            <a:lvl7pPr lvl="6" algn="ctr" rtl="0">
              <a:lnSpc>
                <a:spcPct val="100000"/>
              </a:lnSpc>
              <a:spcBef>
                <a:spcPts val="0"/>
              </a:spcBef>
              <a:spcAft>
                <a:spcPts val="0"/>
              </a:spcAft>
              <a:buSzPts val="2400"/>
              <a:buNone/>
              <a:defRPr sz="2400" b="1"/>
            </a:lvl7pPr>
            <a:lvl8pPr lvl="7" algn="ctr" rtl="0">
              <a:lnSpc>
                <a:spcPct val="100000"/>
              </a:lnSpc>
              <a:spcBef>
                <a:spcPts val="0"/>
              </a:spcBef>
              <a:spcAft>
                <a:spcPts val="0"/>
              </a:spcAft>
              <a:buSzPts val="2400"/>
              <a:buNone/>
              <a:defRPr sz="2400" b="1"/>
            </a:lvl8pPr>
            <a:lvl9pPr lvl="8" algn="ctr" rtl="0">
              <a:lnSpc>
                <a:spcPct val="100000"/>
              </a:lnSpc>
              <a:spcBef>
                <a:spcPts val="0"/>
              </a:spcBef>
              <a:spcAft>
                <a:spcPts val="0"/>
              </a:spcAft>
              <a:buSzPts val="2400"/>
              <a:buNone/>
              <a:defRPr sz="2400" b="1"/>
            </a:lvl9pPr>
          </a:lstStyle>
          <a:p>
            <a:endParaRPr/>
          </a:p>
        </p:txBody>
      </p:sp>
      <p:pic>
        <p:nvPicPr>
          <p:cNvPr id="218" name="Google Shape;218;p21"/>
          <p:cNvPicPr preferRelativeResize="0"/>
          <p:nvPr/>
        </p:nvPicPr>
        <p:blipFill rotWithShape="1">
          <a:blip r:embed="rId3">
            <a:alphaModFix/>
          </a:blip>
          <a:srcRect l="68149" b="22414"/>
          <a:stretch/>
        </p:blipFill>
        <p:spPr>
          <a:xfrm rot="10800000">
            <a:off x="8580849" y="64376"/>
            <a:ext cx="563126" cy="1047824"/>
          </a:xfrm>
          <a:prstGeom prst="rect">
            <a:avLst/>
          </a:prstGeom>
          <a:noFill/>
          <a:ln>
            <a:noFill/>
          </a:ln>
        </p:spPr>
      </p:pic>
      <p:pic>
        <p:nvPicPr>
          <p:cNvPr id="219" name="Google Shape;219;p21"/>
          <p:cNvPicPr preferRelativeResize="0"/>
          <p:nvPr/>
        </p:nvPicPr>
        <p:blipFill>
          <a:blip r:embed="rId4">
            <a:alphaModFix/>
          </a:blip>
          <a:stretch>
            <a:fillRect/>
          </a:stretch>
        </p:blipFill>
        <p:spPr>
          <a:xfrm rot="5400000">
            <a:off x="8171225" y="4170725"/>
            <a:ext cx="972775" cy="972775"/>
          </a:xfrm>
          <a:prstGeom prst="rect">
            <a:avLst/>
          </a:prstGeom>
          <a:noFill/>
          <a:ln>
            <a:noFill/>
          </a:ln>
        </p:spPr>
      </p:pic>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236"/>
        <p:cNvGrpSpPr/>
        <p:nvPr/>
      </p:nvGrpSpPr>
      <p:grpSpPr>
        <a:xfrm>
          <a:off x="0" y="0"/>
          <a:ext cx="0" cy="0"/>
          <a:chOff x="0" y="0"/>
          <a:chExt cx="0" cy="0"/>
        </a:xfrm>
      </p:grpSpPr>
      <p:pic>
        <p:nvPicPr>
          <p:cNvPr id="237" name="Google Shape;237;p23"/>
          <p:cNvPicPr preferRelativeResize="0"/>
          <p:nvPr/>
        </p:nvPicPr>
        <p:blipFill>
          <a:blip r:embed="rId2">
            <a:alphaModFix/>
          </a:blip>
          <a:stretch>
            <a:fillRect/>
          </a:stretch>
        </p:blipFill>
        <p:spPr>
          <a:xfrm>
            <a:off x="-25" y="0"/>
            <a:ext cx="9144000" cy="5143500"/>
          </a:xfrm>
          <a:prstGeom prst="rect">
            <a:avLst/>
          </a:prstGeom>
          <a:noFill/>
          <a:ln>
            <a:noFill/>
          </a:ln>
        </p:spPr>
      </p:pic>
      <p:sp>
        <p:nvSpPr>
          <p:cNvPr id="238" name="Google Shape;238;p23"/>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239" name="Google Shape;239;p23"/>
          <p:cNvGrpSpPr/>
          <p:nvPr/>
        </p:nvGrpSpPr>
        <p:grpSpPr>
          <a:xfrm>
            <a:off x="0" y="0"/>
            <a:ext cx="6523526" cy="369900"/>
            <a:chOff x="0" y="0"/>
            <a:chExt cx="6523526" cy="369900"/>
          </a:xfrm>
        </p:grpSpPr>
        <p:pic>
          <p:nvPicPr>
            <p:cNvPr id="240" name="Google Shape;240;p23"/>
            <p:cNvPicPr preferRelativeResize="0"/>
            <p:nvPr/>
          </p:nvPicPr>
          <p:blipFill>
            <a:blip r:embed="rId3">
              <a:alphaModFix/>
            </a:blip>
            <a:stretch>
              <a:fillRect/>
            </a:stretch>
          </p:blipFill>
          <p:spPr>
            <a:xfrm>
              <a:off x="0" y="0"/>
              <a:ext cx="6523526" cy="369900"/>
            </a:xfrm>
            <a:prstGeom prst="rect">
              <a:avLst/>
            </a:prstGeom>
            <a:noFill/>
            <a:ln>
              <a:noFill/>
            </a:ln>
          </p:spPr>
        </p:pic>
        <p:pic>
          <p:nvPicPr>
            <p:cNvPr id="241" name="Google Shape;241;p23"/>
            <p:cNvPicPr preferRelativeResize="0"/>
            <p:nvPr/>
          </p:nvPicPr>
          <p:blipFill>
            <a:blip r:embed="rId4">
              <a:alphaModFix/>
            </a:blip>
            <a:stretch>
              <a:fillRect/>
            </a:stretch>
          </p:blipFill>
          <p:spPr>
            <a:xfrm>
              <a:off x="265125" y="150455"/>
              <a:ext cx="1585464" cy="69000"/>
            </a:xfrm>
            <a:prstGeom prst="rect">
              <a:avLst/>
            </a:prstGeom>
            <a:noFill/>
            <a:ln>
              <a:noFill/>
            </a:ln>
          </p:spPr>
        </p:pic>
      </p:grpSp>
      <p:grpSp>
        <p:nvGrpSpPr>
          <p:cNvPr id="242" name="Google Shape;242;p23"/>
          <p:cNvGrpSpPr/>
          <p:nvPr/>
        </p:nvGrpSpPr>
        <p:grpSpPr>
          <a:xfrm>
            <a:off x="0" y="0"/>
            <a:ext cx="9144000" cy="5143512"/>
            <a:chOff x="0" y="0"/>
            <a:chExt cx="9144000" cy="5143512"/>
          </a:xfrm>
        </p:grpSpPr>
        <p:pic>
          <p:nvPicPr>
            <p:cNvPr id="243" name="Google Shape;243;p23"/>
            <p:cNvPicPr preferRelativeResize="0"/>
            <p:nvPr/>
          </p:nvPicPr>
          <p:blipFill>
            <a:blip r:embed="rId5">
              <a:alphaModFix/>
            </a:blip>
            <a:stretch>
              <a:fillRect/>
            </a:stretch>
          </p:blipFill>
          <p:spPr>
            <a:xfrm>
              <a:off x="8171225" y="0"/>
              <a:ext cx="972775" cy="972775"/>
            </a:xfrm>
            <a:prstGeom prst="rect">
              <a:avLst/>
            </a:prstGeom>
            <a:noFill/>
            <a:ln>
              <a:noFill/>
            </a:ln>
          </p:spPr>
        </p:pic>
        <p:pic>
          <p:nvPicPr>
            <p:cNvPr id="244" name="Google Shape;244;p23"/>
            <p:cNvPicPr preferRelativeResize="0"/>
            <p:nvPr/>
          </p:nvPicPr>
          <p:blipFill>
            <a:blip r:embed="rId6">
              <a:alphaModFix/>
            </a:blip>
            <a:stretch>
              <a:fillRect/>
            </a:stretch>
          </p:blipFill>
          <p:spPr>
            <a:xfrm>
              <a:off x="0" y="4170737"/>
              <a:ext cx="972775" cy="972775"/>
            </a:xfrm>
            <a:prstGeom prst="rect">
              <a:avLst/>
            </a:prstGeom>
            <a:noFill/>
            <a:ln>
              <a:noFill/>
            </a:ln>
          </p:spPr>
        </p:pic>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245"/>
        <p:cNvGrpSpPr/>
        <p:nvPr/>
      </p:nvGrpSpPr>
      <p:grpSpPr>
        <a:xfrm>
          <a:off x="0" y="0"/>
          <a:ext cx="0" cy="0"/>
          <a:chOff x="0" y="0"/>
          <a:chExt cx="0" cy="0"/>
        </a:xfrm>
      </p:grpSpPr>
      <p:pic>
        <p:nvPicPr>
          <p:cNvPr id="246" name="Google Shape;246;p24"/>
          <p:cNvPicPr preferRelativeResize="0"/>
          <p:nvPr/>
        </p:nvPicPr>
        <p:blipFill>
          <a:blip r:embed="rId2">
            <a:alphaModFix/>
          </a:blip>
          <a:stretch>
            <a:fillRect/>
          </a:stretch>
        </p:blipFill>
        <p:spPr>
          <a:xfrm>
            <a:off x="-25" y="0"/>
            <a:ext cx="9144000" cy="5143500"/>
          </a:xfrm>
          <a:prstGeom prst="rect">
            <a:avLst/>
          </a:prstGeom>
          <a:noFill/>
          <a:ln>
            <a:noFill/>
          </a:ln>
        </p:spPr>
      </p:pic>
      <p:sp>
        <p:nvSpPr>
          <p:cNvPr id="247" name="Google Shape;247;p24"/>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pic>
        <p:nvPicPr>
          <p:cNvPr id="248" name="Google Shape;248;p24"/>
          <p:cNvPicPr preferRelativeResize="0"/>
          <p:nvPr/>
        </p:nvPicPr>
        <p:blipFill rotWithShape="1">
          <a:blip r:embed="rId3">
            <a:alphaModFix/>
          </a:blip>
          <a:srcRect l="14814" b="34262"/>
          <a:stretch/>
        </p:blipFill>
        <p:spPr>
          <a:xfrm rot="10800000">
            <a:off x="7654149" y="-40526"/>
            <a:ext cx="1506076" cy="887826"/>
          </a:xfrm>
          <a:prstGeom prst="rect">
            <a:avLst/>
          </a:prstGeom>
          <a:noFill/>
          <a:ln>
            <a:noFill/>
          </a:ln>
        </p:spPr>
      </p:pic>
      <p:grpSp>
        <p:nvGrpSpPr>
          <p:cNvPr id="249" name="Google Shape;249;p24"/>
          <p:cNvGrpSpPr/>
          <p:nvPr/>
        </p:nvGrpSpPr>
        <p:grpSpPr>
          <a:xfrm flipH="1">
            <a:off x="0" y="0"/>
            <a:ext cx="9144000" cy="5143512"/>
            <a:chOff x="0" y="0"/>
            <a:chExt cx="9144000" cy="5143512"/>
          </a:xfrm>
        </p:grpSpPr>
        <p:pic>
          <p:nvPicPr>
            <p:cNvPr id="250" name="Google Shape;250;p24"/>
            <p:cNvPicPr preferRelativeResize="0"/>
            <p:nvPr/>
          </p:nvPicPr>
          <p:blipFill>
            <a:blip r:embed="rId4">
              <a:alphaModFix/>
            </a:blip>
            <a:stretch>
              <a:fillRect/>
            </a:stretch>
          </p:blipFill>
          <p:spPr>
            <a:xfrm>
              <a:off x="8171225" y="0"/>
              <a:ext cx="972775" cy="972775"/>
            </a:xfrm>
            <a:prstGeom prst="rect">
              <a:avLst/>
            </a:prstGeom>
            <a:noFill/>
            <a:ln>
              <a:noFill/>
            </a:ln>
          </p:spPr>
        </p:pic>
        <p:pic>
          <p:nvPicPr>
            <p:cNvPr id="251" name="Google Shape;251;p24"/>
            <p:cNvPicPr preferRelativeResize="0"/>
            <p:nvPr/>
          </p:nvPicPr>
          <p:blipFill>
            <a:blip r:embed="rId5">
              <a:alphaModFix/>
            </a:blip>
            <a:stretch>
              <a:fillRect/>
            </a:stretch>
          </p:blipFill>
          <p:spPr>
            <a:xfrm>
              <a:off x="0" y="4170737"/>
              <a:ext cx="972775" cy="972775"/>
            </a:xfrm>
            <a:prstGeom prst="rect">
              <a:avLst/>
            </a:prstGeom>
            <a:noFill/>
            <a:ln>
              <a:noFill/>
            </a:ln>
          </p:spPr>
        </p:pic>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only 3">
  <p:cSld name="TITLE_ONLY_3">
    <p:spTree>
      <p:nvGrpSpPr>
        <p:cNvPr id="1" name="Shape 252"/>
        <p:cNvGrpSpPr/>
        <p:nvPr/>
      </p:nvGrpSpPr>
      <p:grpSpPr>
        <a:xfrm>
          <a:off x="0" y="0"/>
          <a:ext cx="0" cy="0"/>
          <a:chOff x="0" y="0"/>
          <a:chExt cx="0" cy="0"/>
        </a:xfrm>
      </p:grpSpPr>
      <p:pic>
        <p:nvPicPr>
          <p:cNvPr id="253" name="Google Shape;253;p25"/>
          <p:cNvPicPr preferRelativeResize="0"/>
          <p:nvPr/>
        </p:nvPicPr>
        <p:blipFill>
          <a:blip r:embed="rId2">
            <a:alphaModFix/>
          </a:blip>
          <a:stretch>
            <a:fillRect/>
          </a:stretch>
        </p:blipFill>
        <p:spPr>
          <a:xfrm>
            <a:off x="-25" y="0"/>
            <a:ext cx="9144000" cy="5143500"/>
          </a:xfrm>
          <a:prstGeom prst="rect">
            <a:avLst/>
          </a:prstGeom>
          <a:noFill/>
          <a:ln>
            <a:noFill/>
          </a:ln>
        </p:spPr>
      </p:pic>
      <p:sp>
        <p:nvSpPr>
          <p:cNvPr id="254" name="Google Shape;254;p25"/>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255" name="Google Shape;255;p25"/>
          <p:cNvGrpSpPr/>
          <p:nvPr/>
        </p:nvGrpSpPr>
        <p:grpSpPr>
          <a:xfrm flipH="1">
            <a:off x="2620475" y="0"/>
            <a:ext cx="6523526" cy="369900"/>
            <a:chOff x="0" y="0"/>
            <a:chExt cx="6523526" cy="369900"/>
          </a:xfrm>
        </p:grpSpPr>
        <p:pic>
          <p:nvPicPr>
            <p:cNvPr id="256" name="Google Shape;256;p25"/>
            <p:cNvPicPr preferRelativeResize="0"/>
            <p:nvPr/>
          </p:nvPicPr>
          <p:blipFill>
            <a:blip r:embed="rId3">
              <a:alphaModFix/>
            </a:blip>
            <a:stretch>
              <a:fillRect/>
            </a:stretch>
          </p:blipFill>
          <p:spPr>
            <a:xfrm>
              <a:off x="0" y="0"/>
              <a:ext cx="6523526" cy="369900"/>
            </a:xfrm>
            <a:prstGeom prst="rect">
              <a:avLst/>
            </a:prstGeom>
            <a:noFill/>
            <a:ln>
              <a:noFill/>
            </a:ln>
          </p:spPr>
        </p:pic>
        <p:pic>
          <p:nvPicPr>
            <p:cNvPr id="257" name="Google Shape;257;p25"/>
            <p:cNvPicPr preferRelativeResize="0"/>
            <p:nvPr/>
          </p:nvPicPr>
          <p:blipFill>
            <a:blip r:embed="rId4">
              <a:alphaModFix/>
            </a:blip>
            <a:stretch>
              <a:fillRect/>
            </a:stretch>
          </p:blipFill>
          <p:spPr>
            <a:xfrm>
              <a:off x="265125" y="150455"/>
              <a:ext cx="1585464" cy="69000"/>
            </a:xfrm>
            <a:prstGeom prst="rect">
              <a:avLst/>
            </a:prstGeom>
            <a:noFill/>
            <a:ln>
              <a:noFill/>
            </a:ln>
          </p:spPr>
        </p:pic>
      </p:grpSp>
      <p:pic>
        <p:nvPicPr>
          <p:cNvPr id="258" name="Google Shape;258;p25"/>
          <p:cNvPicPr preferRelativeResize="0"/>
          <p:nvPr/>
        </p:nvPicPr>
        <p:blipFill rotWithShape="1">
          <a:blip r:embed="rId5">
            <a:alphaModFix/>
          </a:blip>
          <a:srcRect r="56111" b="41941"/>
          <a:stretch/>
        </p:blipFill>
        <p:spPr>
          <a:xfrm rot="-5400000">
            <a:off x="8325038" y="4266787"/>
            <a:ext cx="775950" cy="784125"/>
          </a:xfrm>
          <a:prstGeom prst="rect">
            <a:avLst/>
          </a:prstGeom>
          <a:noFill/>
          <a:ln>
            <a:noFill/>
          </a:ln>
        </p:spPr>
      </p:pic>
      <p:pic>
        <p:nvPicPr>
          <p:cNvPr id="259" name="Google Shape;259;p25"/>
          <p:cNvPicPr preferRelativeResize="0"/>
          <p:nvPr/>
        </p:nvPicPr>
        <p:blipFill>
          <a:blip r:embed="rId6">
            <a:alphaModFix/>
          </a:blip>
          <a:stretch>
            <a:fillRect/>
          </a:stretch>
        </p:blipFill>
        <p:spPr>
          <a:xfrm rot="-5400000" flipH="1">
            <a:off x="0" y="4170725"/>
            <a:ext cx="972775" cy="972775"/>
          </a:xfrm>
          <a:prstGeom prst="rect">
            <a:avLst/>
          </a:prstGeom>
          <a:noFill/>
          <a:ln>
            <a:noFill/>
          </a:ln>
        </p:spPr>
      </p:pic>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4">
  <p:cSld name="TITLE_ONLY_4">
    <p:spTree>
      <p:nvGrpSpPr>
        <p:cNvPr id="1" name="Shape 260"/>
        <p:cNvGrpSpPr/>
        <p:nvPr/>
      </p:nvGrpSpPr>
      <p:grpSpPr>
        <a:xfrm>
          <a:off x="0" y="0"/>
          <a:ext cx="0" cy="0"/>
          <a:chOff x="0" y="0"/>
          <a:chExt cx="0" cy="0"/>
        </a:xfrm>
      </p:grpSpPr>
      <p:pic>
        <p:nvPicPr>
          <p:cNvPr id="261" name="Google Shape;261;p26"/>
          <p:cNvPicPr preferRelativeResize="0"/>
          <p:nvPr/>
        </p:nvPicPr>
        <p:blipFill>
          <a:blip r:embed="rId2">
            <a:alphaModFix/>
          </a:blip>
          <a:stretch>
            <a:fillRect/>
          </a:stretch>
        </p:blipFill>
        <p:spPr>
          <a:xfrm>
            <a:off x="-25" y="0"/>
            <a:ext cx="9144000" cy="5143500"/>
          </a:xfrm>
          <a:prstGeom prst="rect">
            <a:avLst/>
          </a:prstGeom>
          <a:noFill/>
          <a:ln>
            <a:noFill/>
          </a:ln>
        </p:spPr>
      </p:pic>
      <p:sp>
        <p:nvSpPr>
          <p:cNvPr id="262" name="Google Shape;262;p26"/>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pic>
        <p:nvPicPr>
          <p:cNvPr id="263" name="Google Shape;263;p26"/>
          <p:cNvPicPr preferRelativeResize="0"/>
          <p:nvPr/>
        </p:nvPicPr>
        <p:blipFill rotWithShape="1">
          <a:blip r:embed="rId3">
            <a:alphaModFix/>
          </a:blip>
          <a:srcRect t="129" b="35496"/>
          <a:stretch/>
        </p:blipFill>
        <p:spPr>
          <a:xfrm>
            <a:off x="6296175" y="4293872"/>
            <a:ext cx="1716701" cy="844200"/>
          </a:xfrm>
          <a:prstGeom prst="rect">
            <a:avLst/>
          </a:prstGeom>
          <a:noFill/>
          <a:ln>
            <a:noFill/>
          </a:ln>
        </p:spPr>
      </p:pic>
      <p:grpSp>
        <p:nvGrpSpPr>
          <p:cNvPr id="264" name="Google Shape;264;p26"/>
          <p:cNvGrpSpPr/>
          <p:nvPr/>
        </p:nvGrpSpPr>
        <p:grpSpPr>
          <a:xfrm>
            <a:off x="0" y="0"/>
            <a:ext cx="3789523" cy="359400"/>
            <a:chOff x="0" y="0"/>
            <a:chExt cx="3789523" cy="359400"/>
          </a:xfrm>
        </p:grpSpPr>
        <p:pic>
          <p:nvPicPr>
            <p:cNvPr id="265" name="Google Shape;265;p26"/>
            <p:cNvPicPr preferRelativeResize="0"/>
            <p:nvPr/>
          </p:nvPicPr>
          <p:blipFill>
            <a:blip r:embed="rId4">
              <a:alphaModFix/>
            </a:blip>
            <a:stretch>
              <a:fillRect/>
            </a:stretch>
          </p:blipFill>
          <p:spPr>
            <a:xfrm>
              <a:off x="0" y="0"/>
              <a:ext cx="3789523" cy="359400"/>
            </a:xfrm>
            <a:prstGeom prst="rect">
              <a:avLst/>
            </a:prstGeom>
            <a:noFill/>
            <a:ln>
              <a:noFill/>
            </a:ln>
          </p:spPr>
        </p:pic>
        <p:pic>
          <p:nvPicPr>
            <p:cNvPr id="266" name="Google Shape;266;p26"/>
            <p:cNvPicPr preferRelativeResize="0"/>
            <p:nvPr/>
          </p:nvPicPr>
          <p:blipFill>
            <a:blip r:embed="rId5">
              <a:alphaModFix/>
            </a:blip>
            <a:stretch>
              <a:fillRect/>
            </a:stretch>
          </p:blipFill>
          <p:spPr>
            <a:xfrm>
              <a:off x="265125" y="145205"/>
              <a:ext cx="1585464" cy="69000"/>
            </a:xfrm>
            <a:prstGeom prst="rect">
              <a:avLst/>
            </a:prstGeom>
            <a:noFill/>
            <a:ln>
              <a:noFill/>
            </a:ln>
          </p:spPr>
        </p:pic>
      </p:grpSp>
      <p:pic>
        <p:nvPicPr>
          <p:cNvPr id="267" name="Google Shape;267;p26"/>
          <p:cNvPicPr preferRelativeResize="0"/>
          <p:nvPr/>
        </p:nvPicPr>
        <p:blipFill>
          <a:blip r:embed="rId6">
            <a:alphaModFix/>
          </a:blip>
          <a:stretch>
            <a:fillRect/>
          </a:stretch>
        </p:blipFill>
        <p:spPr>
          <a:xfrm rot="10800000" flipH="1">
            <a:off x="8171225" y="4170725"/>
            <a:ext cx="972775" cy="972775"/>
          </a:xfrm>
          <a:prstGeom prst="rect">
            <a:avLst/>
          </a:prstGeom>
          <a:noFill/>
          <a:ln>
            <a:noFill/>
          </a:ln>
        </p:spPr>
      </p:pic>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5">
  <p:cSld name="TITLE_ONLY_5">
    <p:spTree>
      <p:nvGrpSpPr>
        <p:cNvPr id="1" name="Shape 268"/>
        <p:cNvGrpSpPr/>
        <p:nvPr/>
      </p:nvGrpSpPr>
      <p:grpSpPr>
        <a:xfrm>
          <a:off x="0" y="0"/>
          <a:ext cx="0" cy="0"/>
          <a:chOff x="0" y="0"/>
          <a:chExt cx="0" cy="0"/>
        </a:xfrm>
      </p:grpSpPr>
      <p:pic>
        <p:nvPicPr>
          <p:cNvPr id="269" name="Google Shape;269;p27"/>
          <p:cNvPicPr preferRelativeResize="0"/>
          <p:nvPr/>
        </p:nvPicPr>
        <p:blipFill>
          <a:blip r:embed="rId2">
            <a:alphaModFix/>
          </a:blip>
          <a:stretch>
            <a:fillRect/>
          </a:stretch>
        </p:blipFill>
        <p:spPr>
          <a:xfrm>
            <a:off x="-25" y="0"/>
            <a:ext cx="9144000" cy="5143500"/>
          </a:xfrm>
          <a:prstGeom prst="rect">
            <a:avLst/>
          </a:prstGeom>
          <a:noFill/>
          <a:ln>
            <a:noFill/>
          </a:ln>
        </p:spPr>
      </p:pic>
      <p:sp>
        <p:nvSpPr>
          <p:cNvPr id="270" name="Google Shape;270;p27"/>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271" name="Google Shape;271;p27"/>
          <p:cNvGrpSpPr/>
          <p:nvPr/>
        </p:nvGrpSpPr>
        <p:grpSpPr>
          <a:xfrm rot="10800000" flipH="1">
            <a:off x="5131123" y="0"/>
            <a:ext cx="4012877" cy="359400"/>
            <a:chOff x="5129348" y="4780863"/>
            <a:chExt cx="4012877" cy="359400"/>
          </a:xfrm>
        </p:grpSpPr>
        <p:pic>
          <p:nvPicPr>
            <p:cNvPr id="272" name="Google Shape;272;p27"/>
            <p:cNvPicPr preferRelativeResize="0"/>
            <p:nvPr/>
          </p:nvPicPr>
          <p:blipFill>
            <a:blip r:embed="rId3">
              <a:alphaModFix/>
            </a:blip>
            <a:stretch>
              <a:fillRect/>
            </a:stretch>
          </p:blipFill>
          <p:spPr>
            <a:xfrm rot="10800000">
              <a:off x="5129348" y="4780863"/>
              <a:ext cx="4012877" cy="359400"/>
            </a:xfrm>
            <a:prstGeom prst="rect">
              <a:avLst/>
            </a:prstGeom>
            <a:noFill/>
            <a:ln>
              <a:noFill/>
            </a:ln>
          </p:spPr>
        </p:pic>
        <p:pic>
          <p:nvPicPr>
            <p:cNvPr id="273" name="Google Shape;273;p27"/>
            <p:cNvPicPr preferRelativeResize="0"/>
            <p:nvPr/>
          </p:nvPicPr>
          <p:blipFill>
            <a:blip r:embed="rId4">
              <a:alphaModFix/>
            </a:blip>
            <a:stretch>
              <a:fillRect/>
            </a:stretch>
          </p:blipFill>
          <p:spPr>
            <a:xfrm rot="10800000">
              <a:off x="7293388" y="4911768"/>
              <a:ext cx="1585464" cy="69000"/>
            </a:xfrm>
            <a:prstGeom prst="rect">
              <a:avLst/>
            </a:prstGeom>
            <a:noFill/>
            <a:ln>
              <a:noFill/>
            </a:ln>
          </p:spPr>
        </p:pic>
      </p:grpSp>
      <p:pic>
        <p:nvPicPr>
          <p:cNvPr id="274" name="Google Shape;274;p27"/>
          <p:cNvPicPr preferRelativeResize="0"/>
          <p:nvPr/>
        </p:nvPicPr>
        <p:blipFill>
          <a:blip r:embed="rId5">
            <a:alphaModFix/>
          </a:blip>
          <a:stretch>
            <a:fillRect/>
          </a:stretch>
        </p:blipFill>
        <p:spPr>
          <a:xfrm rot="-5400000">
            <a:off x="-25" y="0"/>
            <a:ext cx="972775" cy="972775"/>
          </a:xfrm>
          <a:prstGeom prst="rect">
            <a:avLst/>
          </a:prstGeom>
          <a:noFill/>
          <a:ln>
            <a:noFill/>
          </a:ln>
        </p:spPr>
      </p:pic>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6">
  <p:cSld name="TITLE_ONLY_6">
    <p:spTree>
      <p:nvGrpSpPr>
        <p:cNvPr id="1" name="Shape 275"/>
        <p:cNvGrpSpPr/>
        <p:nvPr/>
      </p:nvGrpSpPr>
      <p:grpSpPr>
        <a:xfrm>
          <a:off x="0" y="0"/>
          <a:ext cx="0" cy="0"/>
          <a:chOff x="0" y="0"/>
          <a:chExt cx="0" cy="0"/>
        </a:xfrm>
      </p:grpSpPr>
      <p:pic>
        <p:nvPicPr>
          <p:cNvPr id="276" name="Google Shape;276;p28"/>
          <p:cNvPicPr preferRelativeResize="0"/>
          <p:nvPr/>
        </p:nvPicPr>
        <p:blipFill>
          <a:blip r:embed="rId2">
            <a:alphaModFix/>
          </a:blip>
          <a:stretch>
            <a:fillRect/>
          </a:stretch>
        </p:blipFill>
        <p:spPr>
          <a:xfrm>
            <a:off x="-25" y="0"/>
            <a:ext cx="9144000" cy="5143500"/>
          </a:xfrm>
          <a:prstGeom prst="rect">
            <a:avLst/>
          </a:prstGeom>
          <a:noFill/>
          <a:ln>
            <a:noFill/>
          </a:ln>
        </p:spPr>
      </p:pic>
      <p:sp>
        <p:nvSpPr>
          <p:cNvPr id="277" name="Google Shape;277;p28"/>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278" name="Google Shape;278;p28"/>
          <p:cNvGrpSpPr/>
          <p:nvPr/>
        </p:nvGrpSpPr>
        <p:grpSpPr>
          <a:xfrm>
            <a:off x="0" y="12"/>
            <a:ext cx="9144000" cy="5143487"/>
            <a:chOff x="0" y="12"/>
            <a:chExt cx="9144000" cy="5143487"/>
          </a:xfrm>
        </p:grpSpPr>
        <p:pic>
          <p:nvPicPr>
            <p:cNvPr id="279" name="Google Shape;279;p28"/>
            <p:cNvPicPr preferRelativeResize="0"/>
            <p:nvPr/>
          </p:nvPicPr>
          <p:blipFill>
            <a:blip r:embed="rId3">
              <a:alphaModFix/>
            </a:blip>
            <a:stretch>
              <a:fillRect/>
            </a:stretch>
          </p:blipFill>
          <p:spPr>
            <a:xfrm rot="-5400000" flipH="1">
              <a:off x="0" y="4170725"/>
              <a:ext cx="972775" cy="972775"/>
            </a:xfrm>
            <a:prstGeom prst="rect">
              <a:avLst/>
            </a:prstGeom>
            <a:noFill/>
            <a:ln>
              <a:noFill/>
            </a:ln>
          </p:spPr>
        </p:pic>
        <p:pic>
          <p:nvPicPr>
            <p:cNvPr id="280" name="Google Shape;280;p28"/>
            <p:cNvPicPr preferRelativeResize="0"/>
            <p:nvPr/>
          </p:nvPicPr>
          <p:blipFill>
            <a:blip r:embed="rId4">
              <a:alphaModFix/>
            </a:blip>
            <a:stretch>
              <a:fillRect/>
            </a:stretch>
          </p:blipFill>
          <p:spPr>
            <a:xfrm rot="-5400000" flipH="1">
              <a:off x="8171225" y="12"/>
              <a:ext cx="972775" cy="972775"/>
            </a:xfrm>
            <a:prstGeom prst="rect">
              <a:avLst/>
            </a:prstGeom>
            <a:noFill/>
            <a:ln>
              <a:noFill/>
            </a:ln>
          </p:spPr>
        </p:pic>
      </p:grpSp>
      <p:grpSp>
        <p:nvGrpSpPr>
          <p:cNvPr id="281" name="Google Shape;281;p28"/>
          <p:cNvGrpSpPr/>
          <p:nvPr/>
        </p:nvGrpSpPr>
        <p:grpSpPr>
          <a:xfrm rot="10800000">
            <a:off x="0" y="0"/>
            <a:ext cx="4012877" cy="359400"/>
            <a:chOff x="5129346" y="4780863"/>
            <a:chExt cx="4012877" cy="359400"/>
          </a:xfrm>
        </p:grpSpPr>
        <p:pic>
          <p:nvPicPr>
            <p:cNvPr id="282" name="Google Shape;282;p28"/>
            <p:cNvPicPr preferRelativeResize="0"/>
            <p:nvPr/>
          </p:nvPicPr>
          <p:blipFill>
            <a:blip r:embed="rId5">
              <a:alphaModFix/>
            </a:blip>
            <a:stretch>
              <a:fillRect/>
            </a:stretch>
          </p:blipFill>
          <p:spPr>
            <a:xfrm rot="10800000">
              <a:off x="5129346" y="4780863"/>
              <a:ext cx="4012877" cy="359400"/>
            </a:xfrm>
            <a:prstGeom prst="rect">
              <a:avLst/>
            </a:prstGeom>
            <a:noFill/>
            <a:ln>
              <a:noFill/>
            </a:ln>
          </p:spPr>
        </p:pic>
        <p:pic>
          <p:nvPicPr>
            <p:cNvPr id="283" name="Google Shape;283;p28"/>
            <p:cNvPicPr preferRelativeResize="0"/>
            <p:nvPr/>
          </p:nvPicPr>
          <p:blipFill>
            <a:blip r:embed="rId6">
              <a:alphaModFix/>
            </a:blip>
            <a:stretch>
              <a:fillRect/>
            </a:stretch>
          </p:blipFill>
          <p:spPr>
            <a:xfrm rot="10800000">
              <a:off x="7293388" y="4926068"/>
              <a:ext cx="1585464" cy="69000"/>
            </a:xfrm>
            <a:prstGeom prst="rect">
              <a:avLst/>
            </a:prstGeom>
            <a:noFill/>
            <a:ln>
              <a:noFill/>
            </a:ln>
          </p:spPr>
        </p:pic>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300"/>
        <p:cNvGrpSpPr/>
        <p:nvPr/>
      </p:nvGrpSpPr>
      <p:grpSpPr>
        <a:xfrm>
          <a:off x="0" y="0"/>
          <a:ext cx="0" cy="0"/>
          <a:chOff x="0" y="0"/>
          <a:chExt cx="0" cy="0"/>
        </a:xfrm>
      </p:grpSpPr>
      <p:pic>
        <p:nvPicPr>
          <p:cNvPr id="301" name="Google Shape;301;p30"/>
          <p:cNvPicPr preferRelativeResize="0"/>
          <p:nvPr/>
        </p:nvPicPr>
        <p:blipFill>
          <a:blip r:embed="rId2">
            <a:alphaModFix/>
          </a:blip>
          <a:stretch>
            <a:fillRect/>
          </a:stretch>
        </p:blipFill>
        <p:spPr>
          <a:xfrm>
            <a:off x="-25" y="0"/>
            <a:ext cx="9144000" cy="5143500"/>
          </a:xfrm>
          <a:prstGeom prst="rect">
            <a:avLst/>
          </a:prstGeom>
          <a:noFill/>
          <a:ln>
            <a:noFill/>
          </a:ln>
        </p:spPr>
      </p:pic>
      <p:pic>
        <p:nvPicPr>
          <p:cNvPr id="302" name="Google Shape;302;p30"/>
          <p:cNvPicPr preferRelativeResize="0"/>
          <p:nvPr/>
        </p:nvPicPr>
        <p:blipFill>
          <a:blip r:embed="rId2">
            <a:alphaModFix/>
          </a:blip>
          <a:stretch>
            <a:fillRect/>
          </a:stretch>
        </p:blipFill>
        <p:spPr>
          <a:xfrm>
            <a:off x="-25" y="0"/>
            <a:ext cx="9144000" cy="5143500"/>
          </a:xfrm>
          <a:prstGeom prst="rect">
            <a:avLst/>
          </a:prstGeom>
          <a:noFill/>
          <a:ln>
            <a:noFill/>
          </a:ln>
        </p:spPr>
      </p:pic>
      <p:pic>
        <p:nvPicPr>
          <p:cNvPr id="303" name="Google Shape;303;p30"/>
          <p:cNvPicPr preferRelativeResize="0"/>
          <p:nvPr/>
        </p:nvPicPr>
        <p:blipFill rotWithShape="1">
          <a:blip r:embed="rId3">
            <a:alphaModFix/>
          </a:blip>
          <a:srcRect t="130" b="130"/>
          <a:stretch/>
        </p:blipFill>
        <p:spPr>
          <a:xfrm rot="-5400000">
            <a:off x="-145124" y="3582752"/>
            <a:ext cx="1716695" cy="1307947"/>
          </a:xfrm>
          <a:prstGeom prst="rect">
            <a:avLst/>
          </a:prstGeom>
          <a:noFill/>
          <a:ln>
            <a:noFill/>
          </a:ln>
        </p:spPr>
      </p:pic>
      <p:pic>
        <p:nvPicPr>
          <p:cNvPr id="304" name="Google Shape;304;p30"/>
          <p:cNvPicPr preferRelativeResize="0"/>
          <p:nvPr/>
        </p:nvPicPr>
        <p:blipFill>
          <a:blip r:embed="rId4">
            <a:alphaModFix/>
          </a:blip>
          <a:stretch>
            <a:fillRect/>
          </a:stretch>
        </p:blipFill>
        <p:spPr>
          <a:xfrm>
            <a:off x="7906088" y="-13650"/>
            <a:ext cx="1251550" cy="1251550"/>
          </a:xfrm>
          <a:prstGeom prst="rect">
            <a:avLst/>
          </a:prstGeom>
          <a:noFill/>
          <a:ln>
            <a:noFill/>
          </a:ln>
        </p:spPr>
      </p:pic>
      <p:grpSp>
        <p:nvGrpSpPr>
          <p:cNvPr id="305" name="Google Shape;305;p30"/>
          <p:cNvGrpSpPr/>
          <p:nvPr/>
        </p:nvGrpSpPr>
        <p:grpSpPr>
          <a:xfrm>
            <a:off x="0" y="-13638"/>
            <a:ext cx="8878852" cy="4923618"/>
            <a:chOff x="0" y="-13638"/>
            <a:chExt cx="8878852" cy="4923618"/>
          </a:xfrm>
        </p:grpSpPr>
        <p:pic>
          <p:nvPicPr>
            <p:cNvPr id="306" name="Google Shape;306;p30"/>
            <p:cNvPicPr preferRelativeResize="0"/>
            <p:nvPr/>
          </p:nvPicPr>
          <p:blipFill>
            <a:blip r:embed="rId5">
              <a:alphaModFix/>
            </a:blip>
            <a:stretch>
              <a:fillRect/>
            </a:stretch>
          </p:blipFill>
          <p:spPr>
            <a:xfrm rot="10800000">
              <a:off x="7293388" y="4840980"/>
              <a:ext cx="1585464" cy="69000"/>
            </a:xfrm>
            <a:prstGeom prst="rect">
              <a:avLst/>
            </a:prstGeom>
            <a:noFill/>
            <a:ln>
              <a:noFill/>
            </a:ln>
          </p:spPr>
        </p:pic>
        <p:grpSp>
          <p:nvGrpSpPr>
            <p:cNvPr id="307" name="Google Shape;307;p30"/>
            <p:cNvGrpSpPr/>
            <p:nvPr/>
          </p:nvGrpSpPr>
          <p:grpSpPr>
            <a:xfrm>
              <a:off x="0" y="-13638"/>
              <a:ext cx="6523526" cy="536050"/>
              <a:chOff x="0" y="-13638"/>
              <a:chExt cx="6523526" cy="536050"/>
            </a:xfrm>
          </p:grpSpPr>
          <p:pic>
            <p:nvPicPr>
              <p:cNvPr id="308" name="Google Shape;308;p30"/>
              <p:cNvPicPr preferRelativeResize="0"/>
              <p:nvPr/>
            </p:nvPicPr>
            <p:blipFill>
              <a:blip r:embed="rId6">
                <a:alphaModFix/>
              </a:blip>
              <a:stretch>
                <a:fillRect/>
              </a:stretch>
            </p:blipFill>
            <p:spPr>
              <a:xfrm>
                <a:off x="0" y="-13638"/>
                <a:ext cx="6523526" cy="536050"/>
              </a:xfrm>
              <a:prstGeom prst="rect">
                <a:avLst/>
              </a:prstGeom>
              <a:noFill/>
              <a:ln>
                <a:noFill/>
              </a:ln>
            </p:spPr>
          </p:pic>
          <p:pic>
            <p:nvPicPr>
              <p:cNvPr id="309" name="Google Shape;309;p30"/>
              <p:cNvPicPr preferRelativeResize="0"/>
              <p:nvPr/>
            </p:nvPicPr>
            <p:blipFill>
              <a:blip r:embed="rId5">
                <a:alphaModFix/>
              </a:blip>
              <a:stretch>
                <a:fillRect/>
              </a:stretch>
            </p:blipFill>
            <p:spPr>
              <a:xfrm>
                <a:off x="265125" y="232968"/>
                <a:ext cx="1585464" cy="69000"/>
              </a:xfrm>
              <a:prstGeom prst="rect">
                <a:avLst/>
              </a:prstGeom>
              <a:noFill/>
              <a:ln>
                <a:noFill/>
              </a:ln>
            </p:spPr>
          </p:pic>
        </p:gr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10"/>
        <p:cNvGrpSpPr/>
        <p:nvPr/>
      </p:nvGrpSpPr>
      <p:grpSpPr>
        <a:xfrm>
          <a:off x="0" y="0"/>
          <a:ext cx="0" cy="0"/>
          <a:chOff x="0" y="0"/>
          <a:chExt cx="0" cy="0"/>
        </a:xfrm>
      </p:grpSpPr>
      <p:pic>
        <p:nvPicPr>
          <p:cNvPr id="311" name="Google Shape;311;p31"/>
          <p:cNvPicPr preferRelativeResize="0"/>
          <p:nvPr/>
        </p:nvPicPr>
        <p:blipFill>
          <a:blip r:embed="rId2">
            <a:alphaModFix/>
          </a:blip>
          <a:stretch>
            <a:fillRect/>
          </a:stretch>
        </p:blipFill>
        <p:spPr>
          <a:xfrm>
            <a:off x="-25" y="0"/>
            <a:ext cx="9144000" cy="5143500"/>
          </a:xfrm>
          <a:prstGeom prst="rect">
            <a:avLst/>
          </a:prstGeom>
          <a:noFill/>
          <a:ln>
            <a:noFill/>
          </a:ln>
        </p:spPr>
      </p:pic>
      <p:pic>
        <p:nvPicPr>
          <p:cNvPr id="312" name="Google Shape;312;p31"/>
          <p:cNvPicPr preferRelativeResize="0"/>
          <p:nvPr/>
        </p:nvPicPr>
        <p:blipFill rotWithShape="1">
          <a:blip r:embed="rId3">
            <a:alphaModFix/>
          </a:blip>
          <a:srcRect l="73637" t="130" b="130"/>
          <a:stretch/>
        </p:blipFill>
        <p:spPr>
          <a:xfrm>
            <a:off x="8632789" y="38875"/>
            <a:ext cx="452574" cy="1307951"/>
          </a:xfrm>
          <a:prstGeom prst="rect">
            <a:avLst/>
          </a:prstGeom>
          <a:noFill/>
          <a:ln>
            <a:noFill/>
          </a:ln>
        </p:spPr>
      </p:pic>
      <p:grpSp>
        <p:nvGrpSpPr>
          <p:cNvPr id="313" name="Google Shape;313;p31"/>
          <p:cNvGrpSpPr/>
          <p:nvPr/>
        </p:nvGrpSpPr>
        <p:grpSpPr>
          <a:xfrm>
            <a:off x="-26" y="-20456"/>
            <a:ext cx="972776" cy="5162894"/>
            <a:chOff x="-26" y="-20456"/>
            <a:chExt cx="972776" cy="5162894"/>
          </a:xfrm>
        </p:grpSpPr>
        <p:pic>
          <p:nvPicPr>
            <p:cNvPr id="314" name="Google Shape;314;p31"/>
            <p:cNvPicPr preferRelativeResize="0"/>
            <p:nvPr/>
          </p:nvPicPr>
          <p:blipFill>
            <a:blip r:embed="rId4">
              <a:alphaModFix/>
            </a:blip>
            <a:stretch>
              <a:fillRect/>
            </a:stretch>
          </p:blipFill>
          <p:spPr>
            <a:xfrm flipH="1">
              <a:off x="-25" y="-20456"/>
              <a:ext cx="972775" cy="972775"/>
            </a:xfrm>
            <a:prstGeom prst="rect">
              <a:avLst/>
            </a:prstGeom>
            <a:noFill/>
            <a:ln>
              <a:noFill/>
            </a:ln>
          </p:spPr>
        </p:pic>
        <p:pic>
          <p:nvPicPr>
            <p:cNvPr id="315" name="Google Shape;315;p31"/>
            <p:cNvPicPr preferRelativeResize="0"/>
            <p:nvPr/>
          </p:nvPicPr>
          <p:blipFill>
            <a:blip r:embed="rId5">
              <a:alphaModFix/>
            </a:blip>
            <a:stretch>
              <a:fillRect/>
            </a:stretch>
          </p:blipFill>
          <p:spPr>
            <a:xfrm rot="5400000" flipH="1">
              <a:off x="-26" y="4169663"/>
              <a:ext cx="972775" cy="972775"/>
            </a:xfrm>
            <a:prstGeom prst="rect">
              <a:avLst/>
            </a:prstGeom>
            <a:noFill/>
            <a:ln>
              <a:noFill/>
            </a:ln>
          </p:spPr>
        </p:pic>
      </p:grpSp>
      <p:grpSp>
        <p:nvGrpSpPr>
          <p:cNvPr id="316" name="Google Shape;316;p31"/>
          <p:cNvGrpSpPr/>
          <p:nvPr/>
        </p:nvGrpSpPr>
        <p:grpSpPr>
          <a:xfrm rot="10800000">
            <a:off x="5368113" y="4784100"/>
            <a:ext cx="3789523" cy="359400"/>
            <a:chOff x="-13638" y="0"/>
            <a:chExt cx="3789523" cy="359400"/>
          </a:xfrm>
        </p:grpSpPr>
        <p:pic>
          <p:nvPicPr>
            <p:cNvPr id="317" name="Google Shape;317;p31"/>
            <p:cNvPicPr preferRelativeResize="0"/>
            <p:nvPr/>
          </p:nvPicPr>
          <p:blipFill>
            <a:blip r:embed="rId6">
              <a:alphaModFix/>
            </a:blip>
            <a:stretch>
              <a:fillRect/>
            </a:stretch>
          </p:blipFill>
          <p:spPr>
            <a:xfrm>
              <a:off x="-13638" y="0"/>
              <a:ext cx="3789523" cy="359400"/>
            </a:xfrm>
            <a:prstGeom prst="rect">
              <a:avLst/>
            </a:prstGeom>
            <a:noFill/>
            <a:ln>
              <a:noFill/>
            </a:ln>
          </p:spPr>
        </p:pic>
        <p:pic>
          <p:nvPicPr>
            <p:cNvPr id="318" name="Google Shape;318;p31"/>
            <p:cNvPicPr preferRelativeResize="0"/>
            <p:nvPr/>
          </p:nvPicPr>
          <p:blipFill>
            <a:blip r:embed="rId7">
              <a:alphaModFix/>
            </a:blip>
            <a:stretch>
              <a:fillRect/>
            </a:stretch>
          </p:blipFill>
          <p:spPr>
            <a:xfrm>
              <a:off x="265125" y="145205"/>
              <a:ext cx="1585464" cy="69000"/>
            </a:xfrm>
            <a:prstGeom prst="rect">
              <a:avLst/>
            </a:prstGeom>
            <a:noFill/>
            <a:ln>
              <a:noFill/>
            </a:ln>
          </p:spPr>
        </p:pic>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1pPr>
            <a:lvl2pPr lvl="1"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2pPr>
            <a:lvl3pPr lvl="2"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3pPr>
            <a:lvl4pPr lvl="3"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4pPr>
            <a:lvl5pPr lvl="4"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5pPr>
            <a:lvl6pPr lvl="5"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6pPr>
            <a:lvl7pPr lvl="6"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7pPr>
            <a:lvl8pPr lvl="7"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8pPr>
            <a:lvl9pPr lvl="8"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1pPr>
            <a:lvl2pPr marL="914400" lvl="1"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2pPr>
            <a:lvl3pPr marL="1371600" lvl="2"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3pPr>
            <a:lvl4pPr marL="1828800" lvl="3"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4pPr>
            <a:lvl5pPr marL="2286000" lvl="4"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5pPr>
            <a:lvl6pPr marL="2743200" lvl="5"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6pPr>
            <a:lvl7pPr marL="3200400" lvl="6"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7pPr>
            <a:lvl8pPr marL="3657600" lvl="7"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8pPr>
            <a:lvl9pPr marL="4114800" lvl="8"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 id="2147483660" r:id="rId11"/>
    <p:sldLayoutId id="2147483661" r:id="rId12"/>
    <p:sldLayoutId id="2147483664" r:id="rId13"/>
    <p:sldLayoutId id="2147483665" r:id="rId14"/>
    <p:sldLayoutId id="2147483666" r:id="rId15"/>
    <p:sldLayoutId id="2147483667" r:id="rId16"/>
    <p:sldLayoutId id="2147483669" r:id="rId17"/>
    <p:sldLayoutId id="2147483670" r:id="rId18"/>
    <p:sldLayoutId id="2147483671" r:id="rId19"/>
    <p:sldLayoutId id="2147483672" r:id="rId20"/>
    <p:sldLayoutId id="2147483673" r:id="rId21"/>
    <p:sldLayoutId id="2147483674" r:id="rId22"/>
    <p:sldLayoutId id="2147483676" r:id="rId23"/>
    <p:sldLayoutId id="2147483677" r:id="rId2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microsoft.com/office/2007/relationships/hdphoto" Target="../media/hdphoto3.wdp"/></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microsoft.com/office/2007/relationships/hdphoto" Target="../media/hdphoto4.wdp"/></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22.xml"/><Relationship Id="rId4" Type="http://schemas.microsoft.com/office/2007/relationships/hdphoto" Target="../media/hdphoto5.wdp"/></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3" Type="http://schemas.openxmlformats.org/officeDocument/2006/relationships/hyperlink" Target="http://nhsproviders.org/resources/nhs-staff-survey-results-2025-what-you-need-to-know" TargetMode="External"/><Relationship Id="rId2" Type="http://schemas.openxmlformats.org/officeDocument/2006/relationships/hyperlink" Target="https://www.statista.com/" TargetMode="Externa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35"/>
          <p:cNvSpPr txBox="1">
            <a:spLocks noGrp="1"/>
          </p:cNvSpPr>
          <p:nvPr>
            <p:ph type="ctrTitle"/>
          </p:nvPr>
        </p:nvSpPr>
        <p:spPr>
          <a:xfrm>
            <a:off x="972300" y="517600"/>
            <a:ext cx="7199400" cy="1477200"/>
          </a:xfrm>
          <a:prstGeom prst="rect">
            <a:avLst/>
          </a:prstGeom>
        </p:spPr>
        <p:txBody>
          <a:bodyPr spcFirstLastPara="1" wrap="square" lIns="91425" tIns="91425" rIns="91425" bIns="91425" anchor="b" anchorCtr="0">
            <a:noAutofit/>
          </a:bodyPr>
          <a:lstStyle/>
          <a:p>
            <a:pPr lvl="0" algn="l"/>
            <a:r>
              <a:rPr lang="en-US" sz="2800" dirty="0"/>
              <a:t>Human Capital Challenges in the NHS: Job Satisfaction – An HRM Perspective</a:t>
            </a:r>
            <a:endParaRPr sz="2800" dirty="0"/>
          </a:p>
        </p:txBody>
      </p:sp>
      <p:sp>
        <p:nvSpPr>
          <p:cNvPr id="330" name="Google Shape;330;p35"/>
          <p:cNvSpPr txBox="1">
            <a:spLocks noGrp="1"/>
          </p:cNvSpPr>
          <p:nvPr>
            <p:ph type="subTitle" idx="1"/>
          </p:nvPr>
        </p:nvSpPr>
        <p:spPr>
          <a:xfrm>
            <a:off x="972300" y="1891022"/>
            <a:ext cx="7199400" cy="2734878"/>
          </a:xfrm>
          <a:prstGeom prst="rect">
            <a:avLst/>
          </a:prstGeom>
        </p:spPr>
        <p:txBody>
          <a:bodyPr spcFirstLastPara="1" wrap="square" lIns="91425" tIns="91425" rIns="91425" bIns="91425" anchor="t" anchorCtr="0">
            <a:noAutofit/>
          </a:bodyPr>
          <a:lstStyle/>
          <a:p>
            <a:pPr marL="0" lvl="0" indent="0" algn="l"/>
            <a:r>
              <a:rPr lang="en-US" b="1" dirty="0"/>
              <a:t>Module</a:t>
            </a:r>
            <a:r>
              <a:rPr lang="en-US" dirty="0"/>
              <a:t>: Human Capital Management (LCMB7023)</a:t>
            </a:r>
          </a:p>
          <a:p>
            <a:pPr marL="0" lvl="0" indent="0" algn="l"/>
            <a:r>
              <a:rPr lang="en-US" b="1" dirty="0"/>
              <a:t>Program: </a:t>
            </a:r>
            <a:r>
              <a:rPr lang="en-US" dirty="0"/>
              <a:t>Master of Business Administration (MBA)</a:t>
            </a:r>
          </a:p>
          <a:p>
            <a:pPr marL="0" lvl="0" indent="0" algn="l"/>
            <a:endParaRPr lang="en-US" dirty="0"/>
          </a:p>
          <a:p>
            <a:pPr marL="0" lvl="0" indent="0" algn="l"/>
            <a:r>
              <a:rPr lang="en-US" b="1" dirty="0"/>
              <a:t>Presented By:</a:t>
            </a:r>
          </a:p>
          <a:p>
            <a:pPr marL="0" lvl="0" indent="0" algn="l"/>
            <a:r>
              <a:rPr lang="en-US" dirty="0"/>
              <a:t>Vishal </a:t>
            </a:r>
            <a:r>
              <a:rPr lang="en-US" dirty="0" err="1"/>
              <a:t>Kathiriya</a:t>
            </a:r>
            <a:r>
              <a:rPr lang="en-US" dirty="0"/>
              <a:t>      – 2528421</a:t>
            </a:r>
          </a:p>
          <a:p>
            <a:pPr marL="0" lvl="0" indent="0" algn="l"/>
            <a:r>
              <a:rPr lang="en-US" dirty="0" err="1"/>
              <a:t>Shrutik</a:t>
            </a:r>
            <a:r>
              <a:rPr lang="en-US" dirty="0"/>
              <a:t> </a:t>
            </a:r>
            <a:r>
              <a:rPr lang="en-US" dirty="0" err="1"/>
              <a:t>Sanghani</a:t>
            </a:r>
            <a:r>
              <a:rPr lang="en-US" dirty="0"/>
              <a:t>   – 2532586</a:t>
            </a:r>
          </a:p>
          <a:p>
            <a:pPr marL="0" lvl="0" indent="0" algn="l"/>
            <a:r>
              <a:rPr lang="en-US" dirty="0"/>
              <a:t>Rohit Virani             – 2532581</a:t>
            </a:r>
          </a:p>
          <a:p>
            <a:pPr marL="0" lvl="0" indent="0" algn="l"/>
            <a:r>
              <a:rPr lang="en-US" dirty="0"/>
              <a:t>Shyam patel          – 2520602</a:t>
            </a:r>
            <a:br>
              <a:rPr lang="en-US" dirty="0"/>
            </a:br>
            <a:br>
              <a:rPr lang="en-US" dirty="0"/>
            </a:br>
            <a:r>
              <a:rPr lang="en-US" b="1" dirty="0"/>
              <a:t>Lecturer: </a:t>
            </a:r>
            <a:r>
              <a:rPr lang="en-US" dirty="0">
                <a:effectLst/>
                <a:latin typeface="Arial" panose="020B0604020202020204" pitchFamily="34" charset="0"/>
                <a:ea typeface="Calibri" panose="020F0502020204030204" pitchFamily="34" charset="0"/>
              </a:rPr>
              <a:t>Dr </a:t>
            </a:r>
            <a:r>
              <a:rPr lang="en-US" dirty="0" err="1">
                <a:effectLst/>
                <a:latin typeface="Arial" panose="020B0604020202020204" pitchFamily="34" charset="0"/>
                <a:ea typeface="Calibri" panose="020F0502020204030204" pitchFamily="34" charset="0"/>
              </a:rPr>
              <a:t>Lakshani</a:t>
            </a:r>
            <a:r>
              <a:rPr lang="en-US" dirty="0">
                <a:effectLst/>
                <a:latin typeface="Arial" panose="020B0604020202020204" pitchFamily="34" charset="0"/>
                <a:ea typeface="Calibri" panose="020F0502020204030204" pitchFamily="34" charset="0"/>
              </a:rPr>
              <a:t> Mendis</a:t>
            </a:r>
            <a:br>
              <a:rPr lang="en-US" dirty="0"/>
            </a:br>
            <a:r>
              <a:rPr lang="en-US" b="1" dirty="0"/>
              <a:t>Submission Date:</a:t>
            </a:r>
            <a:r>
              <a:rPr lang="en-US" dirty="0"/>
              <a:t> 5 April 2026</a:t>
            </a:r>
            <a:br>
              <a:rPr lang="en-US" dirty="0"/>
            </a:b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Google Shape;344;p37"/>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TABLE OF CONTENTS</a:t>
            </a:r>
            <a:endParaRPr/>
          </a:p>
        </p:txBody>
      </p:sp>
      <p:sp>
        <p:nvSpPr>
          <p:cNvPr id="345" name="Google Shape;345;p37"/>
          <p:cNvSpPr txBox="1">
            <a:spLocks noGrp="1"/>
          </p:cNvSpPr>
          <p:nvPr>
            <p:ph type="title" idx="2"/>
          </p:nvPr>
        </p:nvSpPr>
        <p:spPr>
          <a:xfrm>
            <a:off x="3759205" y="1699096"/>
            <a:ext cx="694800" cy="69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01</a:t>
            </a:r>
            <a:endParaRPr dirty="0"/>
          </a:p>
        </p:txBody>
      </p:sp>
      <p:sp>
        <p:nvSpPr>
          <p:cNvPr id="346" name="Google Shape;346;p37"/>
          <p:cNvSpPr txBox="1">
            <a:spLocks noGrp="1"/>
          </p:cNvSpPr>
          <p:nvPr>
            <p:ph type="title" idx="3"/>
          </p:nvPr>
        </p:nvSpPr>
        <p:spPr>
          <a:xfrm>
            <a:off x="4690005" y="1699096"/>
            <a:ext cx="694800" cy="69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a:p>
        </p:txBody>
      </p:sp>
      <p:sp>
        <p:nvSpPr>
          <p:cNvPr id="347" name="Google Shape;347;p37"/>
          <p:cNvSpPr txBox="1">
            <a:spLocks noGrp="1"/>
          </p:cNvSpPr>
          <p:nvPr>
            <p:ph type="title" idx="4"/>
          </p:nvPr>
        </p:nvSpPr>
        <p:spPr>
          <a:xfrm>
            <a:off x="3759193" y="2781754"/>
            <a:ext cx="694800" cy="69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sp>
        <p:nvSpPr>
          <p:cNvPr id="348" name="Google Shape;348;p37"/>
          <p:cNvSpPr txBox="1">
            <a:spLocks noGrp="1"/>
          </p:cNvSpPr>
          <p:nvPr>
            <p:ph type="title" idx="5"/>
          </p:nvPr>
        </p:nvSpPr>
        <p:spPr>
          <a:xfrm>
            <a:off x="4689993" y="2781754"/>
            <a:ext cx="694800" cy="69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05</a:t>
            </a:r>
            <a:endParaRPr/>
          </a:p>
        </p:txBody>
      </p:sp>
      <p:sp>
        <p:nvSpPr>
          <p:cNvPr id="349" name="Google Shape;349;p37"/>
          <p:cNvSpPr txBox="1">
            <a:spLocks noGrp="1"/>
          </p:cNvSpPr>
          <p:nvPr>
            <p:ph type="title" idx="6"/>
          </p:nvPr>
        </p:nvSpPr>
        <p:spPr>
          <a:xfrm>
            <a:off x="3759207" y="3864413"/>
            <a:ext cx="694800" cy="69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03</a:t>
            </a:r>
            <a:endParaRPr/>
          </a:p>
        </p:txBody>
      </p:sp>
      <p:sp>
        <p:nvSpPr>
          <p:cNvPr id="350" name="Google Shape;350;p37"/>
          <p:cNvSpPr txBox="1">
            <a:spLocks noGrp="1"/>
          </p:cNvSpPr>
          <p:nvPr>
            <p:ph type="title" idx="7"/>
          </p:nvPr>
        </p:nvSpPr>
        <p:spPr>
          <a:xfrm>
            <a:off x="4690007" y="3864413"/>
            <a:ext cx="694800" cy="69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06</a:t>
            </a:r>
            <a:endParaRPr/>
          </a:p>
        </p:txBody>
      </p:sp>
      <p:sp>
        <p:nvSpPr>
          <p:cNvPr id="351" name="Google Shape;351;p37"/>
          <p:cNvSpPr txBox="1">
            <a:spLocks noGrp="1"/>
          </p:cNvSpPr>
          <p:nvPr>
            <p:ph type="subTitle" idx="1"/>
          </p:nvPr>
        </p:nvSpPr>
        <p:spPr>
          <a:xfrm>
            <a:off x="1280600" y="1699100"/>
            <a:ext cx="2288100" cy="694800"/>
          </a:xfrm>
          <a:prstGeom prst="rect">
            <a:avLst/>
          </a:prstGeom>
        </p:spPr>
        <p:txBody>
          <a:bodyPr spcFirstLastPara="1" wrap="square" lIns="91425" tIns="91425" rIns="91425" bIns="91425" anchor="ctr" anchorCtr="0">
            <a:noAutofit/>
          </a:bodyPr>
          <a:lstStyle/>
          <a:p>
            <a:pPr marL="0" lvl="0" indent="0"/>
            <a:r>
              <a:rPr lang="en-US" dirty="0"/>
              <a:t>Introduction &amp; NHS Background</a:t>
            </a:r>
            <a:endParaRPr dirty="0"/>
          </a:p>
        </p:txBody>
      </p:sp>
      <p:sp>
        <p:nvSpPr>
          <p:cNvPr id="352" name="Google Shape;352;p37"/>
          <p:cNvSpPr txBox="1">
            <a:spLocks noGrp="1"/>
          </p:cNvSpPr>
          <p:nvPr>
            <p:ph type="subTitle" idx="8"/>
          </p:nvPr>
        </p:nvSpPr>
        <p:spPr>
          <a:xfrm>
            <a:off x="1280600" y="2781762"/>
            <a:ext cx="2288100" cy="694800"/>
          </a:xfrm>
          <a:prstGeom prst="rect">
            <a:avLst/>
          </a:prstGeom>
        </p:spPr>
        <p:txBody>
          <a:bodyPr spcFirstLastPara="1" wrap="square" lIns="91425" tIns="91425" rIns="91425" bIns="91425" anchor="ctr" anchorCtr="0">
            <a:noAutofit/>
          </a:bodyPr>
          <a:lstStyle/>
          <a:p>
            <a:pPr marL="0" lvl="0" indent="0"/>
            <a:r>
              <a:rPr lang="en-US" dirty="0"/>
              <a:t>Job Satisfaction Challenges</a:t>
            </a:r>
            <a:endParaRPr dirty="0"/>
          </a:p>
        </p:txBody>
      </p:sp>
      <p:sp>
        <p:nvSpPr>
          <p:cNvPr id="353" name="Google Shape;353;p37"/>
          <p:cNvSpPr txBox="1">
            <a:spLocks noGrp="1"/>
          </p:cNvSpPr>
          <p:nvPr>
            <p:ph type="subTitle" idx="9"/>
          </p:nvPr>
        </p:nvSpPr>
        <p:spPr>
          <a:xfrm>
            <a:off x="1280600" y="3864423"/>
            <a:ext cx="2288100" cy="694800"/>
          </a:xfrm>
          <a:prstGeom prst="rect">
            <a:avLst/>
          </a:prstGeom>
        </p:spPr>
        <p:txBody>
          <a:bodyPr spcFirstLastPara="1" wrap="square" lIns="91425" tIns="91425" rIns="91425" bIns="91425" anchor="ctr" anchorCtr="0">
            <a:noAutofit/>
          </a:bodyPr>
          <a:lstStyle/>
          <a:p>
            <a:pPr marL="0" lvl="0" indent="0"/>
            <a:r>
              <a:rPr lang="en-US" dirty="0"/>
              <a:t>Theory Application &amp; Root Causes</a:t>
            </a:r>
            <a:endParaRPr dirty="0"/>
          </a:p>
        </p:txBody>
      </p:sp>
      <p:sp>
        <p:nvSpPr>
          <p:cNvPr id="354" name="Google Shape;354;p37"/>
          <p:cNvSpPr txBox="1">
            <a:spLocks noGrp="1"/>
          </p:cNvSpPr>
          <p:nvPr>
            <p:ph type="subTitle" idx="13"/>
          </p:nvPr>
        </p:nvSpPr>
        <p:spPr>
          <a:xfrm>
            <a:off x="5575300" y="1699096"/>
            <a:ext cx="2461260" cy="694800"/>
          </a:xfrm>
          <a:prstGeom prst="rect">
            <a:avLst/>
          </a:prstGeom>
        </p:spPr>
        <p:txBody>
          <a:bodyPr spcFirstLastPara="1" wrap="square" lIns="91425" tIns="91425" rIns="91425" bIns="91425" anchor="ctr" anchorCtr="0">
            <a:noAutofit/>
          </a:bodyPr>
          <a:lstStyle/>
          <a:p>
            <a:pPr marL="0" lvl="0" indent="0"/>
            <a:r>
              <a:rPr lang="en-US" dirty="0"/>
              <a:t>HR Strategies &amp; Recommendations</a:t>
            </a:r>
            <a:endParaRPr dirty="0"/>
          </a:p>
        </p:txBody>
      </p:sp>
      <p:sp>
        <p:nvSpPr>
          <p:cNvPr id="355" name="Google Shape;355;p37"/>
          <p:cNvSpPr txBox="1">
            <a:spLocks noGrp="1"/>
          </p:cNvSpPr>
          <p:nvPr>
            <p:ph type="subTitle" idx="14"/>
          </p:nvPr>
        </p:nvSpPr>
        <p:spPr>
          <a:xfrm>
            <a:off x="5575300" y="2781754"/>
            <a:ext cx="2288100" cy="694800"/>
          </a:xfrm>
          <a:prstGeom prst="rect">
            <a:avLst/>
          </a:prstGeom>
        </p:spPr>
        <p:txBody>
          <a:bodyPr spcFirstLastPara="1" wrap="square" lIns="91425" tIns="91425" rIns="91425" bIns="91425" anchor="ctr" anchorCtr="0">
            <a:noAutofit/>
          </a:bodyPr>
          <a:lstStyle/>
          <a:p>
            <a:pPr marL="0" lvl="0" indent="0"/>
            <a:r>
              <a:rPr lang="en-US" dirty="0"/>
              <a:t>Conclusion</a:t>
            </a:r>
            <a:endParaRPr dirty="0"/>
          </a:p>
        </p:txBody>
      </p:sp>
      <p:sp>
        <p:nvSpPr>
          <p:cNvPr id="356" name="Google Shape;356;p37"/>
          <p:cNvSpPr txBox="1">
            <a:spLocks noGrp="1"/>
          </p:cNvSpPr>
          <p:nvPr>
            <p:ph type="subTitle" idx="15"/>
          </p:nvPr>
        </p:nvSpPr>
        <p:spPr>
          <a:xfrm>
            <a:off x="5575300" y="3864413"/>
            <a:ext cx="2288100" cy="694800"/>
          </a:xfrm>
          <a:prstGeom prst="rect">
            <a:avLst/>
          </a:prstGeom>
        </p:spPr>
        <p:txBody>
          <a:bodyPr spcFirstLastPara="1" wrap="square" lIns="91425" tIns="91425" rIns="91425" bIns="91425" anchor="ctr" anchorCtr="0">
            <a:noAutofit/>
          </a:bodyPr>
          <a:lstStyle/>
          <a:p>
            <a:pPr marL="0" lvl="0" indent="0"/>
            <a:r>
              <a:rPr lang="en-US" dirty="0"/>
              <a:t>References</a:t>
            </a:r>
            <a:endParaRPr dirty="0"/>
          </a:p>
        </p:txBody>
      </p:sp>
      <p:pic>
        <p:nvPicPr>
          <p:cNvPr id="357" name="Google Shape;357;p37"/>
          <p:cNvPicPr preferRelativeResize="0"/>
          <p:nvPr/>
        </p:nvPicPr>
        <p:blipFill>
          <a:blip r:embed="rId3">
            <a:alphaModFix/>
          </a:blip>
          <a:stretch>
            <a:fillRect/>
          </a:stretch>
        </p:blipFill>
        <p:spPr>
          <a:xfrm>
            <a:off x="76200" y="3712050"/>
            <a:ext cx="1768000" cy="13505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63" name="Google Shape;363;p38"/>
          <p:cNvSpPr txBox="1">
            <a:spLocks noGrp="1"/>
          </p:cNvSpPr>
          <p:nvPr>
            <p:ph type="title"/>
          </p:nvPr>
        </p:nvSpPr>
        <p:spPr>
          <a:xfrm>
            <a:off x="713225" y="987538"/>
            <a:ext cx="4294800" cy="1062600"/>
          </a:xfrm>
          <a:prstGeom prst="rect">
            <a:avLst/>
          </a:prstGeom>
        </p:spPr>
        <p:txBody>
          <a:bodyPr spcFirstLastPara="1" wrap="square" lIns="91425" tIns="91425" rIns="91425" bIns="91425" anchor="b" anchorCtr="0">
            <a:noAutofit/>
          </a:bodyPr>
          <a:lstStyle/>
          <a:p>
            <a:pPr lvl="0"/>
            <a:r>
              <a:rPr lang="en-US" dirty="0"/>
              <a:t>Introduction to Job Satisfaction</a:t>
            </a:r>
            <a:endParaRPr dirty="0"/>
          </a:p>
        </p:txBody>
      </p:sp>
      <p:sp>
        <p:nvSpPr>
          <p:cNvPr id="364" name="Google Shape;364;p38"/>
          <p:cNvSpPr txBox="1">
            <a:spLocks noGrp="1"/>
          </p:cNvSpPr>
          <p:nvPr>
            <p:ph type="subTitle" idx="3"/>
          </p:nvPr>
        </p:nvSpPr>
        <p:spPr>
          <a:xfrm>
            <a:off x="713225" y="1978062"/>
            <a:ext cx="4294800" cy="2503500"/>
          </a:xfrm>
          <a:prstGeom prst="rect">
            <a:avLst/>
          </a:prstGeom>
        </p:spPr>
        <p:txBody>
          <a:bodyPr spcFirstLastPara="1" wrap="square" lIns="91425" tIns="91425" rIns="91425" bIns="91425" anchor="t" anchorCtr="0">
            <a:noAutofit/>
          </a:bodyPr>
          <a:lstStyle/>
          <a:p>
            <a:pPr marL="171450" lvl="0" indent="-171450">
              <a:buSzPts val="1100"/>
              <a:buFont typeface="Wingdings" panose="05000000000000000000" pitchFamily="2" charset="2"/>
              <a:buChar char="§"/>
            </a:pPr>
            <a:r>
              <a:rPr lang="en-US" dirty="0"/>
              <a:t>Job satisfaction refers to the level of employee happiness and satisfaction with their job (</a:t>
            </a:r>
            <a:r>
              <a:rPr lang="en-US" dirty="0" err="1">
                <a:solidFill>
                  <a:srgbClr val="222222"/>
                </a:solidFill>
                <a:latin typeface="Poppins" panose="020B0604020202020204" charset="0"/>
                <a:cs typeface="Poppins" panose="020B0604020202020204" charset="0"/>
              </a:rPr>
              <a:t>Dziuba</a:t>
            </a:r>
            <a:r>
              <a:rPr lang="en-US" dirty="0">
                <a:solidFill>
                  <a:srgbClr val="222222"/>
                </a:solidFill>
                <a:latin typeface="Poppins" panose="020B0604020202020204" charset="0"/>
                <a:cs typeface="Poppins" panose="020B0604020202020204" charset="0"/>
              </a:rPr>
              <a:t> </a:t>
            </a:r>
            <a:r>
              <a:rPr lang="en-US" i="1" dirty="0">
                <a:solidFill>
                  <a:srgbClr val="222222"/>
                </a:solidFill>
                <a:latin typeface="Poppins" panose="020B0604020202020204" charset="0"/>
                <a:cs typeface="Poppins" panose="020B0604020202020204" charset="0"/>
              </a:rPr>
              <a:t>et al., </a:t>
            </a:r>
            <a:r>
              <a:rPr lang="en-US" dirty="0">
                <a:solidFill>
                  <a:srgbClr val="222222"/>
                </a:solidFill>
                <a:latin typeface="Poppins" panose="020B0604020202020204" charset="0"/>
                <a:cs typeface="Poppins" panose="020B0604020202020204" charset="0"/>
              </a:rPr>
              <a:t>2020</a:t>
            </a:r>
            <a:r>
              <a:rPr lang="en-US" dirty="0"/>
              <a:t>).</a:t>
            </a:r>
          </a:p>
          <a:p>
            <a:pPr marL="171450" lvl="0" indent="-171450">
              <a:buSzPts val="1100"/>
              <a:buFont typeface="Wingdings" panose="05000000000000000000" pitchFamily="2" charset="2"/>
              <a:buChar char="§"/>
            </a:pPr>
            <a:endParaRPr lang="en-US" dirty="0"/>
          </a:p>
          <a:p>
            <a:pPr marL="171450" lvl="0" indent="-171450">
              <a:buSzPts val="1100"/>
              <a:buFont typeface="Wingdings" panose="05000000000000000000" pitchFamily="2" charset="2"/>
              <a:buChar char="§"/>
            </a:pPr>
            <a:r>
              <a:rPr lang="en-US" dirty="0"/>
              <a:t>It includes factors such as salary, working conditions, relationships, job security, and career development.</a:t>
            </a:r>
          </a:p>
          <a:p>
            <a:pPr marL="171450" lvl="0" indent="-171450">
              <a:buSzPts val="1100"/>
              <a:buFont typeface="Wingdings" panose="05000000000000000000" pitchFamily="2" charset="2"/>
              <a:buChar char="§"/>
            </a:pPr>
            <a:endParaRPr lang="en-US" dirty="0"/>
          </a:p>
          <a:p>
            <a:pPr marL="171450" lvl="0" indent="-171450">
              <a:buSzPts val="1100"/>
              <a:buFont typeface="Wingdings" panose="05000000000000000000" pitchFamily="2" charset="2"/>
              <a:buChar char="§"/>
            </a:pPr>
            <a:r>
              <a:rPr lang="en-US" dirty="0"/>
              <a:t>High job satisfaction leads to higher motivation, productivity, and employee commitment.</a:t>
            </a:r>
          </a:p>
          <a:p>
            <a:pPr marL="171450" lvl="0" indent="-171450">
              <a:buSzPts val="1100"/>
              <a:buFont typeface="Wingdings" panose="05000000000000000000" pitchFamily="2" charset="2"/>
              <a:buChar char="§"/>
            </a:pPr>
            <a:endParaRPr lang="en-US" dirty="0"/>
          </a:p>
          <a:p>
            <a:pPr marL="171450" lvl="0" indent="-171450">
              <a:buSzPts val="1100"/>
              <a:buFont typeface="Wingdings" panose="05000000000000000000" pitchFamily="2" charset="2"/>
              <a:buChar char="§"/>
            </a:pPr>
            <a:r>
              <a:rPr lang="en-US" dirty="0"/>
              <a:t>Low job satisfaction leads to stress, absenteeism, low performance, and employee turnover.</a:t>
            </a:r>
          </a:p>
          <a:p>
            <a:pPr marL="171450" lvl="0" indent="-171450">
              <a:buSzPts val="1100"/>
              <a:buFont typeface="Wingdings" panose="05000000000000000000" pitchFamily="2" charset="2"/>
              <a:buChar char="§"/>
            </a:pPr>
            <a:endParaRPr lang="en-US" dirty="0"/>
          </a:p>
          <a:p>
            <a:pPr marL="171450" lvl="0" indent="-171450">
              <a:buSzPts val="1100"/>
              <a:buFont typeface="Wingdings" panose="05000000000000000000" pitchFamily="2" charset="2"/>
              <a:buChar char="§"/>
            </a:pPr>
            <a:r>
              <a:rPr lang="en-US" dirty="0"/>
              <a:t>Job satisfaction is an important concept in Human Resource Management.</a:t>
            </a:r>
            <a:endParaRPr dirty="0"/>
          </a:p>
        </p:txBody>
      </p:sp>
      <p:pic>
        <p:nvPicPr>
          <p:cNvPr id="3" name="Picture Placeholder 2"/>
          <p:cNvPicPr>
            <a:picLocks noGrp="1" noChangeAspect="1"/>
          </p:cNvPicPr>
          <p:nvPr>
            <p:ph type="pic" idx="2"/>
          </p:nvPr>
        </p:nvPicPr>
        <p:blipFill>
          <a:blip r:embed="rId3">
            <a:duotone>
              <a:prstClr val="black"/>
              <a:schemeClr val="accent1">
                <a:tint val="45000"/>
                <a:satMod val="400000"/>
              </a:schemeClr>
            </a:duotone>
          </a:blip>
          <a:srcRect l="31794" r="31794"/>
          <a:stretch>
            <a:fillRect/>
          </a:stretch>
        </p:blipFill>
        <p:spPr>
          <a:xfrm>
            <a:off x="5868847" y="804662"/>
            <a:ext cx="2521287" cy="36769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pic>
        <p:nvPicPr>
          <p:cNvPr id="369" name="Google Shape;369;p39"/>
          <p:cNvPicPr preferRelativeResize="0"/>
          <p:nvPr/>
        </p:nvPicPr>
        <p:blipFill rotWithShape="1">
          <a:blip r:embed="rId3">
            <a:alphaModFix/>
          </a:blip>
          <a:srcRect t="130" b="130"/>
          <a:stretch/>
        </p:blipFill>
        <p:spPr>
          <a:xfrm rot="10800000">
            <a:off x="1757130" y="278103"/>
            <a:ext cx="1716695" cy="1307947"/>
          </a:xfrm>
          <a:prstGeom prst="rect">
            <a:avLst/>
          </a:prstGeom>
          <a:noFill/>
          <a:ln>
            <a:noFill/>
          </a:ln>
        </p:spPr>
      </p:pic>
      <p:sp>
        <p:nvSpPr>
          <p:cNvPr id="370" name="Google Shape;370;p39"/>
          <p:cNvSpPr txBox="1">
            <a:spLocks noGrp="1"/>
          </p:cNvSpPr>
          <p:nvPr>
            <p:ph type="title"/>
          </p:nvPr>
        </p:nvSpPr>
        <p:spPr>
          <a:xfrm>
            <a:off x="4040246" y="278102"/>
            <a:ext cx="4923643" cy="1391700"/>
          </a:xfrm>
          <a:prstGeom prst="rect">
            <a:avLst/>
          </a:prstGeom>
        </p:spPr>
        <p:txBody>
          <a:bodyPr spcFirstLastPara="1" wrap="square" lIns="91425" tIns="91425" rIns="91425" bIns="91425" anchor="t" anchorCtr="0">
            <a:noAutofit/>
          </a:bodyPr>
          <a:lstStyle/>
          <a:p>
            <a:pPr lvl="0" algn="l"/>
            <a:r>
              <a:rPr lang="en-US" sz="3200" dirty="0"/>
              <a:t>Importance of Job Satisfaction in HRM</a:t>
            </a:r>
            <a:endParaRPr sz="3200" dirty="0"/>
          </a:p>
        </p:txBody>
      </p:sp>
      <p:sp>
        <p:nvSpPr>
          <p:cNvPr id="8" name="Google Shape;364;p38"/>
          <p:cNvSpPr txBox="1">
            <a:spLocks/>
          </p:cNvSpPr>
          <p:nvPr/>
        </p:nvSpPr>
        <p:spPr>
          <a:xfrm>
            <a:off x="4114801" y="1403077"/>
            <a:ext cx="4064924" cy="2969418"/>
          </a:xfrm>
          <a:prstGeom prst="rect">
            <a:avLst/>
          </a:prstGeom>
          <a:noFill/>
          <a:ln>
            <a:noFill/>
          </a:ln>
        </p:spPr>
        <p:txBody>
          <a:bodyPr spcFirstLastPara="1" wrap="square" lIns="91425" tIns="91425" rIns="91425" bIns="91425" anchor="t" anchorCtr="0">
            <a:noAutofit/>
          </a:bodyPr>
          <a:lstStyle/>
          <a:p>
            <a:pPr marL="171450" indent="-171450">
              <a:buClrTx/>
              <a:buSzPts val="1100"/>
              <a:buFont typeface="Wingdings" panose="05000000000000000000" pitchFamily="2" charset="2"/>
              <a:buChar char="q"/>
            </a:pPr>
            <a:r>
              <a:rPr lang="en-US" sz="1200" dirty="0">
                <a:latin typeface="Poppins" panose="020B0604020202020204" charset="0"/>
                <a:cs typeface="Poppins" panose="020B0604020202020204" charset="0"/>
              </a:rPr>
              <a:t>Improves employee performance and productivity.</a:t>
            </a:r>
          </a:p>
          <a:p>
            <a:pPr marL="171450" indent="-171450">
              <a:buClrTx/>
              <a:buSzPts val="1100"/>
              <a:buFont typeface="Wingdings" panose="05000000000000000000" pitchFamily="2" charset="2"/>
              <a:buChar char="q"/>
            </a:pPr>
            <a:endParaRPr lang="en-US" sz="1200" dirty="0">
              <a:latin typeface="Poppins" panose="020B0604020202020204" charset="0"/>
              <a:cs typeface="Poppins" panose="020B0604020202020204" charset="0"/>
            </a:endParaRPr>
          </a:p>
          <a:p>
            <a:pPr marL="171450" indent="-171450">
              <a:buClrTx/>
              <a:buSzPts val="1100"/>
              <a:buFont typeface="Wingdings" panose="05000000000000000000" pitchFamily="2" charset="2"/>
              <a:buChar char="q"/>
            </a:pPr>
            <a:r>
              <a:rPr lang="en-US" sz="1200" dirty="0">
                <a:latin typeface="Poppins" panose="020B0604020202020204" charset="0"/>
                <a:cs typeface="Poppins" panose="020B0604020202020204" charset="0"/>
              </a:rPr>
              <a:t>Increases employee motivation and engagement (</a:t>
            </a:r>
            <a:r>
              <a:rPr lang="en-US" sz="1200" dirty="0" err="1">
                <a:solidFill>
                  <a:srgbClr val="222222"/>
                </a:solidFill>
                <a:latin typeface="Poppins" panose="020B0604020202020204" charset="0"/>
                <a:cs typeface="Poppins" panose="020B0604020202020204" charset="0"/>
              </a:rPr>
              <a:t>Riyanto</a:t>
            </a:r>
            <a:r>
              <a:rPr lang="en-US" sz="1200" dirty="0">
                <a:solidFill>
                  <a:srgbClr val="222222"/>
                </a:solidFill>
                <a:latin typeface="Poppins" panose="020B0604020202020204" charset="0"/>
                <a:cs typeface="Poppins" panose="020B0604020202020204" charset="0"/>
              </a:rPr>
              <a:t> et al., 2021)</a:t>
            </a:r>
            <a:r>
              <a:rPr lang="en-US" sz="1200" dirty="0">
                <a:latin typeface="Poppins" panose="020B0604020202020204" charset="0"/>
                <a:cs typeface="Poppins" panose="020B0604020202020204" charset="0"/>
              </a:rPr>
              <a:t>.</a:t>
            </a:r>
          </a:p>
          <a:p>
            <a:pPr marL="171450" indent="-171450">
              <a:buClrTx/>
              <a:buSzPts val="1100"/>
              <a:buFont typeface="Wingdings" panose="05000000000000000000" pitchFamily="2" charset="2"/>
              <a:buChar char="q"/>
            </a:pPr>
            <a:endParaRPr lang="en-US" sz="1200" dirty="0">
              <a:latin typeface="Poppins" panose="020B0604020202020204" charset="0"/>
              <a:cs typeface="Poppins" panose="020B0604020202020204" charset="0"/>
            </a:endParaRPr>
          </a:p>
          <a:p>
            <a:pPr marL="171450" indent="-171450">
              <a:buClrTx/>
              <a:buSzPts val="1100"/>
              <a:buFont typeface="Wingdings" panose="05000000000000000000" pitchFamily="2" charset="2"/>
              <a:buChar char="q"/>
            </a:pPr>
            <a:r>
              <a:rPr lang="en-US" sz="1200" dirty="0">
                <a:latin typeface="Poppins" panose="020B0604020202020204" charset="0"/>
                <a:cs typeface="Poppins" panose="020B0604020202020204" charset="0"/>
              </a:rPr>
              <a:t>Reduces employee turnover and absenteeism.</a:t>
            </a:r>
          </a:p>
          <a:p>
            <a:pPr marL="171450" indent="-171450">
              <a:buClrTx/>
              <a:buSzPts val="1100"/>
              <a:buFont typeface="Wingdings" panose="05000000000000000000" pitchFamily="2" charset="2"/>
              <a:buChar char="q"/>
            </a:pPr>
            <a:endParaRPr lang="en-US" sz="1200" dirty="0">
              <a:latin typeface="Poppins" panose="020B0604020202020204" charset="0"/>
              <a:cs typeface="Poppins" panose="020B0604020202020204" charset="0"/>
            </a:endParaRPr>
          </a:p>
          <a:p>
            <a:pPr marL="171450" indent="-171450">
              <a:buClrTx/>
              <a:buSzPts val="1100"/>
              <a:buFont typeface="Wingdings" panose="05000000000000000000" pitchFamily="2" charset="2"/>
              <a:buChar char="q"/>
            </a:pPr>
            <a:r>
              <a:rPr lang="en-US" sz="1200" dirty="0">
                <a:latin typeface="Poppins" panose="020B0604020202020204" charset="0"/>
                <a:cs typeface="Poppins" panose="020B0604020202020204" charset="0"/>
              </a:rPr>
              <a:t>Improves employee retention and organizational commitment.</a:t>
            </a:r>
          </a:p>
          <a:p>
            <a:pPr marL="171450" indent="-171450">
              <a:buClrTx/>
              <a:buSzPts val="1100"/>
              <a:buFont typeface="Wingdings" panose="05000000000000000000" pitchFamily="2" charset="2"/>
              <a:buChar char="q"/>
            </a:pPr>
            <a:endParaRPr lang="en-US" sz="1200" dirty="0">
              <a:latin typeface="Poppins" panose="020B0604020202020204" charset="0"/>
              <a:cs typeface="Poppins" panose="020B0604020202020204" charset="0"/>
            </a:endParaRPr>
          </a:p>
          <a:p>
            <a:pPr marL="171450" indent="-171450">
              <a:buClrTx/>
              <a:buSzPts val="1100"/>
              <a:buFont typeface="Wingdings" panose="05000000000000000000" pitchFamily="2" charset="2"/>
              <a:buChar char="q"/>
            </a:pPr>
            <a:r>
              <a:rPr lang="en-US" sz="1200" dirty="0">
                <a:latin typeface="Poppins" panose="020B0604020202020204" charset="0"/>
                <a:cs typeface="Poppins" panose="020B0604020202020204" charset="0"/>
              </a:rPr>
              <a:t>Helps organizations achieve strategic goals.</a:t>
            </a:r>
          </a:p>
          <a:p>
            <a:pPr marL="171450" indent="-171450">
              <a:buClrTx/>
              <a:buSzPts val="1100"/>
              <a:buFont typeface="Wingdings" panose="05000000000000000000" pitchFamily="2" charset="2"/>
              <a:buChar char="q"/>
            </a:pPr>
            <a:endParaRPr lang="en-US" sz="1200" dirty="0">
              <a:latin typeface="Poppins" panose="020B0604020202020204" charset="0"/>
              <a:cs typeface="Poppins" panose="020B0604020202020204" charset="0"/>
            </a:endParaRPr>
          </a:p>
          <a:p>
            <a:pPr marL="171450" indent="-171450">
              <a:buClrTx/>
              <a:buSzPts val="1100"/>
              <a:buFont typeface="Wingdings" panose="05000000000000000000" pitchFamily="2" charset="2"/>
              <a:buChar char="q"/>
            </a:pPr>
            <a:r>
              <a:rPr lang="en-US" sz="1200" dirty="0">
                <a:latin typeface="Poppins" panose="020B0604020202020204" charset="0"/>
                <a:cs typeface="Poppins" panose="020B0604020202020204" charset="0"/>
              </a:rPr>
              <a:t>Creates a positive work environment.</a:t>
            </a:r>
          </a:p>
        </p:txBody>
      </p:sp>
      <p:pic>
        <p:nvPicPr>
          <p:cNvPr id="5" name="Picture Placeholder 4"/>
          <p:cNvPicPr>
            <a:picLocks noGrp="1" noChangeAspect="1"/>
          </p:cNvPicPr>
          <p:nvPr>
            <p:ph type="pic" idx="3"/>
          </p:nvPr>
        </p:nvPicPr>
        <p:blipFill>
          <a:blip r:embed="rId4">
            <a:extLst>
              <a:ext uri="{BEBA8EAE-BF5A-486C-A8C5-ECC9F3942E4B}">
                <a14:imgProps xmlns:a14="http://schemas.microsoft.com/office/drawing/2010/main">
                  <a14:imgLayer r:embed="rId5">
                    <a14:imgEffect>
                      <a14:colorTemperature colorTemp="4700"/>
                    </a14:imgEffect>
                  </a14:imgLayer>
                </a14:imgProps>
              </a:ext>
            </a:extLst>
          </a:blip>
          <a:srcRect l="26761" r="26761"/>
          <a:stretch>
            <a:fillRect/>
          </a:stretch>
        </p:blipFill>
        <p:spPr>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40"/>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lvl="0"/>
            <a:r>
              <a:rPr lang="en-US" dirty="0"/>
              <a:t>NHS Overview</a:t>
            </a:r>
            <a:endParaRPr dirty="0"/>
          </a:p>
        </p:txBody>
      </p:sp>
      <p:sp>
        <p:nvSpPr>
          <p:cNvPr id="378" name="Google Shape;378;p40"/>
          <p:cNvSpPr txBox="1">
            <a:spLocks noGrp="1"/>
          </p:cNvSpPr>
          <p:nvPr>
            <p:ph type="subTitle" idx="2"/>
          </p:nvPr>
        </p:nvSpPr>
        <p:spPr>
          <a:xfrm>
            <a:off x="566182" y="1610698"/>
            <a:ext cx="4604334" cy="2362785"/>
          </a:xfrm>
          <a:prstGeom prst="rect">
            <a:avLst/>
          </a:prstGeom>
        </p:spPr>
        <p:txBody>
          <a:bodyPr spcFirstLastPara="1" wrap="square" lIns="91425" tIns="91425" rIns="91425" bIns="91425" anchor="t" anchorCtr="0">
            <a:noAutofit/>
          </a:bodyPr>
          <a:lstStyle/>
          <a:p>
            <a:pPr marL="171450" lvl="0" indent="-171450">
              <a:buFont typeface="Wingdings" panose="05000000000000000000" pitchFamily="2" charset="2"/>
              <a:buChar char="v"/>
            </a:pPr>
            <a:r>
              <a:rPr lang="en-US" dirty="0"/>
              <a:t>The NHS (National Health Service) is the public healthcare system in the United Kingdom.</a:t>
            </a:r>
          </a:p>
          <a:p>
            <a:pPr marL="171450" lvl="0" indent="-171450">
              <a:buFont typeface="Wingdings" panose="05000000000000000000" pitchFamily="2" charset="2"/>
              <a:buChar char="v"/>
            </a:pPr>
            <a:endParaRPr lang="en-US" dirty="0"/>
          </a:p>
          <a:p>
            <a:pPr marL="171450" lvl="0" indent="-171450">
              <a:buFont typeface="Wingdings" panose="05000000000000000000" pitchFamily="2" charset="2"/>
              <a:buChar char="v"/>
            </a:pPr>
            <a:r>
              <a:rPr lang="en-US" dirty="0"/>
              <a:t>Established in 1948 to provide free healthcare services.</a:t>
            </a:r>
          </a:p>
          <a:p>
            <a:pPr marL="171450" lvl="0" indent="-171450">
              <a:buFont typeface="Wingdings" panose="05000000000000000000" pitchFamily="2" charset="2"/>
              <a:buChar char="v"/>
            </a:pPr>
            <a:endParaRPr lang="en-US" dirty="0"/>
          </a:p>
          <a:p>
            <a:pPr marL="171450" lvl="0" indent="-171450">
              <a:buFont typeface="Wingdings" panose="05000000000000000000" pitchFamily="2" charset="2"/>
              <a:buChar char="v"/>
            </a:pPr>
            <a:r>
              <a:rPr lang="en-US" dirty="0"/>
              <a:t>One of the largest employers in the world.</a:t>
            </a:r>
          </a:p>
          <a:p>
            <a:pPr marL="171450" lvl="0" indent="-171450">
              <a:buFont typeface="Wingdings" panose="05000000000000000000" pitchFamily="2" charset="2"/>
              <a:buChar char="v"/>
            </a:pPr>
            <a:endParaRPr lang="en-US" dirty="0"/>
          </a:p>
          <a:p>
            <a:pPr marL="171450" lvl="0" indent="-171450">
              <a:buFont typeface="Wingdings" panose="05000000000000000000" pitchFamily="2" charset="2"/>
              <a:buChar char="v"/>
            </a:pPr>
            <a:r>
              <a:rPr lang="en-US" dirty="0"/>
              <a:t>Employs over 1.5 million staff including doctors, nurses, and administrative staff (</a:t>
            </a:r>
            <a:r>
              <a:rPr lang="en-US" dirty="0">
                <a:solidFill>
                  <a:srgbClr val="222222"/>
                </a:solidFill>
                <a:latin typeface="Poppins" panose="020B0604020202020204" charset="0"/>
                <a:cs typeface="Poppins" panose="020B0604020202020204" charset="0"/>
              </a:rPr>
              <a:t>Yang, 2025)</a:t>
            </a:r>
            <a:r>
              <a:rPr lang="en-US" dirty="0"/>
              <a:t>.</a:t>
            </a:r>
          </a:p>
          <a:p>
            <a:pPr marL="171450" lvl="0" indent="-171450">
              <a:buFont typeface="Wingdings" panose="05000000000000000000" pitchFamily="2" charset="2"/>
              <a:buChar char="v"/>
            </a:pPr>
            <a:endParaRPr lang="en-US" dirty="0"/>
          </a:p>
          <a:p>
            <a:pPr marL="171450" lvl="0" indent="-171450">
              <a:buFont typeface="Wingdings" panose="05000000000000000000" pitchFamily="2" charset="2"/>
              <a:buChar char="v"/>
            </a:pPr>
            <a:r>
              <a:rPr lang="en-US" dirty="0"/>
              <a:t>Provides healthcare services such as hospitals, emergency services, mental health, and primary care.</a:t>
            </a:r>
          </a:p>
          <a:p>
            <a:pPr marL="171450" lvl="0" indent="-171450">
              <a:buFont typeface="Wingdings" panose="05000000000000000000" pitchFamily="2" charset="2"/>
              <a:buChar char="v"/>
            </a:pPr>
            <a:endParaRPr lang="en-US" dirty="0"/>
          </a:p>
          <a:p>
            <a:pPr marL="171450" lvl="0" indent="-171450">
              <a:buFont typeface="Wingdings" panose="05000000000000000000" pitchFamily="2" charset="2"/>
              <a:buChar char="v"/>
            </a:pPr>
            <a:r>
              <a:rPr lang="en-US" dirty="0"/>
              <a:t>Plays a critical role in public health and patient care in the UK.</a:t>
            </a:r>
            <a:endParaRPr dirty="0"/>
          </a:p>
        </p:txBody>
      </p:sp>
      <p:pic>
        <p:nvPicPr>
          <p:cNvPr id="4098" name="Picture 2" descr="Exploring The National Health Service (What Is NHS) In The U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0516" y="1774689"/>
            <a:ext cx="3451225" cy="23064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82"/>
        <p:cNvGrpSpPr/>
        <p:nvPr/>
      </p:nvGrpSpPr>
      <p:grpSpPr>
        <a:xfrm>
          <a:off x="0" y="0"/>
          <a:ext cx="0" cy="0"/>
          <a:chOff x="0" y="0"/>
          <a:chExt cx="0" cy="0"/>
        </a:xfrm>
      </p:grpSpPr>
      <p:sp>
        <p:nvSpPr>
          <p:cNvPr id="386" name="Google Shape;386;p41"/>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lvl="0"/>
            <a:r>
              <a:rPr lang="en-US" dirty="0"/>
              <a:t>Current Workforce Situation in NHS</a:t>
            </a:r>
            <a:endParaRPr dirty="0"/>
          </a:p>
        </p:txBody>
      </p:sp>
      <p:sp>
        <p:nvSpPr>
          <p:cNvPr id="388" name="Google Shape;388;p41"/>
          <p:cNvSpPr txBox="1">
            <a:spLocks noGrp="1"/>
          </p:cNvSpPr>
          <p:nvPr>
            <p:ph type="subTitle" idx="2"/>
          </p:nvPr>
        </p:nvSpPr>
        <p:spPr>
          <a:xfrm>
            <a:off x="5334000" y="1449630"/>
            <a:ext cx="2997200" cy="2781547"/>
          </a:xfrm>
          <a:prstGeom prst="rect">
            <a:avLst/>
          </a:prstGeom>
        </p:spPr>
        <p:txBody>
          <a:bodyPr spcFirstLastPara="1" wrap="square" lIns="91425" tIns="91425" rIns="91425" bIns="91425" anchor="ctr" anchorCtr="0">
            <a:noAutofit/>
          </a:bodyPr>
          <a:lstStyle/>
          <a:p>
            <a:pPr marL="171450" lvl="0" indent="-171450">
              <a:buFont typeface="Arial" panose="020B0604020202020204" pitchFamily="34" charset="0"/>
              <a:buChar char="•"/>
            </a:pPr>
            <a:r>
              <a:rPr lang="en-US" dirty="0"/>
              <a:t>NHS is facing staff shortages across many departments (</a:t>
            </a:r>
            <a:r>
              <a:rPr lang="en-US" dirty="0">
                <a:solidFill>
                  <a:srgbClr val="222222"/>
                </a:solidFill>
                <a:latin typeface="Poppins" panose="020B0604020202020204" charset="0"/>
                <a:cs typeface="Poppins" panose="020B0604020202020204" charset="0"/>
              </a:rPr>
              <a:t>Morgan, 2022</a:t>
            </a:r>
            <a:r>
              <a:rPr lang="en-US" dirty="0"/>
              <a:t>).</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Demand for healthcare services is increasing.</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Ageing population increases patient demand.</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Employees face high workload and long working hours.</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Many employees leave NHS due to stress and workload.</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Recruitment and retention are major HR challenges.</a:t>
            </a:r>
            <a:endParaRPr dirty="0"/>
          </a:p>
        </p:txBody>
      </p:sp>
      <p:pic>
        <p:nvPicPr>
          <p:cNvPr id="2" name="Picture 1"/>
          <p:cNvPicPr>
            <a:picLocks noChangeAspect="1"/>
          </p:cNvPicPr>
          <p:nvPr/>
        </p:nvPicPr>
        <p:blipFill>
          <a:blip r:embed="rId3"/>
          <a:stretch>
            <a:fillRect/>
          </a:stretch>
        </p:blipFill>
        <p:spPr>
          <a:xfrm>
            <a:off x="306021" y="1584167"/>
            <a:ext cx="4906060" cy="236253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42"/>
          <p:cNvSpPr txBox="1">
            <a:spLocks noGrp="1"/>
          </p:cNvSpPr>
          <p:nvPr>
            <p:ph type="title"/>
          </p:nvPr>
        </p:nvSpPr>
        <p:spPr>
          <a:xfrm>
            <a:off x="726776" y="582195"/>
            <a:ext cx="7704000" cy="572700"/>
          </a:xfrm>
          <a:prstGeom prst="rect">
            <a:avLst/>
          </a:prstGeom>
        </p:spPr>
        <p:txBody>
          <a:bodyPr spcFirstLastPara="1" wrap="square" lIns="91425" tIns="91425" rIns="91425" bIns="91425" anchor="t" anchorCtr="0">
            <a:noAutofit/>
          </a:bodyPr>
          <a:lstStyle/>
          <a:p>
            <a:pPr lvl="0"/>
            <a:r>
              <a:rPr lang="en-US" dirty="0"/>
              <a:t>Importance of Job Satisfaction in Healthcare Sector</a:t>
            </a:r>
            <a:endParaRPr dirty="0"/>
          </a:p>
        </p:txBody>
      </p:sp>
      <p:sp>
        <p:nvSpPr>
          <p:cNvPr id="408" name="Google Shape;408;p42"/>
          <p:cNvSpPr txBox="1">
            <a:spLocks noGrp="1"/>
          </p:cNvSpPr>
          <p:nvPr>
            <p:ph type="subTitle" idx="3"/>
          </p:nvPr>
        </p:nvSpPr>
        <p:spPr>
          <a:xfrm>
            <a:off x="810116" y="1730512"/>
            <a:ext cx="3853324" cy="3040993"/>
          </a:xfrm>
          <a:prstGeom prst="rect">
            <a:avLst/>
          </a:prstGeom>
        </p:spPr>
        <p:txBody>
          <a:bodyPr spcFirstLastPara="1" wrap="square" lIns="91425" tIns="91425" rIns="91425" bIns="91425" anchor="t" anchorCtr="0">
            <a:noAutofit/>
          </a:bodyPr>
          <a:lstStyle/>
          <a:p>
            <a:pPr marL="171450" lvl="0" indent="-171450">
              <a:buFont typeface="Courier New" panose="02070309020205020404" pitchFamily="49" charset="0"/>
              <a:buChar char="o"/>
            </a:pPr>
            <a:r>
              <a:rPr lang="en-US" dirty="0"/>
              <a:t>Job satisfaction affects quality of patient care.</a:t>
            </a:r>
          </a:p>
          <a:p>
            <a:pPr marL="171450" lvl="0" indent="-171450">
              <a:buFont typeface="Courier New" panose="02070309020205020404" pitchFamily="49" charset="0"/>
              <a:buChar char="o"/>
            </a:pPr>
            <a:endParaRPr lang="en-US" dirty="0"/>
          </a:p>
          <a:p>
            <a:pPr marL="171450" lvl="0" indent="-171450">
              <a:buFont typeface="Courier New" panose="02070309020205020404" pitchFamily="49" charset="0"/>
              <a:buChar char="o"/>
            </a:pPr>
            <a:r>
              <a:rPr lang="en-US" dirty="0"/>
              <a:t>Satisfied staff provide better healthcare services (</a:t>
            </a:r>
            <a:r>
              <a:rPr lang="en-US" dirty="0" err="1">
                <a:solidFill>
                  <a:srgbClr val="222222"/>
                </a:solidFill>
                <a:latin typeface="Poppins" panose="020B0604020202020204" charset="0"/>
                <a:cs typeface="Poppins" panose="020B0604020202020204" charset="0"/>
              </a:rPr>
              <a:t>İzci</a:t>
            </a:r>
            <a:r>
              <a:rPr lang="en-US" dirty="0">
                <a:solidFill>
                  <a:srgbClr val="222222"/>
                </a:solidFill>
                <a:latin typeface="Poppins" panose="020B0604020202020204" charset="0"/>
                <a:cs typeface="Poppins" panose="020B0604020202020204" charset="0"/>
              </a:rPr>
              <a:t> et al., 2021)</a:t>
            </a:r>
            <a:r>
              <a:rPr lang="en-US" dirty="0"/>
              <a:t>.</a:t>
            </a:r>
          </a:p>
          <a:p>
            <a:pPr marL="171450" lvl="0" indent="-171450">
              <a:buFont typeface="Courier New" panose="02070309020205020404" pitchFamily="49" charset="0"/>
              <a:buChar char="o"/>
            </a:pPr>
            <a:endParaRPr lang="en-US" dirty="0"/>
          </a:p>
          <a:p>
            <a:pPr marL="171450" lvl="0" indent="-171450">
              <a:buFont typeface="Courier New" panose="02070309020205020404" pitchFamily="49" charset="0"/>
              <a:buChar char="o"/>
            </a:pPr>
            <a:r>
              <a:rPr lang="en-US" dirty="0"/>
              <a:t>Reduces medical errors and improves patient safety.</a:t>
            </a:r>
          </a:p>
          <a:p>
            <a:pPr marL="171450" lvl="0" indent="-171450">
              <a:buFont typeface="Courier New" panose="02070309020205020404" pitchFamily="49" charset="0"/>
              <a:buChar char="o"/>
            </a:pPr>
            <a:endParaRPr lang="en-US" dirty="0"/>
          </a:p>
          <a:p>
            <a:pPr marL="171450" lvl="0" indent="-171450">
              <a:buFont typeface="Courier New" panose="02070309020205020404" pitchFamily="49" charset="0"/>
              <a:buChar char="o"/>
            </a:pPr>
            <a:r>
              <a:rPr lang="en-US" dirty="0"/>
              <a:t>Improves staff wellbeing and mental health.</a:t>
            </a:r>
          </a:p>
          <a:p>
            <a:pPr marL="171450" lvl="0" indent="-171450">
              <a:buFont typeface="Courier New" panose="02070309020205020404" pitchFamily="49" charset="0"/>
              <a:buChar char="o"/>
            </a:pPr>
            <a:endParaRPr lang="en-US" dirty="0"/>
          </a:p>
          <a:p>
            <a:pPr marL="171450" lvl="0" indent="-171450">
              <a:buFont typeface="Courier New" panose="02070309020205020404" pitchFamily="49" charset="0"/>
              <a:buChar char="o"/>
            </a:pPr>
            <a:r>
              <a:rPr lang="en-US" dirty="0"/>
              <a:t>Increases employee commitment and performance.</a:t>
            </a:r>
          </a:p>
          <a:p>
            <a:pPr marL="171450" lvl="0" indent="-171450">
              <a:buFont typeface="Courier New" panose="02070309020205020404" pitchFamily="49" charset="0"/>
              <a:buChar char="o"/>
            </a:pPr>
            <a:endParaRPr lang="en-US" dirty="0"/>
          </a:p>
          <a:p>
            <a:pPr marL="171450" lvl="0" indent="-171450">
              <a:buFont typeface="Courier New" panose="02070309020205020404" pitchFamily="49" charset="0"/>
              <a:buChar char="o"/>
            </a:pPr>
            <a:r>
              <a:rPr lang="en-US" dirty="0"/>
              <a:t>Important for overall healthcare service quality.</a:t>
            </a:r>
            <a:endParaRPr dirty="0"/>
          </a:p>
        </p:txBody>
      </p:sp>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colorTemperature colorTemp="7200"/>
                    </a14:imgEffect>
                  </a14:imgLayer>
                </a14:imgProps>
              </a:ext>
            </a:extLst>
          </a:blip>
          <a:stretch>
            <a:fillRect/>
          </a:stretch>
        </p:blipFill>
        <p:spPr>
          <a:xfrm>
            <a:off x="4907280" y="1828800"/>
            <a:ext cx="3692178" cy="2590693"/>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42"/>
        <p:cNvGrpSpPr/>
        <p:nvPr/>
      </p:nvGrpSpPr>
      <p:grpSpPr>
        <a:xfrm>
          <a:off x="0" y="0"/>
          <a:ext cx="0" cy="0"/>
          <a:chOff x="0" y="0"/>
          <a:chExt cx="0" cy="0"/>
        </a:xfrm>
      </p:grpSpPr>
      <p:sp>
        <p:nvSpPr>
          <p:cNvPr id="444" name="Google Shape;444;p43"/>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lvl="0"/>
            <a:r>
              <a:rPr lang="en-US" dirty="0"/>
              <a:t>CHALLENGES</a:t>
            </a:r>
            <a:endParaRPr dirty="0"/>
          </a:p>
        </p:txBody>
      </p:sp>
      <p:sp>
        <p:nvSpPr>
          <p:cNvPr id="448" name="Google Shape;448;p43"/>
          <p:cNvSpPr txBox="1">
            <a:spLocks noGrp="1"/>
          </p:cNvSpPr>
          <p:nvPr>
            <p:ph type="subTitle" idx="4"/>
          </p:nvPr>
        </p:nvSpPr>
        <p:spPr>
          <a:xfrm>
            <a:off x="779281" y="1478350"/>
            <a:ext cx="4421513" cy="3087071"/>
          </a:xfrm>
          <a:prstGeom prst="rect">
            <a:avLst/>
          </a:prstGeom>
        </p:spPr>
        <p:txBody>
          <a:bodyPr spcFirstLastPara="1" wrap="square" lIns="91425" tIns="91425" rIns="91425" bIns="91425" anchor="t" anchorCtr="0">
            <a:noAutofit/>
          </a:bodyPr>
          <a:lstStyle/>
          <a:p>
            <a:pPr marL="171450" lvl="0" indent="-171450">
              <a:buFont typeface="Arial" panose="020B0604020202020204" pitchFamily="34" charset="0"/>
              <a:buChar char="•"/>
            </a:pPr>
            <a:r>
              <a:rPr lang="en-US" dirty="0"/>
              <a:t>NHS faces significant workforce shortages, especially nurses and frontline staff (Morgan, 2022).</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Increasing patient demand due to ageing population and chronic diseases.</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Staff are required to manage more patients than recommended levels.</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Long shifts, overtime, and staff redeployment are common.</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Work overload leads to fatigue, stress, and reduced job satisfaction.</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Staffing shortages negatively affect employee wellbeing and service quality.</a:t>
            </a:r>
            <a:endParaRPr dirty="0"/>
          </a:p>
        </p:txBody>
      </p:sp>
      <p:sp>
        <p:nvSpPr>
          <p:cNvPr id="4" name="Google Shape;461;p44"/>
          <p:cNvSpPr txBox="1">
            <a:spLocks noGrp="1"/>
          </p:cNvSpPr>
          <p:nvPr>
            <p:ph type="subTitle" idx="7"/>
          </p:nvPr>
        </p:nvSpPr>
        <p:spPr>
          <a:xfrm>
            <a:off x="591392" y="1202798"/>
            <a:ext cx="5239971" cy="377100"/>
          </a:xfrm>
          <a:prstGeom prst="rect">
            <a:avLst/>
          </a:prstGeom>
        </p:spPr>
        <p:txBody>
          <a:bodyPr spcFirstLastPara="1" wrap="square" lIns="91425" tIns="91425" rIns="91425" bIns="91425" anchor="b" anchorCtr="0">
            <a:noAutofit/>
          </a:bodyPr>
          <a:lstStyle/>
          <a:p>
            <a:r>
              <a:rPr lang="en-US" dirty="0"/>
              <a:t>Workload &amp; Staffing Shortages in the NHS</a:t>
            </a:r>
          </a:p>
        </p:txBody>
      </p:sp>
      <p:pic>
        <p:nvPicPr>
          <p:cNvPr id="5122" name="Picture 2" descr="Signs Your Facility is Short-Staff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8683" y="1747520"/>
            <a:ext cx="3421719" cy="234469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5"/>
        <p:cNvGrpSpPr/>
        <p:nvPr/>
      </p:nvGrpSpPr>
      <p:grpSpPr>
        <a:xfrm>
          <a:off x="0" y="0"/>
          <a:ext cx="0" cy="0"/>
          <a:chOff x="0" y="0"/>
          <a:chExt cx="0" cy="0"/>
        </a:xfrm>
      </p:grpSpPr>
      <p:sp>
        <p:nvSpPr>
          <p:cNvPr id="456" name="Google Shape;456;p44"/>
          <p:cNvSpPr txBox="1">
            <a:spLocks noGrp="1"/>
          </p:cNvSpPr>
          <p:nvPr>
            <p:ph type="title"/>
          </p:nvPr>
        </p:nvSpPr>
        <p:spPr>
          <a:xfrm>
            <a:off x="720000" y="459290"/>
            <a:ext cx="7704000" cy="572700"/>
          </a:xfrm>
          <a:prstGeom prst="rect">
            <a:avLst/>
          </a:prstGeom>
        </p:spPr>
        <p:txBody>
          <a:bodyPr spcFirstLastPara="1" wrap="square" lIns="91425" tIns="91425" rIns="91425" bIns="91425" anchor="t" anchorCtr="0">
            <a:noAutofit/>
          </a:bodyPr>
          <a:lstStyle/>
          <a:p>
            <a:pPr lvl="0"/>
            <a:r>
              <a:rPr lang="en-US" dirty="0"/>
              <a:t>Stress &amp; Burnout Among NHS Employees</a:t>
            </a:r>
            <a:endParaRPr dirty="0"/>
          </a:p>
        </p:txBody>
      </p:sp>
      <p:sp>
        <p:nvSpPr>
          <p:cNvPr id="464" name="Google Shape;464;p44"/>
          <p:cNvSpPr txBox="1">
            <a:spLocks noGrp="1"/>
          </p:cNvSpPr>
          <p:nvPr>
            <p:ph type="subTitle" idx="5"/>
          </p:nvPr>
        </p:nvSpPr>
        <p:spPr>
          <a:xfrm>
            <a:off x="720000" y="1489991"/>
            <a:ext cx="4140758" cy="3194303"/>
          </a:xfrm>
          <a:prstGeom prst="rect">
            <a:avLst/>
          </a:prstGeom>
        </p:spPr>
        <p:txBody>
          <a:bodyPr spcFirstLastPara="1" wrap="square" lIns="91425" tIns="91425" rIns="91425" bIns="91425" anchor="t" anchorCtr="0">
            <a:noAutofit/>
          </a:bodyPr>
          <a:lstStyle/>
          <a:p>
            <a:pPr marL="171450" lvl="0" indent="-171450">
              <a:buFont typeface="Arial" panose="020B0604020202020204" pitchFamily="34" charset="0"/>
              <a:buChar char="•"/>
            </a:pPr>
            <a:r>
              <a:rPr lang="en-US" dirty="0"/>
              <a:t>Healthcare jobs involve high emotional and physical pressure.</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Long working hours and night shifts increase stress levels.</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Staff shortages increase workload and emotional exhaustion.</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Burnout reduces motivation, productivity, and job satisfaction.</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Increases absenteeism, sickness leave, and employee turnover.</a:t>
            </a:r>
          </a:p>
          <a:p>
            <a:pPr marL="171450" lvl="0"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Burnout is a major reason why NHS staff leave their jobs (</a:t>
            </a:r>
            <a:r>
              <a:rPr lang="en-US" dirty="0" err="1">
                <a:solidFill>
                  <a:srgbClr val="222222"/>
                </a:solidFill>
                <a:latin typeface="Poppins" panose="020B0604020202020204" charset="0"/>
                <a:cs typeface="Poppins" panose="020B0604020202020204" charset="0"/>
              </a:rPr>
              <a:t>Onyejesi</a:t>
            </a:r>
            <a:r>
              <a:rPr lang="en-US" dirty="0">
                <a:solidFill>
                  <a:srgbClr val="222222"/>
                </a:solidFill>
                <a:latin typeface="Poppins" panose="020B0604020202020204" charset="0"/>
                <a:cs typeface="Poppins" panose="020B0604020202020204" charset="0"/>
              </a:rPr>
              <a:t> et al., 2025</a:t>
            </a:r>
            <a:r>
              <a:rPr lang="en-US" dirty="0"/>
              <a:t>).</a:t>
            </a:r>
            <a:endParaRPr dirty="0"/>
          </a:p>
        </p:txBody>
      </p:sp>
      <p:pic>
        <p:nvPicPr>
          <p:cNvPr id="6148" name="Picture 4" descr="Level of staff burnout 'real concern' for NHS trust leaders | Nursing Tim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4540" y="1869718"/>
            <a:ext cx="3119460" cy="207882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97"/>
        <p:cNvGrpSpPr/>
        <p:nvPr/>
      </p:nvGrpSpPr>
      <p:grpSpPr>
        <a:xfrm>
          <a:off x="0" y="0"/>
          <a:ext cx="0" cy="0"/>
          <a:chOff x="0" y="0"/>
          <a:chExt cx="0" cy="0"/>
        </a:xfrm>
      </p:grpSpPr>
      <p:sp>
        <p:nvSpPr>
          <p:cNvPr id="498" name="Google Shape;498;p48"/>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lvl="0"/>
            <a:r>
              <a:rPr lang="en-US" sz="2800" dirty="0"/>
              <a:t>Pay &amp; Work-Life Balance Issues</a:t>
            </a:r>
            <a:endParaRPr sz="2800" dirty="0"/>
          </a:p>
        </p:txBody>
      </p:sp>
      <p:sp>
        <p:nvSpPr>
          <p:cNvPr id="4" name="Google Shape;464;p44"/>
          <p:cNvSpPr txBox="1">
            <a:spLocks/>
          </p:cNvSpPr>
          <p:nvPr/>
        </p:nvSpPr>
        <p:spPr>
          <a:xfrm>
            <a:off x="4355432" y="1192411"/>
            <a:ext cx="4357326" cy="3195105"/>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71450" indent="-171450">
              <a:buFont typeface="Arial" panose="020B0604020202020204" pitchFamily="34" charset="0"/>
              <a:buChar char="•"/>
            </a:pPr>
            <a:r>
              <a:rPr lang="en-US" sz="1200" dirty="0">
                <a:latin typeface="Poppins" panose="020B0604020202020204" charset="0"/>
                <a:cs typeface="Poppins" panose="020B0604020202020204" charset="0"/>
              </a:rPr>
              <a:t>Many NHS employees are dissatisfied with salary levels (</a:t>
            </a:r>
            <a:r>
              <a:rPr lang="en-US" sz="1200" dirty="0" err="1">
                <a:solidFill>
                  <a:srgbClr val="222222"/>
                </a:solidFill>
                <a:latin typeface="Poppins" panose="020B0604020202020204" charset="0"/>
                <a:cs typeface="Poppins" panose="020B0604020202020204" charset="0"/>
              </a:rPr>
              <a:t>Ravalier</a:t>
            </a:r>
            <a:r>
              <a:rPr lang="en-US" sz="1200" dirty="0">
                <a:solidFill>
                  <a:srgbClr val="222222"/>
                </a:solidFill>
                <a:latin typeface="Poppins" panose="020B0604020202020204" charset="0"/>
                <a:cs typeface="Poppins" panose="020B0604020202020204" charset="0"/>
              </a:rPr>
              <a:t> et al., 2020</a:t>
            </a:r>
            <a:r>
              <a:rPr lang="en-US" sz="1200" dirty="0">
                <a:latin typeface="Poppins" panose="020B0604020202020204" charset="0"/>
                <a:cs typeface="Poppins" panose="020B0604020202020204" charset="0"/>
              </a:rPr>
              <a:t>).</a:t>
            </a:r>
          </a:p>
          <a:p>
            <a:pPr marL="171450" indent="-171450">
              <a:buFont typeface="Arial" panose="020B0604020202020204" pitchFamily="34" charset="0"/>
              <a:buChar char="•"/>
            </a:pPr>
            <a:endParaRPr lang="en-US" sz="1200" dirty="0">
              <a:latin typeface="Poppins" panose="020B0604020202020204" charset="0"/>
              <a:cs typeface="Poppins" panose="020B0604020202020204" charset="0"/>
            </a:endParaRPr>
          </a:p>
          <a:p>
            <a:pPr marL="171450" indent="-171450">
              <a:buFont typeface="Arial" panose="020B0604020202020204" pitchFamily="34" charset="0"/>
              <a:buChar char="•"/>
            </a:pPr>
            <a:r>
              <a:rPr lang="en-US" sz="1200" dirty="0">
                <a:latin typeface="Poppins" panose="020B0604020202020204" charset="0"/>
                <a:cs typeface="Poppins" panose="020B0604020202020204" charset="0"/>
              </a:rPr>
              <a:t>Pay does not always reflect workload, responsibilities, and stress levels.</a:t>
            </a:r>
          </a:p>
          <a:p>
            <a:pPr marL="171450" indent="-171450">
              <a:buFont typeface="Arial" panose="020B0604020202020204" pitchFamily="34" charset="0"/>
              <a:buChar char="•"/>
            </a:pPr>
            <a:endParaRPr lang="en-US" sz="1200" dirty="0">
              <a:latin typeface="Poppins" panose="020B0604020202020204" charset="0"/>
              <a:cs typeface="Poppins" panose="020B0604020202020204" charset="0"/>
            </a:endParaRPr>
          </a:p>
          <a:p>
            <a:pPr marL="171450" indent="-171450">
              <a:buFont typeface="Arial" panose="020B0604020202020204" pitchFamily="34" charset="0"/>
              <a:buChar char="•"/>
            </a:pPr>
            <a:r>
              <a:rPr lang="en-US" sz="1200" dirty="0">
                <a:latin typeface="Poppins" panose="020B0604020202020204" charset="0"/>
                <a:cs typeface="Poppins" panose="020B0604020202020204" charset="0"/>
              </a:rPr>
              <a:t>Long working hours and overtime affect work-life balance.</a:t>
            </a:r>
          </a:p>
          <a:p>
            <a:pPr marL="171450" indent="-171450">
              <a:buFont typeface="Arial" panose="020B0604020202020204" pitchFamily="34" charset="0"/>
              <a:buChar char="•"/>
            </a:pPr>
            <a:endParaRPr lang="en-US" sz="1200" dirty="0">
              <a:latin typeface="Poppins" panose="020B0604020202020204" charset="0"/>
              <a:cs typeface="Poppins" panose="020B0604020202020204" charset="0"/>
            </a:endParaRPr>
          </a:p>
          <a:p>
            <a:pPr marL="171450" indent="-171450">
              <a:buFont typeface="Arial" panose="020B0604020202020204" pitchFamily="34" charset="0"/>
              <a:buChar char="•"/>
            </a:pPr>
            <a:r>
              <a:rPr lang="en-US" sz="1200" dirty="0">
                <a:latin typeface="Poppins" panose="020B0604020202020204" charset="0"/>
                <a:cs typeface="Poppins" panose="020B0604020202020204" charset="0"/>
              </a:rPr>
              <a:t>Night shifts and weekend shifts affect health and family life.</a:t>
            </a:r>
          </a:p>
          <a:p>
            <a:pPr marL="171450" indent="-171450">
              <a:buFont typeface="Arial" panose="020B0604020202020204" pitchFamily="34" charset="0"/>
              <a:buChar char="•"/>
            </a:pPr>
            <a:endParaRPr lang="en-US" sz="1200" dirty="0">
              <a:latin typeface="Poppins" panose="020B0604020202020204" charset="0"/>
              <a:cs typeface="Poppins" panose="020B0604020202020204" charset="0"/>
            </a:endParaRPr>
          </a:p>
          <a:p>
            <a:pPr marL="171450" indent="-171450">
              <a:buFont typeface="Arial" panose="020B0604020202020204" pitchFamily="34" charset="0"/>
              <a:buChar char="•"/>
            </a:pPr>
            <a:r>
              <a:rPr lang="en-US" sz="1200" dirty="0">
                <a:latin typeface="Poppins" panose="020B0604020202020204" charset="0"/>
                <a:cs typeface="Poppins" panose="020B0604020202020204" charset="0"/>
              </a:rPr>
              <a:t>Poor work-life balance reduces employee motivation and satisfaction.</a:t>
            </a:r>
          </a:p>
          <a:p>
            <a:pPr marL="171450" indent="-171450">
              <a:buFont typeface="Arial" panose="020B0604020202020204" pitchFamily="34" charset="0"/>
              <a:buChar char="•"/>
            </a:pPr>
            <a:endParaRPr lang="en-US" sz="1200" dirty="0">
              <a:latin typeface="Poppins" panose="020B0604020202020204" charset="0"/>
              <a:cs typeface="Poppins" panose="020B0604020202020204" charset="0"/>
            </a:endParaRPr>
          </a:p>
          <a:p>
            <a:pPr marL="171450" indent="-171450">
              <a:buFont typeface="Arial" panose="020B0604020202020204" pitchFamily="34" charset="0"/>
              <a:buChar char="•"/>
            </a:pPr>
            <a:r>
              <a:rPr lang="en-US" sz="1200" dirty="0">
                <a:latin typeface="Poppins" panose="020B0604020202020204" charset="0"/>
                <a:cs typeface="Poppins" panose="020B0604020202020204" charset="0"/>
              </a:rPr>
              <a:t>Pay dissatisfaction is linked to staff turnover and retention problems</a:t>
            </a:r>
          </a:p>
        </p:txBody>
      </p:sp>
      <p:pic>
        <p:nvPicPr>
          <p:cNvPr id="1027" name="Picture 3" descr="Further decline in staff experience of NHS staff | SHB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812" y="1801744"/>
            <a:ext cx="4178620" cy="19764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14"/>
        <p:cNvGrpSpPr/>
        <p:nvPr/>
      </p:nvGrpSpPr>
      <p:grpSpPr>
        <a:xfrm>
          <a:off x="0" y="0"/>
          <a:ext cx="0" cy="0"/>
          <a:chOff x="0" y="0"/>
          <a:chExt cx="0" cy="0"/>
        </a:xfrm>
      </p:grpSpPr>
      <p:sp>
        <p:nvSpPr>
          <p:cNvPr id="515" name="Google Shape;515;p50"/>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lvl="0"/>
            <a:r>
              <a:rPr lang="en-US" dirty="0"/>
              <a:t>NHS Staff Survey Data</a:t>
            </a:r>
            <a:endParaRPr dirty="0"/>
          </a:p>
        </p:txBody>
      </p:sp>
      <p:sp>
        <p:nvSpPr>
          <p:cNvPr id="19" name="Google Shape;464;p44"/>
          <p:cNvSpPr txBox="1">
            <a:spLocks/>
          </p:cNvSpPr>
          <p:nvPr/>
        </p:nvSpPr>
        <p:spPr>
          <a:xfrm>
            <a:off x="809592" y="1304171"/>
            <a:ext cx="4357326" cy="3195105"/>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71450" indent="-171450">
              <a:buFont typeface="Arial" panose="020B0604020202020204" pitchFamily="34" charset="0"/>
              <a:buChar char="•"/>
            </a:pPr>
            <a:r>
              <a:rPr lang="en-US" sz="1200" dirty="0">
                <a:latin typeface="Poppins" panose="020B0604020202020204" charset="0"/>
                <a:cs typeface="Poppins" panose="020B0604020202020204" charset="0"/>
              </a:rPr>
              <a:t>42.36% of staff reported being unwell due to work-related stress.</a:t>
            </a:r>
          </a:p>
          <a:p>
            <a:pPr marL="171450" indent="-171450">
              <a:buFont typeface="Arial" panose="020B0604020202020204" pitchFamily="34" charset="0"/>
              <a:buChar char="•"/>
            </a:pPr>
            <a:endParaRPr lang="en-US" sz="1200" dirty="0">
              <a:latin typeface="Poppins" panose="020B0604020202020204" charset="0"/>
              <a:cs typeface="Poppins" panose="020B0604020202020204" charset="0"/>
            </a:endParaRPr>
          </a:p>
          <a:p>
            <a:pPr marL="171450" indent="-171450">
              <a:buFont typeface="Arial" panose="020B0604020202020204" pitchFamily="34" charset="0"/>
              <a:buChar char="•"/>
            </a:pPr>
            <a:r>
              <a:rPr lang="en-US" sz="1200" dirty="0">
                <a:latin typeface="Poppins" panose="020B0604020202020204" charset="0"/>
                <a:cs typeface="Poppins" panose="020B0604020202020204" charset="0"/>
              </a:rPr>
              <a:t>Almost one-third of staff feel burnt out because of their work.</a:t>
            </a:r>
          </a:p>
          <a:p>
            <a:pPr marL="171450" indent="-171450">
              <a:buFont typeface="Arial" panose="020B0604020202020204" pitchFamily="34" charset="0"/>
              <a:buChar char="•"/>
            </a:pPr>
            <a:endParaRPr lang="en-US" sz="1200" dirty="0">
              <a:latin typeface="Poppins" panose="020B0604020202020204" charset="0"/>
              <a:cs typeface="Poppins" panose="020B0604020202020204" charset="0"/>
            </a:endParaRPr>
          </a:p>
          <a:p>
            <a:pPr marL="171450" indent="-171450">
              <a:buFont typeface="Arial" panose="020B0604020202020204" pitchFamily="34" charset="0"/>
              <a:buChar char="•"/>
            </a:pPr>
            <a:r>
              <a:rPr lang="en-US" sz="1200" dirty="0">
                <a:latin typeface="Poppins" panose="020B0604020202020204" charset="0"/>
                <a:cs typeface="Poppins" panose="020B0604020202020204" charset="0"/>
              </a:rPr>
              <a:t>More than two-thirds of staff say staffing levels are not enough to do their job properly.</a:t>
            </a:r>
          </a:p>
          <a:p>
            <a:pPr marL="171450" indent="-171450">
              <a:buFont typeface="Arial" panose="020B0604020202020204" pitchFamily="34" charset="0"/>
              <a:buChar char="•"/>
            </a:pPr>
            <a:endParaRPr lang="en-US" sz="1200" dirty="0">
              <a:latin typeface="Poppins" panose="020B0604020202020204" charset="0"/>
              <a:cs typeface="Poppins" panose="020B0604020202020204" charset="0"/>
            </a:endParaRPr>
          </a:p>
          <a:p>
            <a:pPr marL="171450" indent="-171450">
              <a:buFont typeface="Arial" panose="020B0604020202020204" pitchFamily="34" charset="0"/>
              <a:buChar char="•"/>
            </a:pPr>
            <a:r>
              <a:rPr lang="en-US" sz="1200" dirty="0">
                <a:latin typeface="Poppins" panose="020B0604020202020204" charset="0"/>
                <a:cs typeface="Poppins" panose="020B0604020202020204" charset="0"/>
              </a:rPr>
              <a:t>Only 54.8% believe their </a:t>
            </a:r>
            <a:r>
              <a:rPr lang="en-US" sz="1200" dirty="0" err="1">
                <a:latin typeface="Poppins" panose="020B0604020202020204" charset="0"/>
                <a:cs typeface="Poppins" panose="020B0604020202020204" charset="0"/>
              </a:rPr>
              <a:t>organisation</a:t>
            </a:r>
            <a:r>
              <a:rPr lang="en-US" sz="1200" dirty="0">
                <a:latin typeface="Poppins" panose="020B0604020202020204" charset="0"/>
                <a:cs typeface="Poppins" panose="020B0604020202020204" charset="0"/>
              </a:rPr>
              <a:t> takes positive action on staff wellbeing.</a:t>
            </a:r>
          </a:p>
          <a:p>
            <a:pPr marL="171450" indent="-171450">
              <a:buFont typeface="Arial" panose="020B0604020202020204" pitchFamily="34" charset="0"/>
              <a:buChar char="•"/>
            </a:pPr>
            <a:endParaRPr lang="en-US" sz="1200" dirty="0">
              <a:latin typeface="Poppins" panose="020B0604020202020204" charset="0"/>
              <a:cs typeface="Poppins" panose="020B0604020202020204" charset="0"/>
            </a:endParaRPr>
          </a:p>
          <a:p>
            <a:pPr marL="171450" indent="-171450">
              <a:buFont typeface="Arial" panose="020B0604020202020204" pitchFamily="34" charset="0"/>
              <a:buChar char="•"/>
            </a:pPr>
            <a:r>
              <a:rPr lang="en-US" sz="1200" dirty="0">
                <a:latin typeface="Poppins" panose="020B0604020202020204" charset="0"/>
                <a:cs typeface="Poppins" panose="020B0604020202020204" charset="0"/>
              </a:rPr>
              <a:t>Only 58.05% would recommend the NHS as a place to work. Staff engagement, motivation, and morale are at some of the lowest levels recorded (</a:t>
            </a:r>
            <a:r>
              <a:rPr lang="en-US" sz="1200" dirty="0">
                <a:solidFill>
                  <a:srgbClr val="222222"/>
                </a:solidFill>
                <a:latin typeface="Poppins" panose="020B0604020202020204" charset="0"/>
                <a:cs typeface="Poppins" panose="020B0604020202020204" charset="0"/>
              </a:rPr>
              <a:t>NHS providers, 2026</a:t>
            </a:r>
            <a:r>
              <a:rPr lang="en-US" sz="1200" dirty="0">
                <a:latin typeface="Poppins" panose="020B0604020202020204" charset="0"/>
                <a:cs typeface="Poppins" panose="020B0604020202020204" charset="0"/>
              </a:rPr>
              <a:t>).</a:t>
            </a:r>
          </a:p>
          <a:p>
            <a:pPr marL="171450" indent="-171450">
              <a:buFont typeface="Arial" panose="020B0604020202020204" pitchFamily="34" charset="0"/>
              <a:buChar char="•"/>
            </a:pPr>
            <a:endParaRPr lang="en-US" sz="1200" dirty="0">
              <a:latin typeface="Poppins" panose="020B0604020202020204" charset="0"/>
              <a:cs typeface="Poppins" panose="020B0604020202020204" charset="0"/>
            </a:endParaRPr>
          </a:p>
          <a:p>
            <a:pPr marL="171450" indent="-171450">
              <a:buFont typeface="Arial" panose="020B0604020202020204" pitchFamily="34" charset="0"/>
              <a:buChar char="•"/>
            </a:pPr>
            <a:r>
              <a:rPr lang="en-US" sz="1200" dirty="0">
                <a:latin typeface="Poppins" panose="020B0604020202020204" charset="0"/>
                <a:cs typeface="Poppins" panose="020B0604020202020204" charset="0"/>
              </a:rPr>
              <a:t>However, discrimination from managers and colleagues has decreased to 8.77%.</a:t>
            </a:r>
          </a:p>
        </p:txBody>
      </p:sp>
      <p:pic>
        <p:nvPicPr>
          <p:cNvPr id="2051" name="Picture 3" descr="Chart: Why people are dissatisfied with the NHS | Statis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3874" y="1721077"/>
            <a:ext cx="3899226" cy="27781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03"/>
        <p:cNvGrpSpPr/>
        <p:nvPr/>
      </p:nvGrpSpPr>
      <p:grpSpPr>
        <a:xfrm>
          <a:off x="0" y="0"/>
          <a:ext cx="0" cy="0"/>
          <a:chOff x="0" y="0"/>
          <a:chExt cx="0" cy="0"/>
        </a:xfrm>
      </p:grpSpPr>
      <p:sp>
        <p:nvSpPr>
          <p:cNvPr id="508" name="Google Shape;508;p49"/>
          <p:cNvSpPr txBox="1">
            <a:spLocks noGrp="1"/>
          </p:cNvSpPr>
          <p:nvPr>
            <p:ph type="title"/>
          </p:nvPr>
        </p:nvSpPr>
        <p:spPr>
          <a:xfrm>
            <a:off x="3843845" y="590179"/>
            <a:ext cx="4883595" cy="1055400"/>
          </a:xfrm>
          <a:prstGeom prst="rect">
            <a:avLst/>
          </a:prstGeom>
        </p:spPr>
        <p:txBody>
          <a:bodyPr spcFirstLastPara="1" wrap="square" lIns="91425" tIns="91425" rIns="91425" bIns="91425" anchor="b" anchorCtr="0">
            <a:noAutofit/>
          </a:bodyPr>
          <a:lstStyle/>
          <a:p>
            <a:pPr lvl="0"/>
            <a:r>
              <a:rPr lang="en-US" sz="2800" dirty="0"/>
              <a:t>Causes of Job Satisfaction Problems in NHS</a:t>
            </a:r>
            <a:endParaRPr sz="2800" dirty="0"/>
          </a:p>
        </p:txBody>
      </p:sp>
      <p:sp>
        <p:nvSpPr>
          <p:cNvPr id="509" name="Google Shape;509;p49"/>
          <p:cNvSpPr txBox="1">
            <a:spLocks noGrp="1"/>
          </p:cNvSpPr>
          <p:nvPr>
            <p:ph type="subTitle" idx="1"/>
          </p:nvPr>
        </p:nvSpPr>
        <p:spPr>
          <a:xfrm>
            <a:off x="3843845" y="1509132"/>
            <a:ext cx="4963135" cy="2617511"/>
          </a:xfrm>
          <a:prstGeom prst="rect">
            <a:avLst/>
          </a:prstGeom>
        </p:spPr>
        <p:txBody>
          <a:bodyPr spcFirstLastPara="1" wrap="square" lIns="91425" tIns="91425" rIns="91425" bIns="91425" anchor="t" anchorCtr="0">
            <a:noAutofit/>
          </a:bodyPr>
          <a:lstStyle/>
          <a:p>
            <a:pPr lvl="0">
              <a:buFont typeface="Arial" panose="020B0604020202020204" pitchFamily="34" charset="0"/>
              <a:buChar char="•"/>
            </a:pPr>
            <a:r>
              <a:rPr lang="en-US" dirty="0"/>
              <a:t>Staffing shortages and workforce planning issues.</a:t>
            </a:r>
          </a:p>
          <a:p>
            <a:pPr lvl="0">
              <a:buFont typeface="Arial" panose="020B0604020202020204" pitchFamily="34" charset="0"/>
              <a:buChar char="•"/>
            </a:pPr>
            <a:endParaRPr lang="en-US" dirty="0"/>
          </a:p>
          <a:p>
            <a:pPr lvl="0">
              <a:buFont typeface="Arial" panose="020B0604020202020204" pitchFamily="34" charset="0"/>
              <a:buChar char="•"/>
            </a:pPr>
            <a:r>
              <a:rPr lang="en-US" dirty="0"/>
              <a:t>Increasing patient demand and ageing population.</a:t>
            </a:r>
          </a:p>
          <a:p>
            <a:pPr lvl="0">
              <a:buFont typeface="Arial" panose="020B0604020202020204" pitchFamily="34" charset="0"/>
              <a:buChar char="•"/>
            </a:pPr>
            <a:endParaRPr lang="en-US" dirty="0"/>
          </a:p>
          <a:p>
            <a:pPr lvl="0">
              <a:buFont typeface="Arial" panose="020B0604020202020204" pitchFamily="34" charset="0"/>
              <a:buChar char="•"/>
            </a:pPr>
            <a:r>
              <a:rPr lang="en-US" dirty="0"/>
              <a:t>High workload leading to stress and burnout (</a:t>
            </a:r>
            <a:r>
              <a:rPr lang="en-US" dirty="0" err="1">
                <a:solidFill>
                  <a:srgbClr val="222222"/>
                </a:solidFill>
                <a:latin typeface="Poppins" panose="020B0604020202020204" charset="0"/>
                <a:cs typeface="Poppins" panose="020B0604020202020204" charset="0"/>
              </a:rPr>
              <a:t>Adamopoulos</a:t>
            </a:r>
            <a:r>
              <a:rPr lang="en-US" dirty="0">
                <a:solidFill>
                  <a:srgbClr val="222222"/>
                </a:solidFill>
                <a:latin typeface="Poppins" panose="020B0604020202020204" charset="0"/>
                <a:cs typeface="Poppins" panose="020B0604020202020204" charset="0"/>
              </a:rPr>
              <a:t> and </a:t>
            </a:r>
            <a:r>
              <a:rPr lang="en-US" dirty="0" err="1">
                <a:solidFill>
                  <a:srgbClr val="222222"/>
                </a:solidFill>
                <a:latin typeface="Poppins" panose="020B0604020202020204" charset="0"/>
                <a:cs typeface="Poppins" panose="020B0604020202020204" charset="0"/>
              </a:rPr>
              <a:t>Syrou</a:t>
            </a:r>
            <a:r>
              <a:rPr lang="en-US" dirty="0">
                <a:solidFill>
                  <a:srgbClr val="222222"/>
                </a:solidFill>
                <a:latin typeface="Poppins" panose="020B0604020202020204" charset="0"/>
                <a:cs typeface="Poppins" panose="020B0604020202020204" charset="0"/>
              </a:rPr>
              <a:t>, 2022</a:t>
            </a:r>
            <a:r>
              <a:rPr lang="en-US" dirty="0"/>
              <a:t>).</a:t>
            </a:r>
          </a:p>
          <a:p>
            <a:pPr lvl="0">
              <a:buFont typeface="Arial" panose="020B0604020202020204" pitchFamily="34" charset="0"/>
              <a:buChar char="•"/>
            </a:pPr>
            <a:endParaRPr lang="en-US" dirty="0"/>
          </a:p>
          <a:p>
            <a:pPr lvl="0">
              <a:buFont typeface="Arial" panose="020B0604020202020204" pitchFamily="34" charset="0"/>
              <a:buChar char="•"/>
            </a:pPr>
            <a:r>
              <a:rPr lang="en-US" dirty="0"/>
              <a:t>Funding constraints affecting pay, staffing, and resources.</a:t>
            </a:r>
          </a:p>
          <a:p>
            <a:pPr lvl="0">
              <a:buFont typeface="Arial" panose="020B0604020202020204" pitchFamily="34" charset="0"/>
              <a:buChar char="•"/>
            </a:pPr>
            <a:endParaRPr lang="en-US" dirty="0"/>
          </a:p>
          <a:p>
            <a:pPr lvl="0">
              <a:buFont typeface="Arial" panose="020B0604020202020204" pitchFamily="34" charset="0"/>
              <a:buChar char="•"/>
            </a:pPr>
            <a:r>
              <a:rPr lang="en-US" dirty="0"/>
              <a:t>Low staff engagement, motivation, and morale.</a:t>
            </a:r>
          </a:p>
          <a:p>
            <a:pPr lvl="0">
              <a:buFont typeface="Arial" panose="020B0604020202020204" pitchFamily="34" charset="0"/>
              <a:buChar char="•"/>
            </a:pPr>
            <a:endParaRPr lang="en-US" dirty="0"/>
          </a:p>
          <a:p>
            <a:pPr lvl="0">
              <a:buFont typeface="Arial" panose="020B0604020202020204" pitchFamily="34" charset="0"/>
              <a:buChar char="•"/>
            </a:pPr>
            <a:r>
              <a:rPr lang="en-US" dirty="0"/>
              <a:t>Workplace challenges such as abuse from patients and the public.</a:t>
            </a:r>
          </a:p>
          <a:p>
            <a:pPr lvl="0">
              <a:buFont typeface="Arial" panose="020B0604020202020204" pitchFamily="34" charset="0"/>
              <a:buChar char="•"/>
            </a:pPr>
            <a:endParaRPr lang="en-US" dirty="0"/>
          </a:p>
          <a:p>
            <a:pPr lvl="0">
              <a:buFont typeface="Arial" panose="020B0604020202020204" pitchFamily="34" charset="0"/>
              <a:buChar char="•"/>
            </a:pPr>
            <a:r>
              <a:rPr lang="en-US" dirty="0"/>
              <a:t>These issues reduce job satisfaction, retention, and performance.</a:t>
            </a:r>
            <a:endParaRPr dirty="0"/>
          </a:p>
        </p:txBody>
      </p:sp>
      <p:pic>
        <p:nvPicPr>
          <p:cNvPr id="1026" name="Picture 2" descr="Chart: Public Satisfaction with the NHS Hits Record Low | Statis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165" y="1016000"/>
            <a:ext cx="3406140" cy="34061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Maslow’s Hierarchy of Needs – Application to NHS Staff</a:t>
            </a:r>
          </a:p>
        </p:txBody>
      </p:sp>
      <p:sp>
        <p:nvSpPr>
          <p:cNvPr id="5" name="Subtitle 4"/>
          <p:cNvSpPr>
            <a:spLocks noGrp="1"/>
          </p:cNvSpPr>
          <p:nvPr>
            <p:ph type="subTitle" idx="3"/>
          </p:nvPr>
        </p:nvSpPr>
        <p:spPr>
          <a:xfrm>
            <a:off x="810116" y="1732360"/>
            <a:ext cx="4544204" cy="3012360"/>
          </a:xfrm>
        </p:spPr>
        <p:txBody>
          <a:bodyPr/>
          <a:lstStyle/>
          <a:p>
            <a:pPr>
              <a:buFont typeface="Wingdings" panose="05000000000000000000" pitchFamily="2" charset="2"/>
              <a:buChar char="Ø"/>
            </a:pPr>
            <a:r>
              <a:rPr lang="en-US" dirty="0"/>
              <a:t>Physiological needs → Salary and basic pay dissatisfaction among NHS staff.</a:t>
            </a:r>
          </a:p>
          <a:p>
            <a:pPr>
              <a:buFont typeface="Wingdings" panose="05000000000000000000" pitchFamily="2" charset="2"/>
              <a:buChar char="Ø"/>
            </a:pPr>
            <a:endParaRPr lang="en-US" dirty="0"/>
          </a:p>
          <a:p>
            <a:pPr>
              <a:buFont typeface="Wingdings" panose="05000000000000000000" pitchFamily="2" charset="2"/>
              <a:buChar char="Ø"/>
            </a:pPr>
            <a:r>
              <a:rPr lang="en-US" dirty="0"/>
              <a:t>Safety needs → Job security and safe working environment during high workload.</a:t>
            </a:r>
          </a:p>
          <a:p>
            <a:pPr>
              <a:buFont typeface="Wingdings" panose="05000000000000000000" pitchFamily="2" charset="2"/>
              <a:buChar char="Ø"/>
            </a:pPr>
            <a:endParaRPr lang="en-US" dirty="0"/>
          </a:p>
          <a:p>
            <a:pPr>
              <a:buFont typeface="Wingdings" panose="05000000000000000000" pitchFamily="2" charset="2"/>
              <a:buChar char="Ø"/>
            </a:pPr>
            <a:r>
              <a:rPr lang="en-US" dirty="0"/>
              <a:t>Social needs → Teamwork and support among healthcare staff.</a:t>
            </a:r>
          </a:p>
          <a:p>
            <a:pPr>
              <a:buFont typeface="Wingdings" panose="05000000000000000000" pitchFamily="2" charset="2"/>
              <a:buChar char="Ø"/>
            </a:pPr>
            <a:endParaRPr lang="en-US" dirty="0"/>
          </a:p>
          <a:p>
            <a:pPr>
              <a:buFont typeface="Wingdings" panose="05000000000000000000" pitchFamily="2" charset="2"/>
              <a:buChar char="Ø"/>
            </a:pPr>
            <a:r>
              <a:rPr lang="en-US" dirty="0"/>
              <a:t>Esteem needs → Recognition and appreciation for NHS employees.</a:t>
            </a:r>
          </a:p>
          <a:p>
            <a:pPr>
              <a:buFont typeface="Wingdings" panose="05000000000000000000" pitchFamily="2" charset="2"/>
              <a:buChar char="Ø"/>
            </a:pPr>
            <a:endParaRPr lang="en-US" dirty="0"/>
          </a:p>
          <a:p>
            <a:pPr>
              <a:buFont typeface="Wingdings" panose="05000000000000000000" pitchFamily="2" charset="2"/>
              <a:buChar char="Ø"/>
            </a:pPr>
            <a:r>
              <a:rPr lang="en-US" dirty="0"/>
              <a:t>Self-</a:t>
            </a:r>
            <a:r>
              <a:rPr lang="en-US" dirty="0" err="1"/>
              <a:t>actualisation</a:t>
            </a:r>
            <a:r>
              <a:rPr lang="en-US" dirty="0"/>
              <a:t> → Career development and training opportunities.</a:t>
            </a:r>
          </a:p>
          <a:p>
            <a:pPr>
              <a:buFont typeface="Wingdings" panose="05000000000000000000" pitchFamily="2" charset="2"/>
              <a:buChar char="Ø"/>
            </a:pPr>
            <a:endParaRPr lang="en-US" dirty="0"/>
          </a:p>
          <a:p>
            <a:pPr>
              <a:buFont typeface="Wingdings" panose="05000000000000000000" pitchFamily="2" charset="2"/>
              <a:buChar char="Ø"/>
            </a:pPr>
            <a:r>
              <a:rPr lang="en-US" dirty="0"/>
              <a:t>Many NHS staff needs are not fully satisfied → Leads to low job satisfaction and motivation.</a:t>
            </a:r>
          </a:p>
        </p:txBody>
      </p:sp>
      <p:pic>
        <p:nvPicPr>
          <p:cNvPr id="2050" name="Picture 2" descr="Maslow's Hierarchy of Need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0474" y="1732360"/>
            <a:ext cx="2813526" cy="281352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9245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0160" y="173740"/>
            <a:ext cx="7704000" cy="572700"/>
          </a:xfrm>
        </p:spPr>
        <p:txBody>
          <a:bodyPr/>
          <a:lstStyle/>
          <a:p>
            <a:r>
              <a:rPr lang="en-US" dirty="0"/>
              <a:t>Herzberg Two-Factor Theory</a:t>
            </a:r>
          </a:p>
        </p:txBody>
      </p:sp>
      <p:sp>
        <p:nvSpPr>
          <p:cNvPr id="7" name="Text Placeholder 2"/>
          <p:cNvSpPr txBox="1">
            <a:spLocks/>
          </p:cNvSpPr>
          <p:nvPr/>
        </p:nvSpPr>
        <p:spPr>
          <a:xfrm>
            <a:off x="4582160" y="746440"/>
            <a:ext cx="4356800" cy="3567406"/>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1pPr>
            <a:lvl2pPr marL="914400" marR="0" lvl="1"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2pPr>
            <a:lvl3pPr marL="1371600" marR="0" lvl="2"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3pPr>
            <a:lvl4pPr marL="1828800" marR="0" lvl="3"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4pPr>
            <a:lvl5pPr marL="2286000" marR="0" lvl="4"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5pPr>
            <a:lvl6pPr marL="2743200" marR="0" lvl="5"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6pPr>
            <a:lvl7pPr marL="3200400" marR="0" lvl="6"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7pPr>
            <a:lvl8pPr marL="3657600" marR="0" lvl="7"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8pPr>
            <a:lvl9pPr marL="4114800" marR="0" lvl="8" indent="-304800" algn="ctr" rtl="0">
              <a:lnSpc>
                <a:spcPct val="100000"/>
              </a:lnSpc>
              <a:spcBef>
                <a:spcPts val="0"/>
              </a:spcBef>
              <a:spcAft>
                <a:spcPts val="0"/>
              </a:spcAft>
              <a:buClr>
                <a:schemeClr val="dk1"/>
              </a:buClr>
              <a:buSzPts val="1200"/>
              <a:buFont typeface="Poppins"/>
              <a:buNone/>
              <a:defRPr sz="1200" b="0" i="0" u="none" strike="noStrike" cap="none">
                <a:solidFill>
                  <a:schemeClr val="dk1"/>
                </a:solidFill>
                <a:latin typeface="Poppins"/>
                <a:ea typeface="Poppins"/>
                <a:cs typeface="Poppins"/>
                <a:sym typeface="Poppins"/>
              </a:defRPr>
            </a:lvl9pPr>
          </a:lstStyle>
          <a:p>
            <a:r>
              <a:rPr lang="en-US" b="1" dirty="0"/>
              <a:t>Herzberg divided factors into:</a:t>
            </a:r>
          </a:p>
          <a:p>
            <a:pPr>
              <a:buFont typeface="Arial" panose="020B0604020202020204" pitchFamily="34" charset="0"/>
              <a:buChar char="•"/>
            </a:pPr>
            <a:r>
              <a:rPr lang="en-US" dirty="0"/>
              <a:t>Hygiene Factors</a:t>
            </a:r>
          </a:p>
          <a:p>
            <a:pPr>
              <a:buFont typeface="Arial" panose="020B0604020202020204" pitchFamily="34" charset="0"/>
              <a:buChar char="•"/>
            </a:pPr>
            <a:r>
              <a:rPr lang="en-US" dirty="0"/>
              <a:t>Motivator Factors</a:t>
            </a:r>
          </a:p>
          <a:p>
            <a:endParaRPr lang="en-US" dirty="0"/>
          </a:p>
          <a:p>
            <a:r>
              <a:rPr lang="en-US" b="1" dirty="0"/>
              <a:t>Hygiene factors:</a:t>
            </a:r>
          </a:p>
          <a:p>
            <a:pPr>
              <a:buFont typeface="Arial" panose="020B0604020202020204" pitchFamily="34" charset="0"/>
              <a:buChar char="•"/>
            </a:pPr>
            <a:r>
              <a:rPr lang="en-US" dirty="0"/>
              <a:t>Salary</a:t>
            </a:r>
          </a:p>
          <a:p>
            <a:pPr>
              <a:buFont typeface="Arial" panose="020B0604020202020204" pitchFamily="34" charset="0"/>
              <a:buChar char="•"/>
            </a:pPr>
            <a:r>
              <a:rPr lang="en-US" dirty="0"/>
              <a:t>Working conditions</a:t>
            </a:r>
          </a:p>
          <a:p>
            <a:pPr>
              <a:buFont typeface="Arial" panose="020B0604020202020204" pitchFamily="34" charset="0"/>
              <a:buChar char="•"/>
            </a:pPr>
            <a:r>
              <a:rPr lang="en-US" dirty="0"/>
              <a:t>Company policies</a:t>
            </a:r>
          </a:p>
          <a:p>
            <a:pPr>
              <a:buFont typeface="Arial" panose="020B0604020202020204" pitchFamily="34" charset="0"/>
              <a:buChar char="•"/>
            </a:pPr>
            <a:r>
              <a:rPr lang="en-US" dirty="0"/>
              <a:t>Job security</a:t>
            </a:r>
          </a:p>
          <a:p>
            <a:endParaRPr lang="en-US" dirty="0"/>
          </a:p>
          <a:p>
            <a:r>
              <a:rPr lang="en-US" b="1" dirty="0"/>
              <a:t>Motivators:</a:t>
            </a:r>
          </a:p>
          <a:p>
            <a:pPr>
              <a:buFont typeface="Arial" panose="020B0604020202020204" pitchFamily="34" charset="0"/>
              <a:buChar char="•"/>
            </a:pPr>
            <a:r>
              <a:rPr lang="en-US" dirty="0"/>
              <a:t>Recognition</a:t>
            </a:r>
          </a:p>
          <a:p>
            <a:pPr>
              <a:buFont typeface="Arial" panose="020B0604020202020204" pitchFamily="34" charset="0"/>
              <a:buChar char="•"/>
            </a:pPr>
            <a:r>
              <a:rPr lang="en-US" dirty="0"/>
              <a:t>Achievement</a:t>
            </a:r>
          </a:p>
          <a:p>
            <a:pPr>
              <a:buFont typeface="Arial" panose="020B0604020202020204" pitchFamily="34" charset="0"/>
              <a:buChar char="•"/>
            </a:pPr>
            <a:r>
              <a:rPr lang="en-US" dirty="0"/>
              <a:t>Promotion</a:t>
            </a:r>
          </a:p>
          <a:p>
            <a:pPr>
              <a:buFont typeface="Arial" panose="020B0604020202020204" pitchFamily="34" charset="0"/>
              <a:buChar char="•"/>
            </a:pPr>
            <a:r>
              <a:rPr lang="en-US" dirty="0"/>
              <a:t>Responsibility</a:t>
            </a:r>
          </a:p>
          <a:p>
            <a:endParaRPr lang="en-US" dirty="0"/>
          </a:p>
          <a:p>
            <a:r>
              <a:rPr lang="en-US" dirty="0"/>
              <a:t>Lack of hygiene factors → Job dissatisfaction</a:t>
            </a:r>
          </a:p>
          <a:p>
            <a:r>
              <a:rPr lang="en-US" dirty="0"/>
              <a:t>Motivators → Job satisfaction and motivation</a:t>
            </a:r>
          </a:p>
        </p:txBody>
      </p:sp>
      <p:pic>
        <p:nvPicPr>
          <p:cNvPr id="3076" name="Picture 4" descr="Herzberg's Two-Factor Theory Of Motivation-Hygiene"/>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7200"/>
                    </a14:imgEffect>
                  </a14:imgLayer>
                </a14:imgProps>
              </a:ext>
              <a:ext uri="{28A0092B-C50C-407E-A947-70E740481C1C}">
                <a14:useLocalDpi xmlns:a14="http://schemas.microsoft.com/office/drawing/2010/main" val="0"/>
              </a:ext>
            </a:extLst>
          </a:blip>
          <a:srcRect/>
          <a:stretch>
            <a:fillRect/>
          </a:stretch>
        </p:blipFill>
        <p:spPr bwMode="auto">
          <a:xfrm>
            <a:off x="725361" y="1243942"/>
            <a:ext cx="3724719" cy="2855618"/>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63075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88"/>
        <p:cNvGrpSpPr/>
        <p:nvPr/>
      </p:nvGrpSpPr>
      <p:grpSpPr>
        <a:xfrm>
          <a:off x="0" y="0"/>
          <a:ext cx="0" cy="0"/>
          <a:chOff x="0" y="0"/>
          <a:chExt cx="0" cy="0"/>
        </a:xfrm>
      </p:grpSpPr>
      <p:sp>
        <p:nvSpPr>
          <p:cNvPr id="490" name="Google Shape;490;p47"/>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lvl="0"/>
            <a:r>
              <a:rPr lang="en-US" dirty="0"/>
              <a:t>Psychological Contract</a:t>
            </a:r>
            <a:endParaRPr dirty="0"/>
          </a:p>
        </p:txBody>
      </p:sp>
      <p:sp>
        <p:nvSpPr>
          <p:cNvPr id="493" name="Google Shape;493;p47"/>
          <p:cNvSpPr txBox="1">
            <a:spLocks noGrp="1"/>
          </p:cNvSpPr>
          <p:nvPr>
            <p:ph type="subTitle" idx="4294967295"/>
          </p:nvPr>
        </p:nvSpPr>
        <p:spPr>
          <a:xfrm>
            <a:off x="4886960" y="1371600"/>
            <a:ext cx="3354940" cy="2773025"/>
          </a:xfrm>
          <a:prstGeom prst="rect">
            <a:avLst/>
          </a:prstGeom>
        </p:spPr>
        <p:txBody>
          <a:bodyPr spcFirstLastPara="1" wrap="square" lIns="91425" tIns="91425" rIns="91425" bIns="91425" anchor="t" anchorCtr="0">
            <a:noAutofit/>
          </a:bodyPr>
          <a:lstStyle/>
          <a:p>
            <a:pPr marL="0" lvl="0" indent="0">
              <a:buNone/>
            </a:pPr>
            <a:r>
              <a:rPr lang="en-US" b="1" dirty="0"/>
              <a:t>NHS Employees Expect:</a:t>
            </a:r>
          </a:p>
          <a:p>
            <a:pPr marL="171450" lvl="0" indent="-171450">
              <a:buFont typeface="Wingdings" panose="05000000000000000000" pitchFamily="2" charset="2"/>
              <a:buChar char="§"/>
            </a:pPr>
            <a:r>
              <a:rPr lang="en-US" dirty="0"/>
              <a:t>Fair workload, Fair pay</a:t>
            </a:r>
          </a:p>
          <a:p>
            <a:pPr marL="171450" lvl="0" indent="-171450">
              <a:buFont typeface="Wingdings" panose="05000000000000000000" pitchFamily="2" charset="2"/>
              <a:buChar char="§"/>
            </a:pPr>
            <a:r>
              <a:rPr lang="en-US" dirty="0"/>
              <a:t>Supportive management</a:t>
            </a:r>
          </a:p>
          <a:p>
            <a:pPr marL="171450" lvl="0" indent="-171450">
              <a:buFont typeface="Wingdings" panose="05000000000000000000" pitchFamily="2" charset="2"/>
              <a:buChar char="§"/>
            </a:pPr>
            <a:r>
              <a:rPr lang="en-US" dirty="0"/>
              <a:t>Career development</a:t>
            </a:r>
          </a:p>
          <a:p>
            <a:pPr marL="171450" lvl="0" indent="-171450">
              <a:buFont typeface="Wingdings" panose="05000000000000000000" pitchFamily="2" charset="2"/>
              <a:buChar char="§"/>
            </a:pPr>
            <a:r>
              <a:rPr lang="en-US" dirty="0"/>
              <a:t>Safe working environment</a:t>
            </a:r>
          </a:p>
          <a:p>
            <a:pPr marL="0" lvl="0" indent="0">
              <a:buNone/>
            </a:pPr>
            <a:endParaRPr lang="en-US" dirty="0"/>
          </a:p>
          <a:p>
            <a:pPr marL="0" lvl="0" indent="0">
              <a:buNone/>
            </a:pPr>
            <a:r>
              <a:rPr lang="en-US" b="1" dirty="0"/>
              <a:t>Current Situation:</a:t>
            </a:r>
          </a:p>
          <a:p>
            <a:pPr marL="171450" lvl="0" indent="-171450">
              <a:buFont typeface="Wingdings" panose="05000000000000000000" pitchFamily="2" charset="2"/>
              <a:buChar char="§"/>
            </a:pPr>
            <a:r>
              <a:rPr lang="en-US" dirty="0"/>
              <a:t>High workload</a:t>
            </a:r>
          </a:p>
          <a:p>
            <a:pPr marL="171450" lvl="0" indent="-171450">
              <a:buFont typeface="Wingdings" panose="05000000000000000000" pitchFamily="2" charset="2"/>
              <a:buChar char="§"/>
            </a:pPr>
            <a:r>
              <a:rPr lang="en-US" dirty="0"/>
              <a:t>Staffing shortages</a:t>
            </a:r>
          </a:p>
          <a:p>
            <a:pPr marL="171450" lvl="0" indent="-171450">
              <a:buFont typeface="Wingdings" panose="05000000000000000000" pitchFamily="2" charset="2"/>
              <a:buChar char="§"/>
            </a:pPr>
            <a:r>
              <a:rPr lang="en-US" dirty="0"/>
              <a:t>Stress and burnout</a:t>
            </a:r>
          </a:p>
          <a:p>
            <a:pPr marL="171450" lvl="0" indent="-171450">
              <a:buFont typeface="Wingdings" panose="05000000000000000000" pitchFamily="2" charset="2"/>
              <a:buChar char="§"/>
            </a:pPr>
            <a:r>
              <a:rPr lang="en-US" dirty="0"/>
              <a:t>Limited career progression</a:t>
            </a:r>
          </a:p>
          <a:p>
            <a:pPr marL="171450" lvl="0" indent="-171450">
              <a:buFont typeface="Wingdings" panose="05000000000000000000" pitchFamily="2" charset="2"/>
              <a:buChar char="§"/>
            </a:pPr>
            <a:r>
              <a:rPr lang="en-US" dirty="0"/>
              <a:t>Workplace pressure</a:t>
            </a:r>
          </a:p>
          <a:p>
            <a:pPr marL="0" lvl="0" indent="0">
              <a:buNone/>
            </a:pPr>
            <a:endParaRPr lang="en-US" dirty="0"/>
          </a:p>
          <a:p>
            <a:pPr marL="0" lvl="0" indent="0">
              <a:buNone/>
            </a:pPr>
            <a:r>
              <a:rPr lang="en-US" b="1" dirty="0"/>
              <a:t>Psychological contract breach → Low job satisfaction, low morale, staff turnover.</a:t>
            </a:r>
            <a:endParaRPr b="1" dirty="0"/>
          </a:p>
        </p:txBody>
      </p:sp>
      <p:pic>
        <p:nvPicPr>
          <p:cNvPr id="4098" name="Picture 2" descr="The Psychological Contract – Scouting Matters"/>
          <p:cNvPicPr>
            <a:picLocks noChangeAspect="1" noChangeArrowheads="1"/>
          </p:cNvPicPr>
          <p:nvPr/>
        </p:nvPicPr>
        <p:blipFill>
          <a:blip r:embed="rId3">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56645" y="1371600"/>
            <a:ext cx="3930596" cy="277302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t>Link Between Motivation Theories and Job Satisfaction in NHS</a:t>
            </a:r>
          </a:p>
        </p:txBody>
      </p:sp>
      <p:sp>
        <p:nvSpPr>
          <p:cNvPr id="5" name="Subtitle 4"/>
          <p:cNvSpPr>
            <a:spLocks noGrp="1"/>
          </p:cNvSpPr>
          <p:nvPr>
            <p:ph type="subTitle" idx="3"/>
          </p:nvPr>
        </p:nvSpPr>
        <p:spPr>
          <a:xfrm>
            <a:off x="791120" y="1488520"/>
            <a:ext cx="3770720" cy="3367960"/>
          </a:xfrm>
        </p:spPr>
        <p:txBody>
          <a:bodyPr/>
          <a:lstStyle/>
          <a:p>
            <a:pPr>
              <a:buFont typeface="Wingdings" panose="05000000000000000000" pitchFamily="2" charset="2"/>
              <a:buChar char="q"/>
            </a:pPr>
            <a:r>
              <a:rPr lang="en-US" dirty="0"/>
              <a:t>Maslow → Employee needs not fully satisfied.</a:t>
            </a:r>
          </a:p>
          <a:p>
            <a:pPr>
              <a:buFont typeface="Wingdings" panose="05000000000000000000" pitchFamily="2" charset="2"/>
              <a:buChar char="q"/>
            </a:pPr>
            <a:endParaRPr lang="en-US" dirty="0"/>
          </a:p>
          <a:p>
            <a:pPr>
              <a:buFont typeface="Wingdings" panose="05000000000000000000" pitchFamily="2" charset="2"/>
              <a:buChar char="q"/>
            </a:pPr>
            <a:r>
              <a:rPr lang="en-US" dirty="0"/>
              <a:t>Herzberg → Poor hygiene factors (workload, pay, staffing).</a:t>
            </a:r>
          </a:p>
          <a:p>
            <a:pPr>
              <a:buFont typeface="Wingdings" panose="05000000000000000000" pitchFamily="2" charset="2"/>
              <a:buChar char="q"/>
            </a:pPr>
            <a:endParaRPr lang="en-US" dirty="0"/>
          </a:p>
          <a:p>
            <a:pPr>
              <a:buFont typeface="Wingdings" panose="05000000000000000000" pitchFamily="2" charset="2"/>
              <a:buChar char="q"/>
            </a:pPr>
            <a:r>
              <a:rPr lang="en-US" dirty="0"/>
              <a:t>Psychological Contract → Expectations vs reality gap.</a:t>
            </a:r>
          </a:p>
          <a:p>
            <a:pPr>
              <a:buFont typeface="Wingdings" panose="05000000000000000000" pitchFamily="2" charset="2"/>
              <a:buChar char="q"/>
            </a:pPr>
            <a:endParaRPr lang="en-US" dirty="0"/>
          </a:p>
          <a:p>
            <a:pPr>
              <a:buFont typeface="Wingdings" panose="05000000000000000000" pitchFamily="2" charset="2"/>
              <a:buChar char="q"/>
            </a:pPr>
            <a:r>
              <a:rPr lang="en-US" dirty="0"/>
              <a:t>All theories explain low job satisfaction among NHS staff.</a:t>
            </a:r>
          </a:p>
          <a:p>
            <a:endParaRPr lang="en-US" dirty="0"/>
          </a:p>
          <a:p>
            <a:r>
              <a:rPr lang="en-US" b="1" dirty="0"/>
              <a:t>Low job satisfaction leads to:</a:t>
            </a:r>
          </a:p>
          <a:p>
            <a:pPr>
              <a:buFont typeface="Arial" panose="020B0604020202020204" pitchFamily="34" charset="0"/>
              <a:buChar char="•"/>
            </a:pPr>
            <a:r>
              <a:rPr lang="en-US" dirty="0"/>
              <a:t>Stress and burnout</a:t>
            </a:r>
          </a:p>
          <a:p>
            <a:pPr>
              <a:buFont typeface="Arial" panose="020B0604020202020204" pitchFamily="34" charset="0"/>
              <a:buChar char="•"/>
            </a:pPr>
            <a:r>
              <a:rPr lang="en-US" dirty="0"/>
              <a:t>Low morale</a:t>
            </a:r>
          </a:p>
          <a:p>
            <a:pPr>
              <a:buFont typeface="Arial" panose="020B0604020202020204" pitchFamily="34" charset="0"/>
              <a:buChar char="•"/>
            </a:pPr>
            <a:r>
              <a:rPr lang="en-US" dirty="0"/>
              <a:t>Staff turnover</a:t>
            </a:r>
          </a:p>
          <a:p>
            <a:pPr>
              <a:buFont typeface="Arial" panose="020B0604020202020204" pitchFamily="34" charset="0"/>
              <a:buChar char="•"/>
            </a:pPr>
            <a:r>
              <a:rPr lang="en-US" dirty="0"/>
              <a:t>Retention problems</a:t>
            </a:r>
          </a:p>
          <a:p>
            <a:pPr>
              <a:buFont typeface="Arial" panose="020B0604020202020204" pitchFamily="34" charset="0"/>
              <a:buChar char="•"/>
            </a:pPr>
            <a:r>
              <a:rPr lang="en-US" dirty="0"/>
              <a:t>Performance issues</a:t>
            </a:r>
          </a:p>
        </p:txBody>
      </p:sp>
      <p:pic>
        <p:nvPicPr>
          <p:cNvPr id="5122" name="Picture 2" descr="National Health Service (NHS) | Britannic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6480" y="1270000"/>
            <a:ext cx="4253653" cy="31902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99644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t>Root Causes of Job Satisfaction Issues in NHS</a:t>
            </a:r>
          </a:p>
        </p:txBody>
      </p:sp>
      <p:sp>
        <p:nvSpPr>
          <p:cNvPr id="6" name="Subtitle 5"/>
          <p:cNvSpPr>
            <a:spLocks noGrp="1"/>
          </p:cNvSpPr>
          <p:nvPr>
            <p:ph type="subTitle" idx="4"/>
          </p:nvPr>
        </p:nvSpPr>
        <p:spPr>
          <a:xfrm>
            <a:off x="807006" y="1282920"/>
            <a:ext cx="4110434" cy="3299240"/>
          </a:xfrm>
        </p:spPr>
        <p:txBody>
          <a:bodyPr/>
          <a:lstStyle/>
          <a:p>
            <a:pPr>
              <a:buFont typeface="Wingdings" panose="05000000000000000000" pitchFamily="2" charset="2"/>
              <a:buChar char="ü"/>
            </a:pPr>
            <a:r>
              <a:rPr lang="en-US" dirty="0"/>
              <a:t>Workforce shortages and recruitment challenges</a:t>
            </a:r>
          </a:p>
          <a:p>
            <a:pPr>
              <a:buFont typeface="Wingdings" panose="05000000000000000000" pitchFamily="2" charset="2"/>
              <a:buChar char="ü"/>
            </a:pPr>
            <a:endParaRPr lang="en-US" dirty="0"/>
          </a:p>
          <a:p>
            <a:pPr>
              <a:buFont typeface="Wingdings" panose="05000000000000000000" pitchFamily="2" charset="2"/>
              <a:buChar char="ü"/>
            </a:pPr>
            <a:r>
              <a:rPr lang="en-US" dirty="0"/>
              <a:t>High workload and work pressure</a:t>
            </a:r>
          </a:p>
          <a:p>
            <a:pPr>
              <a:buFont typeface="Wingdings" panose="05000000000000000000" pitchFamily="2" charset="2"/>
              <a:buChar char="ü"/>
            </a:pPr>
            <a:endParaRPr lang="en-US" dirty="0"/>
          </a:p>
          <a:p>
            <a:pPr>
              <a:buFont typeface="Wingdings" panose="05000000000000000000" pitchFamily="2" charset="2"/>
              <a:buChar char="ü"/>
            </a:pPr>
            <a:r>
              <a:rPr lang="en-US" dirty="0"/>
              <a:t>Funding and budget limitations</a:t>
            </a:r>
          </a:p>
          <a:p>
            <a:pPr>
              <a:buFont typeface="Wingdings" panose="05000000000000000000" pitchFamily="2" charset="2"/>
              <a:buChar char="ü"/>
            </a:pPr>
            <a:endParaRPr lang="en-US" dirty="0"/>
          </a:p>
          <a:p>
            <a:pPr>
              <a:buFont typeface="Wingdings" panose="05000000000000000000" pitchFamily="2" charset="2"/>
              <a:buChar char="ü"/>
            </a:pPr>
            <a:r>
              <a:rPr lang="en-US" dirty="0"/>
              <a:t>Leadership and management issues</a:t>
            </a:r>
          </a:p>
          <a:p>
            <a:pPr>
              <a:buFont typeface="Wingdings" panose="05000000000000000000" pitchFamily="2" charset="2"/>
              <a:buChar char="ü"/>
            </a:pPr>
            <a:endParaRPr lang="en-US" dirty="0"/>
          </a:p>
          <a:p>
            <a:pPr>
              <a:buFont typeface="Wingdings" panose="05000000000000000000" pitchFamily="2" charset="2"/>
              <a:buChar char="ü"/>
            </a:pPr>
            <a:r>
              <a:rPr lang="en-US" dirty="0"/>
              <a:t>Limited promotion and career development</a:t>
            </a:r>
          </a:p>
          <a:p>
            <a:pPr>
              <a:buFont typeface="Wingdings" panose="05000000000000000000" pitchFamily="2" charset="2"/>
              <a:buChar char="ü"/>
            </a:pPr>
            <a:endParaRPr lang="en-US" dirty="0"/>
          </a:p>
          <a:p>
            <a:pPr>
              <a:buFont typeface="Wingdings" panose="05000000000000000000" pitchFamily="2" charset="2"/>
              <a:buChar char="ü"/>
            </a:pPr>
            <a:r>
              <a:rPr lang="en-US" dirty="0"/>
              <a:t>Organisational culture and communication</a:t>
            </a:r>
          </a:p>
          <a:p>
            <a:pPr>
              <a:buFont typeface="Wingdings" panose="05000000000000000000" pitchFamily="2" charset="2"/>
              <a:buChar char="ü"/>
            </a:pPr>
            <a:endParaRPr lang="en-US" dirty="0"/>
          </a:p>
          <a:p>
            <a:pPr>
              <a:buFont typeface="Wingdings" panose="05000000000000000000" pitchFamily="2" charset="2"/>
              <a:buChar char="ü"/>
            </a:pPr>
            <a:r>
              <a:rPr lang="en-US" dirty="0"/>
              <a:t>These root causes lead to low job satisfaction and high staff turnover.</a:t>
            </a:r>
          </a:p>
        </p:txBody>
      </p:sp>
      <p:pic>
        <p:nvPicPr>
          <p:cNvPr id="6150" name="Picture 6" descr="Sustainable Healthcare Quality and Job Satisfaction through Organizational  Culture: Approaches and Outcomes"/>
          <p:cNvPicPr>
            <a:picLocks noChangeAspect="1" noChangeArrowheads="1"/>
          </p:cNvPicPr>
          <p:nvPr/>
        </p:nvPicPr>
        <p:blipFill>
          <a:blip r:embed="rId3">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5223640" y="1444591"/>
            <a:ext cx="3008043" cy="31375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97884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49"/>
        <p:cNvGrpSpPr/>
        <p:nvPr/>
      </p:nvGrpSpPr>
      <p:grpSpPr>
        <a:xfrm>
          <a:off x="0" y="0"/>
          <a:ext cx="0" cy="0"/>
          <a:chOff x="0" y="0"/>
          <a:chExt cx="0" cy="0"/>
        </a:xfrm>
      </p:grpSpPr>
      <p:sp>
        <p:nvSpPr>
          <p:cNvPr id="550" name="Google Shape;550;p53"/>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lvl="0"/>
            <a:r>
              <a:rPr lang="en-US" dirty="0"/>
              <a:t>Key Recommendations</a:t>
            </a:r>
            <a:endParaRPr dirty="0"/>
          </a:p>
        </p:txBody>
      </p:sp>
      <p:sp>
        <p:nvSpPr>
          <p:cNvPr id="6" name="Subtitle 5"/>
          <p:cNvSpPr txBox="1">
            <a:spLocks/>
          </p:cNvSpPr>
          <p:nvPr/>
        </p:nvSpPr>
        <p:spPr>
          <a:xfrm>
            <a:off x="4454446" y="1516600"/>
            <a:ext cx="4110434" cy="329924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71450" indent="-171450">
              <a:buFont typeface="Wingdings" panose="05000000000000000000" pitchFamily="2" charset="2"/>
              <a:buChar char="§"/>
            </a:pPr>
            <a:r>
              <a:rPr lang="en-US" sz="1200" dirty="0">
                <a:latin typeface="Poppins" panose="020B0604020202020204" charset="0"/>
                <a:cs typeface="Poppins" panose="020B0604020202020204" charset="0"/>
              </a:rPr>
              <a:t>Increase staffing levels to reduce workload pressure.</a:t>
            </a:r>
          </a:p>
          <a:p>
            <a:pPr marL="171450" indent="-171450">
              <a:buFont typeface="Wingdings" panose="05000000000000000000" pitchFamily="2" charset="2"/>
              <a:buChar char="§"/>
            </a:pPr>
            <a:endParaRPr lang="en-US" sz="1200" dirty="0">
              <a:latin typeface="Poppins" panose="020B0604020202020204" charset="0"/>
              <a:cs typeface="Poppins" panose="020B0604020202020204" charset="0"/>
            </a:endParaRPr>
          </a:p>
          <a:p>
            <a:pPr marL="171450" indent="-171450">
              <a:buFont typeface="Wingdings" panose="05000000000000000000" pitchFamily="2" charset="2"/>
              <a:buChar char="§"/>
            </a:pPr>
            <a:r>
              <a:rPr lang="en-US" sz="1200" dirty="0">
                <a:latin typeface="Poppins" panose="020B0604020202020204" charset="0"/>
                <a:cs typeface="Poppins" panose="020B0604020202020204" charset="0"/>
              </a:rPr>
              <a:t>Improve working conditions and employee wellbeing programs.</a:t>
            </a:r>
          </a:p>
          <a:p>
            <a:pPr marL="171450" indent="-171450">
              <a:buFont typeface="Wingdings" panose="05000000000000000000" pitchFamily="2" charset="2"/>
              <a:buChar char="§"/>
            </a:pPr>
            <a:endParaRPr lang="en-US" sz="1200" dirty="0">
              <a:latin typeface="Poppins" panose="020B0604020202020204" charset="0"/>
              <a:cs typeface="Poppins" panose="020B0604020202020204" charset="0"/>
            </a:endParaRPr>
          </a:p>
          <a:p>
            <a:pPr marL="171450" indent="-171450">
              <a:buFont typeface="Wingdings" panose="05000000000000000000" pitchFamily="2" charset="2"/>
              <a:buChar char="§"/>
            </a:pPr>
            <a:r>
              <a:rPr lang="en-US" sz="1200" dirty="0">
                <a:latin typeface="Poppins" panose="020B0604020202020204" charset="0"/>
                <a:cs typeface="Poppins" panose="020B0604020202020204" charset="0"/>
              </a:rPr>
              <a:t>Review salary structures and financial incentives.</a:t>
            </a:r>
          </a:p>
          <a:p>
            <a:pPr marL="171450" indent="-171450">
              <a:buFont typeface="Wingdings" panose="05000000000000000000" pitchFamily="2" charset="2"/>
              <a:buChar char="§"/>
            </a:pPr>
            <a:endParaRPr lang="en-US" sz="1200" dirty="0">
              <a:latin typeface="Poppins" panose="020B0604020202020204" charset="0"/>
              <a:cs typeface="Poppins" panose="020B0604020202020204" charset="0"/>
            </a:endParaRPr>
          </a:p>
          <a:p>
            <a:pPr marL="171450" indent="-171450">
              <a:buFont typeface="Wingdings" panose="05000000000000000000" pitchFamily="2" charset="2"/>
              <a:buChar char="§"/>
            </a:pPr>
            <a:r>
              <a:rPr lang="en-US" sz="1200" dirty="0">
                <a:latin typeface="Poppins" panose="020B0604020202020204" charset="0"/>
                <a:cs typeface="Poppins" panose="020B0604020202020204" charset="0"/>
              </a:rPr>
              <a:t>Improve workforce planning and recruitment strategies.</a:t>
            </a:r>
          </a:p>
          <a:p>
            <a:pPr marL="171450" indent="-171450">
              <a:buFont typeface="Wingdings" panose="05000000000000000000" pitchFamily="2" charset="2"/>
              <a:buChar char="§"/>
            </a:pPr>
            <a:endParaRPr lang="en-US" sz="1200" dirty="0">
              <a:latin typeface="Poppins" panose="020B0604020202020204" charset="0"/>
              <a:cs typeface="Poppins" panose="020B0604020202020204" charset="0"/>
            </a:endParaRPr>
          </a:p>
          <a:p>
            <a:pPr marL="171450" indent="-171450">
              <a:buFont typeface="Wingdings" panose="05000000000000000000" pitchFamily="2" charset="2"/>
              <a:buChar char="§"/>
            </a:pPr>
            <a:r>
              <a:rPr lang="en-US" sz="1200" dirty="0">
                <a:latin typeface="Poppins" panose="020B0604020202020204" charset="0"/>
                <a:cs typeface="Poppins" panose="020B0604020202020204" charset="0"/>
              </a:rPr>
              <a:t>Provide better mental health and wellbeing support.</a:t>
            </a:r>
          </a:p>
          <a:p>
            <a:pPr marL="171450" indent="-171450">
              <a:buFont typeface="Wingdings" panose="05000000000000000000" pitchFamily="2" charset="2"/>
              <a:buChar char="§"/>
            </a:pPr>
            <a:endParaRPr lang="en-US" sz="1200" dirty="0">
              <a:latin typeface="Poppins" panose="020B0604020202020204" charset="0"/>
              <a:cs typeface="Poppins" panose="020B0604020202020204" charset="0"/>
            </a:endParaRPr>
          </a:p>
          <a:p>
            <a:pPr marL="171450" indent="-171450">
              <a:buFont typeface="Wingdings" panose="05000000000000000000" pitchFamily="2" charset="2"/>
              <a:buChar char="§"/>
            </a:pPr>
            <a:r>
              <a:rPr lang="en-US" sz="1200" dirty="0">
                <a:latin typeface="Poppins" panose="020B0604020202020204" charset="0"/>
                <a:cs typeface="Poppins" panose="020B0604020202020204" charset="0"/>
              </a:rPr>
              <a:t>Focus on employee engagement and communication.</a:t>
            </a:r>
          </a:p>
        </p:txBody>
      </p:sp>
      <p:pic>
        <p:nvPicPr>
          <p:cNvPr id="7170" name="Picture 2" descr="Key findings Images - Free Download on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800000" flipV="1">
            <a:off x="1242693" y="1613217"/>
            <a:ext cx="2557146" cy="255714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34"/>
        <p:cNvGrpSpPr/>
        <p:nvPr/>
      </p:nvGrpSpPr>
      <p:grpSpPr>
        <a:xfrm>
          <a:off x="0" y="0"/>
          <a:ext cx="0" cy="0"/>
          <a:chOff x="0" y="0"/>
          <a:chExt cx="0" cy="0"/>
        </a:xfrm>
      </p:grpSpPr>
      <p:sp>
        <p:nvSpPr>
          <p:cNvPr id="535" name="Google Shape;535;p51"/>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lvl="0"/>
            <a:r>
              <a:rPr lang="en-US" sz="2400" dirty="0"/>
              <a:t>HR Strategies to Improve Job Satisfaction</a:t>
            </a:r>
            <a:endParaRPr sz="2400" dirty="0"/>
          </a:p>
        </p:txBody>
      </p:sp>
      <p:sp>
        <p:nvSpPr>
          <p:cNvPr id="4" name="Subtitle 5"/>
          <p:cNvSpPr txBox="1">
            <a:spLocks/>
          </p:cNvSpPr>
          <p:nvPr/>
        </p:nvSpPr>
        <p:spPr>
          <a:xfrm>
            <a:off x="720000" y="1376590"/>
            <a:ext cx="4110434" cy="329924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Wingdings" panose="05000000000000000000" pitchFamily="2" charset="2"/>
              <a:buChar char="q"/>
            </a:pPr>
            <a:r>
              <a:rPr lang="en-US" sz="1200" dirty="0">
                <a:latin typeface="Poppins" panose="020B0604020202020204" charset="0"/>
                <a:cs typeface="Poppins" panose="020B0604020202020204" charset="0"/>
              </a:rPr>
              <a:t>Improve staffing through better recruitment strategies</a:t>
            </a:r>
          </a:p>
          <a:p>
            <a:endParaRPr lang="en-US" sz="1200" dirty="0">
              <a:latin typeface="Poppins" panose="020B0604020202020204" charset="0"/>
              <a:cs typeface="Poppins" panose="020B0604020202020204" charset="0"/>
            </a:endParaRPr>
          </a:p>
          <a:p>
            <a:pPr marL="285750" indent="-285750">
              <a:buFont typeface="Wingdings" panose="05000000000000000000" pitchFamily="2" charset="2"/>
              <a:buChar char="q"/>
            </a:pPr>
            <a:r>
              <a:rPr lang="en-US" sz="1200" dirty="0">
                <a:latin typeface="Poppins" panose="020B0604020202020204" charset="0"/>
                <a:cs typeface="Poppins" panose="020B0604020202020204" charset="0"/>
              </a:rPr>
              <a:t>Reduce workload via flexible scheduling</a:t>
            </a:r>
          </a:p>
          <a:p>
            <a:endParaRPr lang="en-US" sz="1200" dirty="0">
              <a:latin typeface="Poppins" panose="020B0604020202020204" charset="0"/>
              <a:cs typeface="Poppins" panose="020B0604020202020204" charset="0"/>
            </a:endParaRPr>
          </a:p>
          <a:p>
            <a:pPr marL="285750" indent="-285750">
              <a:buFont typeface="Wingdings" panose="05000000000000000000" pitchFamily="2" charset="2"/>
              <a:buChar char="q"/>
            </a:pPr>
            <a:r>
              <a:rPr lang="en-US" sz="1200" dirty="0">
                <a:latin typeface="Poppins" panose="020B0604020202020204" charset="0"/>
                <a:cs typeface="Poppins" panose="020B0604020202020204" charset="0"/>
              </a:rPr>
              <a:t>Increase funding efficiency</a:t>
            </a:r>
          </a:p>
          <a:p>
            <a:endParaRPr lang="en-US" sz="1200" dirty="0">
              <a:latin typeface="Poppins" panose="020B0604020202020204" charset="0"/>
              <a:cs typeface="Poppins" panose="020B0604020202020204" charset="0"/>
            </a:endParaRPr>
          </a:p>
          <a:p>
            <a:pPr marL="285750" indent="-285750">
              <a:buFont typeface="Wingdings" panose="05000000000000000000" pitchFamily="2" charset="2"/>
              <a:buChar char="q"/>
            </a:pPr>
            <a:r>
              <a:rPr lang="en-US" sz="1200" dirty="0">
                <a:latin typeface="Poppins" panose="020B0604020202020204" charset="0"/>
                <a:cs typeface="Poppins" panose="020B0604020202020204" charset="0"/>
              </a:rPr>
              <a:t>Strengthen leadership training</a:t>
            </a:r>
          </a:p>
          <a:p>
            <a:endParaRPr lang="en-US" sz="1200" dirty="0">
              <a:latin typeface="Poppins" panose="020B0604020202020204" charset="0"/>
              <a:cs typeface="Poppins" panose="020B0604020202020204" charset="0"/>
            </a:endParaRPr>
          </a:p>
          <a:p>
            <a:pPr marL="285750" indent="-285750">
              <a:buFont typeface="Wingdings" panose="05000000000000000000" pitchFamily="2" charset="2"/>
              <a:buChar char="q"/>
            </a:pPr>
            <a:r>
              <a:rPr lang="en-US" sz="1200" dirty="0">
                <a:latin typeface="Poppins" panose="020B0604020202020204" charset="0"/>
                <a:cs typeface="Poppins" panose="020B0604020202020204" charset="0"/>
              </a:rPr>
              <a:t>Provide career development opportunities</a:t>
            </a:r>
          </a:p>
          <a:p>
            <a:endParaRPr lang="en-US" sz="1200" dirty="0">
              <a:latin typeface="Poppins" panose="020B0604020202020204" charset="0"/>
              <a:cs typeface="Poppins" panose="020B0604020202020204" charset="0"/>
            </a:endParaRPr>
          </a:p>
          <a:p>
            <a:pPr marL="285750" indent="-285750">
              <a:buFont typeface="Wingdings" panose="05000000000000000000" pitchFamily="2" charset="2"/>
              <a:buChar char="q"/>
            </a:pPr>
            <a:r>
              <a:rPr lang="en-US" sz="1200" dirty="0">
                <a:latin typeface="Poppins" panose="020B0604020202020204" charset="0"/>
                <a:cs typeface="Poppins" panose="020B0604020202020204" charset="0"/>
              </a:rPr>
              <a:t>Improve communication and </a:t>
            </a:r>
            <a:r>
              <a:rPr lang="en-US" sz="1200" dirty="0" err="1">
                <a:latin typeface="Poppins" panose="020B0604020202020204" charset="0"/>
                <a:cs typeface="Poppins" panose="020B0604020202020204" charset="0"/>
              </a:rPr>
              <a:t>organisational</a:t>
            </a:r>
            <a:r>
              <a:rPr lang="en-US" sz="1200" dirty="0">
                <a:latin typeface="Poppins" panose="020B0604020202020204" charset="0"/>
                <a:cs typeface="Poppins" panose="020B0604020202020204" charset="0"/>
              </a:rPr>
              <a:t> culture</a:t>
            </a:r>
          </a:p>
        </p:txBody>
      </p:sp>
      <p:pic>
        <p:nvPicPr>
          <p:cNvPr id="8194" name="Picture 2" descr="Essential Strategies to Boost Employee Satisfaction in Your Workplace"/>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5564168" y="1112200"/>
            <a:ext cx="2859832" cy="285983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57"/>
        <p:cNvGrpSpPr/>
        <p:nvPr/>
      </p:nvGrpSpPr>
      <p:grpSpPr>
        <a:xfrm>
          <a:off x="0" y="0"/>
          <a:ext cx="0" cy="0"/>
          <a:chOff x="0" y="0"/>
          <a:chExt cx="0" cy="0"/>
        </a:xfrm>
      </p:grpSpPr>
      <p:sp>
        <p:nvSpPr>
          <p:cNvPr id="558" name="Google Shape;558;p54"/>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p>
            <a:pPr lvl="0"/>
            <a:r>
              <a:rPr lang="en-US" sz="2400" dirty="0"/>
              <a:t>Leadership and Management Improvements</a:t>
            </a:r>
            <a:endParaRPr sz="2400" dirty="0"/>
          </a:p>
        </p:txBody>
      </p:sp>
      <p:sp>
        <p:nvSpPr>
          <p:cNvPr id="10" name="Subtitle 5"/>
          <p:cNvSpPr txBox="1">
            <a:spLocks/>
          </p:cNvSpPr>
          <p:nvPr/>
        </p:nvSpPr>
        <p:spPr>
          <a:xfrm>
            <a:off x="974000" y="1343880"/>
            <a:ext cx="3486240" cy="329924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Wingdings" panose="05000000000000000000" pitchFamily="2" charset="2"/>
              <a:buChar char="Ø"/>
            </a:pPr>
            <a:r>
              <a:rPr lang="en-US" sz="1200" dirty="0">
                <a:latin typeface="Poppins" panose="020B0604020202020204" charset="0"/>
                <a:cs typeface="Poppins" panose="020B0604020202020204" charset="0"/>
              </a:rPr>
              <a:t>Supportive and transformational leadership style.</a:t>
            </a:r>
          </a:p>
          <a:p>
            <a:pPr marL="285750" indent="-285750">
              <a:buFont typeface="Wingdings" panose="05000000000000000000" pitchFamily="2" charset="2"/>
              <a:buChar char="Ø"/>
            </a:pPr>
            <a:endParaRPr lang="en-US" sz="1200" dirty="0">
              <a:latin typeface="Poppins" panose="020B0604020202020204" charset="0"/>
              <a:cs typeface="Poppins" panose="020B0604020202020204" charset="0"/>
            </a:endParaRPr>
          </a:p>
          <a:p>
            <a:pPr marL="285750" indent="-285750">
              <a:buFont typeface="Wingdings" panose="05000000000000000000" pitchFamily="2" charset="2"/>
              <a:buChar char="Ø"/>
            </a:pPr>
            <a:r>
              <a:rPr lang="en-US" sz="1200" dirty="0">
                <a:latin typeface="Poppins" panose="020B0604020202020204" charset="0"/>
                <a:cs typeface="Poppins" panose="020B0604020202020204" charset="0"/>
              </a:rPr>
              <a:t>Better communication between managers and employees (Campbell, 2020).</a:t>
            </a:r>
          </a:p>
          <a:p>
            <a:pPr marL="285750" indent="-285750">
              <a:buFont typeface="Wingdings" panose="05000000000000000000" pitchFamily="2" charset="2"/>
              <a:buChar char="Ø"/>
            </a:pPr>
            <a:endParaRPr lang="en-US" sz="1200" dirty="0">
              <a:latin typeface="Poppins" panose="020B0604020202020204" charset="0"/>
              <a:cs typeface="Poppins" panose="020B0604020202020204" charset="0"/>
            </a:endParaRPr>
          </a:p>
          <a:p>
            <a:pPr marL="285750" indent="-285750">
              <a:buFont typeface="Wingdings" panose="05000000000000000000" pitchFamily="2" charset="2"/>
              <a:buChar char="Ø"/>
            </a:pPr>
            <a:r>
              <a:rPr lang="en-US" sz="1200" dirty="0">
                <a:latin typeface="Poppins" panose="020B0604020202020204" charset="0"/>
                <a:cs typeface="Poppins" panose="020B0604020202020204" charset="0"/>
              </a:rPr>
              <a:t>Employee recognition and appreciation.</a:t>
            </a:r>
          </a:p>
          <a:p>
            <a:pPr marL="285750" indent="-285750">
              <a:buFont typeface="Wingdings" panose="05000000000000000000" pitchFamily="2" charset="2"/>
              <a:buChar char="Ø"/>
            </a:pPr>
            <a:endParaRPr lang="en-US" sz="1200" dirty="0">
              <a:latin typeface="Poppins" panose="020B0604020202020204" charset="0"/>
              <a:cs typeface="Poppins" panose="020B0604020202020204" charset="0"/>
            </a:endParaRPr>
          </a:p>
          <a:p>
            <a:pPr marL="285750" indent="-285750">
              <a:buFont typeface="Wingdings" panose="05000000000000000000" pitchFamily="2" charset="2"/>
              <a:buChar char="Ø"/>
            </a:pPr>
            <a:r>
              <a:rPr lang="en-US" sz="1200" dirty="0">
                <a:latin typeface="Poppins" panose="020B0604020202020204" charset="0"/>
                <a:cs typeface="Poppins" panose="020B0604020202020204" charset="0"/>
              </a:rPr>
              <a:t>Employee involvement in decision making.</a:t>
            </a:r>
          </a:p>
          <a:p>
            <a:pPr marL="285750" indent="-285750">
              <a:buFont typeface="Wingdings" panose="05000000000000000000" pitchFamily="2" charset="2"/>
              <a:buChar char="Ø"/>
            </a:pPr>
            <a:endParaRPr lang="en-US" sz="1200" dirty="0">
              <a:latin typeface="Poppins" panose="020B0604020202020204" charset="0"/>
              <a:cs typeface="Poppins" panose="020B0604020202020204" charset="0"/>
            </a:endParaRPr>
          </a:p>
          <a:p>
            <a:pPr marL="285750" indent="-285750">
              <a:buFont typeface="Wingdings" panose="05000000000000000000" pitchFamily="2" charset="2"/>
              <a:buChar char="Ø"/>
            </a:pPr>
            <a:r>
              <a:rPr lang="en-US" sz="1200" dirty="0">
                <a:latin typeface="Poppins" panose="020B0604020202020204" charset="0"/>
                <a:cs typeface="Poppins" panose="020B0604020202020204" charset="0"/>
              </a:rPr>
              <a:t>Strong organisational culture and teamwork.</a:t>
            </a:r>
          </a:p>
          <a:p>
            <a:pPr marL="285750" indent="-285750">
              <a:buFont typeface="Wingdings" panose="05000000000000000000" pitchFamily="2" charset="2"/>
              <a:buChar char="Ø"/>
            </a:pPr>
            <a:endParaRPr lang="en-US" sz="1200" dirty="0">
              <a:latin typeface="Poppins" panose="020B0604020202020204" charset="0"/>
              <a:cs typeface="Poppins" panose="020B0604020202020204" charset="0"/>
            </a:endParaRPr>
          </a:p>
          <a:p>
            <a:pPr marL="285750" indent="-285750">
              <a:buFont typeface="Wingdings" panose="05000000000000000000" pitchFamily="2" charset="2"/>
              <a:buChar char="Ø"/>
            </a:pPr>
            <a:r>
              <a:rPr lang="en-US" sz="1200" dirty="0">
                <a:latin typeface="Poppins" panose="020B0604020202020204" charset="0"/>
                <a:cs typeface="Poppins" panose="020B0604020202020204" charset="0"/>
              </a:rPr>
              <a:t>Leadership training for managers.</a:t>
            </a:r>
          </a:p>
        </p:txBody>
      </p:sp>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colorTemperature colorTemp="4700"/>
                    </a14:imgEffect>
                  </a14:imgLayer>
                </a14:imgProps>
              </a:ext>
            </a:extLst>
          </a:blip>
          <a:stretch>
            <a:fillRect/>
          </a:stretch>
        </p:blipFill>
        <p:spPr>
          <a:xfrm>
            <a:off x="4572000" y="1758258"/>
            <a:ext cx="4043527" cy="24704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560" y="793500"/>
            <a:ext cx="7704000" cy="572700"/>
          </a:xfrm>
        </p:spPr>
        <p:txBody>
          <a:bodyPr/>
          <a:lstStyle/>
          <a:p>
            <a:r>
              <a:rPr lang="en-US" dirty="0"/>
              <a:t>Rewards &amp; Employee Engagement</a:t>
            </a:r>
          </a:p>
        </p:txBody>
      </p:sp>
      <p:sp>
        <p:nvSpPr>
          <p:cNvPr id="4" name="Subtitle 3"/>
          <p:cNvSpPr>
            <a:spLocks noGrp="1"/>
          </p:cNvSpPr>
          <p:nvPr>
            <p:ph type="subTitle" idx="2"/>
          </p:nvPr>
        </p:nvSpPr>
        <p:spPr>
          <a:xfrm>
            <a:off x="4328160" y="1649136"/>
            <a:ext cx="4012440" cy="2567264"/>
          </a:xfrm>
        </p:spPr>
        <p:txBody>
          <a:bodyPr/>
          <a:lstStyle/>
          <a:p>
            <a:pPr>
              <a:buFont typeface="Courier New" panose="02070309020205020404" pitchFamily="49" charset="0"/>
              <a:buChar char="o"/>
            </a:pPr>
            <a:r>
              <a:rPr lang="en-US" dirty="0"/>
              <a:t>Financial incentives and bonus schemes.</a:t>
            </a:r>
          </a:p>
          <a:p>
            <a:pPr>
              <a:buFont typeface="Courier New" panose="02070309020205020404" pitchFamily="49" charset="0"/>
              <a:buChar char="o"/>
            </a:pPr>
            <a:endParaRPr lang="en-US" dirty="0"/>
          </a:p>
          <a:p>
            <a:pPr>
              <a:buFont typeface="Courier New" panose="02070309020205020404" pitchFamily="49" charset="0"/>
              <a:buChar char="o"/>
            </a:pPr>
            <a:r>
              <a:rPr lang="en-US" dirty="0"/>
              <a:t>Employee recognition programs.</a:t>
            </a:r>
          </a:p>
          <a:p>
            <a:pPr>
              <a:buFont typeface="Courier New" panose="02070309020205020404" pitchFamily="49" charset="0"/>
              <a:buChar char="o"/>
            </a:pPr>
            <a:endParaRPr lang="en-US" dirty="0"/>
          </a:p>
          <a:p>
            <a:pPr>
              <a:buFont typeface="Courier New" panose="02070309020205020404" pitchFamily="49" charset="0"/>
              <a:buChar char="o"/>
            </a:pPr>
            <a:r>
              <a:rPr lang="en-US" dirty="0"/>
              <a:t>Reward and appreciation systems.</a:t>
            </a:r>
          </a:p>
          <a:p>
            <a:pPr>
              <a:buFont typeface="Courier New" panose="02070309020205020404" pitchFamily="49" charset="0"/>
              <a:buChar char="o"/>
            </a:pPr>
            <a:endParaRPr lang="en-US" dirty="0"/>
          </a:p>
          <a:p>
            <a:pPr>
              <a:buFont typeface="Courier New" panose="02070309020205020404" pitchFamily="49" charset="0"/>
              <a:buChar char="o"/>
            </a:pPr>
            <a:r>
              <a:rPr lang="en-US" dirty="0"/>
              <a:t>Employee engagement programs.</a:t>
            </a:r>
          </a:p>
          <a:p>
            <a:pPr>
              <a:buFont typeface="Courier New" panose="02070309020205020404" pitchFamily="49" charset="0"/>
              <a:buChar char="o"/>
            </a:pPr>
            <a:endParaRPr lang="en-US" dirty="0"/>
          </a:p>
          <a:p>
            <a:pPr>
              <a:buFont typeface="Courier New" panose="02070309020205020404" pitchFamily="49" charset="0"/>
              <a:buChar char="o"/>
            </a:pPr>
            <a:r>
              <a:rPr lang="en-US" dirty="0"/>
              <a:t>Staff feedback and suggestion systems.</a:t>
            </a:r>
          </a:p>
          <a:p>
            <a:pPr>
              <a:buFont typeface="Courier New" panose="02070309020205020404" pitchFamily="49" charset="0"/>
              <a:buChar char="o"/>
            </a:pPr>
            <a:endParaRPr lang="en-US" dirty="0"/>
          </a:p>
          <a:p>
            <a:pPr>
              <a:buFont typeface="Courier New" panose="02070309020205020404" pitchFamily="49" charset="0"/>
              <a:buChar char="o"/>
            </a:pPr>
            <a:r>
              <a:rPr lang="en-US" dirty="0"/>
              <a:t>Improve organisational commitment and motivation.</a:t>
            </a:r>
          </a:p>
        </p:txBody>
      </p:sp>
      <p:pic>
        <p:nvPicPr>
          <p:cNvPr id="9220" name="Picture 4" descr="NetWeb Softw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2215" y="1649136"/>
            <a:ext cx="2811145" cy="281114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0078561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Future &amp; Innovation in HRM (NHS)</a:t>
            </a:r>
          </a:p>
        </p:txBody>
      </p:sp>
      <p:sp>
        <p:nvSpPr>
          <p:cNvPr id="3" name="Subtitle 3"/>
          <p:cNvSpPr txBox="1">
            <a:spLocks/>
          </p:cNvSpPr>
          <p:nvPr/>
        </p:nvSpPr>
        <p:spPr>
          <a:xfrm>
            <a:off x="1211160" y="1425616"/>
            <a:ext cx="3696120" cy="256726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Wingdings" panose="05000000000000000000" pitchFamily="2" charset="2"/>
              <a:buChar char="q"/>
            </a:pPr>
            <a:r>
              <a:rPr lang="en-US" dirty="0"/>
              <a:t>Use of AI and digital systems in healthcare administration.</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Digital wellbeing and mental health support tools.</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Workforce planning using data analytics.</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Flexible and hybrid working systems.</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Long-term NHS Workforce Plan.</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Focus on employee wellbeing and retention strategies.</a:t>
            </a:r>
          </a:p>
        </p:txBody>
      </p:sp>
      <p:pic>
        <p:nvPicPr>
          <p:cNvPr id="10244" name="Picture 4" descr="Seven healthcare innovations set to transform the NHS by 203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7280" y="1601146"/>
            <a:ext cx="3942705" cy="262387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76993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58A82-5879-56C2-74C5-15790033E893}"/>
              </a:ext>
            </a:extLst>
          </p:cNvPr>
          <p:cNvSpPr>
            <a:spLocks noGrp="1"/>
          </p:cNvSpPr>
          <p:nvPr>
            <p:ph type="title"/>
          </p:nvPr>
        </p:nvSpPr>
        <p:spPr/>
        <p:txBody>
          <a:bodyPr/>
          <a:lstStyle/>
          <a:p>
            <a:r>
              <a:rPr lang="en-CA" dirty="0"/>
              <a:t>Conclusion</a:t>
            </a:r>
          </a:p>
        </p:txBody>
      </p:sp>
      <p:sp>
        <p:nvSpPr>
          <p:cNvPr id="4" name="TextBox 3">
            <a:extLst>
              <a:ext uri="{FF2B5EF4-FFF2-40B4-BE49-F238E27FC236}">
                <a16:creationId xmlns:a16="http://schemas.microsoft.com/office/drawing/2014/main" id="{1E40A17D-14B2-E987-9EA9-1B813071BEFD}"/>
              </a:ext>
            </a:extLst>
          </p:cNvPr>
          <p:cNvSpPr txBox="1"/>
          <p:nvPr/>
        </p:nvSpPr>
        <p:spPr>
          <a:xfrm>
            <a:off x="840059" y="1219200"/>
            <a:ext cx="7337502" cy="954107"/>
          </a:xfrm>
          <a:prstGeom prst="rect">
            <a:avLst/>
          </a:prstGeom>
          <a:noFill/>
        </p:spPr>
        <p:txBody>
          <a:bodyPr wrap="square">
            <a:spAutoFit/>
          </a:bodyPr>
          <a:lstStyle/>
          <a:p>
            <a:r>
              <a:rPr lang="en-US" dirty="0"/>
              <a:t>Overall, job satisfaction in the NHS is significantly affected by workload, staffing shortages, and </a:t>
            </a:r>
            <a:r>
              <a:rPr lang="en-US" dirty="0" err="1"/>
              <a:t>organisational</a:t>
            </a:r>
            <a:r>
              <a:rPr lang="en-US" dirty="0"/>
              <a:t> challenges. Applying HR theories highlights the gap between employee expectations and reality. Effective HR strategies and leadership improvements are essential to enhance employee well-being, retention, and healthcare service quality.</a:t>
            </a:r>
            <a:endParaRPr lang="en-CA" dirty="0"/>
          </a:p>
        </p:txBody>
      </p:sp>
    </p:spTree>
    <p:extLst>
      <p:ext uri="{BB962C8B-B14F-4D97-AF65-F5344CB8AC3E}">
        <p14:creationId xmlns:p14="http://schemas.microsoft.com/office/powerpoint/2010/main" val="41369886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305820"/>
            <a:ext cx="7704000" cy="572700"/>
          </a:xfrm>
        </p:spPr>
        <p:txBody>
          <a:bodyPr/>
          <a:lstStyle/>
          <a:p>
            <a:r>
              <a:rPr lang="en-US" dirty="0"/>
              <a:t>REFERENCES</a:t>
            </a:r>
          </a:p>
        </p:txBody>
      </p:sp>
      <p:sp>
        <p:nvSpPr>
          <p:cNvPr id="3" name="Rectangle 2"/>
          <p:cNvSpPr/>
          <p:nvPr/>
        </p:nvSpPr>
        <p:spPr>
          <a:xfrm>
            <a:off x="386080" y="868361"/>
            <a:ext cx="8037920" cy="3323987"/>
          </a:xfrm>
          <a:prstGeom prst="rect">
            <a:avLst/>
          </a:prstGeom>
        </p:spPr>
        <p:txBody>
          <a:bodyPr wrap="square">
            <a:spAutoFit/>
          </a:bodyPr>
          <a:lstStyle/>
          <a:p>
            <a:pPr marL="171450" indent="-171450">
              <a:buFont typeface="Arial" panose="020B0604020202020204" pitchFamily="34" charset="0"/>
              <a:buChar char="•"/>
            </a:pPr>
            <a:r>
              <a:rPr lang="en-US" sz="1050" dirty="0" err="1">
                <a:latin typeface="+mj-lt"/>
              </a:rPr>
              <a:t>Dziuba</a:t>
            </a:r>
            <a:r>
              <a:rPr lang="en-US" sz="1050" dirty="0">
                <a:latin typeface="+mj-lt"/>
              </a:rPr>
              <a:t>, S.T., </a:t>
            </a:r>
            <a:r>
              <a:rPr lang="en-US" sz="1050" dirty="0" err="1">
                <a:latin typeface="+mj-lt"/>
              </a:rPr>
              <a:t>Ingaldi</a:t>
            </a:r>
            <a:r>
              <a:rPr lang="en-US" sz="1050" dirty="0">
                <a:latin typeface="+mj-lt"/>
              </a:rPr>
              <a:t>, M. and </a:t>
            </a:r>
            <a:r>
              <a:rPr lang="en-US" sz="1050" dirty="0" err="1">
                <a:latin typeface="+mj-lt"/>
              </a:rPr>
              <a:t>Zhuravskaya</a:t>
            </a:r>
            <a:r>
              <a:rPr lang="en-US" sz="1050" dirty="0">
                <a:latin typeface="+mj-lt"/>
              </a:rPr>
              <a:t>, M. (2020) </a:t>
            </a:r>
            <a:r>
              <a:rPr lang="en-US" sz="1050" i="1" dirty="0">
                <a:latin typeface="+mj-lt"/>
              </a:rPr>
              <a:t>Employees’ job satisfaction and their work performance as elements influencing work safety</a:t>
            </a:r>
            <a:r>
              <a:rPr lang="en-US" sz="1050" dirty="0">
                <a:latin typeface="+mj-lt"/>
              </a:rPr>
              <a:t>. System Safety: Human-Technical Facility-Environment, 2(1), pp.18–25.</a:t>
            </a:r>
          </a:p>
          <a:p>
            <a:pPr marL="171450" indent="-171450">
              <a:buFont typeface="Arial" panose="020B0604020202020204" pitchFamily="34" charset="0"/>
              <a:buChar char="•"/>
            </a:pPr>
            <a:r>
              <a:rPr lang="en-US" sz="1050" dirty="0">
                <a:solidFill>
                  <a:srgbClr val="222222"/>
                </a:solidFill>
                <a:latin typeface="Poppins" panose="020B0604020202020204" charset="0"/>
                <a:cs typeface="Poppins" panose="020B0604020202020204" charset="0"/>
              </a:rPr>
              <a:t>Riyanto, S., Endri, E. and </a:t>
            </a:r>
            <a:r>
              <a:rPr lang="en-US" sz="1050" dirty="0" err="1">
                <a:solidFill>
                  <a:srgbClr val="222222"/>
                </a:solidFill>
                <a:latin typeface="Poppins" panose="020B0604020202020204" charset="0"/>
                <a:cs typeface="Poppins" panose="020B0604020202020204" charset="0"/>
              </a:rPr>
              <a:t>Herlisha</a:t>
            </a:r>
            <a:r>
              <a:rPr lang="en-US" sz="1050" dirty="0">
                <a:solidFill>
                  <a:srgbClr val="222222"/>
                </a:solidFill>
                <a:latin typeface="Poppins" panose="020B0604020202020204" charset="0"/>
                <a:cs typeface="Poppins" panose="020B0604020202020204" charset="0"/>
              </a:rPr>
              <a:t>, N., 2021. Effect of work motivation and job satisfaction on employee performance: Mediating role of employee engagement. Problems and Perspectives in Management, 19(3), p.162.</a:t>
            </a:r>
            <a:endParaRPr lang="en-US" sz="1050" dirty="0">
              <a:latin typeface="+mj-lt"/>
            </a:endParaRPr>
          </a:p>
          <a:p>
            <a:pPr marL="171450" indent="-171450">
              <a:buFont typeface="Arial" panose="020B0604020202020204" pitchFamily="34" charset="0"/>
              <a:buChar char="•"/>
            </a:pPr>
            <a:r>
              <a:rPr lang="en-US" sz="1050" dirty="0">
                <a:latin typeface="+mj-lt"/>
              </a:rPr>
              <a:t>Yang, J. (2025). </a:t>
            </a:r>
            <a:r>
              <a:rPr lang="en-US" sz="1050" i="1" dirty="0">
                <a:latin typeface="+mj-lt"/>
              </a:rPr>
              <a:t>NHS workforce: Number of HCHS staff 2024, by staff group</a:t>
            </a:r>
            <a:r>
              <a:rPr lang="en-US" sz="1050" dirty="0">
                <a:latin typeface="+mj-lt"/>
              </a:rPr>
              <a:t>. Available at: </a:t>
            </a:r>
            <a:r>
              <a:rPr lang="en-US" sz="1050" dirty="0">
                <a:latin typeface="+mj-lt"/>
                <a:hlinkClick r:id="rId2"/>
              </a:rPr>
              <a:t>https://www.statista.com/</a:t>
            </a:r>
            <a:endParaRPr lang="en-US" sz="1050" dirty="0">
              <a:latin typeface="+mj-lt"/>
            </a:endParaRPr>
          </a:p>
          <a:p>
            <a:pPr marL="171450" indent="-171450">
              <a:buFont typeface="Arial" panose="020B0604020202020204" pitchFamily="34" charset="0"/>
              <a:buChar char="•"/>
            </a:pPr>
            <a:r>
              <a:rPr lang="en-US" sz="1050" dirty="0">
                <a:solidFill>
                  <a:srgbClr val="222222"/>
                </a:solidFill>
                <a:latin typeface="+mj-lt"/>
                <a:cs typeface="Poppins" panose="020B0604020202020204" charset="0"/>
              </a:rPr>
              <a:t>Morgan, B., 2022. NHS staffing shortages. Why do politicians struggle to give the NHS the staff it needs.</a:t>
            </a:r>
          </a:p>
          <a:p>
            <a:pPr marL="171450" indent="-171450">
              <a:buFont typeface="Arial" panose="020B0604020202020204" pitchFamily="34" charset="0"/>
              <a:buChar char="•"/>
            </a:pPr>
            <a:r>
              <a:rPr lang="en-US" sz="1050" dirty="0" err="1">
                <a:solidFill>
                  <a:srgbClr val="222222"/>
                </a:solidFill>
                <a:latin typeface="+mj-lt"/>
                <a:cs typeface="Poppins" panose="020B0604020202020204" charset="0"/>
              </a:rPr>
              <a:t>İzci</a:t>
            </a:r>
            <a:r>
              <a:rPr lang="en-US" sz="1050" dirty="0">
                <a:solidFill>
                  <a:srgbClr val="222222"/>
                </a:solidFill>
                <a:latin typeface="+mj-lt"/>
                <a:cs typeface="Poppins" panose="020B0604020202020204" charset="0"/>
              </a:rPr>
              <a:t>, F., Othman, N. and Ameen, S.H., 2021. The importance of staff motivation in improving performance and job satisfaction in the public health sector. </a:t>
            </a:r>
            <a:r>
              <a:rPr lang="en-US" sz="1050" dirty="0" err="1">
                <a:solidFill>
                  <a:srgbClr val="222222"/>
                </a:solidFill>
                <a:latin typeface="+mj-lt"/>
                <a:cs typeface="Poppins" panose="020B0604020202020204" charset="0"/>
              </a:rPr>
              <a:t>Akademik</a:t>
            </a:r>
            <a:r>
              <a:rPr lang="en-US" sz="1050" dirty="0">
                <a:solidFill>
                  <a:srgbClr val="222222"/>
                </a:solidFill>
                <a:latin typeface="+mj-lt"/>
                <a:cs typeface="Poppins" panose="020B0604020202020204" charset="0"/>
              </a:rPr>
              <a:t> </a:t>
            </a:r>
            <a:r>
              <a:rPr lang="en-US" sz="1050" dirty="0" err="1">
                <a:solidFill>
                  <a:srgbClr val="222222"/>
                </a:solidFill>
                <a:latin typeface="+mj-lt"/>
                <a:cs typeface="Poppins" panose="020B0604020202020204" charset="0"/>
              </a:rPr>
              <a:t>İzdüşüm</a:t>
            </a:r>
            <a:r>
              <a:rPr lang="en-US" sz="1050" dirty="0">
                <a:solidFill>
                  <a:srgbClr val="222222"/>
                </a:solidFill>
                <a:latin typeface="+mj-lt"/>
                <a:cs typeface="Poppins" panose="020B0604020202020204" charset="0"/>
              </a:rPr>
              <a:t> </a:t>
            </a:r>
            <a:r>
              <a:rPr lang="en-US" sz="1050" dirty="0" err="1">
                <a:solidFill>
                  <a:srgbClr val="222222"/>
                </a:solidFill>
                <a:latin typeface="+mj-lt"/>
                <a:cs typeface="Poppins" panose="020B0604020202020204" charset="0"/>
              </a:rPr>
              <a:t>Dergisi</a:t>
            </a:r>
            <a:r>
              <a:rPr lang="en-US" sz="1050" dirty="0">
                <a:solidFill>
                  <a:srgbClr val="222222"/>
                </a:solidFill>
                <a:latin typeface="+mj-lt"/>
                <a:cs typeface="Poppins" panose="020B0604020202020204" charset="0"/>
              </a:rPr>
              <a:t>, 6(2), pp.1-18.</a:t>
            </a:r>
          </a:p>
          <a:p>
            <a:pPr marL="171450" indent="-171450">
              <a:buFont typeface="Arial" panose="020B0604020202020204" pitchFamily="34" charset="0"/>
              <a:buChar char="•"/>
            </a:pPr>
            <a:r>
              <a:rPr lang="en-US" sz="1050" dirty="0" err="1">
                <a:solidFill>
                  <a:srgbClr val="222222"/>
                </a:solidFill>
                <a:latin typeface="+mj-lt"/>
                <a:cs typeface="Poppins" panose="020B0604020202020204" charset="0"/>
              </a:rPr>
              <a:t>Onyejesi</a:t>
            </a:r>
            <a:r>
              <a:rPr lang="en-US" sz="1050" dirty="0">
                <a:solidFill>
                  <a:srgbClr val="222222"/>
                </a:solidFill>
                <a:latin typeface="+mj-lt"/>
                <a:cs typeface="Poppins" panose="020B0604020202020204" charset="0"/>
              </a:rPr>
              <a:t>, C.R., James, T. and </a:t>
            </a:r>
            <a:r>
              <a:rPr lang="en-US" sz="1050" dirty="0" err="1">
                <a:solidFill>
                  <a:srgbClr val="222222"/>
                </a:solidFill>
                <a:latin typeface="+mj-lt"/>
                <a:cs typeface="Poppins" panose="020B0604020202020204" charset="0"/>
              </a:rPr>
              <a:t>Kharicha</a:t>
            </a:r>
            <a:r>
              <a:rPr lang="en-US" sz="1050" dirty="0">
                <a:solidFill>
                  <a:srgbClr val="222222"/>
                </a:solidFill>
                <a:latin typeface="+mj-lt"/>
                <a:cs typeface="Poppins" panose="020B0604020202020204" charset="0"/>
              </a:rPr>
              <a:t>, K., 2025. Understanding why health professionals are leaving the UK national health service (NHS)–A systematic review and narrative synthesis. Journal of Health Services Research &amp; Policy, p.13558196251384845.</a:t>
            </a:r>
          </a:p>
          <a:p>
            <a:pPr marL="171450" indent="-171450">
              <a:buFont typeface="Arial" panose="020B0604020202020204" pitchFamily="34" charset="0"/>
              <a:buChar char="•"/>
            </a:pPr>
            <a:r>
              <a:rPr lang="en-US" sz="1050" dirty="0" err="1">
                <a:solidFill>
                  <a:srgbClr val="222222"/>
                </a:solidFill>
                <a:latin typeface="+mj-lt"/>
                <a:cs typeface="Poppins" panose="020B0604020202020204" charset="0"/>
              </a:rPr>
              <a:t>Ravalier</a:t>
            </a:r>
            <a:r>
              <a:rPr lang="en-US" sz="1050" dirty="0">
                <a:solidFill>
                  <a:srgbClr val="222222"/>
                </a:solidFill>
                <a:latin typeface="+mj-lt"/>
                <a:cs typeface="Poppins" panose="020B0604020202020204" charset="0"/>
              </a:rPr>
              <a:t>, J.M., </a:t>
            </a:r>
            <a:r>
              <a:rPr lang="en-US" sz="1050" dirty="0" err="1">
                <a:solidFill>
                  <a:srgbClr val="222222"/>
                </a:solidFill>
                <a:latin typeface="+mj-lt"/>
                <a:cs typeface="Poppins" panose="020B0604020202020204" charset="0"/>
              </a:rPr>
              <a:t>McVicar</a:t>
            </a:r>
            <a:r>
              <a:rPr lang="en-US" sz="1050" dirty="0">
                <a:solidFill>
                  <a:srgbClr val="222222"/>
                </a:solidFill>
                <a:latin typeface="+mj-lt"/>
                <a:cs typeface="Poppins" panose="020B0604020202020204" charset="0"/>
              </a:rPr>
              <a:t>, A. and </a:t>
            </a:r>
            <a:r>
              <a:rPr lang="en-US" sz="1050" dirty="0" err="1">
                <a:solidFill>
                  <a:srgbClr val="222222"/>
                </a:solidFill>
                <a:latin typeface="+mj-lt"/>
                <a:cs typeface="Poppins" panose="020B0604020202020204" charset="0"/>
              </a:rPr>
              <a:t>Boichat</a:t>
            </a:r>
            <a:r>
              <a:rPr lang="en-US" sz="1050" dirty="0">
                <a:solidFill>
                  <a:srgbClr val="222222"/>
                </a:solidFill>
                <a:latin typeface="+mj-lt"/>
                <a:cs typeface="Poppins" panose="020B0604020202020204" charset="0"/>
              </a:rPr>
              <a:t>, C., 2020. Work stress in NHS employees: A mixed-methods study. International journal of environmental research and public health, 17(18), p.6464.</a:t>
            </a:r>
          </a:p>
          <a:p>
            <a:pPr marL="171450" indent="-171450">
              <a:buFont typeface="Arial" panose="020B0604020202020204" pitchFamily="34" charset="0"/>
              <a:buChar char="•"/>
            </a:pPr>
            <a:r>
              <a:rPr lang="en-US" sz="1050" dirty="0">
                <a:solidFill>
                  <a:srgbClr val="222222"/>
                </a:solidFill>
                <a:latin typeface="+mj-lt"/>
                <a:cs typeface="Poppins" panose="020B0604020202020204" charset="0"/>
              </a:rPr>
              <a:t>NHS providers, 2026. NHS Staff Survey results 2025: what you need to know. [online] available at </a:t>
            </a:r>
            <a:r>
              <a:rPr lang="en-US" sz="1050" dirty="0">
                <a:solidFill>
                  <a:srgbClr val="222222"/>
                </a:solidFill>
                <a:latin typeface="+mj-lt"/>
                <a:cs typeface="Poppins" panose="020B0604020202020204" charset="0"/>
                <a:hlinkClick r:id="rId3"/>
              </a:rPr>
              <a:t>http://nhsproviders.org/resources/nhs-staff-survey-results-2025-what-you-need-to-know</a:t>
            </a:r>
            <a:r>
              <a:rPr lang="en-US" sz="1050" dirty="0">
                <a:solidFill>
                  <a:srgbClr val="222222"/>
                </a:solidFill>
                <a:latin typeface="+mj-lt"/>
                <a:cs typeface="Poppins" panose="020B0604020202020204" charset="0"/>
              </a:rPr>
              <a:t>  </a:t>
            </a:r>
          </a:p>
          <a:p>
            <a:pPr marL="171450" indent="-171450">
              <a:buFont typeface="Arial" panose="020B0604020202020204" pitchFamily="34" charset="0"/>
              <a:buChar char="•"/>
            </a:pPr>
            <a:r>
              <a:rPr lang="en-US" sz="1050" dirty="0" err="1">
                <a:solidFill>
                  <a:srgbClr val="222222"/>
                </a:solidFill>
                <a:latin typeface="+mj-lt"/>
                <a:cs typeface="Poppins" panose="020B0604020202020204" charset="0"/>
              </a:rPr>
              <a:t>Adamopoulos</a:t>
            </a:r>
            <a:r>
              <a:rPr lang="en-US" sz="1050" dirty="0">
                <a:solidFill>
                  <a:srgbClr val="222222"/>
                </a:solidFill>
                <a:latin typeface="+mj-lt"/>
                <a:cs typeface="Poppins" panose="020B0604020202020204" charset="0"/>
              </a:rPr>
              <a:t>, I.P. and </a:t>
            </a:r>
            <a:r>
              <a:rPr lang="en-US" sz="1050" dirty="0" err="1">
                <a:solidFill>
                  <a:srgbClr val="222222"/>
                </a:solidFill>
                <a:latin typeface="+mj-lt"/>
                <a:cs typeface="Poppins" panose="020B0604020202020204" charset="0"/>
              </a:rPr>
              <a:t>Syrou</a:t>
            </a:r>
            <a:r>
              <a:rPr lang="en-US" sz="1050" dirty="0">
                <a:solidFill>
                  <a:srgbClr val="222222"/>
                </a:solidFill>
                <a:latin typeface="+mj-lt"/>
                <a:cs typeface="Poppins" panose="020B0604020202020204" charset="0"/>
              </a:rPr>
              <a:t>, N.F., 2022. Associations and correlations of job stress, job satisfaction and burnout in public health sector. European Journal of Environment and Public Health, 6(2), p.em0113.</a:t>
            </a:r>
          </a:p>
          <a:p>
            <a:pPr marL="171450" indent="-171450">
              <a:buFont typeface="Arial" panose="020B0604020202020204" pitchFamily="34" charset="0"/>
              <a:buChar char="•"/>
            </a:pPr>
            <a:r>
              <a:rPr lang="en-US" sz="1050" dirty="0">
                <a:solidFill>
                  <a:srgbClr val="222222"/>
                </a:solidFill>
                <a:latin typeface="+mj-lt"/>
                <a:cs typeface="Poppins" panose="020B0604020202020204" charset="0"/>
              </a:rPr>
              <a:t>Campbell, S., Campbell-Phillips, S. and Phillips, D., 2020. Lack of communication between management and employees. SIASAT, 5(3), pp.32-39.</a:t>
            </a:r>
          </a:p>
          <a:p>
            <a:pPr marL="171450" indent="-171450">
              <a:buFont typeface="Arial" panose="020B0604020202020204" pitchFamily="34" charset="0"/>
              <a:buChar char="•"/>
            </a:pPr>
            <a:endParaRPr lang="en-US" sz="1050" dirty="0">
              <a:latin typeface="Poppins" panose="020B0604020202020204" charset="0"/>
              <a:cs typeface="Poppins" panose="020B0604020202020204" charset="0"/>
            </a:endParaRPr>
          </a:p>
        </p:txBody>
      </p:sp>
    </p:spTree>
    <p:extLst>
      <p:ext uri="{BB962C8B-B14F-4D97-AF65-F5344CB8AC3E}">
        <p14:creationId xmlns:p14="http://schemas.microsoft.com/office/powerpoint/2010/main" val="35444004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95"/>
        <p:cNvGrpSpPr/>
        <p:nvPr/>
      </p:nvGrpSpPr>
      <p:grpSpPr>
        <a:xfrm>
          <a:off x="0" y="0"/>
          <a:ext cx="0" cy="0"/>
          <a:chOff x="0" y="0"/>
          <a:chExt cx="0" cy="0"/>
        </a:xfrm>
      </p:grpSpPr>
      <p:sp>
        <p:nvSpPr>
          <p:cNvPr id="596" name="Google Shape;596;p56"/>
          <p:cNvSpPr txBox="1">
            <a:spLocks noGrp="1"/>
          </p:cNvSpPr>
          <p:nvPr>
            <p:ph type="title"/>
          </p:nvPr>
        </p:nvSpPr>
        <p:spPr>
          <a:xfrm>
            <a:off x="598080" y="2124460"/>
            <a:ext cx="7704000"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sz="8000" dirty="0"/>
              <a:t>THANKS</a:t>
            </a:r>
            <a:endParaRPr sz="8000" dirty="0"/>
          </a:p>
        </p:txBody>
      </p:sp>
    </p:spTree>
  </p:cSld>
  <p:clrMapOvr>
    <a:masterClrMapping/>
  </p:clrMapOvr>
</p:sld>
</file>

<file path=ppt/theme/theme1.xml><?xml version="1.0" encoding="utf-8"?>
<a:theme xmlns:a="http://schemas.openxmlformats.org/drawingml/2006/main" name="Industrial Preliminary Project by Slidesgo">
  <a:themeElements>
    <a:clrScheme name="Simple Light">
      <a:dk1>
        <a:srgbClr val="202A41"/>
      </a:dk1>
      <a:lt1>
        <a:srgbClr val="FFFFFF"/>
      </a:lt1>
      <a:dk2>
        <a:srgbClr val="516988"/>
      </a:dk2>
      <a:lt2>
        <a:srgbClr val="D3E1F1"/>
      </a:lt2>
      <a:accent1>
        <a:srgbClr val="90ABCE"/>
      </a:accent1>
      <a:accent2>
        <a:srgbClr val="6E86A5"/>
      </a:accent2>
      <a:accent3>
        <a:srgbClr val="F5F4F3"/>
      </a:accent3>
      <a:accent4>
        <a:srgbClr val="FFFFFF"/>
      </a:accent4>
      <a:accent5>
        <a:srgbClr val="FFFFFF"/>
      </a:accent5>
      <a:accent6>
        <a:srgbClr val="FFFFFF"/>
      </a:accent6>
      <a:hlink>
        <a:srgbClr val="202A41"/>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271</TotalTime>
  <Words>4087</Words>
  <Application>Microsoft Office PowerPoint</Application>
  <PresentationFormat>On-screen Show (16:9)</PresentationFormat>
  <Paragraphs>312</Paragraphs>
  <Slides>25</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Poppins</vt:lpstr>
      <vt:lpstr>Wingdings</vt:lpstr>
      <vt:lpstr>Anaheim</vt:lpstr>
      <vt:lpstr>Courier New</vt:lpstr>
      <vt:lpstr>Nunito Light</vt:lpstr>
      <vt:lpstr>Arial</vt:lpstr>
      <vt:lpstr>Industrial Preliminary Project by Slidesgo</vt:lpstr>
      <vt:lpstr>Human Capital Challenges in the NHS: Job Satisfaction – An HRM Perspective</vt:lpstr>
      <vt:lpstr>TABLE OF CONTENTS</vt:lpstr>
      <vt:lpstr>Introduction to Job Satisfaction</vt:lpstr>
      <vt:lpstr>Importance of Job Satisfaction in HRM</vt:lpstr>
      <vt:lpstr>NHS Overview</vt:lpstr>
      <vt:lpstr>Current Workforce Situation in NHS</vt:lpstr>
      <vt:lpstr>Importance of Job Satisfaction in Healthcare Sector</vt:lpstr>
      <vt:lpstr>CHALLENGES</vt:lpstr>
      <vt:lpstr>Stress &amp; Burnout Among NHS Employees</vt:lpstr>
      <vt:lpstr>Pay &amp; Work-Life Balance Issues</vt:lpstr>
      <vt:lpstr>NHS Staff Survey Data</vt:lpstr>
      <vt:lpstr>Causes of Job Satisfaction Problems in NHS</vt:lpstr>
      <vt:lpstr>Maslow’s Hierarchy of Needs – Application to NHS Staff</vt:lpstr>
      <vt:lpstr>Herzberg Two-Factor Theory</vt:lpstr>
      <vt:lpstr>Psychological Contract</vt:lpstr>
      <vt:lpstr>Link Between Motivation Theories and Job Satisfaction in NHS</vt:lpstr>
      <vt:lpstr>Root Causes of Job Satisfaction Issues in NHS</vt:lpstr>
      <vt:lpstr>Key Recommendations</vt:lpstr>
      <vt:lpstr>HR Strategies to Improve Job Satisfaction</vt:lpstr>
      <vt:lpstr>Leadership and Management Improvements</vt:lpstr>
      <vt:lpstr>Rewards &amp; Employee Engagement</vt:lpstr>
      <vt:lpstr>Future &amp; Innovation in HRM (NHS)</vt:lpstr>
      <vt:lpstr>Conclusion</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shyam patel</cp:lastModifiedBy>
  <cp:revision>1</cp:revision>
  <dcterms:modified xsi:type="dcterms:W3CDTF">2026-04-04T11:27:28Z</dcterms:modified>
</cp:coreProperties>
</file>