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-112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577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792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446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995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95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50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066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13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75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07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B205F-2381-724D-832F-0D46B765CEE8}" type="datetimeFigureOut">
              <a:rPr lang="en-US" smtClean="0"/>
              <a:t>03/02/2014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70AF7-545A-A643-B44D-EC1DDB9885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702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685800" y="744451"/>
            <a:ext cx="7772400" cy="1470025"/>
          </a:xfrm>
        </p:spPr>
        <p:txBody>
          <a:bodyPr/>
          <a:lstStyle/>
          <a:p>
            <a:r>
              <a:rPr lang="en-US" b="1" dirty="0" smtClean="0">
                <a:solidFill>
                  <a:schemeClr val="tx2"/>
                </a:solidFill>
              </a:rPr>
              <a:t>MBA Marketing Management</a:t>
            </a:r>
            <a:endParaRPr lang="en-US" dirty="0"/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371600" y="2262899"/>
            <a:ext cx="6400800" cy="175260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Week </a:t>
            </a:r>
            <a:r>
              <a:rPr lang="en-US" dirty="0">
                <a:solidFill>
                  <a:schemeClr val="tx1"/>
                </a:solidFill>
              </a:rPr>
              <a:t>3</a:t>
            </a:r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Reading for Week 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153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Week 3 Reading for Week 4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smtClean="0"/>
              <a:t>Read in a variety of sources to gain a better understanding of how marketers use the marketing mix to develop marketing strategies</a:t>
            </a:r>
            <a:r>
              <a:rPr lang="en-US" dirty="0" smtClean="0"/>
              <a:t>.</a:t>
            </a:r>
          </a:p>
          <a:p>
            <a:pPr marL="0" indent="0">
              <a:buFont typeface="Arial"/>
              <a:buNone/>
            </a:pPr>
            <a:endParaRPr lang="en-US" dirty="0" smtClean="0"/>
          </a:p>
          <a:p>
            <a:pPr marL="0" indent="0">
              <a:buFont typeface="Arial"/>
              <a:buNone/>
            </a:pPr>
            <a:r>
              <a:rPr lang="en-US" dirty="0" smtClean="0"/>
              <a:t>Enterprise Car Rental Case Study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Marketing and product strategies for </a:t>
            </a:r>
            <a:r>
              <a:rPr lang="en-US" i="1" dirty="0" smtClean="0"/>
              <a:t>growth</a:t>
            </a:r>
          </a:p>
          <a:p>
            <a:pPr marL="0" indent="0">
              <a:buNone/>
            </a:pPr>
            <a:r>
              <a:rPr lang="en-US" dirty="0" smtClean="0"/>
              <a:t>Read for Week 4 discussion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001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54</Words>
  <Application>Microsoft Macintosh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MBA Marketing Management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Marketing Management</dc:title>
  <dc:creator>IT Support</dc:creator>
  <cp:lastModifiedBy>IT Support</cp:lastModifiedBy>
  <cp:revision>4</cp:revision>
  <dcterms:created xsi:type="dcterms:W3CDTF">2014-02-01T23:06:28Z</dcterms:created>
  <dcterms:modified xsi:type="dcterms:W3CDTF">2014-02-03T23:25:24Z</dcterms:modified>
</cp:coreProperties>
</file>