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36312475" cy="43218100"/>
  <p:notesSz cx="6858000" cy="9144000"/>
  <p:defaultTextStyle>
    <a:defPPr>
      <a:defRPr lang="en-US"/>
    </a:defPPr>
    <a:lvl1pPr marL="0" algn="l" defTabSz="3817437" rtl="0" eaLnBrk="1" latinLnBrk="0" hangingPunct="1">
      <a:defRPr sz="7515" kern="1200">
        <a:solidFill>
          <a:schemeClr val="tx1"/>
        </a:solidFill>
        <a:latin typeface="+mn-lt"/>
        <a:ea typeface="+mn-ea"/>
        <a:cs typeface="+mn-cs"/>
      </a:defRPr>
    </a:lvl1pPr>
    <a:lvl2pPr marL="1908719" algn="l" defTabSz="3817437" rtl="0" eaLnBrk="1" latinLnBrk="0" hangingPunct="1">
      <a:defRPr sz="7515" kern="1200">
        <a:solidFill>
          <a:schemeClr val="tx1"/>
        </a:solidFill>
        <a:latin typeface="+mn-lt"/>
        <a:ea typeface="+mn-ea"/>
        <a:cs typeface="+mn-cs"/>
      </a:defRPr>
    </a:lvl2pPr>
    <a:lvl3pPr marL="3817437" algn="l" defTabSz="3817437" rtl="0" eaLnBrk="1" latinLnBrk="0" hangingPunct="1">
      <a:defRPr sz="7515" kern="1200">
        <a:solidFill>
          <a:schemeClr val="tx1"/>
        </a:solidFill>
        <a:latin typeface="+mn-lt"/>
        <a:ea typeface="+mn-ea"/>
        <a:cs typeface="+mn-cs"/>
      </a:defRPr>
    </a:lvl3pPr>
    <a:lvl4pPr marL="5726156" algn="l" defTabSz="3817437" rtl="0" eaLnBrk="1" latinLnBrk="0" hangingPunct="1">
      <a:defRPr sz="7515" kern="1200">
        <a:solidFill>
          <a:schemeClr val="tx1"/>
        </a:solidFill>
        <a:latin typeface="+mn-lt"/>
        <a:ea typeface="+mn-ea"/>
        <a:cs typeface="+mn-cs"/>
      </a:defRPr>
    </a:lvl4pPr>
    <a:lvl5pPr marL="7634874" algn="l" defTabSz="3817437" rtl="0" eaLnBrk="1" latinLnBrk="0" hangingPunct="1">
      <a:defRPr sz="7515" kern="1200">
        <a:solidFill>
          <a:schemeClr val="tx1"/>
        </a:solidFill>
        <a:latin typeface="+mn-lt"/>
        <a:ea typeface="+mn-ea"/>
        <a:cs typeface="+mn-cs"/>
      </a:defRPr>
    </a:lvl5pPr>
    <a:lvl6pPr marL="9543593" algn="l" defTabSz="3817437" rtl="0" eaLnBrk="1" latinLnBrk="0" hangingPunct="1">
      <a:defRPr sz="7515" kern="1200">
        <a:solidFill>
          <a:schemeClr val="tx1"/>
        </a:solidFill>
        <a:latin typeface="+mn-lt"/>
        <a:ea typeface="+mn-ea"/>
        <a:cs typeface="+mn-cs"/>
      </a:defRPr>
    </a:lvl6pPr>
    <a:lvl7pPr marL="11452311" algn="l" defTabSz="3817437" rtl="0" eaLnBrk="1" latinLnBrk="0" hangingPunct="1">
      <a:defRPr sz="7515" kern="1200">
        <a:solidFill>
          <a:schemeClr val="tx1"/>
        </a:solidFill>
        <a:latin typeface="+mn-lt"/>
        <a:ea typeface="+mn-ea"/>
        <a:cs typeface="+mn-cs"/>
      </a:defRPr>
    </a:lvl7pPr>
    <a:lvl8pPr marL="13361030" algn="l" defTabSz="3817437" rtl="0" eaLnBrk="1" latinLnBrk="0" hangingPunct="1">
      <a:defRPr sz="7515" kern="1200">
        <a:solidFill>
          <a:schemeClr val="tx1"/>
        </a:solidFill>
        <a:latin typeface="+mn-lt"/>
        <a:ea typeface="+mn-ea"/>
        <a:cs typeface="+mn-cs"/>
      </a:defRPr>
    </a:lvl8pPr>
    <a:lvl9pPr marL="15269748" algn="l" defTabSz="3817437" rtl="0" eaLnBrk="1" latinLnBrk="0" hangingPunct="1">
      <a:defRPr sz="751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>
        <p:scale>
          <a:sx n="26" d="100"/>
          <a:sy n="26" d="100"/>
        </p:scale>
        <p:origin x="67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23436" y="7072966"/>
            <a:ext cx="30865604" cy="15046301"/>
          </a:xfrm>
        </p:spPr>
        <p:txBody>
          <a:bodyPr anchor="b"/>
          <a:lstStyle>
            <a:lvl1pPr algn="ctr">
              <a:defRPr sz="238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39060" y="22699510"/>
            <a:ext cx="27234356" cy="10434367"/>
          </a:xfrm>
        </p:spPr>
        <p:txBody>
          <a:bodyPr/>
          <a:lstStyle>
            <a:lvl1pPr marL="0" indent="0" algn="ctr">
              <a:buNone/>
              <a:defRPr sz="9531"/>
            </a:lvl1pPr>
            <a:lvl2pPr marL="1815633" indent="0" algn="ctr">
              <a:buNone/>
              <a:defRPr sz="7942"/>
            </a:lvl2pPr>
            <a:lvl3pPr marL="3631265" indent="0" algn="ctr">
              <a:buNone/>
              <a:defRPr sz="7148"/>
            </a:lvl3pPr>
            <a:lvl4pPr marL="5446898" indent="0" algn="ctr">
              <a:buNone/>
              <a:defRPr sz="6354"/>
            </a:lvl4pPr>
            <a:lvl5pPr marL="7262531" indent="0" algn="ctr">
              <a:buNone/>
              <a:defRPr sz="6354"/>
            </a:lvl5pPr>
            <a:lvl6pPr marL="9078163" indent="0" algn="ctr">
              <a:buNone/>
              <a:defRPr sz="6354"/>
            </a:lvl6pPr>
            <a:lvl7pPr marL="10893796" indent="0" algn="ctr">
              <a:buNone/>
              <a:defRPr sz="6354"/>
            </a:lvl7pPr>
            <a:lvl8pPr marL="12709428" indent="0" algn="ctr">
              <a:buNone/>
              <a:defRPr sz="6354"/>
            </a:lvl8pPr>
            <a:lvl9pPr marL="14525061" indent="0" algn="ctr">
              <a:buNone/>
              <a:defRPr sz="635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18168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34596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7572" y="10774525"/>
            <a:ext cx="31319510" cy="17977526"/>
          </a:xfrm>
        </p:spPr>
        <p:txBody>
          <a:bodyPr anchor="b"/>
          <a:lstStyle>
            <a:lvl1pPr>
              <a:defRPr sz="238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7572" y="28922125"/>
            <a:ext cx="31319510" cy="9453956"/>
          </a:xfrm>
        </p:spPr>
        <p:txBody>
          <a:bodyPr/>
          <a:lstStyle>
            <a:lvl1pPr marL="0" indent="0">
              <a:buNone/>
              <a:defRPr sz="9531">
                <a:solidFill>
                  <a:schemeClr val="tx1"/>
                </a:solidFill>
              </a:defRPr>
            </a:lvl1pPr>
            <a:lvl2pPr marL="1815633" indent="0">
              <a:buNone/>
              <a:defRPr sz="7942">
                <a:solidFill>
                  <a:schemeClr val="tx1">
                    <a:tint val="75000"/>
                  </a:schemeClr>
                </a:solidFill>
              </a:defRPr>
            </a:lvl2pPr>
            <a:lvl3pPr marL="3631265" indent="0">
              <a:buNone/>
              <a:defRPr sz="7148">
                <a:solidFill>
                  <a:schemeClr val="tx1">
                    <a:tint val="75000"/>
                  </a:schemeClr>
                </a:solidFill>
              </a:defRPr>
            </a:lvl3pPr>
            <a:lvl4pPr marL="5446898" indent="0">
              <a:buNone/>
              <a:defRPr sz="6354">
                <a:solidFill>
                  <a:schemeClr val="tx1">
                    <a:tint val="75000"/>
                  </a:schemeClr>
                </a:solidFill>
              </a:defRPr>
            </a:lvl4pPr>
            <a:lvl5pPr marL="7262531" indent="0">
              <a:buNone/>
              <a:defRPr sz="6354">
                <a:solidFill>
                  <a:schemeClr val="tx1">
                    <a:tint val="75000"/>
                  </a:schemeClr>
                </a:solidFill>
              </a:defRPr>
            </a:lvl5pPr>
            <a:lvl6pPr marL="9078163" indent="0">
              <a:buNone/>
              <a:defRPr sz="6354">
                <a:solidFill>
                  <a:schemeClr val="tx1">
                    <a:tint val="75000"/>
                  </a:schemeClr>
                </a:solidFill>
              </a:defRPr>
            </a:lvl6pPr>
            <a:lvl7pPr marL="10893796" indent="0">
              <a:buNone/>
              <a:defRPr sz="6354">
                <a:solidFill>
                  <a:schemeClr val="tx1">
                    <a:tint val="75000"/>
                  </a:schemeClr>
                </a:solidFill>
              </a:defRPr>
            </a:lvl7pPr>
            <a:lvl8pPr marL="12709428" indent="0">
              <a:buNone/>
              <a:defRPr sz="6354">
                <a:solidFill>
                  <a:schemeClr val="tx1">
                    <a:tint val="75000"/>
                  </a:schemeClr>
                </a:solidFill>
              </a:defRPr>
            </a:lvl8pPr>
            <a:lvl9pPr marL="14525061" indent="0">
              <a:buNone/>
              <a:defRPr sz="635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711924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96483" y="11504819"/>
            <a:ext cx="15432802" cy="274214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383190" y="11504819"/>
            <a:ext cx="15432802" cy="274214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606955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1212" y="2300973"/>
            <a:ext cx="31319510" cy="83535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01216" y="10594440"/>
            <a:ext cx="15361877" cy="5192171"/>
          </a:xfrm>
        </p:spPr>
        <p:txBody>
          <a:bodyPr anchor="b"/>
          <a:lstStyle>
            <a:lvl1pPr marL="0" indent="0">
              <a:buNone/>
              <a:defRPr sz="9531" b="1"/>
            </a:lvl1pPr>
            <a:lvl2pPr marL="1815633" indent="0">
              <a:buNone/>
              <a:defRPr sz="7942" b="1"/>
            </a:lvl2pPr>
            <a:lvl3pPr marL="3631265" indent="0">
              <a:buNone/>
              <a:defRPr sz="7148" b="1"/>
            </a:lvl3pPr>
            <a:lvl4pPr marL="5446898" indent="0">
              <a:buNone/>
              <a:defRPr sz="6354" b="1"/>
            </a:lvl4pPr>
            <a:lvl5pPr marL="7262531" indent="0">
              <a:buNone/>
              <a:defRPr sz="6354" b="1"/>
            </a:lvl5pPr>
            <a:lvl6pPr marL="9078163" indent="0">
              <a:buNone/>
              <a:defRPr sz="6354" b="1"/>
            </a:lvl6pPr>
            <a:lvl7pPr marL="10893796" indent="0">
              <a:buNone/>
              <a:defRPr sz="6354" b="1"/>
            </a:lvl7pPr>
            <a:lvl8pPr marL="12709428" indent="0">
              <a:buNone/>
              <a:defRPr sz="6354" b="1"/>
            </a:lvl8pPr>
            <a:lvl9pPr marL="14525061" indent="0">
              <a:buNone/>
              <a:defRPr sz="635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01216" y="15786611"/>
            <a:ext cx="15361877" cy="232197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8383192" y="10594440"/>
            <a:ext cx="15437532" cy="5192171"/>
          </a:xfrm>
        </p:spPr>
        <p:txBody>
          <a:bodyPr anchor="b"/>
          <a:lstStyle>
            <a:lvl1pPr marL="0" indent="0">
              <a:buNone/>
              <a:defRPr sz="9531" b="1"/>
            </a:lvl1pPr>
            <a:lvl2pPr marL="1815633" indent="0">
              <a:buNone/>
              <a:defRPr sz="7942" b="1"/>
            </a:lvl2pPr>
            <a:lvl3pPr marL="3631265" indent="0">
              <a:buNone/>
              <a:defRPr sz="7148" b="1"/>
            </a:lvl3pPr>
            <a:lvl4pPr marL="5446898" indent="0">
              <a:buNone/>
              <a:defRPr sz="6354" b="1"/>
            </a:lvl4pPr>
            <a:lvl5pPr marL="7262531" indent="0">
              <a:buNone/>
              <a:defRPr sz="6354" b="1"/>
            </a:lvl5pPr>
            <a:lvl6pPr marL="9078163" indent="0">
              <a:buNone/>
              <a:defRPr sz="6354" b="1"/>
            </a:lvl6pPr>
            <a:lvl7pPr marL="10893796" indent="0">
              <a:buNone/>
              <a:defRPr sz="6354" b="1"/>
            </a:lvl7pPr>
            <a:lvl8pPr marL="12709428" indent="0">
              <a:buNone/>
              <a:defRPr sz="6354" b="1"/>
            </a:lvl8pPr>
            <a:lvl9pPr marL="14525061" indent="0">
              <a:buNone/>
              <a:defRPr sz="635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8383192" y="15786611"/>
            <a:ext cx="15437532" cy="232197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6247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69961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33459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1212" y="2881207"/>
            <a:ext cx="11711718" cy="10084223"/>
          </a:xfrm>
        </p:spPr>
        <p:txBody>
          <a:bodyPr anchor="b"/>
          <a:lstStyle>
            <a:lvl1pPr>
              <a:defRPr sz="1270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37532" y="6222615"/>
            <a:ext cx="18383190" cy="30712863"/>
          </a:xfrm>
        </p:spPr>
        <p:txBody>
          <a:bodyPr/>
          <a:lstStyle>
            <a:lvl1pPr>
              <a:defRPr sz="12708"/>
            </a:lvl1pPr>
            <a:lvl2pPr>
              <a:defRPr sz="11119"/>
            </a:lvl2pPr>
            <a:lvl3pPr>
              <a:defRPr sz="9531"/>
            </a:lvl3pPr>
            <a:lvl4pPr>
              <a:defRPr sz="7942"/>
            </a:lvl4pPr>
            <a:lvl5pPr>
              <a:defRPr sz="7942"/>
            </a:lvl5pPr>
            <a:lvl6pPr>
              <a:defRPr sz="7942"/>
            </a:lvl6pPr>
            <a:lvl7pPr>
              <a:defRPr sz="7942"/>
            </a:lvl7pPr>
            <a:lvl8pPr>
              <a:defRPr sz="7942"/>
            </a:lvl8pPr>
            <a:lvl9pPr>
              <a:defRPr sz="794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1212" y="12965430"/>
            <a:ext cx="11711718" cy="24020063"/>
          </a:xfrm>
        </p:spPr>
        <p:txBody>
          <a:bodyPr/>
          <a:lstStyle>
            <a:lvl1pPr marL="0" indent="0">
              <a:buNone/>
              <a:defRPr sz="6354"/>
            </a:lvl1pPr>
            <a:lvl2pPr marL="1815633" indent="0">
              <a:buNone/>
              <a:defRPr sz="5560"/>
            </a:lvl2pPr>
            <a:lvl3pPr marL="3631265" indent="0">
              <a:buNone/>
              <a:defRPr sz="4765"/>
            </a:lvl3pPr>
            <a:lvl4pPr marL="5446898" indent="0">
              <a:buNone/>
              <a:defRPr sz="3971"/>
            </a:lvl4pPr>
            <a:lvl5pPr marL="7262531" indent="0">
              <a:buNone/>
              <a:defRPr sz="3971"/>
            </a:lvl5pPr>
            <a:lvl6pPr marL="9078163" indent="0">
              <a:buNone/>
              <a:defRPr sz="3971"/>
            </a:lvl6pPr>
            <a:lvl7pPr marL="10893796" indent="0">
              <a:buNone/>
              <a:defRPr sz="3971"/>
            </a:lvl7pPr>
            <a:lvl8pPr marL="12709428" indent="0">
              <a:buNone/>
              <a:defRPr sz="3971"/>
            </a:lvl8pPr>
            <a:lvl9pPr marL="14525061" indent="0">
              <a:buNone/>
              <a:defRPr sz="397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68938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1212" y="2881207"/>
            <a:ext cx="11711718" cy="10084223"/>
          </a:xfrm>
        </p:spPr>
        <p:txBody>
          <a:bodyPr anchor="b"/>
          <a:lstStyle>
            <a:lvl1pPr>
              <a:defRPr sz="1270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437532" y="6222615"/>
            <a:ext cx="18383190" cy="30712863"/>
          </a:xfrm>
        </p:spPr>
        <p:txBody>
          <a:bodyPr anchor="t"/>
          <a:lstStyle>
            <a:lvl1pPr marL="0" indent="0">
              <a:buNone/>
              <a:defRPr sz="12708"/>
            </a:lvl1pPr>
            <a:lvl2pPr marL="1815633" indent="0">
              <a:buNone/>
              <a:defRPr sz="11119"/>
            </a:lvl2pPr>
            <a:lvl3pPr marL="3631265" indent="0">
              <a:buNone/>
              <a:defRPr sz="9531"/>
            </a:lvl3pPr>
            <a:lvl4pPr marL="5446898" indent="0">
              <a:buNone/>
              <a:defRPr sz="7942"/>
            </a:lvl4pPr>
            <a:lvl5pPr marL="7262531" indent="0">
              <a:buNone/>
              <a:defRPr sz="7942"/>
            </a:lvl5pPr>
            <a:lvl6pPr marL="9078163" indent="0">
              <a:buNone/>
              <a:defRPr sz="7942"/>
            </a:lvl6pPr>
            <a:lvl7pPr marL="10893796" indent="0">
              <a:buNone/>
              <a:defRPr sz="7942"/>
            </a:lvl7pPr>
            <a:lvl8pPr marL="12709428" indent="0">
              <a:buNone/>
              <a:defRPr sz="7942"/>
            </a:lvl8pPr>
            <a:lvl9pPr marL="14525061" indent="0">
              <a:buNone/>
              <a:defRPr sz="794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1212" y="12965430"/>
            <a:ext cx="11711718" cy="24020063"/>
          </a:xfrm>
        </p:spPr>
        <p:txBody>
          <a:bodyPr/>
          <a:lstStyle>
            <a:lvl1pPr marL="0" indent="0">
              <a:buNone/>
              <a:defRPr sz="6354"/>
            </a:lvl1pPr>
            <a:lvl2pPr marL="1815633" indent="0">
              <a:buNone/>
              <a:defRPr sz="5560"/>
            </a:lvl2pPr>
            <a:lvl3pPr marL="3631265" indent="0">
              <a:buNone/>
              <a:defRPr sz="4765"/>
            </a:lvl3pPr>
            <a:lvl4pPr marL="5446898" indent="0">
              <a:buNone/>
              <a:defRPr sz="3971"/>
            </a:lvl4pPr>
            <a:lvl5pPr marL="7262531" indent="0">
              <a:buNone/>
              <a:defRPr sz="3971"/>
            </a:lvl5pPr>
            <a:lvl6pPr marL="9078163" indent="0">
              <a:buNone/>
              <a:defRPr sz="3971"/>
            </a:lvl6pPr>
            <a:lvl7pPr marL="10893796" indent="0">
              <a:buNone/>
              <a:defRPr sz="3971"/>
            </a:lvl7pPr>
            <a:lvl8pPr marL="12709428" indent="0">
              <a:buNone/>
              <a:defRPr sz="3971"/>
            </a:lvl8pPr>
            <a:lvl9pPr marL="14525061" indent="0">
              <a:buNone/>
              <a:defRPr sz="397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09311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00403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5986117" y="2300964"/>
            <a:ext cx="7829877" cy="3662534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496485" y="2300964"/>
            <a:ext cx="23035726" cy="3662534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30463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496483" y="2300973"/>
            <a:ext cx="31319510" cy="83535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96483" y="11504819"/>
            <a:ext cx="31319510" cy="274214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496483" y="40056785"/>
            <a:ext cx="8170307" cy="2300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76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96B48C-7D63-46DF-BBBE-5B8CF53F0FF1}" type="datetimeFigureOut">
              <a:rPr lang="en-AU" smtClean="0"/>
              <a:t>29/03/2026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28508" y="40056785"/>
            <a:ext cx="12255460" cy="2300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76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5645685" y="40056785"/>
            <a:ext cx="8170307" cy="23009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76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A8576-5795-4D70-BE96-D9DDA9DA772E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90475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631265" rtl="0" eaLnBrk="1" latinLnBrk="0" hangingPunct="1">
        <a:lnSpc>
          <a:spcPct val="90000"/>
        </a:lnSpc>
        <a:spcBef>
          <a:spcPct val="0"/>
        </a:spcBef>
        <a:buNone/>
        <a:defRPr sz="1747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07816" indent="-907816" algn="l" defTabSz="3631265" rtl="0" eaLnBrk="1" latinLnBrk="0" hangingPunct="1">
        <a:lnSpc>
          <a:spcPct val="90000"/>
        </a:lnSpc>
        <a:spcBef>
          <a:spcPts val="3971"/>
        </a:spcBef>
        <a:buFont typeface="Arial" panose="020B0604020202020204" pitchFamily="34" charset="0"/>
        <a:buChar char="•"/>
        <a:defRPr sz="11119" kern="1200">
          <a:solidFill>
            <a:schemeClr val="tx1"/>
          </a:solidFill>
          <a:latin typeface="+mn-lt"/>
          <a:ea typeface="+mn-ea"/>
          <a:cs typeface="+mn-cs"/>
        </a:defRPr>
      </a:lvl1pPr>
      <a:lvl2pPr marL="2723449" indent="-907816" algn="l" defTabSz="3631265" rtl="0" eaLnBrk="1" latinLnBrk="0" hangingPunct="1">
        <a:lnSpc>
          <a:spcPct val="90000"/>
        </a:lnSpc>
        <a:spcBef>
          <a:spcPts val="1986"/>
        </a:spcBef>
        <a:buFont typeface="Arial" panose="020B0604020202020204" pitchFamily="34" charset="0"/>
        <a:buChar char="•"/>
        <a:defRPr sz="9531" kern="1200">
          <a:solidFill>
            <a:schemeClr val="tx1"/>
          </a:solidFill>
          <a:latin typeface="+mn-lt"/>
          <a:ea typeface="+mn-ea"/>
          <a:cs typeface="+mn-cs"/>
        </a:defRPr>
      </a:lvl2pPr>
      <a:lvl3pPr marL="4539082" indent="-907816" algn="l" defTabSz="3631265" rtl="0" eaLnBrk="1" latinLnBrk="0" hangingPunct="1">
        <a:lnSpc>
          <a:spcPct val="90000"/>
        </a:lnSpc>
        <a:spcBef>
          <a:spcPts val="1986"/>
        </a:spcBef>
        <a:buFont typeface="Arial" panose="020B0604020202020204" pitchFamily="34" charset="0"/>
        <a:buChar char="•"/>
        <a:defRPr sz="7942" kern="1200">
          <a:solidFill>
            <a:schemeClr val="tx1"/>
          </a:solidFill>
          <a:latin typeface="+mn-lt"/>
          <a:ea typeface="+mn-ea"/>
          <a:cs typeface="+mn-cs"/>
        </a:defRPr>
      </a:lvl3pPr>
      <a:lvl4pPr marL="6354714" indent="-907816" algn="l" defTabSz="3631265" rtl="0" eaLnBrk="1" latinLnBrk="0" hangingPunct="1">
        <a:lnSpc>
          <a:spcPct val="90000"/>
        </a:lnSpc>
        <a:spcBef>
          <a:spcPts val="1986"/>
        </a:spcBef>
        <a:buFont typeface="Arial" panose="020B0604020202020204" pitchFamily="34" charset="0"/>
        <a:buChar char="•"/>
        <a:defRPr sz="7148" kern="1200">
          <a:solidFill>
            <a:schemeClr val="tx1"/>
          </a:solidFill>
          <a:latin typeface="+mn-lt"/>
          <a:ea typeface="+mn-ea"/>
          <a:cs typeface="+mn-cs"/>
        </a:defRPr>
      </a:lvl4pPr>
      <a:lvl5pPr marL="8170347" indent="-907816" algn="l" defTabSz="3631265" rtl="0" eaLnBrk="1" latinLnBrk="0" hangingPunct="1">
        <a:lnSpc>
          <a:spcPct val="90000"/>
        </a:lnSpc>
        <a:spcBef>
          <a:spcPts val="1986"/>
        </a:spcBef>
        <a:buFont typeface="Arial" panose="020B0604020202020204" pitchFamily="34" charset="0"/>
        <a:buChar char="•"/>
        <a:defRPr sz="7148" kern="1200">
          <a:solidFill>
            <a:schemeClr val="tx1"/>
          </a:solidFill>
          <a:latin typeface="+mn-lt"/>
          <a:ea typeface="+mn-ea"/>
          <a:cs typeface="+mn-cs"/>
        </a:defRPr>
      </a:lvl5pPr>
      <a:lvl6pPr marL="9985980" indent="-907816" algn="l" defTabSz="3631265" rtl="0" eaLnBrk="1" latinLnBrk="0" hangingPunct="1">
        <a:lnSpc>
          <a:spcPct val="90000"/>
        </a:lnSpc>
        <a:spcBef>
          <a:spcPts val="1986"/>
        </a:spcBef>
        <a:buFont typeface="Arial" panose="020B0604020202020204" pitchFamily="34" charset="0"/>
        <a:buChar char="•"/>
        <a:defRPr sz="7148" kern="1200">
          <a:solidFill>
            <a:schemeClr val="tx1"/>
          </a:solidFill>
          <a:latin typeface="+mn-lt"/>
          <a:ea typeface="+mn-ea"/>
          <a:cs typeface="+mn-cs"/>
        </a:defRPr>
      </a:lvl6pPr>
      <a:lvl7pPr marL="11801612" indent="-907816" algn="l" defTabSz="3631265" rtl="0" eaLnBrk="1" latinLnBrk="0" hangingPunct="1">
        <a:lnSpc>
          <a:spcPct val="90000"/>
        </a:lnSpc>
        <a:spcBef>
          <a:spcPts val="1986"/>
        </a:spcBef>
        <a:buFont typeface="Arial" panose="020B0604020202020204" pitchFamily="34" charset="0"/>
        <a:buChar char="•"/>
        <a:defRPr sz="7148" kern="1200">
          <a:solidFill>
            <a:schemeClr val="tx1"/>
          </a:solidFill>
          <a:latin typeface="+mn-lt"/>
          <a:ea typeface="+mn-ea"/>
          <a:cs typeface="+mn-cs"/>
        </a:defRPr>
      </a:lvl7pPr>
      <a:lvl8pPr marL="13617245" indent="-907816" algn="l" defTabSz="3631265" rtl="0" eaLnBrk="1" latinLnBrk="0" hangingPunct="1">
        <a:lnSpc>
          <a:spcPct val="90000"/>
        </a:lnSpc>
        <a:spcBef>
          <a:spcPts val="1986"/>
        </a:spcBef>
        <a:buFont typeface="Arial" panose="020B0604020202020204" pitchFamily="34" charset="0"/>
        <a:buChar char="•"/>
        <a:defRPr sz="7148" kern="1200">
          <a:solidFill>
            <a:schemeClr val="tx1"/>
          </a:solidFill>
          <a:latin typeface="+mn-lt"/>
          <a:ea typeface="+mn-ea"/>
          <a:cs typeface="+mn-cs"/>
        </a:defRPr>
      </a:lvl8pPr>
      <a:lvl9pPr marL="15432877" indent="-907816" algn="l" defTabSz="3631265" rtl="0" eaLnBrk="1" latinLnBrk="0" hangingPunct="1">
        <a:lnSpc>
          <a:spcPct val="90000"/>
        </a:lnSpc>
        <a:spcBef>
          <a:spcPts val="1986"/>
        </a:spcBef>
        <a:buFont typeface="Arial" panose="020B0604020202020204" pitchFamily="34" charset="0"/>
        <a:buChar char="•"/>
        <a:defRPr sz="714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631265" rtl="0" eaLnBrk="1" latinLnBrk="0" hangingPunct="1">
        <a:defRPr sz="7148" kern="1200">
          <a:solidFill>
            <a:schemeClr val="tx1"/>
          </a:solidFill>
          <a:latin typeface="+mn-lt"/>
          <a:ea typeface="+mn-ea"/>
          <a:cs typeface="+mn-cs"/>
        </a:defRPr>
      </a:lvl1pPr>
      <a:lvl2pPr marL="1815633" algn="l" defTabSz="3631265" rtl="0" eaLnBrk="1" latinLnBrk="0" hangingPunct="1">
        <a:defRPr sz="7148" kern="1200">
          <a:solidFill>
            <a:schemeClr val="tx1"/>
          </a:solidFill>
          <a:latin typeface="+mn-lt"/>
          <a:ea typeface="+mn-ea"/>
          <a:cs typeface="+mn-cs"/>
        </a:defRPr>
      </a:lvl2pPr>
      <a:lvl3pPr marL="3631265" algn="l" defTabSz="3631265" rtl="0" eaLnBrk="1" latinLnBrk="0" hangingPunct="1">
        <a:defRPr sz="7148" kern="1200">
          <a:solidFill>
            <a:schemeClr val="tx1"/>
          </a:solidFill>
          <a:latin typeface="+mn-lt"/>
          <a:ea typeface="+mn-ea"/>
          <a:cs typeface="+mn-cs"/>
        </a:defRPr>
      </a:lvl3pPr>
      <a:lvl4pPr marL="5446898" algn="l" defTabSz="3631265" rtl="0" eaLnBrk="1" latinLnBrk="0" hangingPunct="1">
        <a:defRPr sz="7148" kern="1200">
          <a:solidFill>
            <a:schemeClr val="tx1"/>
          </a:solidFill>
          <a:latin typeface="+mn-lt"/>
          <a:ea typeface="+mn-ea"/>
          <a:cs typeface="+mn-cs"/>
        </a:defRPr>
      </a:lvl4pPr>
      <a:lvl5pPr marL="7262531" algn="l" defTabSz="3631265" rtl="0" eaLnBrk="1" latinLnBrk="0" hangingPunct="1">
        <a:defRPr sz="7148" kern="1200">
          <a:solidFill>
            <a:schemeClr val="tx1"/>
          </a:solidFill>
          <a:latin typeface="+mn-lt"/>
          <a:ea typeface="+mn-ea"/>
          <a:cs typeface="+mn-cs"/>
        </a:defRPr>
      </a:lvl5pPr>
      <a:lvl6pPr marL="9078163" algn="l" defTabSz="3631265" rtl="0" eaLnBrk="1" latinLnBrk="0" hangingPunct="1">
        <a:defRPr sz="7148" kern="1200">
          <a:solidFill>
            <a:schemeClr val="tx1"/>
          </a:solidFill>
          <a:latin typeface="+mn-lt"/>
          <a:ea typeface="+mn-ea"/>
          <a:cs typeface="+mn-cs"/>
        </a:defRPr>
      </a:lvl6pPr>
      <a:lvl7pPr marL="10893796" algn="l" defTabSz="3631265" rtl="0" eaLnBrk="1" latinLnBrk="0" hangingPunct="1">
        <a:defRPr sz="7148" kern="1200">
          <a:solidFill>
            <a:schemeClr val="tx1"/>
          </a:solidFill>
          <a:latin typeface="+mn-lt"/>
          <a:ea typeface="+mn-ea"/>
          <a:cs typeface="+mn-cs"/>
        </a:defRPr>
      </a:lvl7pPr>
      <a:lvl8pPr marL="12709428" algn="l" defTabSz="3631265" rtl="0" eaLnBrk="1" latinLnBrk="0" hangingPunct="1">
        <a:defRPr sz="7148" kern="1200">
          <a:solidFill>
            <a:schemeClr val="tx1"/>
          </a:solidFill>
          <a:latin typeface="+mn-lt"/>
          <a:ea typeface="+mn-ea"/>
          <a:cs typeface="+mn-cs"/>
        </a:defRPr>
      </a:lvl8pPr>
      <a:lvl9pPr marL="14525061" algn="l" defTabSz="3631265" rtl="0" eaLnBrk="1" latinLnBrk="0" hangingPunct="1">
        <a:defRPr sz="714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statistics/update-to-the-obesity-profile-on-fingertips/obesity-profile-short-statistical-commentary-may-2024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psychologyfanatic.com/health-belief-model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iva-portal.org/smash/get/diva2:1537074/FULLTEXT01.pdf" TargetMode="External"/><Relationship Id="rId5" Type="http://schemas.openxmlformats.org/officeDocument/2006/relationships/hyperlink" Target="https://medic.upm.edu.my/upload/dokumen/2021010809001826_2020_0366_.pdf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who.int/news-room/fact-sheets/detail/obesity-and-overweigh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36312475" cy="286232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7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Healthy Habits AI Coach application promotes a healthy lifestyle for reducing obesity.</a:t>
            </a:r>
          </a:p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</a:t>
            </a: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Ashvinbhai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Raymalbhai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Chaudhry </a:t>
            </a:r>
            <a:r>
              <a:rPr lang="en-US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Student id :2408901</a:t>
            </a:r>
            <a:endParaRPr lang="en-IN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AU" sz="7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22514" y="3788229"/>
            <a:ext cx="12866915" cy="56323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Background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Obesity or the accumulation of unwanted fat in the body is a global health burden, currently affecting 890 million adults globally and 35 million children under the age of 5 years (World Health Organization, 2025). 64% of the UK-based adults are suffering from obesity, and the trend is increasing day by day (</a:t>
            </a:r>
            <a:r>
              <a:rPr lang="en-IN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Health Improvement &amp; Disparities, 2024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Prolonged obesity increases the risk of Type 2 Diabetes (T2D), osteoarthritis and cardiovascular disease (CVD) in the long run; hence, an intervention to reduce the obesity burden is essential. The chosen digital health intervention is the </a:t>
            </a: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Healthy Habits AI (artificial intelligence) coach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which will guide individuals in promoting a healthy lifestyle, thereby reducing the obesity burden.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AU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522513" y="9420540"/>
            <a:ext cx="12866915" cy="93784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" name="Rectangle 6"/>
          <p:cNvSpPr/>
          <p:nvPr/>
        </p:nvSpPr>
        <p:spPr>
          <a:xfrm>
            <a:off x="522513" y="19338346"/>
            <a:ext cx="12866916" cy="15799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3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1: Increasing obesity occurrence trend in the UK </a:t>
            </a:r>
            <a:endParaRPr lang="en-IN" sz="3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3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OHID, 2024)</a:t>
            </a:r>
            <a:endParaRPr lang="en-IN" sz="3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/>
          <p:nvPr/>
        </p:nvPicPr>
        <p:blipFill>
          <a:blip r:embed="rId3"/>
          <a:stretch>
            <a:fillRect/>
          </a:stretch>
        </p:blipFill>
        <p:spPr>
          <a:xfrm>
            <a:off x="522513" y="21457605"/>
            <a:ext cx="13454744" cy="72592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Rectangle 8"/>
          <p:cNvSpPr/>
          <p:nvPr/>
        </p:nvSpPr>
        <p:spPr>
          <a:xfrm>
            <a:off x="522513" y="28770620"/>
            <a:ext cx="13454744" cy="15799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3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2: A layout of the proposed design </a:t>
            </a:r>
            <a:endParaRPr lang="en-IN" sz="3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3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created by </a:t>
            </a:r>
            <a:r>
              <a:rPr lang="en-US" sz="3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utilising</a:t>
            </a:r>
            <a:r>
              <a:rPr lang="en-US" sz="3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 command in Co-pilot)</a:t>
            </a:r>
            <a:endParaRPr lang="en-IN" sz="3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22513" y="31612114"/>
            <a:ext cx="14107887" cy="1006429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Healthy promotion values and principles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the Ottawa charter of health promotion, the core values of health promotion, which will align with the AI coach, are;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Advocacy: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Making the political, social, economic, and cultural environment 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favourable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advocating health (</a:t>
            </a:r>
            <a:r>
              <a:rPr lang="en-GB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Haugan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Eriksson, 2021)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An AI coach application will be developed through supportive advocacy from the health department and financial assistance.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Enable: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promotion targets towards achieving equality in health (</a:t>
            </a:r>
            <a:r>
              <a:rPr lang="en-GB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Haugan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Eriksson, 2021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The AI coach will be accessed by all who have a smartphone, and based on individual lifestyle, moods, and habits, the healthy lifestyle plan will be guided. </a:t>
            </a:r>
          </a:p>
          <a:p>
            <a:pPr algn="just"/>
            <a:r>
              <a:rPr lang="en-US" sz="3200" dirty="0"/>
              <a:t>The health promotion principle, aligning with the AI health coach, will be </a:t>
            </a:r>
            <a:r>
              <a:rPr lang="en-US" sz="3200" b="1" dirty="0"/>
              <a:t>creating a supportive environment </a:t>
            </a:r>
            <a:r>
              <a:rPr lang="en-US" sz="3200" dirty="0"/>
              <a:t>through </a:t>
            </a:r>
            <a:r>
              <a:rPr lang="en-US" sz="3200" b="1" dirty="0"/>
              <a:t>empowering individuals. </a:t>
            </a:r>
            <a:r>
              <a:rPr lang="en-US" sz="3200" dirty="0"/>
              <a:t>Creating supportive environment means, arranging the policies, interventions targeting health issues and empowering is all about involving the targeted communities to take control over the health issues (</a:t>
            </a:r>
            <a:r>
              <a:rPr lang="en-GB" sz="3200" dirty="0" err="1"/>
              <a:t>Haugan</a:t>
            </a:r>
            <a:r>
              <a:rPr lang="en-GB" sz="3200" dirty="0"/>
              <a:t> and Eriksson, 2021</a:t>
            </a:r>
            <a:r>
              <a:rPr lang="en-US" sz="3200" dirty="0"/>
              <a:t>). Healthy Habit AI technology will assist individuals in providing a supportive environment that will help guide a healthy lifestyle, and through the personal input, users will include individual inputs, and direct user involvement will be achieved. They will include personal input to get a </a:t>
            </a:r>
            <a:r>
              <a:rPr lang="en-US" sz="3200" dirty="0" err="1"/>
              <a:t>personalised</a:t>
            </a:r>
            <a:r>
              <a:rPr lang="en-US" sz="3200" dirty="0"/>
              <a:t> healthy lifestyle plan. </a:t>
            </a:r>
            <a:endParaRPr lang="en-IN" sz="3200" dirty="0"/>
          </a:p>
          <a:p>
            <a:pPr lvl="0"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AU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022286" y="3167014"/>
            <a:ext cx="19006457" cy="747897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sz="3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 theory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health belief model (HBM) is the 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 theory that is going to be applied here. HBM indicates perceived susceptibility or the sense of having the threat of developing a disease (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Anuar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2020). AI Health coach during demo sessions will assess individual parameters and estimate obesity risk.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severity or the belief of consequences makes individuals change conventional health 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Anuar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2020). The AI coach application will inform about the long-term consequences of having obesity.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benefits refer to the sense of having potential benefits from an intervention or 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 (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Anuar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2020). An AI coach will individually guide people towards a healthy lifestyle, and a healthy lifestyle will reduce the obesity burden.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HBM also indicates that a lack of barriers in accessing an intervention or changing health 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can encourage 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 (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Anuar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2020). An AI health check application can be accessed for free through a smartphone. Hence, the usage barrier is low. Amidst all the factors of HBM, the mentioned ones are going to help in adopting a healthy lifestyle in people through the 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utilisation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the </a:t>
            </a: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Healthy Habits AI coach application.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AU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/>
          <p:nvPr/>
        </p:nvPicPr>
        <p:blipFill>
          <a:blip r:embed="rId4"/>
          <a:stretch>
            <a:fillRect/>
          </a:stretch>
        </p:blipFill>
        <p:spPr>
          <a:xfrm>
            <a:off x="15740743" y="10645984"/>
            <a:ext cx="18288000" cy="84529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Rectangle 12"/>
          <p:cNvSpPr/>
          <p:nvPr/>
        </p:nvSpPr>
        <p:spPr>
          <a:xfrm>
            <a:off x="15740743" y="19338346"/>
            <a:ext cx="18154650" cy="14969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3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3: The components of HBM </a:t>
            </a:r>
            <a:endParaRPr lang="en-IN" sz="3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3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Murphy, 2024)</a:t>
            </a:r>
            <a:endParaRPr lang="en-IN" sz="3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5740743" y="22076229"/>
            <a:ext cx="18288000" cy="42473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Expected outcome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expected that within one year of the launch of the AI-based health coach application, through the demonstration sessions, people will adopt the application. HBM indicates that through promoting the sense around a disease and representing the effectiveness of an intervention, health 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 can be executed (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Anuar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2020). Aligning with it, it is expected that the AI coach application will guide a healthy lifestyle for people, and the obesity burden will be reduced. Digital lifestyle guidance programs have been proven to provide lower-cost, effective guidance on food intake, exercise, activity and weight management that ultimately reduces the obesity burden (</a:t>
            </a:r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Wadden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Tronieri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Butryn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Hence, a positive outcome is expected.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AU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5740743" y="26830739"/>
            <a:ext cx="19137086" cy="286232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Conclusion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and education: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positive change regarding initial lifestyle and modified lifestyle impacting obesity from the application will help the researchers in practically understanding the effectiveness of lifestyle change programs.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Policy: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If the app data shows a positive association of lifestyle change habits with obesity reduction, then policymakers will </a:t>
            </a:r>
            <a:r>
              <a:rPr lang="en-US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utilise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information to prepare supportive policies. 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AU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263257" y="31024286"/>
            <a:ext cx="18614572" cy="88639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Anuar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Shah, S.A., </a:t>
            </a:r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Gafor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</a:t>
            </a:r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Mahmood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M.I. and Ghazi, H.F. (2020) Usage of Health Belief Model (HBM) in health </a:t>
            </a:r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 systematic review. </a:t>
            </a:r>
            <a:r>
              <a:rPr lang="en-IN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Malaysian Journal of Medicine and Health Sciences</a:t>
            </a:r>
            <a:r>
              <a:rPr lang="en-IN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IN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(11), pp.2636-9346. </a:t>
            </a:r>
            <a:r>
              <a:rPr lang="en-IN" sz="3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https://medic.upm.edu.my/upload/dokumen/2021010809001826_2020_0366_.pdf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Haugan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and Eriksson, M. (2021) </a:t>
            </a:r>
            <a:r>
              <a:rPr lang="en-GB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promotion in health care – vital theories and research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Cham: Springer. Available at: </a:t>
            </a:r>
            <a:r>
              <a:rPr lang="en-GB" sz="3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https://www.diva-portal.org/smash/get/diva2:1537074/FULLTEXT01.pdf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p. 6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on: 26</a:t>
            </a:r>
            <a:r>
              <a:rPr lang="en-US" sz="3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March 2026)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Murphy, T. F (2024) </a:t>
            </a:r>
            <a:r>
              <a:rPr lang="en-US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Belief Model.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3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https://psychologyfanatic.com/health-belief-model/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26</a:t>
            </a:r>
            <a:r>
              <a:rPr lang="en-US" sz="3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March 2026)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Health Improvement &amp; Disparities (OHID) (2024) </a:t>
            </a:r>
            <a:r>
              <a:rPr lang="en-IN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Obesity Profile: short statistical commentary May 2024. </a:t>
            </a:r>
            <a:r>
              <a:rPr lang="en-IN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IN" sz="3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https://www.gov.uk/government/statistics/update-to-the-obesity-profile-on-fingertips/obesity-profile-short-statistical-commentary-may-2024</a:t>
            </a:r>
            <a:r>
              <a:rPr lang="en-IN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on: 26</a:t>
            </a:r>
            <a:r>
              <a:rPr lang="en-US" sz="3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March 2026)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Wadden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T.A., </a:t>
            </a:r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Tronieri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J.S. and </a:t>
            </a:r>
            <a:r>
              <a:rPr lang="en-AU" sz="3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Butryn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M.L. (2020) Lifestyle modification approaches for the treatment of obesity in adults. </a:t>
            </a:r>
            <a:r>
              <a:rPr lang="en-IN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American psychologist</a:t>
            </a:r>
            <a:r>
              <a:rPr lang="en-IN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75</a:t>
            </a:r>
            <a:r>
              <a:rPr lang="en-IN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 1-43. https://psycnet.apa.org/manuscript/2020-09435-009.pdf</a:t>
            </a:r>
          </a:p>
          <a:p>
            <a:pPr algn="just"/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(WHO) (2025) </a:t>
            </a:r>
            <a:r>
              <a:rPr lang="en-US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Obesity and overweight. 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3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https://www.who.int/news-room/fact-sheets/detail/obesity-and-overweight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26</a:t>
            </a:r>
            <a:r>
              <a:rPr lang="en-US" sz="3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March 2026)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AU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978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</TotalTime>
  <Words>1186</Words>
  <Application>Microsoft Office PowerPoint</Application>
  <PresentationFormat>Custom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terms:created xsi:type="dcterms:W3CDTF">2026-03-27T11:02:50Z</dcterms:created>
  <dcterms:modified xsi:type="dcterms:W3CDTF">2026-03-29T11:51:28Z</dcterms:modified>
</cp:coreProperties>
</file>