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66" r:id="rId1"/>
  </p:sldMasterIdLst>
  <p:notesMasterIdLst>
    <p:notesMasterId r:id="rId19"/>
  </p:notesMasterIdLst>
  <p:sldIdLst>
    <p:sldId id="256" r:id="rId2"/>
    <p:sldId id="257" r:id="rId3"/>
    <p:sldId id="258" r:id="rId4"/>
    <p:sldId id="259" r:id="rId5"/>
    <p:sldId id="260" r:id="rId6"/>
    <p:sldId id="261" r:id="rId7"/>
    <p:sldId id="262" r:id="rId8"/>
    <p:sldId id="284" r:id="rId9"/>
    <p:sldId id="287" r:id="rId10"/>
    <p:sldId id="286" r:id="rId11"/>
    <p:sldId id="285" r:id="rId12"/>
    <p:sldId id="263" r:id="rId13"/>
    <p:sldId id="267" r:id="rId14"/>
    <p:sldId id="268" r:id="rId15"/>
    <p:sldId id="270" r:id="rId16"/>
    <p:sldId id="271" r:id="rId17"/>
    <p:sldId id="269" r:id="rId18"/>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768BDC-8803-484B-91C8-A87B40A536C0}" v="93" dt="2025-11-30T20:21:59.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6" d="100"/>
          <a:sy n="96" d="100"/>
        </p:scale>
        <p:origin x="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ley Jones" userId="8af32c39-ad78-4cc5-aa8a-8f0e97f028de" providerId="ADAL" clId="{591C53E1-8A2F-47F8-9D60-8D2CEC0A082A}"/>
    <pc:docChg chg="undo custSel addSld delSld modSld sldOrd modMainMaster">
      <pc:chgData name="Hayley Jones" userId="8af32c39-ad78-4cc5-aa8a-8f0e97f028de" providerId="ADAL" clId="{591C53E1-8A2F-47F8-9D60-8D2CEC0A082A}" dt="2025-11-30T20:54:39.032" v="2587" actId="20577"/>
      <pc:docMkLst>
        <pc:docMk/>
      </pc:docMkLst>
      <pc:sldChg chg="addSp delSp modSp mod setBg">
        <pc:chgData name="Hayley Jones" userId="8af32c39-ad78-4cc5-aa8a-8f0e97f028de" providerId="ADAL" clId="{591C53E1-8A2F-47F8-9D60-8D2CEC0A082A}" dt="2025-11-29T19:22:21.896" v="121" actId="207"/>
        <pc:sldMkLst>
          <pc:docMk/>
          <pc:sldMk cId="0" sldId="256"/>
        </pc:sldMkLst>
        <pc:spChg chg="add mod">
          <ac:chgData name="Hayley Jones" userId="8af32c39-ad78-4cc5-aa8a-8f0e97f028de" providerId="ADAL" clId="{591C53E1-8A2F-47F8-9D60-8D2CEC0A082A}" dt="2025-11-29T19:11:42.484" v="116" actId="1076"/>
          <ac:spMkLst>
            <pc:docMk/>
            <pc:sldMk cId="0" sldId="256"/>
            <ac:spMk id="2" creationId="{FA0ED453-A37B-6D21-876A-B6889385BCE8}"/>
          </ac:spMkLst>
        </pc:spChg>
        <pc:spChg chg="mod">
          <ac:chgData name="Hayley Jones" userId="8af32c39-ad78-4cc5-aa8a-8f0e97f028de" providerId="ADAL" clId="{591C53E1-8A2F-47F8-9D60-8D2CEC0A082A}" dt="2025-11-29T19:09:19.854" v="39" actId="20577"/>
          <ac:spMkLst>
            <pc:docMk/>
            <pc:sldMk cId="0" sldId="256"/>
            <ac:spMk id="126" creationId="{00000000-0000-0000-0000-000000000000}"/>
          </ac:spMkLst>
        </pc:spChg>
        <pc:spChg chg="mod">
          <ac:chgData name="Hayley Jones" userId="8af32c39-ad78-4cc5-aa8a-8f0e97f028de" providerId="ADAL" clId="{591C53E1-8A2F-47F8-9D60-8D2CEC0A082A}" dt="2025-11-29T19:22:21.896" v="121" actId="207"/>
          <ac:spMkLst>
            <pc:docMk/>
            <pc:sldMk cId="0" sldId="256"/>
            <ac:spMk id="127" creationId="{00000000-0000-0000-0000-000000000000}"/>
          </ac:spMkLst>
        </pc:spChg>
        <pc:spChg chg="mod">
          <ac:chgData name="Hayley Jones" userId="8af32c39-ad78-4cc5-aa8a-8f0e97f028de" providerId="ADAL" clId="{591C53E1-8A2F-47F8-9D60-8D2CEC0A082A}" dt="2025-11-29T19:22:13.589" v="118" actId="207"/>
          <ac:spMkLst>
            <pc:docMk/>
            <pc:sldMk cId="0" sldId="256"/>
            <ac:spMk id="129" creationId="{00000000-0000-0000-0000-000000000000}"/>
          </ac:spMkLst>
        </pc:spChg>
        <pc:spChg chg="del">
          <ac:chgData name="Hayley Jones" userId="8af32c39-ad78-4cc5-aa8a-8f0e97f028de" providerId="ADAL" clId="{591C53E1-8A2F-47F8-9D60-8D2CEC0A082A}" dt="2025-11-29T19:11:21.710" v="114" actId="478"/>
          <ac:spMkLst>
            <pc:docMk/>
            <pc:sldMk cId="0" sldId="256"/>
            <ac:spMk id="130" creationId="{00000000-0000-0000-0000-000000000000}"/>
          </ac:spMkLst>
        </pc:spChg>
      </pc:sldChg>
      <pc:sldChg chg="addSp delSp modSp mod modNotesTx">
        <pc:chgData name="Hayley Jones" userId="8af32c39-ad78-4cc5-aa8a-8f0e97f028de" providerId="ADAL" clId="{591C53E1-8A2F-47F8-9D60-8D2CEC0A082A}" dt="2025-11-30T16:09:14.844" v="902"/>
        <pc:sldMkLst>
          <pc:docMk/>
          <pc:sldMk cId="0" sldId="257"/>
        </pc:sldMkLst>
        <pc:spChg chg="add del mod">
          <ac:chgData name="Hayley Jones" userId="8af32c39-ad78-4cc5-aa8a-8f0e97f028de" providerId="ADAL" clId="{591C53E1-8A2F-47F8-9D60-8D2CEC0A082A}" dt="2025-11-29T19:25:34.480" v="126" actId="478"/>
          <ac:spMkLst>
            <pc:docMk/>
            <pc:sldMk cId="0" sldId="257"/>
            <ac:spMk id="3" creationId="{D1615DED-9755-41AC-33CF-9778547EB7BA}"/>
          </ac:spMkLst>
        </pc:spChg>
        <pc:spChg chg="add mod">
          <ac:chgData name="Hayley Jones" userId="8af32c39-ad78-4cc5-aa8a-8f0e97f028de" providerId="ADAL" clId="{591C53E1-8A2F-47F8-9D60-8D2CEC0A082A}" dt="2025-11-30T15:59:58.135" v="870" actId="20577"/>
          <ac:spMkLst>
            <pc:docMk/>
            <pc:sldMk cId="0" sldId="257"/>
            <ac:spMk id="4" creationId="{FEB9BEB8-353E-70B0-E027-14E26A634C44}"/>
          </ac:spMkLst>
        </pc:spChg>
        <pc:spChg chg="add del mod">
          <ac:chgData name="Hayley Jones" userId="8af32c39-ad78-4cc5-aa8a-8f0e97f028de" providerId="ADAL" clId="{591C53E1-8A2F-47F8-9D60-8D2CEC0A082A}" dt="2025-11-30T16:05:53.672" v="882" actId="478"/>
          <ac:spMkLst>
            <pc:docMk/>
            <pc:sldMk cId="0" sldId="257"/>
            <ac:spMk id="5" creationId="{1528AECD-5EC5-951C-0401-232DA11C5D59}"/>
          </ac:spMkLst>
        </pc:spChg>
        <pc:spChg chg="add del mod">
          <ac:chgData name="Hayley Jones" userId="8af32c39-ad78-4cc5-aa8a-8f0e97f028de" providerId="ADAL" clId="{591C53E1-8A2F-47F8-9D60-8D2CEC0A082A}" dt="2025-11-30T16:06:39.363" v="889"/>
          <ac:spMkLst>
            <pc:docMk/>
            <pc:sldMk cId="0" sldId="257"/>
            <ac:spMk id="6" creationId="{75C6BB4E-9CE8-FC7B-D112-7006486853B4}"/>
          </ac:spMkLst>
        </pc:spChg>
        <pc:spChg chg="add del mod">
          <ac:chgData name="Hayley Jones" userId="8af32c39-ad78-4cc5-aa8a-8f0e97f028de" providerId="ADAL" clId="{591C53E1-8A2F-47F8-9D60-8D2CEC0A082A}" dt="2025-11-30T16:09:14.844" v="902"/>
          <ac:spMkLst>
            <pc:docMk/>
            <pc:sldMk cId="0" sldId="257"/>
            <ac:spMk id="7" creationId="{C2C35EF9-5B48-002C-B206-A39AF05E8C00}"/>
          </ac:spMkLst>
        </pc:spChg>
        <pc:spChg chg="add mod">
          <ac:chgData name="Hayley Jones" userId="8af32c39-ad78-4cc5-aa8a-8f0e97f028de" providerId="ADAL" clId="{591C53E1-8A2F-47F8-9D60-8D2CEC0A082A}" dt="2025-11-30T16:08:14.358" v="900" actId="1076"/>
          <ac:spMkLst>
            <pc:docMk/>
            <pc:sldMk cId="0" sldId="257"/>
            <ac:spMk id="8" creationId="{2723C4DE-D234-9F2E-D825-A8EBF431FC74}"/>
          </ac:spMkLst>
        </pc:spChg>
        <pc:picChg chg="mod">
          <ac:chgData name="Hayley Jones" userId="8af32c39-ad78-4cc5-aa8a-8f0e97f028de" providerId="ADAL" clId="{591C53E1-8A2F-47F8-9D60-8D2CEC0A082A}" dt="2025-11-30T16:06:37.780" v="887" actId="1076"/>
          <ac:picMkLst>
            <pc:docMk/>
            <pc:sldMk cId="0" sldId="257"/>
            <ac:picMk id="137" creationId="{00000000-0000-0000-0000-000000000000}"/>
          </ac:picMkLst>
        </pc:picChg>
      </pc:sldChg>
      <pc:sldChg chg="addSp modSp mod modNotesTx">
        <pc:chgData name="Hayley Jones" userId="8af32c39-ad78-4cc5-aa8a-8f0e97f028de" providerId="ADAL" clId="{591C53E1-8A2F-47F8-9D60-8D2CEC0A082A}" dt="2025-11-30T16:35:03.066" v="960" actId="20577"/>
        <pc:sldMkLst>
          <pc:docMk/>
          <pc:sldMk cId="0" sldId="258"/>
        </pc:sldMkLst>
        <pc:spChg chg="add mod">
          <ac:chgData name="Hayley Jones" userId="8af32c39-ad78-4cc5-aa8a-8f0e97f028de" providerId="ADAL" clId="{591C53E1-8A2F-47F8-9D60-8D2CEC0A082A}" dt="2025-11-30T16:09:38.690" v="903" actId="255"/>
          <ac:spMkLst>
            <pc:docMk/>
            <pc:sldMk cId="0" sldId="258"/>
            <ac:spMk id="3" creationId="{0F4147AB-2CD3-BA1F-A6AA-96D05E95B73E}"/>
          </ac:spMkLst>
        </pc:spChg>
        <pc:spChg chg="add mod">
          <ac:chgData name="Hayley Jones" userId="8af32c39-ad78-4cc5-aa8a-8f0e97f028de" providerId="ADAL" clId="{591C53E1-8A2F-47F8-9D60-8D2CEC0A082A}" dt="2025-11-30T16:35:03.066" v="960" actId="20577"/>
          <ac:spMkLst>
            <pc:docMk/>
            <pc:sldMk cId="0" sldId="258"/>
            <ac:spMk id="5" creationId="{4DBCA196-505C-CD62-770D-A06B1771BE52}"/>
          </ac:spMkLst>
        </pc:spChg>
        <pc:spChg chg="add mod">
          <ac:chgData name="Hayley Jones" userId="8af32c39-ad78-4cc5-aa8a-8f0e97f028de" providerId="ADAL" clId="{591C53E1-8A2F-47F8-9D60-8D2CEC0A082A}" dt="2025-11-30T16:11:42.602" v="913" actId="114"/>
          <ac:spMkLst>
            <pc:docMk/>
            <pc:sldMk cId="0" sldId="258"/>
            <ac:spMk id="8" creationId="{4A533814-3B26-BF4B-9DE0-FC4880CCE601}"/>
          </ac:spMkLst>
        </pc:spChg>
        <pc:graphicFrameChg chg="add mod">
          <ac:chgData name="Hayley Jones" userId="8af32c39-ad78-4cc5-aa8a-8f0e97f028de" providerId="ADAL" clId="{591C53E1-8A2F-47F8-9D60-8D2CEC0A082A}" dt="2025-11-30T16:09:54.204" v="906" actId="14100"/>
          <ac:graphicFrameMkLst>
            <pc:docMk/>
            <pc:sldMk cId="0" sldId="258"/>
            <ac:graphicFrameMk id="6" creationId="{03A29FE6-EE18-4345-E6E2-A6ECED6A511B}"/>
          </ac:graphicFrameMkLst>
        </pc:graphicFrameChg>
        <pc:picChg chg="mod">
          <ac:chgData name="Hayley Jones" userId="8af32c39-ad78-4cc5-aa8a-8f0e97f028de" providerId="ADAL" clId="{591C53E1-8A2F-47F8-9D60-8D2CEC0A082A}" dt="2025-11-30T16:11:13.923" v="911" actId="1076"/>
          <ac:picMkLst>
            <pc:docMk/>
            <pc:sldMk cId="0" sldId="258"/>
            <ac:picMk id="147" creationId="{00000000-0000-0000-0000-000000000000}"/>
          </ac:picMkLst>
        </pc:picChg>
      </pc:sldChg>
      <pc:sldChg chg="addSp delSp modSp mod modNotesTx">
        <pc:chgData name="Hayley Jones" userId="8af32c39-ad78-4cc5-aa8a-8f0e97f028de" providerId="ADAL" clId="{591C53E1-8A2F-47F8-9D60-8D2CEC0A082A}" dt="2025-11-30T16:39:21.225" v="988" actId="33524"/>
        <pc:sldMkLst>
          <pc:docMk/>
          <pc:sldMk cId="0" sldId="259"/>
        </pc:sldMkLst>
        <pc:spChg chg="add mod">
          <ac:chgData name="Hayley Jones" userId="8af32c39-ad78-4cc5-aa8a-8f0e97f028de" providerId="ADAL" clId="{591C53E1-8A2F-47F8-9D60-8D2CEC0A082A}" dt="2025-11-30T16:30:53.159" v="933" actId="255"/>
          <ac:spMkLst>
            <pc:docMk/>
            <pc:sldMk cId="0" sldId="259"/>
            <ac:spMk id="3" creationId="{091A86DD-D14B-C897-92E0-874D626699AC}"/>
          </ac:spMkLst>
        </pc:spChg>
        <pc:spChg chg="add del mod">
          <ac:chgData name="Hayley Jones" userId="8af32c39-ad78-4cc5-aa8a-8f0e97f028de" providerId="ADAL" clId="{591C53E1-8A2F-47F8-9D60-8D2CEC0A082A}" dt="2025-11-30T16:30:20.240" v="930" actId="478"/>
          <ac:spMkLst>
            <pc:docMk/>
            <pc:sldMk cId="0" sldId="259"/>
            <ac:spMk id="5" creationId="{977E381E-F6AB-4CB4-E034-36DDA169103F}"/>
          </ac:spMkLst>
        </pc:spChg>
        <pc:spChg chg="add del mod">
          <ac:chgData name="Hayley Jones" userId="8af32c39-ad78-4cc5-aa8a-8f0e97f028de" providerId="ADAL" clId="{591C53E1-8A2F-47F8-9D60-8D2CEC0A082A}" dt="2025-11-30T16:30:05.165" v="926" actId="478"/>
          <ac:spMkLst>
            <pc:docMk/>
            <pc:sldMk cId="0" sldId="259"/>
            <ac:spMk id="7" creationId="{7D458B3F-BF5D-C1CD-DCD6-73FEB3D51DD2}"/>
          </ac:spMkLst>
        </pc:spChg>
        <pc:spChg chg="add mod">
          <ac:chgData name="Hayley Jones" userId="8af32c39-ad78-4cc5-aa8a-8f0e97f028de" providerId="ADAL" clId="{591C53E1-8A2F-47F8-9D60-8D2CEC0A082A}" dt="2025-11-30T16:39:21.225" v="988" actId="33524"/>
          <ac:spMkLst>
            <pc:docMk/>
            <pc:sldMk cId="0" sldId="259"/>
            <ac:spMk id="9" creationId="{71B111E6-AF8E-4D1B-4BD0-0DA0358A38D2}"/>
          </ac:spMkLst>
        </pc:spChg>
        <pc:picChg chg="mod">
          <ac:chgData name="Hayley Jones" userId="8af32c39-ad78-4cc5-aa8a-8f0e97f028de" providerId="ADAL" clId="{591C53E1-8A2F-47F8-9D60-8D2CEC0A082A}" dt="2025-11-29T19:51:55.073" v="204" actId="1076"/>
          <ac:picMkLst>
            <pc:docMk/>
            <pc:sldMk cId="0" sldId="259"/>
            <ac:picMk id="154" creationId="{00000000-0000-0000-0000-000000000000}"/>
          </ac:picMkLst>
        </pc:picChg>
        <pc:picChg chg="add del mod">
          <ac:chgData name="Hayley Jones" userId="8af32c39-ad78-4cc5-aa8a-8f0e97f028de" providerId="ADAL" clId="{591C53E1-8A2F-47F8-9D60-8D2CEC0A082A}" dt="2025-11-29T19:53:30.791" v="214" actId="14100"/>
          <ac:picMkLst>
            <pc:docMk/>
            <pc:sldMk cId="0" sldId="259"/>
            <ac:picMk id="156" creationId="{00000000-0000-0000-0000-000000000000}"/>
          </ac:picMkLst>
        </pc:picChg>
        <pc:picChg chg="add mod">
          <ac:chgData name="Hayley Jones" userId="8af32c39-ad78-4cc5-aa8a-8f0e97f028de" providerId="ADAL" clId="{591C53E1-8A2F-47F8-9D60-8D2CEC0A082A}" dt="2025-11-29T19:52:44.556" v="207"/>
          <ac:picMkLst>
            <pc:docMk/>
            <pc:sldMk cId="0" sldId="259"/>
            <ac:picMk id="1026" creationId="{FB73ECE5-8E78-114C-7F9C-784FB6FBA5D2}"/>
          </ac:picMkLst>
        </pc:picChg>
      </pc:sldChg>
      <pc:sldChg chg="addSp delSp modSp mod modNotesTx">
        <pc:chgData name="Hayley Jones" userId="8af32c39-ad78-4cc5-aa8a-8f0e97f028de" providerId="ADAL" clId="{591C53E1-8A2F-47F8-9D60-8D2CEC0A082A}" dt="2025-11-30T16:54:02.927" v="1183" actId="20577"/>
        <pc:sldMkLst>
          <pc:docMk/>
          <pc:sldMk cId="0" sldId="260"/>
        </pc:sldMkLst>
        <pc:spChg chg="add mod">
          <ac:chgData name="Hayley Jones" userId="8af32c39-ad78-4cc5-aa8a-8f0e97f028de" providerId="ADAL" clId="{591C53E1-8A2F-47F8-9D60-8D2CEC0A082A}" dt="2025-11-30T16:51:46.089" v="1149" actId="1076"/>
          <ac:spMkLst>
            <pc:docMk/>
            <pc:sldMk cId="0" sldId="260"/>
            <ac:spMk id="3" creationId="{E013B2FD-41E3-7175-9971-4B7D68D46BF7}"/>
          </ac:spMkLst>
        </pc:spChg>
        <pc:spChg chg="add mod">
          <ac:chgData name="Hayley Jones" userId="8af32c39-ad78-4cc5-aa8a-8f0e97f028de" providerId="ADAL" clId="{591C53E1-8A2F-47F8-9D60-8D2CEC0A082A}" dt="2025-11-30T16:54:02.927" v="1183" actId="20577"/>
          <ac:spMkLst>
            <pc:docMk/>
            <pc:sldMk cId="0" sldId="260"/>
            <ac:spMk id="5" creationId="{6D04705C-0061-D65A-7B13-77E04482BCEA}"/>
          </ac:spMkLst>
        </pc:spChg>
        <pc:spChg chg="add del mod">
          <ac:chgData name="Hayley Jones" userId="8af32c39-ad78-4cc5-aa8a-8f0e97f028de" providerId="ADAL" clId="{591C53E1-8A2F-47F8-9D60-8D2CEC0A082A}" dt="2025-11-30T16:51:13.705" v="1144" actId="478"/>
          <ac:spMkLst>
            <pc:docMk/>
            <pc:sldMk cId="0" sldId="260"/>
            <ac:spMk id="7" creationId="{ACCE87C1-3D9A-A46A-1424-903B8A8EBB46}"/>
          </ac:spMkLst>
        </pc:spChg>
      </pc:sldChg>
      <pc:sldChg chg="addSp delSp modSp mod modNotesTx">
        <pc:chgData name="Hayley Jones" userId="8af32c39-ad78-4cc5-aa8a-8f0e97f028de" providerId="ADAL" clId="{591C53E1-8A2F-47F8-9D60-8D2CEC0A082A}" dt="2025-11-30T20:54:39.032" v="2587" actId="20577"/>
        <pc:sldMkLst>
          <pc:docMk/>
          <pc:sldMk cId="0" sldId="261"/>
        </pc:sldMkLst>
        <pc:spChg chg="add mod">
          <ac:chgData name="Hayley Jones" userId="8af32c39-ad78-4cc5-aa8a-8f0e97f028de" providerId="ADAL" clId="{591C53E1-8A2F-47F8-9D60-8D2CEC0A082A}" dt="2025-11-30T17:12:13.232" v="1236" actId="14100"/>
          <ac:spMkLst>
            <pc:docMk/>
            <pc:sldMk cId="0" sldId="261"/>
            <ac:spMk id="3" creationId="{A43BC24B-701B-DD16-3481-D2FBBCDA6AE3}"/>
          </ac:spMkLst>
        </pc:spChg>
        <pc:spChg chg="add del mod">
          <ac:chgData name="Hayley Jones" userId="8af32c39-ad78-4cc5-aa8a-8f0e97f028de" providerId="ADAL" clId="{591C53E1-8A2F-47F8-9D60-8D2CEC0A082A}" dt="2025-11-30T17:10:56.493" v="1223" actId="478"/>
          <ac:spMkLst>
            <pc:docMk/>
            <pc:sldMk cId="0" sldId="261"/>
            <ac:spMk id="5" creationId="{6E688811-B630-78FA-98C0-11226F7F39FD}"/>
          </ac:spMkLst>
        </pc:spChg>
        <pc:spChg chg="add del mod">
          <ac:chgData name="Hayley Jones" userId="8af32c39-ad78-4cc5-aa8a-8f0e97f028de" providerId="ADAL" clId="{591C53E1-8A2F-47F8-9D60-8D2CEC0A082A}" dt="2025-11-30T17:16:08.094" v="1263"/>
          <ac:spMkLst>
            <pc:docMk/>
            <pc:sldMk cId="0" sldId="261"/>
            <ac:spMk id="8" creationId="{04CD449E-F084-1DDF-1B83-FF503D1AB78A}"/>
          </ac:spMkLst>
        </pc:spChg>
        <pc:spChg chg="add mod">
          <ac:chgData name="Hayley Jones" userId="8af32c39-ad78-4cc5-aa8a-8f0e97f028de" providerId="ADAL" clId="{591C53E1-8A2F-47F8-9D60-8D2CEC0A082A}" dt="2025-11-30T20:54:39.032" v="2587" actId="20577"/>
          <ac:spMkLst>
            <pc:docMk/>
            <pc:sldMk cId="0" sldId="261"/>
            <ac:spMk id="10" creationId="{3FE161A6-7E06-5A42-B1B8-7E0C89FDB27E}"/>
          </ac:spMkLst>
        </pc:spChg>
        <pc:picChg chg="add mod">
          <ac:chgData name="Hayley Jones" userId="8af32c39-ad78-4cc5-aa8a-8f0e97f028de" providerId="ADAL" clId="{591C53E1-8A2F-47F8-9D60-8D2CEC0A082A}" dt="2025-11-30T17:12:54.858" v="1240" actId="29295"/>
          <ac:picMkLst>
            <pc:docMk/>
            <pc:sldMk cId="0" sldId="261"/>
            <ac:picMk id="6" creationId="{1195C4BD-E8D5-4C13-C4A4-99A7A8A1A796}"/>
          </ac:picMkLst>
        </pc:picChg>
        <pc:picChg chg="mod">
          <ac:chgData name="Hayley Jones" userId="8af32c39-ad78-4cc5-aa8a-8f0e97f028de" providerId="ADAL" clId="{591C53E1-8A2F-47F8-9D60-8D2CEC0A082A}" dt="2025-11-30T17:14:11.637" v="1243" actId="2085"/>
          <ac:picMkLst>
            <pc:docMk/>
            <pc:sldMk cId="0" sldId="261"/>
            <ac:picMk id="172" creationId="{00000000-0000-0000-0000-000000000000}"/>
          </ac:picMkLst>
        </pc:picChg>
        <pc:picChg chg="mod">
          <ac:chgData name="Hayley Jones" userId="8af32c39-ad78-4cc5-aa8a-8f0e97f028de" providerId="ADAL" clId="{591C53E1-8A2F-47F8-9D60-8D2CEC0A082A}" dt="2025-11-30T17:19:28.808" v="1468" actId="1076"/>
          <ac:picMkLst>
            <pc:docMk/>
            <pc:sldMk cId="0" sldId="261"/>
            <ac:picMk id="174" creationId="{00000000-0000-0000-0000-000000000000}"/>
          </ac:picMkLst>
        </pc:picChg>
      </pc:sldChg>
      <pc:sldChg chg="addSp delSp modSp mod modNotesTx">
        <pc:chgData name="Hayley Jones" userId="8af32c39-ad78-4cc5-aa8a-8f0e97f028de" providerId="ADAL" clId="{591C53E1-8A2F-47F8-9D60-8D2CEC0A082A}" dt="2025-11-30T18:08:48.990" v="1984" actId="12"/>
        <pc:sldMkLst>
          <pc:docMk/>
          <pc:sldMk cId="0" sldId="262"/>
        </pc:sldMkLst>
        <pc:spChg chg="add del mod">
          <ac:chgData name="Hayley Jones" userId="8af32c39-ad78-4cc5-aa8a-8f0e97f028de" providerId="ADAL" clId="{591C53E1-8A2F-47F8-9D60-8D2CEC0A082A}" dt="2025-11-29T20:13:41.281" v="351" actId="478"/>
          <ac:spMkLst>
            <pc:docMk/>
            <pc:sldMk cId="0" sldId="262"/>
            <ac:spMk id="3" creationId="{4C5632FD-89DD-95E8-82EE-8E2771011C5B}"/>
          </ac:spMkLst>
        </pc:spChg>
        <pc:spChg chg="add del mod">
          <ac:chgData name="Hayley Jones" userId="8af32c39-ad78-4cc5-aa8a-8f0e97f028de" providerId="ADAL" clId="{591C53E1-8A2F-47F8-9D60-8D2CEC0A082A}" dt="2025-11-29T20:15:18.249" v="445"/>
          <ac:spMkLst>
            <pc:docMk/>
            <pc:sldMk cId="0" sldId="262"/>
            <ac:spMk id="5" creationId="{6EA86E77-48F5-CB08-E31E-BA7D389D0AAB}"/>
          </ac:spMkLst>
        </pc:spChg>
        <pc:spChg chg="add mod">
          <ac:chgData name="Hayley Jones" userId="8af32c39-ad78-4cc5-aa8a-8f0e97f028de" providerId="ADAL" clId="{591C53E1-8A2F-47F8-9D60-8D2CEC0A082A}" dt="2025-11-30T17:27:49.707" v="1870" actId="255"/>
          <ac:spMkLst>
            <pc:docMk/>
            <pc:sldMk cId="0" sldId="262"/>
            <ac:spMk id="7" creationId="{89C5594C-912B-7639-D49A-9F7FDDD90658}"/>
          </ac:spMkLst>
        </pc:spChg>
        <pc:spChg chg="add del mod">
          <ac:chgData name="Hayley Jones" userId="8af32c39-ad78-4cc5-aa8a-8f0e97f028de" providerId="ADAL" clId="{591C53E1-8A2F-47F8-9D60-8D2CEC0A082A}" dt="2025-11-30T17:27:21.427" v="1864" actId="478"/>
          <ac:spMkLst>
            <pc:docMk/>
            <pc:sldMk cId="0" sldId="262"/>
            <ac:spMk id="9" creationId="{AD5A64A6-072A-4DE3-B655-36400CE61E2C}"/>
          </ac:spMkLst>
        </pc:spChg>
        <pc:spChg chg="add del mod">
          <ac:chgData name="Hayley Jones" userId="8af32c39-ad78-4cc5-aa8a-8f0e97f028de" providerId="ADAL" clId="{591C53E1-8A2F-47F8-9D60-8D2CEC0A082A}" dt="2025-11-30T17:27:21.427" v="1866"/>
          <ac:spMkLst>
            <pc:docMk/>
            <pc:sldMk cId="0" sldId="262"/>
            <ac:spMk id="11" creationId="{69EBE78B-C614-054C-8DBB-08F3762852AC}"/>
          </ac:spMkLst>
        </pc:spChg>
        <pc:spChg chg="add mod">
          <ac:chgData name="Hayley Jones" userId="8af32c39-ad78-4cc5-aa8a-8f0e97f028de" providerId="ADAL" clId="{591C53E1-8A2F-47F8-9D60-8D2CEC0A082A}" dt="2025-11-30T18:08:48.990" v="1984" actId="12"/>
          <ac:spMkLst>
            <pc:docMk/>
            <pc:sldMk cId="0" sldId="262"/>
            <ac:spMk id="13" creationId="{E040C6C4-7776-2330-D81F-75B9D03C1BBA}"/>
          </ac:spMkLst>
        </pc:spChg>
        <pc:picChg chg="mod">
          <ac:chgData name="Hayley Jones" userId="8af32c39-ad78-4cc5-aa8a-8f0e97f028de" providerId="ADAL" clId="{591C53E1-8A2F-47F8-9D60-8D2CEC0A082A}" dt="2025-11-29T20:09:55.758" v="252" actId="1076"/>
          <ac:picMkLst>
            <pc:docMk/>
            <pc:sldMk cId="0" sldId="262"/>
            <ac:picMk id="183" creationId="{00000000-0000-0000-0000-000000000000}"/>
          </ac:picMkLst>
        </pc:picChg>
      </pc:sldChg>
      <pc:sldChg chg="addSp delSp modSp mod modNotesTx">
        <pc:chgData name="Hayley Jones" userId="8af32c39-ad78-4cc5-aa8a-8f0e97f028de" providerId="ADAL" clId="{591C53E1-8A2F-47F8-9D60-8D2CEC0A082A}" dt="2025-11-30T20:11:31.464" v="2376" actId="122"/>
        <pc:sldMkLst>
          <pc:docMk/>
          <pc:sldMk cId="0" sldId="263"/>
        </pc:sldMkLst>
        <pc:spChg chg="add mod">
          <ac:chgData name="Hayley Jones" userId="8af32c39-ad78-4cc5-aa8a-8f0e97f028de" providerId="ADAL" clId="{591C53E1-8A2F-47F8-9D60-8D2CEC0A082A}" dt="2025-11-30T19:24:42.804" v="2124" actId="255"/>
          <ac:spMkLst>
            <pc:docMk/>
            <pc:sldMk cId="0" sldId="263"/>
            <ac:spMk id="3" creationId="{DD294CDE-50C3-6194-6023-F6D45DCC266D}"/>
          </ac:spMkLst>
        </pc:spChg>
        <pc:spChg chg="add del mod">
          <ac:chgData name="Hayley Jones" userId="8af32c39-ad78-4cc5-aa8a-8f0e97f028de" providerId="ADAL" clId="{591C53E1-8A2F-47F8-9D60-8D2CEC0A082A}" dt="2025-11-30T19:22:44.083" v="2078"/>
          <ac:spMkLst>
            <pc:docMk/>
            <pc:sldMk cId="0" sldId="263"/>
            <ac:spMk id="5" creationId="{4908CF99-5279-3A85-3757-999772DD3870}"/>
          </ac:spMkLst>
        </pc:spChg>
        <pc:spChg chg="add del mod">
          <ac:chgData name="Hayley Jones" userId="8af32c39-ad78-4cc5-aa8a-8f0e97f028de" providerId="ADAL" clId="{591C53E1-8A2F-47F8-9D60-8D2CEC0A082A}" dt="2025-11-30T19:22:44.083" v="2076" actId="478"/>
          <ac:spMkLst>
            <pc:docMk/>
            <pc:sldMk cId="0" sldId="263"/>
            <ac:spMk id="7" creationId="{FB6FCEAF-0ADD-472E-67CF-E1F5CAEBC193}"/>
          </ac:spMkLst>
        </pc:spChg>
        <pc:spChg chg="add mod">
          <ac:chgData name="Hayley Jones" userId="8af32c39-ad78-4cc5-aa8a-8f0e97f028de" providerId="ADAL" clId="{591C53E1-8A2F-47F8-9D60-8D2CEC0A082A}" dt="2025-11-30T19:25:21.330" v="2130" actId="20577"/>
          <ac:spMkLst>
            <pc:docMk/>
            <pc:sldMk cId="0" sldId="263"/>
            <ac:spMk id="9" creationId="{04FF4F95-A060-DCC1-A5F6-F5071AA74C0A}"/>
          </ac:spMkLst>
        </pc:spChg>
        <pc:spChg chg="add mod">
          <ac:chgData name="Hayley Jones" userId="8af32c39-ad78-4cc5-aa8a-8f0e97f028de" providerId="ADAL" clId="{591C53E1-8A2F-47F8-9D60-8D2CEC0A082A}" dt="2025-11-30T20:11:31.464" v="2376" actId="122"/>
          <ac:spMkLst>
            <pc:docMk/>
            <pc:sldMk cId="0" sldId="263"/>
            <ac:spMk id="11" creationId="{61C7DDC8-ECCD-397E-AC92-E450B4B6E131}"/>
          </ac:spMkLst>
        </pc:spChg>
        <pc:picChg chg="mod">
          <ac:chgData name="Hayley Jones" userId="8af32c39-ad78-4cc5-aa8a-8f0e97f028de" providerId="ADAL" clId="{591C53E1-8A2F-47F8-9D60-8D2CEC0A082A}" dt="2025-11-30T19:23:57.576" v="2086" actId="1076"/>
          <ac:picMkLst>
            <pc:docMk/>
            <pc:sldMk cId="0" sldId="263"/>
            <ac:picMk id="192" creationId="{00000000-0000-0000-0000-000000000000}"/>
          </ac:picMkLst>
        </pc:picChg>
      </pc:sldChg>
      <pc:sldChg chg="del">
        <pc:chgData name="Hayley Jones" userId="8af32c39-ad78-4cc5-aa8a-8f0e97f028de" providerId="ADAL" clId="{591C53E1-8A2F-47F8-9D60-8D2CEC0A082A}" dt="2025-11-23T21:57:00.422" v="0" actId="47"/>
        <pc:sldMkLst>
          <pc:docMk/>
          <pc:sldMk cId="0" sldId="264"/>
        </pc:sldMkLst>
      </pc:sldChg>
      <pc:sldChg chg="del">
        <pc:chgData name="Hayley Jones" userId="8af32c39-ad78-4cc5-aa8a-8f0e97f028de" providerId="ADAL" clId="{591C53E1-8A2F-47F8-9D60-8D2CEC0A082A}" dt="2025-11-23T21:57:02.591" v="1" actId="47"/>
        <pc:sldMkLst>
          <pc:docMk/>
          <pc:sldMk cId="0" sldId="265"/>
        </pc:sldMkLst>
      </pc:sldChg>
      <pc:sldChg chg="del">
        <pc:chgData name="Hayley Jones" userId="8af32c39-ad78-4cc5-aa8a-8f0e97f028de" providerId="ADAL" clId="{591C53E1-8A2F-47F8-9D60-8D2CEC0A082A}" dt="2025-11-29T20:08:50.997" v="249" actId="47"/>
        <pc:sldMkLst>
          <pc:docMk/>
          <pc:sldMk cId="0" sldId="266"/>
        </pc:sldMkLst>
      </pc:sldChg>
      <pc:sldChg chg="addSp delSp modSp mod modNotesTx">
        <pc:chgData name="Hayley Jones" userId="8af32c39-ad78-4cc5-aa8a-8f0e97f028de" providerId="ADAL" clId="{591C53E1-8A2F-47F8-9D60-8D2CEC0A082A}" dt="2025-11-30T19:40:22.386" v="2230" actId="1076"/>
        <pc:sldMkLst>
          <pc:docMk/>
          <pc:sldMk cId="0" sldId="267"/>
        </pc:sldMkLst>
        <pc:spChg chg="add mod">
          <ac:chgData name="Hayley Jones" userId="8af32c39-ad78-4cc5-aa8a-8f0e97f028de" providerId="ADAL" clId="{591C53E1-8A2F-47F8-9D60-8D2CEC0A082A}" dt="2025-11-30T19:27:23.594" v="2134" actId="1076"/>
          <ac:spMkLst>
            <pc:docMk/>
            <pc:sldMk cId="0" sldId="267"/>
            <ac:spMk id="3" creationId="{E53DE208-972E-FD20-B88B-2F1E0DCFEE46}"/>
          </ac:spMkLst>
        </pc:spChg>
        <pc:spChg chg="add mod">
          <ac:chgData name="Hayley Jones" userId="8af32c39-ad78-4cc5-aa8a-8f0e97f028de" providerId="ADAL" clId="{591C53E1-8A2F-47F8-9D60-8D2CEC0A082A}" dt="2025-11-30T19:37:17.886" v="2163" actId="120"/>
          <ac:spMkLst>
            <pc:docMk/>
            <pc:sldMk cId="0" sldId="267"/>
            <ac:spMk id="5" creationId="{84DA87EF-5D5C-D31C-7FBB-0373B312C2D3}"/>
          </ac:spMkLst>
        </pc:spChg>
        <pc:spChg chg="add del mod">
          <ac:chgData name="Hayley Jones" userId="8af32c39-ad78-4cc5-aa8a-8f0e97f028de" providerId="ADAL" clId="{591C53E1-8A2F-47F8-9D60-8D2CEC0A082A}" dt="2025-11-30T19:33:46.118" v="2142" actId="478"/>
          <ac:spMkLst>
            <pc:docMk/>
            <pc:sldMk cId="0" sldId="267"/>
            <ac:spMk id="7" creationId="{AF6958CC-6309-3FA6-75D6-AE10C6C621AD}"/>
          </ac:spMkLst>
        </pc:spChg>
        <pc:spChg chg="add mod">
          <ac:chgData name="Hayley Jones" userId="8af32c39-ad78-4cc5-aa8a-8f0e97f028de" providerId="ADAL" clId="{591C53E1-8A2F-47F8-9D60-8D2CEC0A082A}" dt="2025-11-30T19:36:55.535" v="2152" actId="1076"/>
          <ac:spMkLst>
            <pc:docMk/>
            <pc:sldMk cId="0" sldId="267"/>
            <ac:spMk id="9" creationId="{D13C2D13-FDEE-76D8-80C6-2F381354CDC5}"/>
          </ac:spMkLst>
        </pc:spChg>
        <pc:spChg chg="add mod">
          <ac:chgData name="Hayley Jones" userId="8af32c39-ad78-4cc5-aa8a-8f0e97f028de" providerId="ADAL" clId="{591C53E1-8A2F-47F8-9D60-8D2CEC0A082A}" dt="2025-11-30T19:40:22.386" v="2230" actId="1076"/>
          <ac:spMkLst>
            <pc:docMk/>
            <pc:sldMk cId="0" sldId="267"/>
            <ac:spMk id="11" creationId="{632D478A-2953-ED86-3FC4-7B8087FB84C6}"/>
          </ac:spMkLst>
        </pc:spChg>
        <pc:picChg chg="mod">
          <ac:chgData name="Hayley Jones" userId="8af32c39-ad78-4cc5-aa8a-8f0e97f028de" providerId="ADAL" clId="{591C53E1-8A2F-47F8-9D60-8D2CEC0A082A}" dt="2025-11-29T21:02:41.423" v="687" actId="1076"/>
          <ac:picMkLst>
            <pc:docMk/>
            <pc:sldMk cId="0" sldId="267"/>
            <ac:picMk id="235" creationId="{00000000-0000-0000-0000-000000000000}"/>
          </ac:picMkLst>
        </pc:picChg>
        <pc:picChg chg="mod">
          <ac:chgData name="Hayley Jones" userId="8af32c39-ad78-4cc5-aa8a-8f0e97f028de" providerId="ADAL" clId="{591C53E1-8A2F-47F8-9D60-8D2CEC0A082A}" dt="2025-11-30T19:36:46.448" v="2151" actId="1076"/>
          <ac:picMkLst>
            <pc:docMk/>
            <pc:sldMk cId="0" sldId="267"/>
            <ac:picMk id="236" creationId="{00000000-0000-0000-0000-000000000000}"/>
          </ac:picMkLst>
        </pc:picChg>
      </pc:sldChg>
      <pc:sldChg chg="addSp delSp modSp mod modNotesTx">
        <pc:chgData name="Hayley Jones" userId="8af32c39-ad78-4cc5-aa8a-8f0e97f028de" providerId="ADAL" clId="{591C53E1-8A2F-47F8-9D60-8D2CEC0A082A}" dt="2025-11-30T20:13:00.953" v="2379" actId="1076"/>
        <pc:sldMkLst>
          <pc:docMk/>
          <pc:sldMk cId="0" sldId="268"/>
        </pc:sldMkLst>
        <pc:spChg chg="add del mod">
          <ac:chgData name="Hayley Jones" userId="8af32c39-ad78-4cc5-aa8a-8f0e97f028de" providerId="ADAL" clId="{591C53E1-8A2F-47F8-9D60-8D2CEC0A082A}" dt="2025-11-30T19:58:12.890" v="2246" actId="478"/>
          <ac:spMkLst>
            <pc:docMk/>
            <pc:sldMk cId="0" sldId="268"/>
            <ac:spMk id="3" creationId="{4F35F867-F4D7-C643-0E67-6A643E6395A2}"/>
          </ac:spMkLst>
        </pc:spChg>
        <pc:spChg chg="add mod">
          <ac:chgData name="Hayley Jones" userId="8af32c39-ad78-4cc5-aa8a-8f0e97f028de" providerId="ADAL" clId="{591C53E1-8A2F-47F8-9D60-8D2CEC0A082A}" dt="2025-11-30T20:13:00.953" v="2379" actId="1076"/>
          <ac:spMkLst>
            <pc:docMk/>
            <pc:sldMk cId="0" sldId="268"/>
            <ac:spMk id="5" creationId="{E4ABDA0D-6F1F-39F4-954E-06D35CE7D722}"/>
          </ac:spMkLst>
        </pc:spChg>
        <pc:spChg chg="add del mod">
          <ac:chgData name="Hayley Jones" userId="8af32c39-ad78-4cc5-aa8a-8f0e97f028de" providerId="ADAL" clId="{591C53E1-8A2F-47F8-9D60-8D2CEC0A082A}" dt="2025-11-30T19:46:18.573" v="2235" actId="478"/>
          <ac:spMkLst>
            <pc:docMk/>
            <pc:sldMk cId="0" sldId="268"/>
            <ac:spMk id="7" creationId="{5E1C2F0E-91E9-168B-7D53-7C311BF97C50}"/>
          </ac:spMkLst>
        </pc:spChg>
        <pc:spChg chg="add mod">
          <ac:chgData name="Hayley Jones" userId="8af32c39-ad78-4cc5-aa8a-8f0e97f028de" providerId="ADAL" clId="{591C53E1-8A2F-47F8-9D60-8D2CEC0A082A}" dt="2025-11-30T19:58:51.905" v="2251" actId="255"/>
          <ac:spMkLst>
            <pc:docMk/>
            <pc:sldMk cId="0" sldId="268"/>
            <ac:spMk id="9" creationId="{69B5AE1A-4483-478E-9365-D9C556048480}"/>
          </ac:spMkLst>
        </pc:spChg>
      </pc:sldChg>
      <pc:sldChg chg="addSp delSp modSp mod ord modNotesTx">
        <pc:chgData name="Hayley Jones" userId="8af32c39-ad78-4cc5-aa8a-8f0e97f028de" providerId="ADAL" clId="{591C53E1-8A2F-47F8-9D60-8D2CEC0A082A}" dt="2025-11-30T20:45:02.161" v="2582" actId="1076"/>
        <pc:sldMkLst>
          <pc:docMk/>
          <pc:sldMk cId="0" sldId="269"/>
        </pc:sldMkLst>
        <pc:spChg chg="add mod">
          <ac:chgData name="Hayley Jones" userId="8af32c39-ad78-4cc5-aa8a-8f0e97f028de" providerId="ADAL" clId="{591C53E1-8A2F-47F8-9D60-8D2CEC0A082A}" dt="2025-11-30T20:45:02.161" v="2582" actId="1076"/>
          <ac:spMkLst>
            <pc:docMk/>
            <pc:sldMk cId="0" sldId="269"/>
            <ac:spMk id="3" creationId="{EB753B2D-0638-03EB-C807-208DB1C29A30}"/>
          </ac:spMkLst>
        </pc:spChg>
        <pc:spChg chg="add del mod">
          <ac:chgData name="Hayley Jones" userId="8af32c39-ad78-4cc5-aa8a-8f0e97f028de" providerId="ADAL" clId="{591C53E1-8A2F-47F8-9D60-8D2CEC0A082A}" dt="2025-11-30T20:18:13.400" v="2388" actId="478"/>
          <ac:spMkLst>
            <pc:docMk/>
            <pc:sldMk cId="0" sldId="269"/>
            <ac:spMk id="5" creationId="{8A4EE331-0563-A699-54B8-42990DE29D98}"/>
          </ac:spMkLst>
        </pc:spChg>
      </pc:sldChg>
      <pc:sldChg chg="addSp delSp modSp mod modNotesTx">
        <pc:chgData name="Hayley Jones" userId="8af32c39-ad78-4cc5-aa8a-8f0e97f028de" providerId="ADAL" clId="{591C53E1-8A2F-47F8-9D60-8D2CEC0A082A}" dt="2025-11-30T20:05:45.245" v="2337" actId="255"/>
        <pc:sldMkLst>
          <pc:docMk/>
          <pc:sldMk cId="0" sldId="270"/>
        </pc:sldMkLst>
        <pc:spChg chg="add mod">
          <ac:chgData name="Hayley Jones" userId="8af32c39-ad78-4cc5-aa8a-8f0e97f028de" providerId="ADAL" clId="{591C53E1-8A2F-47F8-9D60-8D2CEC0A082A}" dt="2025-11-30T20:05:17.327" v="2276" actId="122"/>
          <ac:spMkLst>
            <pc:docMk/>
            <pc:sldMk cId="0" sldId="270"/>
            <ac:spMk id="3" creationId="{AC77BECC-7FB4-C196-F9D4-3DF219375689}"/>
          </ac:spMkLst>
        </pc:spChg>
        <pc:spChg chg="add mod">
          <ac:chgData name="Hayley Jones" userId="8af32c39-ad78-4cc5-aa8a-8f0e97f028de" providerId="ADAL" clId="{591C53E1-8A2F-47F8-9D60-8D2CEC0A082A}" dt="2025-11-30T20:05:45.245" v="2337" actId="255"/>
          <ac:spMkLst>
            <pc:docMk/>
            <pc:sldMk cId="0" sldId="270"/>
            <ac:spMk id="5" creationId="{9607AA02-E004-49EF-DDBF-373526CC557A}"/>
          </ac:spMkLst>
        </pc:spChg>
        <pc:spChg chg="add del mod">
          <ac:chgData name="Hayley Jones" userId="8af32c39-ad78-4cc5-aa8a-8f0e97f028de" providerId="ADAL" clId="{591C53E1-8A2F-47F8-9D60-8D2CEC0A082A}" dt="2025-11-30T20:03:42.816" v="2256" actId="478"/>
          <ac:spMkLst>
            <pc:docMk/>
            <pc:sldMk cId="0" sldId="270"/>
            <ac:spMk id="7" creationId="{4B9E12F1-A30B-207E-E521-62737B6CF3E5}"/>
          </ac:spMkLst>
        </pc:spChg>
        <pc:picChg chg="mod">
          <ac:chgData name="Hayley Jones" userId="8af32c39-ad78-4cc5-aa8a-8f0e97f028de" providerId="ADAL" clId="{591C53E1-8A2F-47F8-9D60-8D2CEC0A082A}" dt="2025-11-29T21:05:05.496" v="695" actId="1076"/>
          <ac:picMkLst>
            <pc:docMk/>
            <pc:sldMk cId="0" sldId="270"/>
            <ac:picMk id="264" creationId="{00000000-0000-0000-0000-000000000000}"/>
          </ac:picMkLst>
        </pc:picChg>
      </pc:sldChg>
      <pc:sldChg chg="ord modNotesTx">
        <pc:chgData name="Hayley Jones" userId="8af32c39-ad78-4cc5-aa8a-8f0e97f028de" providerId="ADAL" clId="{591C53E1-8A2F-47F8-9D60-8D2CEC0A082A}" dt="2025-11-30T20:24:23.525" v="2572"/>
        <pc:sldMkLst>
          <pc:docMk/>
          <pc:sldMk cId="0" sldId="271"/>
        </pc:sldMkLst>
      </pc:sldChg>
      <pc:sldChg chg="del">
        <pc:chgData name="Hayley Jones" userId="8af32c39-ad78-4cc5-aa8a-8f0e97f028de" providerId="ADAL" clId="{591C53E1-8A2F-47F8-9D60-8D2CEC0A082A}" dt="2025-11-30T20:24:30.364" v="2573" actId="47"/>
        <pc:sldMkLst>
          <pc:docMk/>
          <pc:sldMk cId="0" sldId="272"/>
        </pc:sldMkLst>
      </pc:sldChg>
      <pc:sldChg chg="del">
        <pc:chgData name="Hayley Jones" userId="8af32c39-ad78-4cc5-aa8a-8f0e97f028de" providerId="ADAL" clId="{591C53E1-8A2F-47F8-9D60-8D2CEC0A082A}" dt="2025-11-30T20:25:09.450" v="2574" actId="47"/>
        <pc:sldMkLst>
          <pc:docMk/>
          <pc:sldMk cId="0" sldId="273"/>
        </pc:sldMkLst>
      </pc:sldChg>
      <pc:sldChg chg="del">
        <pc:chgData name="Hayley Jones" userId="8af32c39-ad78-4cc5-aa8a-8f0e97f028de" providerId="ADAL" clId="{591C53E1-8A2F-47F8-9D60-8D2CEC0A082A}" dt="2025-11-30T20:25:11.656" v="2575" actId="47"/>
        <pc:sldMkLst>
          <pc:docMk/>
          <pc:sldMk cId="0" sldId="274"/>
        </pc:sldMkLst>
      </pc:sldChg>
      <pc:sldChg chg="del">
        <pc:chgData name="Hayley Jones" userId="8af32c39-ad78-4cc5-aa8a-8f0e97f028de" providerId="ADAL" clId="{591C53E1-8A2F-47F8-9D60-8D2CEC0A082A}" dt="2025-11-30T20:25:14.637" v="2576" actId="47"/>
        <pc:sldMkLst>
          <pc:docMk/>
          <pc:sldMk cId="0" sldId="275"/>
        </pc:sldMkLst>
      </pc:sldChg>
      <pc:sldChg chg="modSp del mod">
        <pc:chgData name="Hayley Jones" userId="8af32c39-ad78-4cc5-aa8a-8f0e97f028de" providerId="ADAL" clId="{591C53E1-8A2F-47F8-9D60-8D2CEC0A082A}" dt="2025-11-30T20:25:40.923" v="2580" actId="47"/>
        <pc:sldMkLst>
          <pc:docMk/>
          <pc:sldMk cId="0" sldId="276"/>
        </pc:sldMkLst>
      </pc:sldChg>
      <pc:sldChg chg="del">
        <pc:chgData name="Hayley Jones" userId="8af32c39-ad78-4cc5-aa8a-8f0e97f028de" providerId="ADAL" clId="{591C53E1-8A2F-47F8-9D60-8D2CEC0A082A}" dt="2025-11-30T20:25:42.954" v="2581" actId="47"/>
        <pc:sldMkLst>
          <pc:docMk/>
          <pc:sldMk cId="0" sldId="277"/>
        </pc:sldMkLst>
      </pc:sldChg>
      <pc:sldChg chg="del">
        <pc:chgData name="Hayley Jones" userId="8af32c39-ad78-4cc5-aa8a-8f0e97f028de" providerId="ADAL" clId="{591C53E1-8A2F-47F8-9D60-8D2CEC0A082A}" dt="2025-11-29T20:09:07.862" v="250" actId="47"/>
        <pc:sldMkLst>
          <pc:docMk/>
          <pc:sldMk cId="0" sldId="278"/>
        </pc:sldMkLst>
      </pc:sldChg>
      <pc:sldChg chg="del">
        <pc:chgData name="Hayley Jones" userId="8af32c39-ad78-4cc5-aa8a-8f0e97f028de" providerId="ADAL" clId="{591C53E1-8A2F-47F8-9D60-8D2CEC0A082A}" dt="2025-11-30T20:25:35.989" v="2579" actId="47"/>
        <pc:sldMkLst>
          <pc:docMk/>
          <pc:sldMk cId="0" sldId="279"/>
        </pc:sldMkLst>
      </pc:sldChg>
      <pc:sldChg chg="del">
        <pc:chgData name="Hayley Jones" userId="8af32c39-ad78-4cc5-aa8a-8f0e97f028de" providerId="ADAL" clId="{591C53E1-8A2F-47F8-9D60-8D2CEC0A082A}" dt="2025-11-30T20:25:26.539" v="2578" actId="47"/>
        <pc:sldMkLst>
          <pc:docMk/>
          <pc:sldMk cId="0" sldId="280"/>
        </pc:sldMkLst>
      </pc:sldChg>
      <pc:sldChg chg="del">
        <pc:chgData name="Hayley Jones" userId="8af32c39-ad78-4cc5-aa8a-8f0e97f028de" providerId="ADAL" clId="{591C53E1-8A2F-47F8-9D60-8D2CEC0A082A}" dt="2025-11-30T20:25:24.531" v="2577" actId="47"/>
        <pc:sldMkLst>
          <pc:docMk/>
          <pc:sldMk cId="0" sldId="281"/>
        </pc:sldMkLst>
      </pc:sldChg>
      <pc:sldChg chg="new del">
        <pc:chgData name="Hayley Jones" userId="8af32c39-ad78-4cc5-aa8a-8f0e97f028de" providerId="ADAL" clId="{591C53E1-8A2F-47F8-9D60-8D2CEC0A082A}" dt="2025-11-29T20:08:02.402" v="243" actId="47"/>
        <pc:sldMkLst>
          <pc:docMk/>
          <pc:sldMk cId="2825290314" sldId="282"/>
        </pc:sldMkLst>
      </pc:sldChg>
      <pc:sldChg chg="new del">
        <pc:chgData name="Hayley Jones" userId="8af32c39-ad78-4cc5-aa8a-8f0e97f028de" providerId="ADAL" clId="{591C53E1-8A2F-47F8-9D60-8D2CEC0A082A}" dt="2025-11-29T20:08:40.610" v="248" actId="47"/>
        <pc:sldMkLst>
          <pc:docMk/>
          <pc:sldMk cId="388597688" sldId="283"/>
        </pc:sldMkLst>
      </pc:sldChg>
      <pc:sldChg chg="addSp delSp modSp add mod modNotesTx">
        <pc:chgData name="Hayley Jones" userId="8af32c39-ad78-4cc5-aa8a-8f0e97f028de" providerId="ADAL" clId="{591C53E1-8A2F-47F8-9D60-8D2CEC0A082A}" dt="2025-11-30T18:14:08.416" v="2008" actId="20577"/>
        <pc:sldMkLst>
          <pc:docMk/>
          <pc:sldMk cId="1516269522" sldId="284"/>
        </pc:sldMkLst>
        <pc:spChg chg="add mod">
          <ac:chgData name="Hayley Jones" userId="8af32c39-ad78-4cc5-aa8a-8f0e97f028de" providerId="ADAL" clId="{591C53E1-8A2F-47F8-9D60-8D2CEC0A082A}" dt="2025-11-30T18:13:23.245" v="1999" actId="1076"/>
          <ac:spMkLst>
            <pc:docMk/>
            <pc:sldMk cId="1516269522" sldId="284"/>
            <ac:spMk id="3" creationId="{DF68BE80-ADEE-7E99-2C81-3F46C74E8757}"/>
          </ac:spMkLst>
        </pc:spChg>
        <pc:spChg chg="add del mod">
          <ac:chgData name="Hayley Jones" userId="8af32c39-ad78-4cc5-aa8a-8f0e97f028de" providerId="ADAL" clId="{591C53E1-8A2F-47F8-9D60-8D2CEC0A082A}" dt="2025-11-30T18:12:51.130" v="1994" actId="478"/>
          <ac:spMkLst>
            <pc:docMk/>
            <pc:sldMk cId="1516269522" sldId="284"/>
            <ac:spMk id="5" creationId="{BB937DDC-3514-6321-58F3-DF4B9C1707FF}"/>
          </ac:spMkLst>
        </pc:spChg>
        <pc:spChg chg="add del mod">
          <ac:chgData name="Hayley Jones" userId="8af32c39-ad78-4cc5-aa8a-8f0e97f028de" providerId="ADAL" clId="{591C53E1-8A2F-47F8-9D60-8D2CEC0A082A}" dt="2025-11-30T18:12:43.418" v="1991" actId="478"/>
          <ac:spMkLst>
            <pc:docMk/>
            <pc:sldMk cId="1516269522" sldId="284"/>
            <ac:spMk id="7" creationId="{603D6160-2107-C72B-02E3-82AF1E09A999}"/>
          </ac:spMkLst>
        </pc:spChg>
        <pc:spChg chg="add del mod">
          <ac:chgData name="Hayley Jones" userId="8af32c39-ad78-4cc5-aa8a-8f0e97f028de" providerId="ADAL" clId="{591C53E1-8A2F-47F8-9D60-8D2CEC0A082A}" dt="2025-11-30T18:12:29.831" v="1987" actId="478"/>
          <ac:spMkLst>
            <pc:docMk/>
            <pc:sldMk cId="1516269522" sldId="284"/>
            <ac:spMk id="9" creationId="{A57FA394-97C0-161A-F7BA-ED1F8A12383D}"/>
          </ac:spMkLst>
        </pc:spChg>
        <pc:spChg chg="add mod">
          <ac:chgData name="Hayley Jones" userId="8af32c39-ad78-4cc5-aa8a-8f0e97f028de" providerId="ADAL" clId="{591C53E1-8A2F-47F8-9D60-8D2CEC0A082A}" dt="2025-11-30T18:14:02.091" v="2007" actId="1076"/>
          <ac:spMkLst>
            <pc:docMk/>
            <pc:sldMk cId="1516269522" sldId="284"/>
            <ac:spMk id="11" creationId="{E814A6A3-F2BE-688F-8304-CD9B7DE2DF8B}"/>
          </ac:spMkLst>
        </pc:spChg>
        <pc:picChg chg="mod">
          <ac:chgData name="Hayley Jones" userId="8af32c39-ad78-4cc5-aa8a-8f0e97f028de" providerId="ADAL" clId="{591C53E1-8A2F-47F8-9D60-8D2CEC0A082A}" dt="2025-11-30T18:13:18.282" v="1998" actId="1076"/>
          <ac:picMkLst>
            <pc:docMk/>
            <pc:sldMk cId="1516269522" sldId="284"/>
            <ac:picMk id="183" creationId="{9C954BBC-9BC8-52F1-2AE9-A9C10ED62B46}"/>
          </ac:picMkLst>
        </pc:picChg>
      </pc:sldChg>
      <pc:sldChg chg="new del">
        <pc:chgData name="Hayley Jones" userId="8af32c39-ad78-4cc5-aa8a-8f0e97f028de" providerId="ADAL" clId="{591C53E1-8A2F-47F8-9D60-8D2CEC0A082A}" dt="2025-11-29T20:07:59.035" v="242" actId="47"/>
        <pc:sldMkLst>
          <pc:docMk/>
          <pc:sldMk cId="2985161740" sldId="284"/>
        </pc:sldMkLst>
      </pc:sldChg>
      <pc:sldChg chg="new del">
        <pc:chgData name="Hayley Jones" userId="8af32c39-ad78-4cc5-aa8a-8f0e97f028de" providerId="ADAL" clId="{591C53E1-8A2F-47F8-9D60-8D2CEC0A082A}" dt="2025-11-29T20:07:56.595" v="241" actId="47"/>
        <pc:sldMkLst>
          <pc:docMk/>
          <pc:sldMk cId="715999528" sldId="285"/>
        </pc:sldMkLst>
      </pc:sldChg>
      <pc:sldChg chg="addSp delSp modSp add mod modNotesTx">
        <pc:chgData name="Hayley Jones" userId="8af32c39-ad78-4cc5-aa8a-8f0e97f028de" providerId="ADAL" clId="{591C53E1-8A2F-47F8-9D60-8D2CEC0A082A}" dt="2025-11-30T19:15:27.481" v="2071" actId="20577"/>
        <pc:sldMkLst>
          <pc:docMk/>
          <pc:sldMk cId="1670021907" sldId="285"/>
        </pc:sldMkLst>
        <pc:spChg chg="add mod">
          <ac:chgData name="Hayley Jones" userId="8af32c39-ad78-4cc5-aa8a-8f0e97f028de" providerId="ADAL" clId="{591C53E1-8A2F-47F8-9D60-8D2CEC0A082A}" dt="2025-11-30T19:12:54.435" v="2066" actId="255"/>
          <ac:spMkLst>
            <pc:docMk/>
            <pc:sldMk cId="1670021907" sldId="285"/>
            <ac:spMk id="3" creationId="{89016911-A43B-CD10-DFAF-512281012535}"/>
          </ac:spMkLst>
        </pc:spChg>
        <pc:spChg chg="add del mod">
          <ac:chgData name="Hayley Jones" userId="8af32c39-ad78-4cc5-aa8a-8f0e97f028de" providerId="ADAL" clId="{591C53E1-8A2F-47F8-9D60-8D2CEC0A082A}" dt="2025-11-30T19:10:11.425" v="2055" actId="478"/>
          <ac:spMkLst>
            <pc:docMk/>
            <pc:sldMk cId="1670021907" sldId="285"/>
            <ac:spMk id="5" creationId="{E04E90EE-8320-3FCB-55FD-F07B7B4C0A4C}"/>
          </ac:spMkLst>
        </pc:spChg>
        <pc:spChg chg="add del mod">
          <ac:chgData name="Hayley Jones" userId="8af32c39-ad78-4cc5-aa8a-8f0e97f028de" providerId="ADAL" clId="{591C53E1-8A2F-47F8-9D60-8D2CEC0A082A}" dt="2025-11-30T19:10:22.903" v="2058" actId="478"/>
          <ac:spMkLst>
            <pc:docMk/>
            <pc:sldMk cId="1670021907" sldId="285"/>
            <ac:spMk id="7" creationId="{70BF776A-E954-401D-4E20-980FD3468A5D}"/>
          </ac:spMkLst>
        </pc:spChg>
        <pc:spChg chg="add mod">
          <ac:chgData name="Hayley Jones" userId="8af32c39-ad78-4cc5-aa8a-8f0e97f028de" providerId="ADAL" clId="{591C53E1-8A2F-47F8-9D60-8D2CEC0A082A}" dt="2025-11-30T19:10:35.115" v="2060" actId="1076"/>
          <ac:spMkLst>
            <pc:docMk/>
            <pc:sldMk cId="1670021907" sldId="285"/>
            <ac:spMk id="9" creationId="{FEA19FB4-310F-76CF-5BB2-8ADEB0BC01AE}"/>
          </ac:spMkLst>
        </pc:spChg>
        <pc:spChg chg="add mod">
          <ac:chgData name="Hayley Jones" userId="8af32c39-ad78-4cc5-aa8a-8f0e97f028de" providerId="ADAL" clId="{591C53E1-8A2F-47F8-9D60-8D2CEC0A082A}" dt="2025-11-30T19:13:19.172" v="2070" actId="20577"/>
          <ac:spMkLst>
            <pc:docMk/>
            <pc:sldMk cId="1670021907" sldId="285"/>
            <ac:spMk id="11" creationId="{397A516C-25E7-235C-83E6-8E5EC7121853}"/>
          </ac:spMkLst>
        </pc:spChg>
      </pc:sldChg>
      <pc:sldChg chg="addSp delSp modSp add mod modNotesTx">
        <pc:chgData name="Hayley Jones" userId="8af32c39-ad78-4cc5-aa8a-8f0e97f028de" providerId="ADAL" clId="{591C53E1-8A2F-47F8-9D60-8D2CEC0A082A}" dt="2025-11-30T18:59:51.991" v="2051" actId="20577"/>
        <pc:sldMkLst>
          <pc:docMk/>
          <pc:sldMk cId="2034297595" sldId="286"/>
        </pc:sldMkLst>
        <pc:spChg chg="add mod">
          <ac:chgData name="Hayley Jones" userId="8af32c39-ad78-4cc5-aa8a-8f0e97f028de" providerId="ADAL" clId="{591C53E1-8A2F-47F8-9D60-8D2CEC0A082A}" dt="2025-11-30T18:55:02.606" v="2042" actId="255"/>
          <ac:spMkLst>
            <pc:docMk/>
            <pc:sldMk cId="2034297595" sldId="286"/>
            <ac:spMk id="3" creationId="{E19578EA-B6F9-1BE2-D094-71704DC83E60}"/>
          </ac:spMkLst>
        </pc:spChg>
        <pc:spChg chg="add del mod">
          <ac:chgData name="Hayley Jones" userId="8af32c39-ad78-4cc5-aa8a-8f0e97f028de" providerId="ADAL" clId="{591C53E1-8A2F-47F8-9D60-8D2CEC0A082A}" dt="2025-11-30T18:53:44.738" v="2031" actId="478"/>
          <ac:spMkLst>
            <pc:docMk/>
            <pc:sldMk cId="2034297595" sldId="286"/>
            <ac:spMk id="5" creationId="{0F76EC32-745D-927A-9F16-E0D6C60CFFBD}"/>
          </ac:spMkLst>
        </pc:spChg>
        <pc:spChg chg="add del mod">
          <ac:chgData name="Hayley Jones" userId="8af32c39-ad78-4cc5-aa8a-8f0e97f028de" providerId="ADAL" clId="{591C53E1-8A2F-47F8-9D60-8D2CEC0A082A}" dt="2025-11-30T18:53:53.411" v="2034" actId="478"/>
          <ac:spMkLst>
            <pc:docMk/>
            <pc:sldMk cId="2034297595" sldId="286"/>
            <ac:spMk id="7" creationId="{841DBEB1-B7B8-50C3-5776-26573EF49995}"/>
          </ac:spMkLst>
        </pc:spChg>
        <pc:spChg chg="add mod">
          <ac:chgData name="Hayley Jones" userId="8af32c39-ad78-4cc5-aa8a-8f0e97f028de" providerId="ADAL" clId="{591C53E1-8A2F-47F8-9D60-8D2CEC0A082A}" dt="2025-11-30T18:59:51.991" v="2051" actId="20577"/>
          <ac:spMkLst>
            <pc:docMk/>
            <pc:sldMk cId="2034297595" sldId="286"/>
            <ac:spMk id="9" creationId="{5BBFBA68-3C0F-2B6A-8005-9621FEAA6D24}"/>
          </ac:spMkLst>
        </pc:spChg>
      </pc:sldChg>
      <pc:sldChg chg="addSp delSp modSp add mod modNotesTx">
        <pc:chgData name="Hayley Jones" userId="8af32c39-ad78-4cc5-aa8a-8f0e97f028de" providerId="ADAL" clId="{591C53E1-8A2F-47F8-9D60-8D2CEC0A082A}" dt="2025-11-30T18:45:49.176" v="2028" actId="14100"/>
        <pc:sldMkLst>
          <pc:docMk/>
          <pc:sldMk cId="944652702" sldId="287"/>
        </pc:sldMkLst>
        <pc:spChg chg="add mod">
          <ac:chgData name="Hayley Jones" userId="8af32c39-ad78-4cc5-aa8a-8f0e97f028de" providerId="ADAL" clId="{591C53E1-8A2F-47F8-9D60-8D2CEC0A082A}" dt="2025-11-30T18:33:22.162" v="2020" actId="1076"/>
          <ac:spMkLst>
            <pc:docMk/>
            <pc:sldMk cId="944652702" sldId="287"/>
            <ac:spMk id="3" creationId="{84A0EDAB-33FF-86D4-7EAC-8588D5458D45}"/>
          </ac:spMkLst>
        </pc:spChg>
        <pc:spChg chg="add del mod">
          <ac:chgData name="Hayley Jones" userId="8af32c39-ad78-4cc5-aa8a-8f0e97f028de" providerId="ADAL" clId="{591C53E1-8A2F-47F8-9D60-8D2CEC0A082A}" dt="2025-11-30T18:32:30.434" v="2011" actId="478"/>
          <ac:spMkLst>
            <pc:docMk/>
            <pc:sldMk cId="944652702" sldId="287"/>
            <ac:spMk id="5" creationId="{7454D462-2443-9F70-140C-55EAA9A79C8F}"/>
          </ac:spMkLst>
        </pc:spChg>
        <pc:spChg chg="add del mod">
          <ac:chgData name="Hayley Jones" userId="8af32c39-ad78-4cc5-aa8a-8f0e97f028de" providerId="ADAL" clId="{591C53E1-8A2F-47F8-9D60-8D2CEC0A082A}" dt="2025-11-30T18:32:41.208" v="2014" actId="478"/>
          <ac:spMkLst>
            <pc:docMk/>
            <pc:sldMk cId="944652702" sldId="287"/>
            <ac:spMk id="7" creationId="{93D84683-541E-3F0B-3D1D-A085ED2C60B7}"/>
          </ac:spMkLst>
        </pc:spChg>
        <pc:spChg chg="add del mod">
          <ac:chgData name="Hayley Jones" userId="8af32c39-ad78-4cc5-aa8a-8f0e97f028de" providerId="ADAL" clId="{591C53E1-8A2F-47F8-9D60-8D2CEC0A082A}" dt="2025-11-30T18:33:03.090" v="2017" actId="478"/>
          <ac:spMkLst>
            <pc:docMk/>
            <pc:sldMk cId="944652702" sldId="287"/>
            <ac:spMk id="9" creationId="{62F10F84-6C1A-8773-428C-6F0E96660BB7}"/>
          </ac:spMkLst>
        </pc:spChg>
        <pc:spChg chg="add mod">
          <ac:chgData name="Hayley Jones" userId="8af32c39-ad78-4cc5-aa8a-8f0e97f028de" providerId="ADAL" clId="{591C53E1-8A2F-47F8-9D60-8D2CEC0A082A}" dt="2025-11-30T18:45:49.176" v="2028" actId="14100"/>
          <ac:spMkLst>
            <pc:docMk/>
            <pc:sldMk cId="944652702" sldId="287"/>
            <ac:spMk id="11" creationId="{288B5672-F779-C9EF-50D1-A1ECB9FCA73D}"/>
          </ac:spMkLst>
        </pc:spChg>
      </pc:sldChg>
      <pc:sldChg chg="addSp delSp modSp add del mod">
        <pc:chgData name="Hayley Jones" userId="8af32c39-ad78-4cc5-aa8a-8f0e97f028de" providerId="ADAL" clId="{591C53E1-8A2F-47F8-9D60-8D2CEC0A082A}" dt="2025-11-30T20:15:09.149" v="2382" actId="47"/>
        <pc:sldMkLst>
          <pc:docMk/>
          <pc:sldMk cId="1957358800" sldId="288"/>
        </pc:sldMkLst>
        <pc:spChg chg="add mod">
          <ac:chgData name="Hayley Jones" userId="8af32c39-ad78-4cc5-aa8a-8f0e97f028de" providerId="ADAL" clId="{591C53E1-8A2F-47F8-9D60-8D2CEC0A082A}" dt="2025-11-29T21:35:42.526" v="721" actId="1076"/>
          <ac:spMkLst>
            <pc:docMk/>
            <pc:sldMk cId="1957358800" sldId="288"/>
            <ac:spMk id="2" creationId="{17BF9E21-12A8-2AAD-6ED4-894AAB3F9F04}"/>
          </ac:spMkLst>
        </pc:spChg>
        <pc:spChg chg="del">
          <ac:chgData name="Hayley Jones" userId="8af32c39-ad78-4cc5-aa8a-8f0e97f028de" providerId="ADAL" clId="{591C53E1-8A2F-47F8-9D60-8D2CEC0A082A}" dt="2025-11-29T21:35:04.591" v="714" actId="478"/>
          <ac:spMkLst>
            <pc:docMk/>
            <pc:sldMk cId="1957358800" sldId="288"/>
            <ac:spMk id="3" creationId="{21C3BF2F-F0BB-6ED2-0CFA-F837580B1FDB}"/>
          </ac:spMkLst>
        </pc:spChg>
        <pc:spChg chg="add mod">
          <ac:chgData name="Hayley Jones" userId="8af32c39-ad78-4cc5-aa8a-8f0e97f028de" providerId="ADAL" clId="{591C53E1-8A2F-47F8-9D60-8D2CEC0A082A}" dt="2025-11-29T21:35:25.940" v="719"/>
          <ac:spMkLst>
            <pc:docMk/>
            <pc:sldMk cId="1957358800" sldId="288"/>
            <ac:spMk id="4" creationId="{D5536579-0F28-8B2D-2FEA-37C4AF8CD015}"/>
          </ac:spMkLst>
        </pc:spChg>
        <pc:spChg chg="del mod">
          <ac:chgData name="Hayley Jones" userId="8af32c39-ad78-4cc5-aa8a-8f0e97f028de" providerId="ADAL" clId="{591C53E1-8A2F-47F8-9D60-8D2CEC0A082A}" dt="2025-11-29T21:35:04.591" v="716"/>
          <ac:spMkLst>
            <pc:docMk/>
            <pc:sldMk cId="1957358800" sldId="288"/>
            <ac:spMk id="5" creationId="{A46ECBB2-D82F-876B-BC14-8470558954EB}"/>
          </ac:spMkLst>
        </pc:spChg>
      </pc:sldChg>
      <pc:sldMasterChg chg="setBg delSldLayout modSldLayout">
        <pc:chgData name="Hayley Jones" userId="8af32c39-ad78-4cc5-aa8a-8f0e97f028de" providerId="ADAL" clId="{591C53E1-8A2F-47F8-9D60-8D2CEC0A082A}" dt="2025-11-30T20:25:42.954" v="2581" actId="47"/>
        <pc:sldMasterMkLst>
          <pc:docMk/>
          <pc:sldMasterMk cId="0" sldId="2147483666"/>
        </pc:sldMasterMkLst>
        <pc:sldLayoutChg chg="setBg">
          <pc:chgData name="Hayley Jones" userId="8af32c39-ad78-4cc5-aa8a-8f0e97f028de" providerId="ADAL" clId="{591C53E1-8A2F-47F8-9D60-8D2CEC0A082A}" dt="2025-11-24T14:39:35.730" v="12"/>
          <pc:sldLayoutMkLst>
            <pc:docMk/>
            <pc:sldMasterMk cId="0" sldId="2147483666"/>
            <pc:sldLayoutMk cId="0" sldId="2147483648"/>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49"/>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0"/>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1"/>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2"/>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3"/>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4"/>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5"/>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6"/>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7"/>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8"/>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59"/>
          </pc:sldLayoutMkLst>
        </pc:sldLayoutChg>
        <pc:sldLayoutChg chg="setBg">
          <pc:chgData name="Hayley Jones" userId="8af32c39-ad78-4cc5-aa8a-8f0e97f028de" providerId="ADAL" clId="{591C53E1-8A2F-47F8-9D60-8D2CEC0A082A}" dt="2025-11-24T14:39:35.730" v="12"/>
          <pc:sldLayoutMkLst>
            <pc:docMk/>
            <pc:sldMasterMk cId="0" sldId="2147483666"/>
            <pc:sldLayoutMk cId="0" sldId="2147483660"/>
          </pc:sldLayoutMkLst>
        </pc:sldLayoutChg>
        <pc:sldLayoutChg chg="del setBg">
          <pc:chgData name="Hayley Jones" userId="8af32c39-ad78-4cc5-aa8a-8f0e97f028de" providerId="ADAL" clId="{591C53E1-8A2F-47F8-9D60-8D2CEC0A082A}" dt="2025-11-30T20:24:30.364" v="2573" actId="47"/>
          <pc:sldLayoutMkLst>
            <pc:docMk/>
            <pc:sldMasterMk cId="0" sldId="2147483666"/>
            <pc:sldLayoutMk cId="0" sldId="2147483661"/>
          </pc:sldLayoutMkLst>
        </pc:sldLayoutChg>
        <pc:sldLayoutChg chg="del setBg">
          <pc:chgData name="Hayley Jones" userId="8af32c39-ad78-4cc5-aa8a-8f0e97f028de" providerId="ADAL" clId="{591C53E1-8A2F-47F8-9D60-8D2CEC0A082A}" dt="2025-11-30T20:25:09.450" v="2574" actId="47"/>
          <pc:sldLayoutMkLst>
            <pc:docMk/>
            <pc:sldMasterMk cId="0" sldId="2147483666"/>
            <pc:sldLayoutMk cId="0" sldId="2147483662"/>
          </pc:sldLayoutMkLst>
        </pc:sldLayoutChg>
        <pc:sldLayoutChg chg="del setBg">
          <pc:chgData name="Hayley Jones" userId="8af32c39-ad78-4cc5-aa8a-8f0e97f028de" providerId="ADAL" clId="{591C53E1-8A2F-47F8-9D60-8D2CEC0A082A}" dt="2025-11-30T20:25:14.637" v="2576" actId="47"/>
          <pc:sldLayoutMkLst>
            <pc:docMk/>
            <pc:sldMasterMk cId="0" sldId="2147483666"/>
            <pc:sldLayoutMk cId="0" sldId="2147483663"/>
          </pc:sldLayoutMkLst>
        </pc:sldLayoutChg>
        <pc:sldLayoutChg chg="del setBg">
          <pc:chgData name="Hayley Jones" userId="8af32c39-ad78-4cc5-aa8a-8f0e97f028de" providerId="ADAL" clId="{591C53E1-8A2F-47F8-9D60-8D2CEC0A082A}" dt="2025-11-30T20:25:42.954" v="2581" actId="47"/>
          <pc:sldLayoutMkLst>
            <pc:docMk/>
            <pc:sldMasterMk cId="0" sldId="2147483666"/>
            <pc:sldLayoutMk cId="0" sldId="2147483664"/>
          </pc:sldLayoutMkLst>
        </pc:sldLayoutChg>
        <pc:sldLayoutChg chg="del setBg">
          <pc:chgData name="Hayley Jones" userId="8af32c39-ad78-4cc5-aa8a-8f0e97f028de" providerId="ADAL" clId="{591C53E1-8A2F-47F8-9D60-8D2CEC0A082A}" dt="2025-11-30T20:25:26.539" v="2578" actId="47"/>
          <pc:sldLayoutMkLst>
            <pc:docMk/>
            <pc:sldMasterMk cId="0" sldId="2147483666"/>
            <pc:sldLayoutMk cId="0" sldId="2147483665"/>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5.2688499518656423E-2"/>
          <c:y val="1.3596491462848657E-2"/>
          <c:w val="0.9473115004813436"/>
          <c:h val="0.6788754952147309"/>
        </c:manualLayout>
      </c:layout>
      <c:pie3DChart>
        <c:varyColors val="1"/>
        <c:ser>
          <c:idx val="0"/>
          <c:order val="0"/>
          <c:tx>
            <c:strRef>
              <c:f>Sheet1!$B$1</c:f>
              <c:strCache>
                <c:ptCount val="1"/>
                <c:pt idx="0">
                  <c:v>Women</c:v>
                </c:pt>
              </c:strCache>
            </c:strRef>
          </c:tx>
          <c:spPr>
            <a:solidFill>
              <a:srgbClr val="00B050"/>
            </a:solidFill>
          </c:spPr>
          <c:explosion val="60"/>
          <c:dPt>
            <c:idx val="0"/>
            <c:bubble3D val="0"/>
            <c:spPr>
              <a:solidFill>
                <a:srgbClr val="FFC000"/>
              </a:solidFill>
              <a:ln w="25400">
                <a:solidFill>
                  <a:schemeClr val="lt1"/>
                </a:solidFill>
              </a:ln>
              <a:effectLst/>
              <a:sp3d contourW="25400">
                <a:contourClr>
                  <a:schemeClr val="lt1"/>
                </a:contourClr>
              </a:sp3d>
            </c:spPr>
            <c:extLst>
              <c:ext xmlns:c16="http://schemas.microsoft.com/office/drawing/2014/chart" uri="{C3380CC4-5D6E-409C-BE32-E72D297353CC}">
                <c16:uniqueId val="{00000001-CACB-435A-ABFF-33A403821A03}"/>
              </c:ext>
            </c:extLst>
          </c:dPt>
          <c:dPt>
            <c:idx val="1"/>
            <c:bubble3D val="0"/>
            <c:spPr>
              <a:solidFill>
                <a:srgbClr val="00B050"/>
              </a:solidFill>
              <a:ln w="25400">
                <a:solidFill>
                  <a:schemeClr val="lt1"/>
                </a:solidFill>
              </a:ln>
              <a:effectLst/>
              <a:sp3d contourW="25400">
                <a:contourClr>
                  <a:schemeClr val="lt1"/>
                </a:contourClr>
              </a:sp3d>
            </c:spPr>
            <c:extLst>
              <c:ext xmlns:c16="http://schemas.microsoft.com/office/drawing/2014/chart" uri="{C3380CC4-5D6E-409C-BE32-E72D297353CC}">
                <c16:uniqueId val="{00000003-CACB-435A-ABFF-33A403821A03}"/>
              </c:ext>
            </c:extLst>
          </c:dPt>
          <c:dPt>
            <c:idx val="2"/>
            <c:bubble3D val="0"/>
            <c:spPr>
              <a:solidFill>
                <a:srgbClr val="00B050"/>
              </a:solidFill>
              <a:ln w="25400">
                <a:solidFill>
                  <a:schemeClr val="lt1"/>
                </a:solidFill>
              </a:ln>
              <a:effectLst/>
              <a:sp3d contourW="25400">
                <a:contourClr>
                  <a:schemeClr val="lt1"/>
                </a:contourClr>
              </a:sp3d>
            </c:spPr>
            <c:extLst>
              <c:ext xmlns:c16="http://schemas.microsoft.com/office/drawing/2014/chart" uri="{C3380CC4-5D6E-409C-BE32-E72D297353CC}">
                <c16:uniqueId val="{00000005-CACB-435A-ABFF-33A403821A03}"/>
              </c:ext>
            </c:extLst>
          </c:dPt>
          <c:dPt>
            <c:idx val="3"/>
            <c:bubble3D val="0"/>
            <c:spPr>
              <a:solidFill>
                <a:srgbClr val="00B050"/>
              </a:solidFill>
              <a:ln w="25400">
                <a:solidFill>
                  <a:schemeClr val="lt1"/>
                </a:solidFill>
              </a:ln>
              <a:effectLst/>
              <a:sp3d contourW="25400">
                <a:contourClr>
                  <a:schemeClr val="lt1"/>
                </a:contourClr>
              </a:sp3d>
            </c:spPr>
            <c:extLst>
              <c:ext xmlns:c16="http://schemas.microsoft.com/office/drawing/2014/chart" uri="{C3380CC4-5D6E-409C-BE32-E72D297353CC}">
                <c16:uniqueId val="{00000007-CACB-435A-ABFF-33A403821A03}"/>
              </c:ext>
            </c:extLst>
          </c:dPt>
          <c:cat>
            <c:strRef>
              <c:f>Sheet1!$A$2:$A$5</c:f>
              <c:strCache>
                <c:ptCount val="2"/>
                <c:pt idx="0">
                  <c:v>Women</c:v>
                </c:pt>
                <c:pt idx="1">
                  <c:v>Men</c:v>
                </c:pt>
              </c:strCache>
            </c:strRef>
          </c:cat>
          <c:val>
            <c:numRef>
              <c:f>Sheet1!$B$2:$B$5</c:f>
              <c:numCache>
                <c:formatCode>0%</c:formatCode>
                <c:ptCount val="4"/>
                <c:pt idx="0">
                  <c:v>0.16</c:v>
                </c:pt>
                <c:pt idx="1">
                  <c:v>0.84</c:v>
                </c:pt>
              </c:numCache>
            </c:numRef>
          </c:val>
          <c:extLst>
            <c:ext xmlns:c16="http://schemas.microsoft.com/office/drawing/2014/chart" uri="{C3380CC4-5D6E-409C-BE32-E72D297353CC}">
              <c16:uniqueId val="{00000008-CACB-435A-ABFF-33A403821A03}"/>
            </c:ext>
          </c:extLst>
        </c:ser>
        <c:ser>
          <c:idx val="1"/>
          <c:order val="1"/>
          <c:tx>
            <c:strRef>
              <c:f>Sheet1!$C$1</c:f>
              <c:strCache>
                <c:ptCount val="1"/>
                <c:pt idx="0">
                  <c:v>Column1</c:v>
                </c:pt>
              </c:strCache>
            </c:strRef>
          </c:tx>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A-CACB-435A-ABFF-33A403821A03}"/>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C-CACB-435A-ABFF-33A403821A03}"/>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0E-CACB-435A-ABFF-33A403821A03}"/>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10-CACB-435A-ABFF-33A403821A03}"/>
              </c:ext>
            </c:extLst>
          </c:dPt>
          <c:cat>
            <c:strRef>
              <c:f>Sheet1!$A$2:$A$5</c:f>
              <c:strCache>
                <c:ptCount val="2"/>
                <c:pt idx="0">
                  <c:v>Women</c:v>
                </c:pt>
                <c:pt idx="1">
                  <c:v>Men</c:v>
                </c:pt>
              </c:strCache>
            </c:strRef>
          </c:cat>
          <c:val>
            <c:numRef>
              <c:f>Sheet1!$C$2:$C$5</c:f>
              <c:numCache>
                <c:formatCode>General</c:formatCode>
                <c:ptCount val="4"/>
              </c:numCache>
            </c:numRef>
          </c:val>
          <c:extLst>
            <c:ext xmlns:c16="http://schemas.microsoft.com/office/drawing/2014/chart" uri="{C3380CC4-5D6E-409C-BE32-E72D297353CC}">
              <c16:uniqueId val="{00000011-CACB-435A-ABFF-33A403821A03}"/>
            </c:ext>
          </c:extLst>
        </c:ser>
        <c:dLbls>
          <c:showLegendKey val="0"/>
          <c:showVal val="0"/>
          <c:showCatName val="0"/>
          <c:showSerName val="0"/>
          <c:showPercent val="0"/>
          <c:showBubbleSize val="0"/>
          <c:showLeaderLines val="1"/>
        </c:dLbls>
      </c:pie3DChart>
      <c:spPr>
        <a:noFill/>
        <a:ln>
          <a:noFill/>
        </a:ln>
        <a:effectLst/>
      </c:spPr>
    </c:plotArea>
    <c:legend>
      <c:legendPos val="b"/>
      <c:legendEntry>
        <c:idx val="3"/>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actalentservices.com/en/insights/articles/strength-skill-and-confidence-celebrating-international-women-in-engineering-day"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21" name="Google Shape;12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“Good morning everyone.</a:t>
            </a:r>
            <a:br>
              <a:rPr lang="en-US" dirty="0"/>
            </a:br>
            <a:r>
              <a:rPr lang="en-US" dirty="0"/>
              <a:t>Today I’m exploring women’s leadership and progression within the engineering industry — an area where culture and politics still shape who leads and who is heard.</a:t>
            </a:r>
            <a:br>
              <a:rPr lang="en-US" dirty="0"/>
            </a:br>
            <a:r>
              <a:rPr lang="en-US" dirty="0"/>
              <a:t>Engineering drives innovation globally, yet women make up only around 16 percent of the UK engineering workforce, and far fewer hold senior leadership roles.</a:t>
            </a:r>
            <a:br>
              <a:rPr lang="en-US" dirty="0"/>
            </a:br>
            <a:r>
              <a:rPr lang="en-US" dirty="0"/>
              <a:t>I’ll examine why these barriers persist, and how leadership itself can become the tool for cultural change.”</a:t>
            </a:r>
            <a:endParaRPr dirty="0"/>
          </a:p>
        </p:txBody>
      </p:sp>
      <p:sp>
        <p:nvSpPr>
          <p:cNvPr id="122" name="Google Shape;122;p4: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23" name="Google Shape;12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a37ce37436_0_44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33" name="Google Shape;133;g3a37ce37436_0_44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Mechanical engineering is still one of the most male-dominated parts of the engineering world.</a:t>
            </a:r>
            <a:br>
              <a:rPr lang="en-US" dirty="0"/>
            </a:br>
            <a:r>
              <a:rPr lang="en-US" dirty="0"/>
              <a:t>And even though women make up 57% of higher-education students in the UK, that doesn’t show up in the workforce or in leadership roles.</a:t>
            </a:r>
          </a:p>
          <a:p>
            <a:r>
              <a:rPr lang="en-US" dirty="0"/>
              <a:t>So it’s not about ability — it’s about the culture of the sector and how opportunities are shared.</a:t>
            </a:r>
            <a:br>
              <a:rPr lang="en-US" dirty="0"/>
            </a:br>
            <a:r>
              <a:rPr lang="en-US" dirty="0"/>
              <a:t>That’s why looking at the culture and politics of mechanical engineering matters, because they influence who gets seen, supported and able to progress.”</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200" b="0" i="0" u="none" strike="noStrike" cap="none" dirty="0">
              <a:solidFill>
                <a:schemeClr val="dk1"/>
              </a:solidFill>
              <a:effectLst/>
              <a:latin typeface="Arial"/>
              <a:ea typeface="Arial"/>
              <a:cs typeface="Arial"/>
              <a:sym typeface="Arial"/>
            </a:endParaRPr>
          </a:p>
          <a:p>
            <a:pPr marL="0" lvl="0" indent="0" algn="l" rtl="0">
              <a:spcBef>
                <a:spcPts val="0"/>
              </a:spcBef>
              <a:spcAft>
                <a:spcPts val="0"/>
              </a:spcAft>
              <a:buNone/>
            </a:pPr>
            <a:endParaRPr dirty="0"/>
          </a:p>
        </p:txBody>
      </p:sp>
      <p:sp>
        <p:nvSpPr>
          <p:cNvPr id="134" name="Google Shape;134;g3a37ce37436_0_448: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35" name="Google Shape;135;g3a37ce37436_0_44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a37ce37436_0_38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41" name="Google Shape;141;g3a37ce37436_0_38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“These figures really show how unbalanced the sector still is.</a:t>
            </a:r>
            <a:br>
              <a:rPr lang="en-US" dirty="0"/>
            </a:br>
            <a:r>
              <a:rPr lang="en-US" dirty="0"/>
              <a:t>Women make up around 16.5% of the wider engineering workforce, and in mechanical engineering specifically the numbers are even lower — usually between 8 and 12 percent.</a:t>
            </a:r>
          </a:p>
          <a:p>
            <a:r>
              <a:rPr lang="en-US" dirty="0"/>
              <a:t>And what’s important here is that this gap isn’t about ability.</a:t>
            </a:r>
            <a:br>
              <a:rPr lang="en-US" dirty="0"/>
            </a:br>
            <a:r>
              <a:rPr lang="en-US" dirty="0" err="1"/>
              <a:t>EngineeringUK</a:t>
            </a:r>
            <a:r>
              <a:rPr lang="en-US" dirty="0"/>
              <a:t> (2023) make it clear that it’s more of a </a:t>
            </a:r>
            <a:r>
              <a:rPr lang="en-US" i="1" dirty="0"/>
              <a:t>retention and progression</a:t>
            </a:r>
            <a:r>
              <a:rPr lang="en-US" dirty="0"/>
              <a:t> issue. Women come into STEM, but the culture in mechanical engineering doesn’t always make it easy to stay, develop or move into leadership. So this isn’t a skills gap — it’s a cultural one.</a:t>
            </a:r>
          </a:p>
          <a:p>
            <a:r>
              <a:rPr lang="en-US" dirty="0"/>
              <a:t>Engineering is such a huge part of modern life — from transport and energy to construction and technology — and yet the sector still remains largely masculine in its culture and leadership, despite years of outreach and recruitment efforts.</a:t>
            </a:r>
          </a:p>
          <a:p>
            <a:r>
              <a:rPr lang="en-US" dirty="0"/>
              <a:t>The Women’s Engineering Society (2023) report that women hold around 16 percent of engineering roles in the UK.</a:t>
            </a:r>
            <a:br>
              <a:rPr lang="en-US" dirty="0"/>
            </a:br>
            <a:r>
              <a:rPr lang="en-US" dirty="0"/>
              <a:t>That imbalance isn’t just about numbers. It reflects deeper cultural questions about whose expertise is valued and whose leadership style is seen as ‘fitting’ the profession.</a:t>
            </a:r>
          </a:p>
          <a:p>
            <a:r>
              <a:rPr lang="en-US" dirty="0"/>
              <a:t>And that’s really the focus of this presentation — understanding that culture, the political side of how opportunities are shared, and how leadership behaviours can start reshaping inclusion.</a:t>
            </a:r>
          </a:p>
          <a:p>
            <a:r>
              <a:rPr lang="en-US" dirty="0"/>
              <a:t>I really like the way the Royal Academy of Engineering puts it:</a:t>
            </a:r>
            <a:br>
              <a:rPr lang="en-US" dirty="0"/>
            </a:br>
            <a:r>
              <a:rPr lang="en-US" i="1" dirty="0"/>
              <a:t>‘We can’t design the future with only half the talent.’</a:t>
            </a:r>
            <a:br>
              <a:rPr lang="en-US" dirty="0"/>
            </a:br>
            <a:r>
              <a:rPr lang="en-US" dirty="0"/>
              <a:t>It’s a reminder that diversity isn’t just a fairness issue — it’s essential for creativity, innovation and the long-term success of the sector.”</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200" b="0" i="0" u="none" strike="noStrike" cap="none" dirty="0">
              <a:solidFill>
                <a:schemeClr val="dk1"/>
              </a:solidFill>
              <a:effectLst/>
              <a:latin typeface="Arial"/>
              <a:ea typeface="Arial"/>
              <a:cs typeface="Arial"/>
              <a:sym typeface="Arial"/>
            </a:endParaRPr>
          </a:p>
          <a:p>
            <a:pPr marL="0" lvl="0" indent="0" algn="l" rtl="0">
              <a:spcBef>
                <a:spcPts val="0"/>
              </a:spcBef>
              <a:spcAft>
                <a:spcPts val="0"/>
              </a:spcAft>
              <a:buNone/>
            </a:pPr>
            <a:endParaRPr dirty="0"/>
          </a:p>
        </p:txBody>
      </p:sp>
      <p:sp>
        <p:nvSpPr>
          <p:cNvPr id="142" name="Google Shape;142;g3a37ce37436_0_383: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43" name="Google Shape;143;g3a37ce37436_0_38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a37ce37436_0_4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50" name="Google Shape;150;g3a37ce37436_0_41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“Tilly Shilling is such a powerful example because she shows that women have always had the technical ability to excel in mechanical engineering.</a:t>
            </a:r>
          </a:p>
          <a:p>
            <a:r>
              <a:rPr lang="en-US" dirty="0"/>
              <a:t>During the Second World War, she came up with a simple but brilliant solution known as ‘Tilly Shilling’s orifice’ — a restrictor plate that stopped the engines in Spitfires and Hurricanes from cutting out during steep dives. It was a life-saving innovation, and it had a huge impact on the RAF’s performance.</a:t>
            </a:r>
          </a:p>
          <a:p>
            <a:r>
              <a:rPr lang="en-US" dirty="0"/>
              <a:t>But despite this, she didn’t receive the same recognition as her male colleagues. And that really highlights the point I’m making here — the issue was never about women’s capability. Tilly Shilling proved that. The barriers have always been cultural: who gets noticed, who gets credited, and who is seen as fitting the identity of a mechanical engineer.”</a:t>
            </a:r>
          </a:p>
          <a:p>
            <a:pPr marL="0" lvl="0" indent="0" algn="l" rtl="0">
              <a:spcBef>
                <a:spcPts val="0"/>
              </a:spcBef>
              <a:spcAft>
                <a:spcPts val="0"/>
              </a:spcAft>
              <a:buNone/>
            </a:pPr>
            <a:endParaRPr dirty="0"/>
          </a:p>
        </p:txBody>
      </p:sp>
      <p:sp>
        <p:nvSpPr>
          <p:cNvPr id="151" name="Google Shape;151;g3a37ce37436_0_413: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52" name="Google Shape;152;g3a37ce37436_0_41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a37ce37436_0_40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59" name="Google Shape;159;g3a37ce37436_0_40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Mechanical engineering has a really strong technical identity, and that’s where a lot of the culture begins. There’s a big focus on deep technical skill, problem-solving and precision, and that shapes how people see themselves and each other in the profession.</a:t>
            </a:r>
          </a:p>
          <a:p>
            <a:r>
              <a:rPr lang="en-US" dirty="0"/>
              <a:t>Linked to that is the fact that many of the norms in the sector are still quite masculine-coded. Traits like toughness, confidence, being very direct, and not showing much emotion are often seen as the default, even though that’s not what good leadership always looks like.</a:t>
            </a:r>
          </a:p>
          <a:p>
            <a:r>
              <a:rPr lang="en-US" dirty="0"/>
              <a:t>There’s also the expectation of working very long hours and being ‘always available,’ which has traditionally been tied to the idea of commitment in engineering. But this can create barriers for people with different responsibilities or working styles, and it doesn’t necessarily reflect modern, healthy leadership behaviours.</a:t>
            </a:r>
          </a:p>
          <a:p>
            <a:r>
              <a:rPr lang="en-US" dirty="0"/>
              <a:t>Another part of engineering culture that comes up in the research is the ‘lone’ or ‘technical hero’ stereotype — Faulkner and Seron talk about this. It’s the image of the engineer who solves everything independently and doesn’t need support. It’s a very strong stereotype, even today.</a:t>
            </a:r>
          </a:p>
          <a:p>
            <a:r>
              <a:rPr lang="en-US" dirty="0"/>
              <a:t>All of these factors contribute to a really narrow idea of who looks like they ‘fit’ the profession. And when leadership potential is judged through that narrow lens, it can be harder for people — especially women — to be seen, supported or promoted, even when their ability is just as strong.”</a:t>
            </a:r>
          </a:p>
          <a:p>
            <a:pPr marL="0" lvl="0" indent="0" algn="l" rtl="0">
              <a:spcBef>
                <a:spcPts val="0"/>
              </a:spcBef>
              <a:spcAft>
                <a:spcPts val="0"/>
              </a:spcAft>
              <a:buNone/>
            </a:pPr>
            <a:endParaRPr dirty="0"/>
          </a:p>
        </p:txBody>
      </p:sp>
      <p:sp>
        <p:nvSpPr>
          <p:cNvPr id="160" name="Google Shape;160;g3a37ce37436_0_405: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61" name="Google Shape;161;g3a37ce37436_0_40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3a37ce37436_0_4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68" name="Google Shape;168;g3a37ce37436_0_42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“Schein’s model is really helpful for understanding why mechanical engineering culture has stayed so fixed over time.</a:t>
            </a:r>
            <a:br>
              <a:rPr lang="en-US" dirty="0"/>
            </a:br>
            <a:r>
              <a:rPr lang="en-US" dirty="0"/>
              <a:t>It breaks culture into three layers — and when we look at mechanical engineering through that lens, things make a lot of sense.</a:t>
            </a:r>
          </a:p>
          <a:p>
            <a:r>
              <a:rPr lang="en-US" b="1" dirty="0"/>
              <a:t>At the top of the iceberg are the artefacts — the things we can see.</a:t>
            </a:r>
            <a:br>
              <a:rPr lang="en-US" dirty="0"/>
            </a:br>
            <a:r>
              <a:rPr lang="en-US" dirty="0"/>
              <a:t>This includes equality policies, outreach </a:t>
            </a:r>
            <a:r>
              <a:rPr lang="en-US" dirty="0" err="1"/>
              <a:t>programmes</a:t>
            </a:r>
            <a:r>
              <a:rPr lang="en-US" dirty="0"/>
              <a:t>, company websites talking about diversity, and all the visible signs that organisations are trying to improve.</a:t>
            </a:r>
            <a:br>
              <a:rPr lang="en-US" dirty="0"/>
            </a:br>
            <a:r>
              <a:rPr lang="en-US" dirty="0"/>
              <a:t>In mechanical engineering this looks like “Women in Engineering” campaigns, recruitment posters, and statements about supporting women into STEM.</a:t>
            </a:r>
            <a:br>
              <a:rPr lang="en-US" dirty="0"/>
            </a:br>
            <a:r>
              <a:rPr lang="en-US" dirty="0"/>
              <a:t>These are positive, but they only show the surface level.</a:t>
            </a:r>
          </a:p>
          <a:p>
            <a:r>
              <a:rPr lang="en-US" b="1" dirty="0"/>
              <a:t>The next layer is the espoused values — what organisations say they believe.</a:t>
            </a:r>
            <a:br>
              <a:rPr lang="en-US" dirty="0"/>
            </a:br>
            <a:r>
              <a:rPr lang="en-US" dirty="0"/>
              <a:t>Most engineering companies say they value fairness, meritocracy, technical excellence and equal opportunity.</a:t>
            </a:r>
            <a:br>
              <a:rPr lang="en-US" dirty="0"/>
            </a:br>
            <a:r>
              <a:rPr lang="en-US" dirty="0"/>
              <a:t>But what people say doesn’t always match what actually happens.</a:t>
            </a:r>
            <a:br>
              <a:rPr lang="en-US" dirty="0"/>
            </a:br>
            <a:r>
              <a:rPr lang="en-US" dirty="0"/>
              <a:t>For example, confidence and assertiveness are often read as signs of leadership potential — and those traits are still more associated with men in engineering.</a:t>
            </a:r>
            <a:br>
              <a:rPr lang="en-US" dirty="0"/>
            </a:br>
            <a:r>
              <a:rPr lang="en-US" dirty="0"/>
              <a:t>So even though the values sound fair on paper, everyday practice can still lean towards a particular type of person.</a:t>
            </a:r>
          </a:p>
          <a:p>
            <a:r>
              <a:rPr lang="en-US" b="1" dirty="0"/>
              <a:t>Then we get to the deepest layer — the underlying assumptions.</a:t>
            </a:r>
            <a:br>
              <a:rPr lang="en-US" dirty="0"/>
            </a:br>
            <a:r>
              <a:rPr lang="en-US" dirty="0"/>
              <a:t>These are the unconscious beliefs people hold about who ‘fits’ in engineering.</a:t>
            </a:r>
            <a:br>
              <a:rPr lang="en-US" dirty="0"/>
            </a:br>
            <a:r>
              <a:rPr lang="en-US" dirty="0"/>
              <a:t>And in mechanical engineering, one of the most persistent assumptions is that the ‘ideal engineer’ is male — someone technical, tough and independent.</a:t>
            </a:r>
            <a:br>
              <a:rPr lang="en-US" dirty="0"/>
            </a:br>
            <a:r>
              <a:rPr lang="en-US" dirty="0"/>
              <a:t>This is where the culture is hardest to shift, because people often don’t realise these assumptions are influencing decisions.</a:t>
            </a:r>
          </a:p>
          <a:p>
            <a:r>
              <a:rPr lang="en-US" dirty="0"/>
              <a:t>Powell, </a:t>
            </a:r>
            <a:r>
              <a:rPr lang="en-US" dirty="0" err="1"/>
              <a:t>Bagilhole</a:t>
            </a:r>
            <a:r>
              <a:rPr lang="en-US" dirty="0"/>
              <a:t> and Dainty found that many women engineers felt pressure to ‘act like one of the boys’ to be accepted.</a:t>
            </a:r>
            <a:br>
              <a:rPr lang="en-US" dirty="0"/>
            </a:br>
            <a:r>
              <a:rPr lang="en-US" dirty="0"/>
              <a:t>Schein would say that’s a sign of the underlying assumptions — because </a:t>
            </a:r>
            <a:r>
              <a:rPr lang="en-US" dirty="0" err="1"/>
              <a:t>behaviour</a:t>
            </a:r>
            <a:r>
              <a:rPr lang="en-US" dirty="0"/>
              <a:t> adapts to what the culture truly values.</a:t>
            </a:r>
            <a:br>
              <a:rPr lang="en-US" dirty="0"/>
            </a:br>
            <a:r>
              <a:rPr lang="en-US" dirty="0"/>
              <a:t>West and Zimmerman call this ‘doing gender’ — adjusting how you behave to meet expectations.</a:t>
            </a:r>
            <a:br>
              <a:rPr lang="en-US" dirty="0"/>
            </a:br>
            <a:r>
              <a:rPr lang="en-US" dirty="0"/>
              <a:t>In contrast, ‘undoing gender’ happens when people are free to lead authentically, without having to fit a stereotype.</a:t>
            </a:r>
          </a:p>
          <a:p>
            <a:r>
              <a:rPr lang="en-US" dirty="0"/>
              <a:t>So even when organisations try to improve things on the surface, the deeper assumptions and informal networks can keep the old culture in place.</a:t>
            </a:r>
            <a:br>
              <a:rPr lang="en-US" dirty="0"/>
            </a:br>
            <a:r>
              <a:rPr lang="en-US" dirty="0"/>
              <a:t>That’s why progress can feel slow — because real change has to happen at the deeper layers of the iceberg.”</a:t>
            </a:r>
          </a:p>
          <a:p>
            <a:pPr marL="0" lvl="0" indent="0" algn="l" rtl="0">
              <a:spcBef>
                <a:spcPts val="0"/>
              </a:spcBef>
              <a:spcAft>
                <a:spcPts val="0"/>
              </a:spcAft>
              <a:buNone/>
            </a:pPr>
            <a:endParaRPr lang="en-US" dirty="0"/>
          </a:p>
          <a:p>
            <a:pPr marL="0" lvl="0" indent="0" algn="l" rtl="0">
              <a:spcBef>
                <a:spcPts val="0"/>
              </a:spcBef>
              <a:spcAft>
                <a:spcPts val="0"/>
              </a:spcAft>
              <a:buNone/>
            </a:pPr>
            <a:endParaRPr lang="en-US" dirty="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200" b="0" i="0" u="none" strike="noStrike" cap="none" dirty="0">
              <a:solidFill>
                <a:schemeClr val="dk1"/>
              </a:solidFill>
              <a:effectLst/>
              <a:latin typeface="Arial"/>
              <a:ea typeface="Arial"/>
              <a:cs typeface="Arial"/>
              <a:sym typeface="Arial"/>
            </a:endParaRPr>
          </a:p>
          <a:p>
            <a:pPr marL="0" lvl="0" indent="0" algn="l" rtl="0">
              <a:spcBef>
                <a:spcPts val="0"/>
              </a:spcBef>
              <a:spcAft>
                <a:spcPts val="0"/>
              </a:spcAft>
              <a:buNone/>
            </a:pPr>
            <a:endParaRPr dirty="0"/>
          </a:p>
        </p:txBody>
      </p:sp>
      <p:sp>
        <p:nvSpPr>
          <p:cNvPr id="169" name="Google Shape;169;g3a37ce37436_0_429: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70" name="Google Shape;170;g3a37ce37436_0_42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a37ce37436_0_4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77" name="Google Shape;177;g3a37ce37436_0_42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b="1" dirty="0"/>
              <a:t>When I talk about politics in mechanical engineering, I’m really talking about the informal side of how opportunities are shared.</a:t>
            </a:r>
            <a:br>
              <a:rPr lang="en-US" dirty="0"/>
            </a:br>
            <a:r>
              <a:rPr lang="en-US" dirty="0"/>
              <a:t>A lot of progression happens through informal networks — who people know, who they’ve worked with before, and who is actually in the room when decisions are made.</a:t>
            </a:r>
            <a:br>
              <a:rPr lang="en-US" dirty="0"/>
            </a:br>
            <a:r>
              <a:rPr lang="en-US" dirty="0"/>
              <a:t>So even before anything formal happens, these relationships already shape who gets seen and who gets thought of for upcoming opportunities.</a:t>
            </a:r>
          </a:p>
          <a:p>
            <a:r>
              <a:rPr lang="en-US" b="1" dirty="0"/>
              <a:t>Then we’ve got gatekeeping, which is basically about visibility and access.</a:t>
            </a:r>
            <a:br>
              <a:rPr lang="en-US" dirty="0"/>
            </a:br>
            <a:r>
              <a:rPr lang="en-US" dirty="0"/>
              <a:t>Senior engineers make decisions about who gets the stretch projects, the interesting technical work, or the roles that help people move into leadership.</a:t>
            </a:r>
            <a:br>
              <a:rPr lang="en-US" dirty="0"/>
            </a:br>
            <a:r>
              <a:rPr lang="en-US" dirty="0"/>
              <a:t>These choices are often based on familiarity or trust, which means the same types of people get these opportunities again and again.</a:t>
            </a:r>
          </a:p>
          <a:p>
            <a:r>
              <a:rPr lang="en-US" b="1" dirty="0"/>
              <a:t>A lot of research shows that women often end up doing what’s called ‘team glue’ tasks.</a:t>
            </a:r>
            <a:br>
              <a:rPr lang="en-US" dirty="0"/>
            </a:br>
            <a:r>
              <a:rPr lang="en-US" dirty="0" err="1"/>
              <a:t>Eagly</a:t>
            </a:r>
            <a:r>
              <a:rPr lang="en-US" dirty="0"/>
              <a:t> and Karau’s (2002) role congruity theory explains this — women are more often expected to be warm, supportive, and people-focused, so they’re asked to take on tasks that keep the team running smoothly.</a:t>
            </a:r>
            <a:br>
              <a:rPr lang="en-US" dirty="0"/>
            </a:br>
            <a:r>
              <a:rPr lang="en-US" dirty="0"/>
              <a:t>These tasks matter, but they’re not the things that get </a:t>
            </a:r>
            <a:r>
              <a:rPr lang="en-US" dirty="0" err="1"/>
              <a:t>recognised</a:t>
            </a:r>
            <a:r>
              <a:rPr lang="en-US" dirty="0"/>
              <a:t> in promotion discussions.</a:t>
            </a:r>
          </a:p>
          <a:p>
            <a:r>
              <a:rPr lang="en-US" b="1" dirty="0"/>
              <a:t>Bias in evaluations also plays a role.</a:t>
            </a:r>
            <a:br>
              <a:rPr lang="en-US" dirty="0"/>
            </a:br>
            <a:r>
              <a:rPr lang="en-US" dirty="0"/>
              <a:t>The same </a:t>
            </a:r>
            <a:r>
              <a:rPr lang="en-US" dirty="0" err="1"/>
              <a:t>behaviour</a:t>
            </a:r>
            <a:r>
              <a:rPr lang="en-US" dirty="0"/>
              <a:t> can be interpreted differently depending on whether it’s a man or a woman.</a:t>
            </a:r>
            <a:br>
              <a:rPr lang="en-US" dirty="0"/>
            </a:br>
            <a:r>
              <a:rPr lang="en-US" dirty="0"/>
              <a:t>For example, confidence is often praised in men and seen as leadership potential, but for women it can sometimes be judged as being too direct or too assertive.</a:t>
            </a:r>
            <a:br>
              <a:rPr lang="en-US" dirty="0"/>
            </a:br>
            <a:r>
              <a:rPr lang="en-US" dirty="0"/>
              <a:t>So even when women and men are performing at the same level, the feedback they receive — and the opportunities they’re given — can look very different.</a:t>
            </a:r>
          </a:p>
          <a:p>
            <a:r>
              <a:rPr lang="en-US" b="1" dirty="0"/>
              <a:t>And finally, there’s homophily — people naturally supporting others who feel similar to them.</a:t>
            </a:r>
            <a:br>
              <a:rPr lang="en-US" dirty="0"/>
            </a:br>
            <a:r>
              <a:rPr lang="en-US" dirty="0"/>
              <a:t>In a male-dominated field like mechanical engineering, that means men are more likely to sponsor or advocate for other men, simply because that’s who they relate to most easily.</a:t>
            </a:r>
            <a:br>
              <a:rPr lang="en-US" dirty="0"/>
            </a:br>
            <a:r>
              <a:rPr lang="en-US" dirty="0"/>
              <a:t>It’s rarely intentional, but the impact is the same: opportunities, visibility, and support tend to stay within those male networks.</a:t>
            </a:r>
            <a:br>
              <a:rPr lang="en-US" dirty="0"/>
            </a:br>
            <a:r>
              <a:rPr lang="en-US" dirty="0"/>
              <a:t>And that’s a huge part of why leadership in mechanical engineering still looks the way it does.”</a:t>
            </a:r>
          </a:p>
          <a:p>
            <a:pPr marL="0" lvl="0" indent="0" algn="l" rtl="0">
              <a:spcBef>
                <a:spcPts val="0"/>
              </a:spcBef>
              <a:spcAft>
                <a:spcPts val="0"/>
              </a:spcAft>
              <a:buNone/>
            </a:pPr>
            <a:endParaRPr dirty="0"/>
          </a:p>
        </p:txBody>
      </p:sp>
      <p:sp>
        <p:nvSpPr>
          <p:cNvPr id="178" name="Google Shape;178;g3a37ce37436_0_421: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79" name="Google Shape;179;g3a37ce37436_0_42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a:extLst>
            <a:ext uri="{FF2B5EF4-FFF2-40B4-BE49-F238E27FC236}">
              <a16:creationId xmlns:a16="http://schemas.microsoft.com/office/drawing/2014/main" id="{99E69A41-C8BB-3A9D-6993-3D6AD7623A9B}"/>
            </a:ext>
          </a:extLst>
        </p:cNvPr>
        <p:cNvGrpSpPr/>
        <p:nvPr/>
      </p:nvGrpSpPr>
      <p:grpSpPr>
        <a:xfrm>
          <a:off x="0" y="0"/>
          <a:ext cx="0" cy="0"/>
          <a:chOff x="0" y="0"/>
          <a:chExt cx="0" cy="0"/>
        </a:xfrm>
      </p:grpSpPr>
      <p:sp>
        <p:nvSpPr>
          <p:cNvPr id="176" name="Google Shape;176;g3a37ce37436_0_421:notes">
            <a:extLst>
              <a:ext uri="{FF2B5EF4-FFF2-40B4-BE49-F238E27FC236}">
                <a16:creationId xmlns:a16="http://schemas.microsoft.com/office/drawing/2014/main" id="{085FFAE1-96AD-4589-27F3-52FBBF6FCE3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77" name="Google Shape;177;g3a37ce37436_0_421:notes">
            <a:extLst>
              <a:ext uri="{FF2B5EF4-FFF2-40B4-BE49-F238E27FC236}">
                <a16:creationId xmlns:a16="http://schemas.microsoft.com/office/drawing/2014/main" id="{C8EB4803-CF27-F541-AB4C-B2BBF719DE43}"/>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b="1" dirty="0"/>
              <a:t>When we look at progression in mechanical engineering, sponsorship becomes a really important piece of the puzzle.</a:t>
            </a:r>
            <a:br>
              <a:rPr lang="en-US" dirty="0"/>
            </a:br>
            <a:r>
              <a:rPr lang="en-US" dirty="0"/>
              <a:t>Research by Ibarra, Carter and Silva shows a clear pattern: men are far more likely to be sponsored, whereas women are more often mentored.</a:t>
            </a:r>
            <a:br>
              <a:rPr lang="en-US" dirty="0"/>
            </a:br>
            <a:r>
              <a:rPr lang="en-US" dirty="0"/>
              <a:t>And mentoring is helpful — it gives support, advice and reassurance — but it doesn’t create progression in the same way.</a:t>
            </a:r>
          </a:p>
          <a:p>
            <a:r>
              <a:rPr lang="en-US" b="1" dirty="0"/>
              <a:t>Sponsorship is different.</a:t>
            </a:r>
            <a:br>
              <a:rPr lang="en-US" dirty="0"/>
            </a:br>
            <a:r>
              <a:rPr lang="en-US" dirty="0"/>
              <a:t>It’s when someone senior actively advocates for you behind closed doors.</a:t>
            </a:r>
            <a:br>
              <a:rPr lang="en-US" dirty="0"/>
            </a:br>
            <a:r>
              <a:rPr lang="en-US" dirty="0"/>
              <a:t>They put your name forward for stretch projects, they recommend you for leadership opportunities, and they make sure you’re visible to the right people.</a:t>
            </a:r>
            <a:br>
              <a:rPr lang="en-US" dirty="0"/>
            </a:br>
            <a:r>
              <a:rPr lang="en-US" dirty="0"/>
              <a:t>That kind of support is what actually moves careers forward.</a:t>
            </a:r>
          </a:p>
          <a:p>
            <a:r>
              <a:rPr lang="en-US" dirty="0"/>
              <a:t>Women often end up getting more mentoring and far less sponsorship, which means they miss out on the high-profile work that helps people progress.</a:t>
            </a:r>
            <a:br>
              <a:rPr lang="en-US" dirty="0"/>
            </a:br>
            <a:r>
              <a:rPr lang="en-US" dirty="0"/>
              <a:t>And in mechanical engineering, sponsorship tends to flow through existing male networks, which again keeps opportunities mainly circulating between men.</a:t>
            </a:r>
          </a:p>
          <a:p>
            <a:r>
              <a:rPr lang="en-US" b="1" dirty="0"/>
              <a:t>But this is also where change can happen.</a:t>
            </a:r>
            <a:br>
              <a:rPr lang="en-US" dirty="0"/>
            </a:br>
            <a:r>
              <a:rPr lang="en-US" dirty="0"/>
              <a:t>When senior engineers intentionally sponsor women — not just mentor them — it disrupts those informal male networks.</a:t>
            </a:r>
            <a:br>
              <a:rPr lang="en-US" dirty="0"/>
            </a:br>
            <a:r>
              <a:rPr lang="en-US" dirty="0"/>
              <a:t>It creates new cultural artefacts, to use Schein’s language: visible examples of women leading projects, being trusted with responsibility, and being championed by senior people.</a:t>
            </a:r>
            <a:br>
              <a:rPr lang="en-US" dirty="0"/>
            </a:br>
            <a:r>
              <a:rPr lang="en-US" dirty="0"/>
              <a:t>Those moments send a really strong message about belonging and psychological safety.</a:t>
            </a:r>
          </a:p>
          <a:p>
            <a:r>
              <a:rPr lang="en-US" dirty="0"/>
              <a:t>Sponsorship is one of the most powerful cultural levers we have for supporting women’s progression in a male-dominated field like mechanical engineering.”</a:t>
            </a:r>
          </a:p>
          <a:p>
            <a:pPr marL="0" lvl="0" indent="0" algn="l" rtl="0">
              <a:spcBef>
                <a:spcPts val="0"/>
              </a:spcBef>
              <a:spcAft>
                <a:spcPts val="0"/>
              </a:spcAft>
              <a:buNone/>
            </a:pPr>
            <a:endParaRPr dirty="0"/>
          </a:p>
        </p:txBody>
      </p:sp>
      <p:sp>
        <p:nvSpPr>
          <p:cNvPr id="178" name="Google Shape;178;g3a37ce37436_0_421:notes">
            <a:extLst>
              <a:ext uri="{FF2B5EF4-FFF2-40B4-BE49-F238E27FC236}">
                <a16:creationId xmlns:a16="http://schemas.microsoft.com/office/drawing/2014/main" id="{3F6F98D0-E02E-5A44-16D0-5136E55D6981}"/>
              </a:ext>
            </a:extLst>
          </p:cNvPr>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79" name="Google Shape;179;g3a37ce37436_0_421:notes">
            <a:extLst>
              <a:ext uri="{FF2B5EF4-FFF2-40B4-BE49-F238E27FC236}">
                <a16:creationId xmlns:a16="http://schemas.microsoft.com/office/drawing/2014/main" id="{569896A7-9CA6-1771-1EB2-AEBC68FCE1A3}"/>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extLst>
      <p:ext uri="{BB962C8B-B14F-4D97-AF65-F5344CB8AC3E}">
        <p14:creationId xmlns:p14="http://schemas.microsoft.com/office/powerpoint/2010/main" val="3005991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a:extLst>
            <a:ext uri="{FF2B5EF4-FFF2-40B4-BE49-F238E27FC236}">
              <a16:creationId xmlns:a16="http://schemas.microsoft.com/office/drawing/2014/main" id="{1D35D5CA-F968-5A3F-21A0-9A0F5D62D1C5}"/>
            </a:ext>
          </a:extLst>
        </p:cNvPr>
        <p:cNvGrpSpPr/>
        <p:nvPr/>
      </p:nvGrpSpPr>
      <p:grpSpPr>
        <a:xfrm>
          <a:off x="0" y="0"/>
          <a:ext cx="0" cy="0"/>
          <a:chOff x="0" y="0"/>
          <a:chExt cx="0" cy="0"/>
        </a:xfrm>
      </p:grpSpPr>
      <p:sp>
        <p:nvSpPr>
          <p:cNvPr id="176" name="Google Shape;176;g3a37ce37436_0_421:notes">
            <a:extLst>
              <a:ext uri="{FF2B5EF4-FFF2-40B4-BE49-F238E27FC236}">
                <a16:creationId xmlns:a16="http://schemas.microsoft.com/office/drawing/2014/main" id="{50862065-02CA-14EE-9CBA-7A3A91ECA3F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77" name="Google Shape;177;g3a37ce37436_0_421:notes">
            <a:extLst>
              <a:ext uri="{FF2B5EF4-FFF2-40B4-BE49-F238E27FC236}">
                <a16:creationId xmlns:a16="http://schemas.microsoft.com/office/drawing/2014/main" id="{3A9C64A1-D5FC-C318-83D1-EE7734994668}"/>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a:t>
            </a:r>
            <a:r>
              <a:rPr lang="en-US" b="1" dirty="0"/>
              <a:t>When we look at progression in mechanical engineering, we can see a really clear pattern — and the ‘double bind’ plays a big part in it.</a:t>
            </a:r>
            <a:br>
              <a:rPr lang="en-US" dirty="0"/>
            </a:br>
            <a:r>
              <a:rPr lang="en-US" dirty="0"/>
              <a:t>The double bind basically puts women in a no-win situation.</a:t>
            </a:r>
            <a:br>
              <a:rPr lang="en-US" dirty="0"/>
            </a:br>
            <a:r>
              <a:rPr lang="en-US" dirty="0"/>
              <a:t>If a woman is assertive, she can be judged as too much — too direct, too confident, even ‘bossy’.</a:t>
            </a:r>
            <a:br>
              <a:rPr lang="en-US" dirty="0"/>
            </a:br>
            <a:r>
              <a:rPr lang="en-US" dirty="0"/>
              <a:t>But if she’s warm or collaborative, she can be seen as not strong enough to lead.</a:t>
            </a:r>
            <a:br>
              <a:rPr lang="en-US" dirty="0"/>
            </a:br>
            <a:r>
              <a:rPr lang="en-US" dirty="0"/>
              <a:t>So whatever direction she goes in, there’s criticism attached, and that makes leadership progression much harder.</a:t>
            </a:r>
          </a:p>
          <a:p>
            <a:r>
              <a:rPr lang="en-US" b="1" dirty="0"/>
              <a:t>Added to that is the issue of visibility.</a:t>
            </a:r>
            <a:br>
              <a:rPr lang="en-US" dirty="0"/>
            </a:br>
            <a:r>
              <a:rPr lang="en-US" dirty="0"/>
              <a:t>Women’s contributions aren’t always noticed in the same way as men’s, and that affects who gets offered the big opportunities or the stretch roles that help people move up.</a:t>
            </a:r>
          </a:p>
          <a:p>
            <a:r>
              <a:rPr lang="en-US" b="1" dirty="0"/>
              <a:t>Even though women make up a strong part of the education pipeline, only around 38% of senior leaders across the UK are women,</a:t>
            </a:r>
            <a:r>
              <a:rPr lang="en-US" dirty="0"/>
              <a:t> and in mechanical engineering the numbers drop even further.</a:t>
            </a:r>
            <a:br>
              <a:rPr lang="en-US" dirty="0"/>
            </a:br>
            <a:r>
              <a:rPr lang="en-US" dirty="0"/>
              <a:t>So there’s a clear gap — and it isn’t about competence or capability.</a:t>
            </a:r>
          </a:p>
          <a:p>
            <a:r>
              <a:rPr lang="en-US" b="1" dirty="0"/>
              <a:t>A lot of this links directly to culture.</a:t>
            </a:r>
            <a:br>
              <a:rPr lang="en-US" dirty="0"/>
            </a:br>
            <a:r>
              <a:rPr lang="en-US" dirty="0"/>
              <a:t>It’s the assumptions people hold about what a leader looks like, how they should behave, and who feels like the ‘right fit’.</a:t>
            </a:r>
            <a:br>
              <a:rPr lang="en-US" dirty="0"/>
            </a:br>
            <a:r>
              <a:rPr lang="en-US" dirty="0"/>
              <a:t>These expectations are influenced by long-standing gender stereotypes.</a:t>
            </a:r>
          </a:p>
          <a:p>
            <a:r>
              <a:rPr lang="en-US" b="1" dirty="0"/>
              <a:t>This is where Role Congruity Theory really helps us understand what’s going on.</a:t>
            </a:r>
            <a:br>
              <a:rPr lang="en-US" dirty="0"/>
            </a:br>
            <a:r>
              <a:rPr lang="en-US" dirty="0" err="1"/>
              <a:t>Eagly</a:t>
            </a:r>
            <a:r>
              <a:rPr lang="en-US" dirty="0"/>
              <a:t> and Karau (2002) explain that stereotypes about women — being warm, supportive, people-focused — don’t match the stereotypes people hold about leaders — being decisive, assertive and authoritative.</a:t>
            </a:r>
            <a:br>
              <a:rPr lang="en-US" dirty="0"/>
            </a:br>
            <a:r>
              <a:rPr lang="en-US" dirty="0"/>
              <a:t>So women end up being judged through a lens that was never designed with them in mind.</a:t>
            </a:r>
          </a:p>
          <a:p>
            <a:r>
              <a:rPr lang="en-US" dirty="0"/>
              <a:t>And when leadership is viewed through these outdated expectations, it slows progression — not because women aren’t capable, but because the culture doesn’t </a:t>
            </a:r>
            <a:r>
              <a:rPr lang="en-US" dirty="0" err="1"/>
              <a:t>recognise</a:t>
            </a:r>
            <a:r>
              <a:rPr lang="en-US" dirty="0"/>
              <a:t> their leadership style in the same way.”</a:t>
            </a:r>
          </a:p>
          <a:p>
            <a:pPr marL="0" lvl="0" indent="0" algn="l" rtl="0">
              <a:spcBef>
                <a:spcPts val="0"/>
              </a:spcBef>
              <a:spcAft>
                <a:spcPts val="0"/>
              </a:spcAft>
              <a:buNone/>
            </a:pPr>
            <a:endParaRPr dirty="0"/>
          </a:p>
        </p:txBody>
      </p:sp>
      <p:sp>
        <p:nvSpPr>
          <p:cNvPr id="178" name="Google Shape;178;g3a37ce37436_0_421:notes">
            <a:extLst>
              <a:ext uri="{FF2B5EF4-FFF2-40B4-BE49-F238E27FC236}">
                <a16:creationId xmlns:a16="http://schemas.microsoft.com/office/drawing/2014/main" id="{21A174D1-63A1-17B0-664F-4AFC24DCFF0C}"/>
              </a:ext>
            </a:extLst>
          </p:cNvPr>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79" name="Google Shape;179;g3a37ce37436_0_421:notes">
            <a:extLst>
              <a:ext uri="{FF2B5EF4-FFF2-40B4-BE49-F238E27FC236}">
                <a16:creationId xmlns:a16="http://schemas.microsoft.com/office/drawing/2014/main" id="{5346559D-FC33-5A39-1098-F687FDD07B4A}"/>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extLst>
      <p:ext uri="{BB962C8B-B14F-4D97-AF65-F5344CB8AC3E}">
        <p14:creationId xmlns:p14="http://schemas.microsoft.com/office/powerpoint/2010/main" val="19732250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a:extLst>
            <a:ext uri="{FF2B5EF4-FFF2-40B4-BE49-F238E27FC236}">
              <a16:creationId xmlns:a16="http://schemas.microsoft.com/office/drawing/2014/main" id="{E13B78AC-B3D3-7F20-50A4-75ECE7AFBBC9}"/>
            </a:ext>
          </a:extLst>
        </p:cNvPr>
        <p:cNvGrpSpPr/>
        <p:nvPr/>
      </p:nvGrpSpPr>
      <p:grpSpPr>
        <a:xfrm>
          <a:off x="0" y="0"/>
          <a:ext cx="0" cy="0"/>
          <a:chOff x="0" y="0"/>
          <a:chExt cx="0" cy="0"/>
        </a:xfrm>
      </p:grpSpPr>
      <p:sp>
        <p:nvSpPr>
          <p:cNvPr id="176" name="Google Shape;176;g3a37ce37436_0_421:notes">
            <a:extLst>
              <a:ext uri="{FF2B5EF4-FFF2-40B4-BE49-F238E27FC236}">
                <a16:creationId xmlns:a16="http://schemas.microsoft.com/office/drawing/2014/main" id="{A6197143-C149-0B2D-608B-23E8ABC1A1F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77" name="Google Shape;177;g3a37ce37436_0_421:notes">
            <a:extLst>
              <a:ext uri="{FF2B5EF4-FFF2-40B4-BE49-F238E27FC236}">
                <a16:creationId xmlns:a16="http://schemas.microsoft.com/office/drawing/2014/main" id="{1321662F-B39F-C69B-56D7-EF9B90E4BD58}"/>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a:t>
            </a:r>
            <a:r>
              <a:rPr lang="en-US" b="1" dirty="0"/>
              <a:t>When we put the cultural and political patterns together, we can see the real impact they have on women’s progression.</a:t>
            </a:r>
            <a:br>
              <a:rPr lang="en-US" dirty="0"/>
            </a:br>
            <a:r>
              <a:rPr lang="en-US" dirty="0"/>
              <a:t>One of the biggest issues is restricted access.</a:t>
            </a:r>
            <a:br>
              <a:rPr lang="en-US" dirty="0"/>
            </a:br>
            <a:r>
              <a:rPr lang="en-US" dirty="0"/>
              <a:t>Women are less likely to be brought into the conversations where opportunities are shared, or to be included in the informal spaces where decisions are shaped.</a:t>
            </a:r>
          </a:p>
          <a:p>
            <a:r>
              <a:rPr lang="en-US" b="1" dirty="0"/>
              <a:t>That leads to fewer stretch roles.</a:t>
            </a:r>
            <a:br>
              <a:rPr lang="en-US" dirty="0"/>
            </a:br>
            <a:r>
              <a:rPr lang="en-US" dirty="0"/>
              <a:t>These are the big, challenging assignments that help people develop leadership skills and get noticed by senior teams.</a:t>
            </a:r>
            <a:br>
              <a:rPr lang="en-US" dirty="0"/>
            </a:br>
            <a:r>
              <a:rPr lang="en-US" dirty="0"/>
              <a:t>When women don’t get those roles as often, it naturally slows down progression — not because of a lack of ability, but because they’re not given the same platform to show what they can do.</a:t>
            </a:r>
          </a:p>
          <a:p>
            <a:r>
              <a:rPr lang="en-US" b="1" dirty="0"/>
              <a:t>There’s also the issue of scrutiny and subtle bias.</a:t>
            </a:r>
            <a:br>
              <a:rPr lang="en-US" dirty="0"/>
            </a:br>
            <a:r>
              <a:rPr lang="en-US" dirty="0"/>
              <a:t>Women are often watched more closely, and their performance can be judged through a tougher lens.</a:t>
            </a:r>
            <a:br>
              <a:rPr lang="en-US" dirty="0"/>
            </a:br>
            <a:r>
              <a:rPr lang="en-US" dirty="0"/>
              <a:t>A mistake might be remembered for longer, while achievements don’t always get the same visibility or recognition as their male colleagues.</a:t>
            </a:r>
          </a:p>
          <a:p>
            <a:r>
              <a:rPr lang="en-US" dirty="0"/>
              <a:t>And all of this means that progression becomes slower, even when women are fully capable and performing at a high level.</a:t>
            </a:r>
            <a:br>
              <a:rPr lang="en-US" dirty="0"/>
            </a:br>
            <a:r>
              <a:rPr lang="en-US" dirty="0"/>
              <a:t>The barriers come from the culture and the politics around opportunity and recognition — not from competence.”</a:t>
            </a:r>
          </a:p>
          <a:p>
            <a:pPr marL="0" lvl="0" indent="0" algn="l" rtl="0">
              <a:spcBef>
                <a:spcPts val="0"/>
              </a:spcBef>
              <a:spcAft>
                <a:spcPts val="0"/>
              </a:spcAft>
              <a:buNone/>
            </a:pPr>
            <a:endParaRPr dirty="0"/>
          </a:p>
        </p:txBody>
      </p:sp>
      <p:sp>
        <p:nvSpPr>
          <p:cNvPr id="178" name="Google Shape;178;g3a37ce37436_0_421:notes">
            <a:extLst>
              <a:ext uri="{FF2B5EF4-FFF2-40B4-BE49-F238E27FC236}">
                <a16:creationId xmlns:a16="http://schemas.microsoft.com/office/drawing/2014/main" id="{A38572F4-350E-50E8-65CB-03D0EAA8F077}"/>
              </a:ext>
            </a:extLst>
          </p:cNvPr>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79" name="Google Shape;179;g3a37ce37436_0_421:notes">
            <a:extLst>
              <a:ext uri="{FF2B5EF4-FFF2-40B4-BE49-F238E27FC236}">
                <a16:creationId xmlns:a16="http://schemas.microsoft.com/office/drawing/2014/main" id="{5B5AA3B3-013C-0754-D549-38B27DFC6D93}"/>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extLst>
      <p:ext uri="{BB962C8B-B14F-4D97-AF65-F5344CB8AC3E}">
        <p14:creationId xmlns:p14="http://schemas.microsoft.com/office/powerpoint/2010/main" val="2665056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a:extLst>
            <a:ext uri="{FF2B5EF4-FFF2-40B4-BE49-F238E27FC236}">
              <a16:creationId xmlns:a16="http://schemas.microsoft.com/office/drawing/2014/main" id="{023867B7-017B-7685-21E6-66BC731E3D2F}"/>
            </a:ext>
          </a:extLst>
        </p:cNvPr>
        <p:cNvGrpSpPr/>
        <p:nvPr/>
      </p:nvGrpSpPr>
      <p:grpSpPr>
        <a:xfrm>
          <a:off x="0" y="0"/>
          <a:ext cx="0" cy="0"/>
          <a:chOff x="0" y="0"/>
          <a:chExt cx="0" cy="0"/>
        </a:xfrm>
      </p:grpSpPr>
      <p:sp>
        <p:nvSpPr>
          <p:cNvPr id="176" name="Google Shape;176;g3a37ce37436_0_421:notes">
            <a:extLst>
              <a:ext uri="{FF2B5EF4-FFF2-40B4-BE49-F238E27FC236}">
                <a16:creationId xmlns:a16="http://schemas.microsoft.com/office/drawing/2014/main" id="{DCC160EA-D1DD-5A4F-5588-57D418DC57A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77" name="Google Shape;177;g3a37ce37436_0_421:notes">
            <a:extLst>
              <a:ext uri="{FF2B5EF4-FFF2-40B4-BE49-F238E27FC236}">
                <a16:creationId xmlns:a16="http://schemas.microsoft.com/office/drawing/2014/main" id="{AB889503-9307-94F6-E1B9-54886C1215A1}"/>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a:t>
            </a:r>
            <a:r>
              <a:rPr lang="en-US" b="1" dirty="0"/>
              <a:t>One of the most important things to say here is that diversity isn’t just about fairness — it genuinely makes engineering better.</a:t>
            </a:r>
            <a:br>
              <a:rPr lang="en-US" dirty="0"/>
            </a:br>
            <a:r>
              <a:rPr lang="en-US" dirty="0"/>
              <a:t>There’s a lot of research showing that teams with a meaningful mix of women and men perform at a higher level.</a:t>
            </a:r>
            <a:br>
              <a:rPr lang="en-US" dirty="0"/>
            </a:br>
            <a:r>
              <a:rPr lang="en-US" dirty="0"/>
              <a:t>They bring a broader range of thinking styles, and that really strengthens how teams approach problems.</a:t>
            </a:r>
          </a:p>
          <a:p>
            <a:r>
              <a:rPr lang="en-US" b="1" dirty="0"/>
              <a:t>When we look at innovation, the benefits become even clearer.</a:t>
            </a:r>
            <a:br>
              <a:rPr lang="en-US" dirty="0"/>
            </a:br>
            <a:r>
              <a:rPr lang="en-US" dirty="0"/>
              <a:t>Having different perspectives in the room leads to more creative ideas, better problem-solving and stronger design outcomes.</a:t>
            </a:r>
            <a:br>
              <a:rPr lang="en-US" dirty="0"/>
            </a:br>
            <a:r>
              <a:rPr lang="en-US" dirty="0"/>
              <a:t>And because mechanical engineering relies so much on creative solutions and technical accuracy, this diversity becomes a real advantage.</a:t>
            </a:r>
          </a:p>
          <a:p>
            <a:r>
              <a:rPr lang="en-US" b="1" dirty="0"/>
              <a:t>Diverse teams also make better decisions.</a:t>
            </a:r>
            <a:br>
              <a:rPr lang="en-US" dirty="0"/>
            </a:br>
            <a:r>
              <a:rPr lang="en-US" dirty="0"/>
              <a:t>They question assumptions more, they explore different options, and they’re less likely to fall into the trap of everyone thinking the same way.</a:t>
            </a:r>
            <a:br>
              <a:rPr lang="en-US" dirty="0"/>
            </a:br>
            <a:r>
              <a:rPr lang="en-US" dirty="0"/>
              <a:t>That reduced groupthink makes the work safer and more robust — something the Royal Academy of Engineering </a:t>
            </a:r>
            <a:r>
              <a:rPr lang="en-US" dirty="0" err="1"/>
              <a:t>emphasises</a:t>
            </a:r>
            <a:r>
              <a:rPr lang="en-US" dirty="0"/>
              <a:t> a lot.</a:t>
            </a:r>
          </a:p>
          <a:p>
            <a:r>
              <a:rPr lang="en-US" b="1" dirty="0"/>
              <a:t>We also know from the Women’s Engineering Society (2023) that women currently make up around 16.5% of the engineering workforce,</a:t>
            </a:r>
            <a:r>
              <a:rPr lang="en-US" dirty="0"/>
              <a:t> and leadership numbers are much lower.</a:t>
            </a:r>
            <a:br>
              <a:rPr lang="en-US" dirty="0"/>
            </a:br>
            <a:r>
              <a:rPr lang="en-US" dirty="0"/>
              <a:t>So there’s clearly a gap between the talent available and the representation we actually see in senior roles.</a:t>
            </a:r>
          </a:p>
          <a:p>
            <a:r>
              <a:rPr lang="en-US" b="1" dirty="0"/>
              <a:t>And this isn’t about capability — it’s about culture.</a:t>
            </a:r>
            <a:br>
              <a:rPr lang="en-US" dirty="0"/>
            </a:br>
            <a:r>
              <a:rPr lang="en-US" dirty="0"/>
              <a:t>Policies are improving, but cultural expectations and the way opportunities are shared haven’t caught up yet.</a:t>
            </a:r>
            <a:br>
              <a:rPr lang="en-US" dirty="0"/>
            </a:br>
            <a:r>
              <a:rPr lang="en-US" dirty="0"/>
              <a:t>The evidence is really strong: diverse leadership produces better innovation, safer designs and stronger engineering outcomes overall.</a:t>
            </a:r>
          </a:p>
          <a:p>
            <a:r>
              <a:rPr lang="en-US" dirty="0"/>
              <a:t>So when we talk about diversity in mechanical engineering, it’s not a “nice-to-have” — it directly strengthens the sector and makes it more future-focused.”</a:t>
            </a:r>
          </a:p>
          <a:p>
            <a:pPr marL="0" lvl="0" indent="0" algn="l" rtl="0">
              <a:spcBef>
                <a:spcPts val="0"/>
              </a:spcBef>
              <a:spcAft>
                <a:spcPts val="0"/>
              </a:spcAft>
              <a:buNone/>
            </a:pPr>
            <a:endParaRPr dirty="0"/>
          </a:p>
        </p:txBody>
      </p:sp>
      <p:sp>
        <p:nvSpPr>
          <p:cNvPr id="178" name="Google Shape;178;g3a37ce37436_0_421:notes">
            <a:extLst>
              <a:ext uri="{FF2B5EF4-FFF2-40B4-BE49-F238E27FC236}">
                <a16:creationId xmlns:a16="http://schemas.microsoft.com/office/drawing/2014/main" id="{59C3C105-91B6-09CA-EDFC-8B8314486F6D}"/>
              </a:ext>
            </a:extLst>
          </p:cNvPr>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79" name="Google Shape;179;g3a37ce37436_0_421:notes">
            <a:extLst>
              <a:ext uri="{FF2B5EF4-FFF2-40B4-BE49-F238E27FC236}">
                <a16:creationId xmlns:a16="http://schemas.microsoft.com/office/drawing/2014/main" id="{E850CD65-62FB-19D7-F8B2-BC1FBC4E8812}"/>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extLst>
      <p:ext uri="{BB962C8B-B14F-4D97-AF65-F5344CB8AC3E}">
        <p14:creationId xmlns:p14="http://schemas.microsoft.com/office/powerpoint/2010/main" val="18449406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3a37ce37436_0_47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86" name="Google Shape;186;g3a37ce37436_0_47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“Transformational leadership is important here because it directly challenges some of the old norms that still sit inside mechanical engineering. Instead of sticking to the traditional ‘tough, lone-expert’ model, transformational leaders question those assumptions and open the door for more collaborative and inclusive ways of working.</a:t>
            </a:r>
          </a:p>
          <a:p>
            <a:r>
              <a:rPr lang="en-US" dirty="0"/>
              <a:t>It also models inclusion in a really visible way. In engineering teams—especially in environments where women may still be the minority—leaders who show fairness, openness and respect set the tone for everyone else. People watch what leaders do far more than what policies say.</a:t>
            </a:r>
          </a:p>
          <a:p>
            <a:r>
              <a:rPr lang="en-US" dirty="0"/>
              <a:t>A huge part of transformational leadership is creating psychological safety. In male-dominated fields like mechanical engineering, that matters because not everyone automatically feels like they “fit.” A psychologically safe team is one where people can speak up, ask questions, contribute ideas, and challenge things without fear of being judged. And that’s crucial in engineering where innovation and safety depend on people feeling confident to raise concerns.</a:t>
            </a:r>
          </a:p>
          <a:p>
            <a:r>
              <a:rPr lang="en-US" dirty="0"/>
              <a:t>And finally, transformational leadership focuses on developing others. That means giving people visibility, support, and opportunities—not just mentoring, but actively opening doors. In mechanical engineering, where progression can be shaped by informal networks, that kind of development support helps broaden who gets noticed, who gets stretch projects, and ultimately who moves into leadership pathways.”</a:t>
            </a:r>
          </a:p>
          <a:p>
            <a:pPr marL="0" lvl="0" indent="0" algn="l" rtl="0">
              <a:spcBef>
                <a:spcPts val="0"/>
              </a:spcBef>
              <a:spcAft>
                <a:spcPts val="0"/>
              </a:spcAft>
              <a:buNone/>
            </a:pPr>
            <a:endParaRPr dirty="0"/>
          </a:p>
        </p:txBody>
      </p:sp>
      <p:sp>
        <p:nvSpPr>
          <p:cNvPr id="187" name="Google Shape;187;g3a37ce37436_0_475: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188" name="Google Shape;188;g3a37ce37436_0_47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3a37ce37436_0_49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231" name="Google Shape;231;g3a37ce37436_0_49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b="1" dirty="0"/>
              <a:t>Bullet point 1 — “Schein → reveals why culture sustains inequality.”</a:t>
            </a:r>
            <a:br>
              <a:rPr lang="en-US" dirty="0"/>
            </a:br>
            <a:r>
              <a:rPr lang="en-US" dirty="0"/>
              <a:t>So to start, Schein helps us understand </a:t>
            </a:r>
            <a:r>
              <a:rPr lang="en-US" i="1" dirty="0"/>
              <a:t>why</a:t>
            </a:r>
            <a:r>
              <a:rPr lang="en-US" dirty="0"/>
              <a:t> these cultural patterns in mechanical engineering keep repeating themselves. His model shows that it’s not just the policies or the statements we see on the surface — it’s the deeper, taken-for-granted assumptions underneath. And when those assumptions suggest that the “ideal engineer” is still male, technical, and tough, it quietly sustains inequality even when organisations are trying to change.</a:t>
            </a:r>
          </a:p>
          <a:p>
            <a:r>
              <a:rPr lang="en-US" b="1" dirty="0"/>
              <a:t>Bullet point 2 — “Transformational Leadership → shows how change occurs.”</a:t>
            </a:r>
            <a:br>
              <a:rPr lang="en-US" dirty="0"/>
            </a:br>
            <a:r>
              <a:rPr lang="en-US" dirty="0"/>
              <a:t>Then we have transformational leadership, which gives us the </a:t>
            </a:r>
            <a:r>
              <a:rPr lang="en-US" i="1" dirty="0"/>
              <a:t>how</a:t>
            </a:r>
            <a:r>
              <a:rPr lang="en-US" dirty="0"/>
              <a:t>. It’s about leaders actively modelling inclusive </a:t>
            </a:r>
            <a:r>
              <a:rPr lang="en-US" dirty="0" err="1"/>
              <a:t>behaviour</a:t>
            </a:r>
            <a:r>
              <a:rPr lang="en-US" dirty="0"/>
              <a:t>, challenging outdated norms, and creating environments where people feel safe to contribute. This style of leadership highlights collaboration, emotional intelligence, and support — all things that help broaden the idea of who can lead in engineering.</a:t>
            </a:r>
          </a:p>
          <a:p>
            <a:r>
              <a:rPr lang="en-US" b="1" dirty="0"/>
              <a:t>Bullet point 3 — “Real progress requires awareness + visible leadership action.”</a:t>
            </a:r>
            <a:br>
              <a:rPr lang="en-US" dirty="0"/>
            </a:br>
            <a:r>
              <a:rPr lang="en-US" dirty="0"/>
              <a:t>Putting the two together, the message is really clear: awareness alone isn’t enough. Real change needs leaders who are willing to act — to challenge bias, sponsor women, redistribute opportunities, and make inclusion part of everyday practice. When leaders make these actions visible, that’s when the culture starts to shift.</a:t>
            </a:r>
          </a:p>
          <a:p>
            <a:r>
              <a:rPr lang="en-US" b="1" dirty="0"/>
              <a:t>Bullet point 4 — “Transformational leadership ignites human potential and turns vision into action.” — Blane (2017)</a:t>
            </a:r>
            <a:br>
              <a:rPr lang="en-US" dirty="0"/>
            </a:br>
            <a:r>
              <a:rPr lang="en-US" dirty="0"/>
              <a:t>And this ties in nicely with Blane’s point — transformational leadership essentially unlocks people’s potential. It takes the idea of a more inclusive engineering sector and turns it into something practical, something people can actually feel in their teams and workplaces. It’s what turns intention into progress.</a:t>
            </a:r>
          </a:p>
          <a:p>
            <a:pPr marL="0" lvl="0" indent="0" algn="l" rtl="0">
              <a:spcBef>
                <a:spcPts val="0"/>
              </a:spcBef>
              <a:spcAft>
                <a:spcPts val="0"/>
              </a:spcAft>
              <a:buNone/>
            </a:pPr>
            <a:endParaRPr dirty="0"/>
          </a:p>
        </p:txBody>
      </p:sp>
      <p:sp>
        <p:nvSpPr>
          <p:cNvPr id="232" name="Google Shape;232;g3a37ce37436_0_496: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233" name="Google Shape;233;g3a37ce37436_0_49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3a37ce37436_0_50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240" name="Google Shape;240;g3a37ce37436_0_50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“Mechanical engineering is definitely changing. It’s becoming much more collaborative than it used to be, and there’s a growing focus on human-</a:t>
            </a:r>
            <a:r>
              <a:rPr lang="en-US" dirty="0" err="1"/>
              <a:t>centred</a:t>
            </a:r>
            <a:r>
              <a:rPr lang="en-US" dirty="0"/>
              <a:t> design, ethics and teamwork. That shift means emotional intelligence and adaptability are now seen as important leadership qualities — not just technical strength.</a:t>
            </a:r>
          </a:p>
          <a:p>
            <a:r>
              <a:rPr lang="en-US" dirty="0"/>
              <a:t>Because of these changes, the idea of what a leader ‘looks like’ is widening. There’s more space for different leadership identities, which gives women more opportunity to lead in ways that feel authentic, rather than having to fit into the old, more rigid model. This creates a better environment for everyone, not just women, because the sector benefits from leaders who can connect, communicate and bring people together.”</a:t>
            </a:r>
          </a:p>
          <a:p>
            <a:pPr marL="0" lvl="0" indent="0" algn="l" rtl="0">
              <a:spcBef>
                <a:spcPts val="0"/>
              </a:spcBef>
              <a:spcAft>
                <a:spcPts val="0"/>
              </a:spcAft>
              <a:buNone/>
            </a:pPr>
            <a:endParaRPr dirty="0"/>
          </a:p>
        </p:txBody>
      </p:sp>
      <p:sp>
        <p:nvSpPr>
          <p:cNvPr id="241" name="Google Shape;241;g3a37ce37436_0_508: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242" name="Google Shape;242;g3a37ce37436_0_50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g3a37ce37436_0_5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258" name="Google Shape;258;g3a37ce37436_0_52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r>
              <a:rPr lang="en-US" dirty="0"/>
              <a:t>“In summary, mechanical engineering still has cultural and political barriers that limit women’s progression. The issue isn’t capability — women in the field are highly skilled and committed — but the environment they’re working within.</a:t>
            </a:r>
          </a:p>
          <a:p>
            <a:r>
              <a:rPr lang="en-US" dirty="0"/>
              <a:t>What really makes the difference is leadership. When leaders actively model inclusion, challenge outdated norms, and support development, it creates the conditions where more women can progress. That’s what transformational leadership offers: a practical, people-focused way to shift long-standing patterns.</a:t>
            </a:r>
          </a:p>
          <a:p>
            <a:r>
              <a:rPr lang="en-US" dirty="0"/>
              <a:t>A more inclusive mechanical engineering sector isn’t just fairer — it’s stronger. The evidence shows that diverse teams innovate more, design better, and make better decisions. So improving progression for women ultimately strengthens the whole sector.”</a:t>
            </a:r>
          </a:p>
          <a:p>
            <a:pPr marL="0" lvl="0" indent="0" algn="l" rtl="0">
              <a:spcBef>
                <a:spcPts val="0"/>
              </a:spcBef>
              <a:spcAft>
                <a:spcPts val="0"/>
              </a:spcAft>
              <a:buNone/>
            </a:pPr>
            <a:endParaRPr dirty="0"/>
          </a:p>
        </p:txBody>
      </p:sp>
      <p:sp>
        <p:nvSpPr>
          <p:cNvPr id="259" name="Google Shape;259;g3a37ce37436_0_525: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260" name="Google Shape;260;g3a37ce37436_0_52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3a37ce37436_0_39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267" name="Google Shape;267;g3a37ce37436_0_39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u="sng" dirty="0">
                <a:solidFill>
                  <a:schemeClr val="hlink"/>
                </a:solidFill>
                <a:hlinkClick r:id="rId3"/>
              </a:rPr>
              <a:t>https://www.actalentservices.com/en/insights/articles/strength-skill-and-confidence-celebrating-international-women-in-engineering-day</a:t>
            </a:r>
            <a:r>
              <a:rPr lang="en-US" dirty="0"/>
              <a:t>  </a:t>
            </a:r>
            <a:endParaRPr dirty="0"/>
          </a:p>
        </p:txBody>
      </p:sp>
      <p:sp>
        <p:nvSpPr>
          <p:cNvPr id="268" name="Google Shape;268;g3a37ce37436_0_390: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269" name="Google Shape;269;g3a37ce37436_0_39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g3a37ce37436_0_5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249" name="Google Shape;249;g3a37ce37436_0_51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0" name="Google Shape;250;g3a37ce37436_0_517:notes"/>
          <p:cNvSpPr txBox="1">
            <a:spLocks noGrp="1"/>
          </p:cNvSpPr>
          <p:nvPr>
            <p:ph type="dt" idx="10"/>
          </p:nvPr>
        </p:nvSpPr>
        <p:spPr>
          <a:xfrm>
            <a:off x="3884613" y="0"/>
            <a:ext cx="2971800" cy="4587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a:t>14/11/2025</a:t>
            </a:r>
            <a:endParaRPr/>
          </a:p>
        </p:txBody>
      </p:sp>
      <p:sp>
        <p:nvSpPr>
          <p:cNvPr id="251" name="Google Shape;251;g3a37ce37436_0_51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3"/>
        <p:cNvGrpSpPr/>
        <p:nvPr/>
      </p:nvGrpSpPr>
      <p:grpSpPr>
        <a:xfrm>
          <a:off x="0" y="0"/>
          <a:ext cx="0" cy="0"/>
          <a:chOff x="0" y="0"/>
          <a:chExt cx="0" cy="0"/>
        </a:xfrm>
      </p:grpSpPr>
      <p:sp>
        <p:nvSpPr>
          <p:cNvPr id="14" name="Google Shape;14;p2"/>
          <p:cNvSpPr txBox="1">
            <a:spLocks noGrp="1"/>
          </p:cNvSpPr>
          <p:nvPr>
            <p:ph type="ctrTitle"/>
          </p:nvPr>
        </p:nvSpPr>
        <p:spPr>
          <a:xfrm>
            <a:off x="415611" y="992767"/>
            <a:ext cx="11360700" cy="27369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6900"/>
              <a:buNone/>
              <a:defRPr sz="6900"/>
            </a:lvl1pPr>
            <a:lvl2pPr lvl="1" algn="ctr">
              <a:spcBef>
                <a:spcPts val="0"/>
              </a:spcBef>
              <a:spcAft>
                <a:spcPts val="0"/>
              </a:spcAft>
              <a:buSzPts val="6900"/>
              <a:buNone/>
              <a:defRPr sz="6900"/>
            </a:lvl2pPr>
            <a:lvl3pPr lvl="2" algn="ctr">
              <a:spcBef>
                <a:spcPts val="0"/>
              </a:spcBef>
              <a:spcAft>
                <a:spcPts val="0"/>
              </a:spcAft>
              <a:buSzPts val="6900"/>
              <a:buNone/>
              <a:defRPr sz="6900"/>
            </a:lvl3pPr>
            <a:lvl4pPr lvl="3" algn="ctr">
              <a:spcBef>
                <a:spcPts val="0"/>
              </a:spcBef>
              <a:spcAft>
                <a:spcPts val="0"/>
              </a:spcAft>
              <a:buSzPts val="6900"/>
              <a:buNone/>
              <a:defRPr sz="6900"/>
            </a:lvl4pPr>
            <a:lvl5pPr lvl="4" algn="ctr">
              <a:spcBef>
                <a:spcPts val="0"/>
              </a:spcBef>
              <a:spcAft>
                <a:spcPts val="0"/>
              </a:spcAft>
              <a:buSzPts val="6900"/>
              <a:buNone/>
              <a:defRPr sz="6900"/>
            </a:lvl5pPr>
            <a:lvl6pPr lvl="5" algn="ctr">
              <a:spcBef>
                <a:spcPts val="0"/>
              </a:spcBef>
              <a:spcAft>
                <a:spcPts val="0"/>
              </a:spcAft>
              <a:buSzPts val="6900"/>
              <a:buNone/>
              <a:defRPr sz="6900"/>
            </a:lvl6pPr>
            <a:lvl7pPr lvl="6" algn="ctr">
              <a:spcBef>
                <a:spcPts val="0"/>
              </a:spcBef>
              <a:spcAft>
                <a:spcPts val="0"/>
              </a:spcAft>
              <a:buSzPts val="6900"/>
              <a:buNone/>
              <a:defRPr sz="6900"/>
            </a:lvl7pPr>
            <a:lvl8pPr lvl="7" algn="ctr">
              <a:spcBef>
                <a:spcPts val="0"/>
              </a:spcBef>
              <a:spcAft>
                <a:spcPts val="0"/>
              </a:spcAft>
              <a:buSzPts val="6900"/>
              <a:buNone/>
              <a:defRPr sz="6900"/>
            </a:lvl8pPr>
            <a:lvl9pPr lvl="8" algn="ctr">
              <a:spcBef>
                <a:spcPts val="0"/>
              </a:spcBef>
              <a:spcAft>
                <a:spcPts val="0"/>
              </a:spcAft>
              <a:buSzPts val="6900"/>
              <a:buNone/>
              <a:defRPr sz="6900"/>
            </a:lvl9pPr>
          </a:lstStyle>
          <a:p>
            <a:endParaRPr/>
          </a:p>
        </p:txBody>
      </p:sp>
      <p:sp>
        <p:nvSpPr>
          <p:cNvPr id="15" name="Google Shape;15;p2"/>
          <p:cNvSpPr txBox="1">
            <a:spLocks noGrp="1"/>
          </p:cNvSpPr>
          <p:nvPr>
            <p:ph type="subTitle" idx="1"/>
          </p:nvPr>
        </p:nvSpPr>
        <p:spPr>
          <a:xfrm>
            <a:off x="415600" y="3778833"/>
            <a:ext cx="11360700" cy="10569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3700"/>
              <a:buNone/>
              <a:defRPr sz="3700"/>
            </a:lvl1pPr>
            <a:lvl2pPr lvl="1" algn="ctr">
              <a:lnSpc>
                <a:spcPct val="100000"/>
              </a:lnSpc>
              <a:spcBef>
                <a:spcPts val="0"/>
              </a:spcBef>
              <a:spcAft>
                <a:spcPts val="0"/>
              </a:spcAft>
              <a:buSzPts val="3700"/>
              <a:buNone/>
              <a:defRPr sz="3700"/>
            </a:lvl2pPr>
            <a:lvl3pPr lvl="2" algn="ctr">
              <a:lnSpc>
                <a:spcPct val="100000"/>
              </a:lnSpc>
              <a:spcBef>
                <a:spcPts val="0"/>
              </a:spcBef>
              <a:spcAft>
                <a:spcPts val="0"/>
              </a:spcAft>
              <a:buSzPts val="3700"/>
              <a:buNone/>
              <a:defRPr sz="3700"/>
            </a:lvl3pPr>
            <a:lvl4pPr lvl="3" algn="ctr">
              <a:lnSpc>
                <a:spcPct val="100000"/>
              </a:lnSpc>
              <a:spcBef>
                <a:spcPts val="0"/>
              </a:spcBef>
              <a:spcAft>
                <a:spcPts val="0"/>
              </a:spcAft>
              <a:buSzPts val="3700"/>
              <a:buNone/>
              <a:defRPr sz="3700"/>
            </a:lvl4pPr>
            <a:lvl5pPr lvl="4" algn="ctr">
              <a:lnSpc>
                <a:spcPct val="100000"/>
              </a:lnSpc>
              <a:spcBef>
                <a:spcPts val="0"/>
              </a:spcBef>
              <a:spcAft>
                <a:spcPts val="0"/>
              </a:spcAft>
              <a:buSzPts val="3700"/>
              <a:buNone/>
              <a:defRPr sz="3700"/>
            </a:lvl5pPr>
            <a:lvl6pPr lvl="5" algn="ctr">
              <a:lnSpc>
                <a:spcPct val="100000"/>
              </a:lnSpc>
              <a:spcBef>
                <a:spcPts val="0"/>
              </a:spcBef>
              <a:spcAft>
                <a:spcPts val="0"/>
              </a:spcAft>
              <a:buSzPts val="3700"/>
              <a:buNone/>
              <a:defRPr sz="3700"/>
            </a:lvl6pPr>
            <a:lvl7pPr lvl="6" algn="ctr">
              <a:lnSpc>
                <a:spcPct val="100000"/>
              </a:lnSpc>
              <a:spcBef>
                <a:spcPts val="0"/>
              </a:spcBef>
              <a:spcAft>
                <a:spcPts val="0"/>
              </a:spcAft>
              <a:buSzPts val="3700"/>
              <a:buNone/>
              <a:defRPr sz="3700"/>
            </a:lvl7pPr>
            <a:lvl8pPr lvl="7" algn="ctr">
              <a:lnSpc>
                <a:spcPct val="100000"/>
              </a:lnSpc>
              <a:spcBef>
                <a:spcPts val="0"/>
              </a:spcBef>
              <a:spcAft>
                <a:spcPts val="0"/>
              </a:spcAft>
              <a:buSzPts val="3700"/>
              <a:buNone/>
              <a:defRPr sz="3700"/>
            </a:lvl8pPr>
            <a:lvl9pPr lvl="8" algn="ctr">
              <a:lnSpc>
                <a:spcPct val="100000"/>
              </a:lnSpc>
              <a:spcBef>
                <a:spcPts val="0"/>
              </a:spcBef>
              <a:spcAft>
                <a:spcPts val="0"/>
              </a:spcAft>
              <a:buSzPts val="3700"/>
              <a:buNone/>
              <a:defRPr sz="3700"/>
            </a:lvl9pPr>
          </a:lstStyle>
          <a:p>
            <a:endParaRPr/>
          </a:p>
        </p:txBody>
      </p:sp>
      <p:sp>
        <p:nvSpPr>
          <p:cNvPr id="16" name="Google Shape;16;p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15600" y="2867800"/>
            <a:ext cx="11360700" cy="1122300"/>
          </a:xfrm>
          <a:prstGeom prst="rect">
            <a:avLst/>
          </a:prstGeom>
        </p:spPr>
        <p:txBody>
          <a:bodyPr spcFirstLastPara="1" wrap="square" lIns="121900" tIns="121900" rIns="121900" bIns="121900" anchor="ctr"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9" name="Google Shape;19;p3"/>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22" name="Google Shape;22;p4"/>
          <p:cNvSpPr txBox="1">
            <a:spLocks noGrp="1"/>
          </p:cNvSpPr>
          <p:nvPr>
            <p:ph type="body" idx="1"/>
          </p:nvPr>
        </p:nvSpPr>
        <p:spPr>
          <a:xfrm>
            <a:off x="415600" y="1536633"/>
            <a:ext cx="11360700" cy="4555200"/>
          </a:xfrm>
          <a:prstGeom prst="rect">
            <a:avLst/>
          </a:prstGeom>
        </p:spPr>
        <p:txBody>
          <a:bodyPr spcFirstLastPara="1" wrap="square" lIns="121900" tIns="121900" rIns="121900" bIns="121900" anchor="t" anchorCtr="0">
            <a:normAutofit/>
          </a:bodyPr>
          <a:lstStyle>
            <a:lvl1pPr marL="457200" lvl="0" indent="-381000">
              <a:spcBef>
                <a:spcPts val="0"/>
              </a:spcBef>
              <a:spcAft>
                <a:spcPts val="0"/>
              </a:spcAft>
              <a:buSzPts val="2400"/>
              <a:buChar char="●"/>
              <a:defRPr/>
            </a:lvl1pPr>
            <a:lvl2pPr marL="914400" lvl="1" indent="-349250">
              <a:spcBef>
                <a:spcPts val="0"/>
              </a:spcBef>
              <a:spcAft>
                <a:spcPts val="0"/>
              </a:spcAft>
              <a:buSzPts val="1900"/>
              <a:buChar char="○"/>
              <a:defRPr/>
            </a:lvl2pPr>
            <a:lvl3pPr marL="1371600" lvl="2" indent="-349250">
              <a:spcBef>
                <a:spcPts val="0"/>
              </a:spcBef>
              <a:spcAft>
                <a:spcPts val="0"/>
              </a:spcAft>
              <a:buSzPts val="1900"/>
              <a:buChar char="■"/>
              <a:defRPr/>
            </a:lvl3pPr>
            <a:lvl4pPr marL="1828800" lvl="3" indent="-349250">
              <a:spcBef>
                <a:spcPts val="0"/>
              </a:spcBef>
              <a:spcAft>
                <a:spcPts val="0"/>
              </a:spcAft>
              <a:buSzPts val="1900"/>
              <a:buChar char="●"/>
              <a:defRPr/>
            </a:lvl4pPr>
            <a:lvl5pPr marL="2286000" lvl="4" indent="-349250">
              <a:spcBef>
                <a:spcPts val="0"/>
              </a:spcBef>
              <a:spcAft>
                <a:spcPts val="0"/>
              </a:spcAft>
              <a:buSzPts val="1900"/>
              <a:buChar char="○"/>
              <a:defRPr/>
            </a:lvl5pPr>
            <a:lvl6pPr marL="2743200" lvl="5" indent="-349250">
              <a:spcBef>
                <a:spcPts val="0"/>
              </a:spcBef>
              <a:spcAft>
                <a:spcPts val="0"/>
              </a:spcAft>
              <a:buSzPts val="1900"/>
              <a:buChar char="■"/>
              <a:defRPr/>
            </a:lvl6pPr>
            <a:lvl7pPr marL="3200400" lvl="6" indent="-349250">
              <a:spcBef>
                <a:spcPts val="0"/>
              </a:spcBef>
              <a:spcAft>
                <a:spcPts val="0"/>
              </a:spcAft>
              <a:buSzPts val="1900"/>
              <a:buChar char="●"/>
              <a:defRPr/>
            </a:lvl7pPr>
            <a:lvl8pPr marL="3657600" lvl="7" indent="-349250">
              <a:spcBef>
                <a:spcPts val="0"/>
              </a:spcBef>
              <a:spcAft>
                <a:spcPts val="0"/>
              </a:spcAft>
              <a:buSzPts val="1900"/>
              <a:buChar char="○"/>
              <a:defRPr/>
            </a:lvl8pPr>
            <a:lvl9pPr marL="4114800" lvl="8" indent="-349250">
              <a:spcBef>
                <a:spcPts val="0"/>
              </a:spcBef>
              <a:spcAft>
                <a:spcPts val="0"/>
              </a:spcAft>
              <a:buSzPts val="1900"/>
              <a:buChar char="■"/>
              <a:defRPr/>
            </a:lvl9pPr>
          </a:lstStyle>
          <a:p>
            <a:endParaRPr/>
          </a:p>
        </p:txBody>
      </p:sp>
      <p:sp>
        <p:nvSpPr>
          <p:cNvPr id="23" name="Google Shape;23;p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26" name="Google Shape;26;p5"/>
          <p:cNvSpPr txBox="1">
            <a:spLocks noGrp="1"/>
          </p:cNvSpPr>
          <p:nvPr>
            <p:ph type="body" idx="1"/>
          </p:nvPr>
        </p:nvSpPr>
        <p:spPr>
          <a:xfrm>
            <a:off x="415600" y="1536633"/>
            <a:ext cx="5333100" cy="45552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sz="19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27" name="Google Shape;27;p5"/>
          <p:cNvSpPr txBox="1">
            <a:spLocks noGrp="1"/>
          </p:cNvSpPr>
          <p:nvPr>
            <p:ph type="body" idx="2"/>
          </p:nvPr>
        </p:nvSpPr>
        <p:spPr>
          <a:xfrm>
            <a:off x="6443200" y="1536633"/>
            <a:ext cx="5333100" cy="45552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sz="19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28" name="Google Shape;28;p5"/>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31" name="Google Shape;31;p6"/>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415600" y="740800"/>
            <a:ext cx="3744000" cy="1007700"/>
          </a:xfrm>
          <a:prstGeom prst="rect">
            <a:avLst/>
          </a:prstGeom>
        </p:spPr>
        <p:txBody>
          <a:bodyPr spcFirstLastPara="1" wrap="square" lIns="121900" tIns="121900" rIns="121900" bIns="121900" anchor="b" anchorCtr="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a:endParaRPr/>
          </a:p>
        </p:txBody>
      </p:sp>
      <p:sp>
        <p:nvSpPr>
          <p:cNvPr id="34" name="Google Shape;34;p7"/>
          <p:cNvSpPr txBox="1">
            <a:spLocks noGrp="1"/>
          </p:cNvSpPr>
          <p:nvPr>
            <p:ph type="body" idx="1"/>
          </p:nvPr>
        </p:nvSpPr>
        <p:spPr>
          <a:xfrm>
            <a:off x="415600" y="1852800"/>
            <a:ext cx="3744000" cy="4239300"/>
          </a:xfrm>
          <a:prstGeom prst="rect">
            <a:avLst/>
          </a:prstGeom>
        </p:spPr>
        <p:txBody>
          <a:bodyPr spcFirstLastPara="1" wrap="square" lIns="121900" tIns="121900" rIns="121900" bIns="121900" anchor="t" anchorCtr="0">
            <a:normAutofit/>
          </a:bodyPr>
          <a:lstStyle>
            <a:lvl1pPr marL="457200" lvl="0" indent="-330200">
              <a:spcBef>
                <a:spcPts val="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5" name="Google Shape;35;p7"/>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653667" y="600200"/>
            <a:ext cx="8490300" cy="5454300"/>
          </a:xfrm>
          <a:prstGeom prst="rect">
            <a:avLst/>
          </a:prstGeom>
        </p:spPr>
        <p:txBody>
          <a:bodyPr spcFirstLastPara="1" wrap="square" lIns="121900" tIns="121900" rIns="121900" bIns="121900" anchor="ctr" anchorCtr="0">
            <a:normAutofit/>
          </a:bodyPr>
          <a:lstStyle>
            <a:lvl1pPr lvl="0">
              <a:spcBef>
                <a:spcPts val="0"/>
              </a:spcBef>
              <a:spcAft>
                <a:spcPts val="0"/>
              </a:spcAft>
              <a:buSzPts val="6400"/>
              <a:buNone/>
              <a:defRPr sz="6400"/>
            </a:lvl1pPr>
            <a:lvl2pPr lvl="1">
              <a:spcBef>
                <a:spcPts val="0"/>
              </a:spcBef>
              <a:spcAft>
                <a:spcPts val="0"/>
              </a:spcAft>
              <a:buSzPts val="6400"/>
              <a:buNone/>
              <a:defRPr sz="6400"/>
            </a:lvl2pPr>
            <a:lvl3pPr lvl="2">
              <a:spcBef>
                <a:spcPts val="0"/>
              </a:spcBef>
              <a:spcAft>
                <a:spcPts val="0"/>
              </a:spcAft>
              <a:buSzPts val="6400"/>
              <a:buNone/>
              <a:defRPr sz="6400"/>
            </a:lvl3pPr>
            <a:lvl4pPr lvl="3">
              <a:spcBef>
                <a:spcPts val="0"/>
              </a:spcBef>
              <a:spcAft>
                <a:spcPts val="0"/>
              </a:spcAft>
              <a:buSzPts val="6400"/>
              <a:buNone/>
              <a:defRPr sz="6400"/>
            </a:lvl4pPr>
            <a:lvl5pPr lvl="4">
              <a:spcBef>
                <a:spcPts val="0"/>
              </a:spcBef>
              <a:spcAft>
                <a:spcPts val="0"/>
              </a:spcAft>
              <a:buSzPts val="6400"/>
              <a:buNone/>
              <a:defRPr sz="6400"/>
            </a:lvl5pPr>
            <a:lvl6pPr lvl="5">
              <a:spcBef>
                <a:spcPts val="0"/>
              </a:spcBef>
              <a:spcAft>
                <a:spcPts val="0"/>
              </a:spcAft>
              <a:buSzPts val="6400"/>
              <a:buNone/>
              <a:defRPr sz="6400"/>
            </a:lvl6pPr>
            <a:lvl7pPr lvl="6">
              <a:spcBef>
                <a:spcPts val="0"/>
              </a:spcBef>
              <a:spcAft>
                <a:spcPts val="0"/>
              </a:spcAft>
              <a:buSzPts val="6400"/>
              <a:buNone/>
              <a:defRPr sz="6400"/>
            </a:lvl7pPr>
            <a:lvl8pPr lvl="7">
              <a:spcBef>
                <a:spcPts val="0"/>
              </a:spcBef>
              <a:spcAft>
                <a:spcPts val="0"/>
              </a:spcAft>
              <a:buSzPts val="6400"/>
              <a:buNone/>
              <a:defRPr sz="6400"/>
            </a:lvl8pPr>
            <a:lvl9pPr lvl="8">
              <a:spcBef>
                <a:spcPts val="0"/>
              </a:spcBef>
              <a:spcAft>
                <a:spcPts val="0"/>
              </a:spcAft>
              <a:buSzPts val="6400"/>
              <a:buNone/>
              <a:defRPr sz="6400"/>
            </a:lvl9pPr>
          </a:lstStyle>
          <a:p>
            <a:endParaRPr/>
          </a:p>
        </p:txBody>
      </p:sp>
      <p:sp>
        <p:nvSpPr>
          <p:cNvPr id="38" name="Google Shape;38;p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41" name="Google Shape;41;p9"/>
          <p:cNvSpPr txBox="1">
            <a:spLocks noGrp="1"/>
          </p:cNvSpPr>
          <p:nvPr>
            <p:ph type="title"/>
          </p:nvPr>
        </p:nvSpPr>
        <p:spPr>
          <a:xfrm>
            <a:off x="354000" y="1644233"/>
            <a:ext cx="5393700" cy="19764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5600"/>
              <a:buNone/>
              <a:defRPr sz="5600"/>
            </a:lvl1pPr>
            <a:lvl2pPr lvl="1" algn="ctr">
              <a:spcBef>
                <a:spcPts val="0"/>
              </a:spcBef>
              <a:spcAft>
                <a:spcPts val="0"/>
              </a:spcAft>
              <a:buSzPts val="5600"/>
              <a:buNone/>
              <a:defRPr sz="5600"/>
            </a:lvl2pPr>
            <a:lvl3pPr lvl="2" algn="ctr">
              <a:spcBef>
                <a:spcPts val="0"/>
              </a:spcBef>
              <a:spcAft>
                <a:spcPts val="0"/>
              </a:spcAft>
              <a:buSzPts val="5600"/>
              <a:buNone/>
              <a:defRPr sz="5600"/>
            </a:lvl3pPr>
            <a:lvl4pPr lvl="3" algn="ctr">
              <a:spcBef>
                <a:spcPts val="0"/>
              </a:spcBef>
              <a:spcAft>
                <a:spcPts val="0"/>
              </a:spcAft>
              <a:buSzPts val="5600"/>
              <a:buNone/>
              <a:defRPr sz="5600"/>
            </a:lvl4pPr>
            <a:lvl5pPr lvl="4" algn="ctr">
              <a:spcBef>
                <a:spcPts val="0"/>
              </a:spcBef>
              <a:spcAft>
                <a:spcPts val="0"/>
              </a:spcAft>
              <a:buSzPts val="5600"/>
              <a:buNone/>
              <a:defRPr sz="5600"/>
            </a:lvl5pPr>
            <a:lvl6pPr lvl="5" algn="ctr">
              <a:spcBef>
                <a:spcPts val="0"/>
              </a:spcBef>
              <a:spcAft>
                <a:spcPts val="0"/>
              </a:spcAft>
              <a:buSzPts val="5600"/>
              <a:buNone/>
              <a:defRPr sz="5600"/>
            </a:lvl6pPr>
            <a:lvl7pPr lvl="6" algn="ctr">
              <a:spcBef>
                <a:spcPts val="0"/>
              </a:spcBef>
              <a:spcAft>
                <a:spcPts val="0"/>
              </a:spcAft>
              <a:buSzPts val="5600"/>
              <a:buNone/>
              <a:defRPr sz="5600"/>
            </a:lvl7pPr>
            <a:lvl8pPr lvl="7" algn="ctr">
              <a:spcBef>
                <a:spcPts val="0"/>
              </a:spcBef>
              <a:spcAft>
                <a:spcPts val="0"/>
              </a:spcAft>
              <a:buSzPts val="5600"/>
              <a:buNone/>
              <a:defRPr sz="5600"/>
            </a:lvl8pPr>
            <a:lvl9pPr lvl="8" algn="ctr">
              <a:spcBef>
                <a:spcPts val="0"/>
              </a:spcBef>
              <a:spcAft>
                <a:spcPts val="0"/>
              </a:spcAft>
              <a:buSzPts val="5600"/>
              <a:buNone/>
              <a:defRPr sz="5600"/>
            </a:lvl9pPr>
          </a:lstStyle>
          <a:p>
            <a:endParaRPr/>
          </a:p>
        </p:txBody>
      </p:sp>
      <p:sp>
        <p:nvSpPr>
          <p:cNvPr id="42" name="Google Shape;42;p9"/>
          <p:cNvSpPr txBox="1">
            <a:spLocks noGrp="1"/>
          </p:cNvSpPr>
          <p:nvPr>
            <p:ph type="subTitle" idx="1"/>
          </p:nvPr>
        </p:nvSpPr>
        <p:spPr>
          <a:xfrm>
            <a:off x="354000" y="3737433"/>
            <a:ext cx="5393700" cy="16467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43" name="Google Shape;43;p9"/>
          <p:cNvSpPr txBox="1">
            <a:spLocks noGrp="1"/>
          </p:cNvSpPr>
          <p:nvPr>
            <p:ph type="body" idx="2"/>
          </p:nvPr>
        </p:nvSpPr>
        <p:spPr>
          <a:xfrm>
            <a:off x="6586000" y="965433"/>
            <a:ext cx="5115900" cy="4926900"/>
          </a:xfrm>
          <a:prstGeom prst="rect">
            <a:avLst/>
          </a:prstGeom>
        </p:spPr>
        <p:txBody>
          <a:bodyPr spcFirstLastPara="1" wrap="square" lIns="121900" tIns="121900" rIns="121900" bIns="121900" anchor="ctr" anchorCtr="0">
            <a:normAutofit/>
          </a:bodyPr>
          <a:lstStyle>
            <a:lvl1pPr marL="457200" lvl="0" indent="-381000">
              <a:spcBef>
                <a:spcPts val="0"/>
              </a:spcBef>
              <a:spcAft>
                <a:spcPts val="0"/>
              </a:spcAft>
              <a:buSzPts val="2400"/>
              <a:buChar char="●"/>
              <a:defRPr/>
            </a:lvl1pPr>
            <a:lvl2pPr marL="914400" lvl="1" indent="-349250">
              <a:spcBef>
                <a:spcPts val="0"/>
              </a:spcBef>
              <a:spcAft>
                <a:spcPts val="0"/>
              </a:spcAft>
              <a:buSzPts val="1900"/>
              <a:buChar char="○"/>
              <a:defRPr/>
            </a:lvl2pPr>
            <a:lvl3pPr marL="1371600" lvl="2" indent="-349250">
              <a:spcBef>
                <a:spcPts val="0"/>
              </a:spcBef>
              <a:spcAft>
                <a:spcPts val="0"/>
              </a:spcAft>
              <a:buSzPts val="1900"/>
              <a:buChar char="■"/>
              <a:defRPr/>
            </a:lvl3pPr>
            <a:lvl4pPr marL="1828800" lvl="3" indent="-349250">
              <a:spcBef>
                <a:spcPts val="0"/>
              </a:spcBef>
              <a:spcAft>
                <a:spcPts val="0"/>
              </a:spcAft>
              <a:buSzPts val="1900"/>
              <a:buChar char="●"/>
              <a:defRPr/>
            </a:lvl4pPr>
            <a:lvl5pPr marL="2286000" lvl="4" indent="-349250">
              <a:spcBef>
                <a:spcPts val="0"/>
              </a:spcBef>
              <a:spcAft>
                <a:spcPts val="0"/>
              </a:spcAft>
              <a:buSzPts val="1900"/>
              <a:buChar char="○"/>
              <a:defRPr/>
            </a:lvl5pPr>
            <a:lvl6pPr marL="2743200" lvl="5" indent="-349250">
              <a:spcBef>
                <a:spcPts val="0"/>
              </a:spcBef>
              <a:spcAft>
                <a:spcPts val="0"/>
              </a:spcAft>
              <a:buSzPts val="1900"/>
              <a:buChar char="■"/>
              <a:defRPr/>
            </a:lvl6pPr>
            <a:lvl7pPr marL="3200400" lvl="6" indent="-349250">
              <a:spcBef>
                <a:spcPts val="0"/>
              </a:spcBef>
              <a:spcAft>
                <a:spcPts val="0"/>
              </a:spcAft>
              <a:buSzPts val="1900"/>
              <a:buChar char="●"/>
              <a:defRPr/>
            </a:lvl7pPr>
            <a:lvl8pPr marL="3657600" lvl="7" indent="-349250">
              <a:spcBef>
                <a:spcPts val="0"/>
              </a:spcBef>
              <a:spcAft>
                <a:spcPts val="0"/>
              </a:spcAft>
              <a:buSzPts val="1900"/>
              <a:buChar char="○"/>
              <a:defRPr/>
            </a:lvl8pPr>
            <a:lvl9pPr marL="4114800" lvl="8" indent="-349250">
              <a:spcBef>
                <a:spcPts val="0"/>
              </a:spcBef>
              <a:spcAft>
                <a:spcPts val="0"/>
              </a:spcAft>
              <a:buSzPts val="1900"/>
              <a:buChar char="■"/>
              <a:defRPr/>
            </a:lvl9pPr>
          </a:lstStyle>
          <a:p>
            <a:endParaRPr/>
          </a:p>
        </p:txBody>
      </p:sp>
      <p:sp>
        <p:nvSpPr>
          <p:cNvPr id="44" name="Google Shape;44;p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415600" y="5640767"/>
            <a:ext cx="7998300" cy="806700"/>
          </a:xfrm>
          <a:prstGeom prst="rect">
            <a:avLst/>
          </a:prstGeom>
        </p:spPr>
        <p:txBody>
          <a:bodyPr spcFirstLastPara="1" wrap="square" lIns="121900" tIns="121900" rIns="121900" bIns="121900" anchor="ctr" anchorCtr="0">
            <a:normAutofit/>
          </a:bodyPr>
          <a:lstStyle>
            <a:lvl1pPr marL="457200" lvl="0" indent="-228600">
              <a:lnSpc>
                <a:spcPct val="100000"/>
              </a:lnSpc>
              <a:spcBef>
                <a:spcPts val="0"/>
              </a:spcBef>
              <a:spcAft>
                <a:spcPts val="0"/>
              </a:spcAft>
              <a:buSzPts val="2400"/>
              <a:buNone/>
              <a:defRPr/>
            </a:lvl1pPr>
          </a:lstStyle>
          <a:p>
            <a:endParaRPr/>
          </a:p>
        </p:txBody>
      </p:sp>
      <p:sp>
        <p:nvSpPr>
          <p:cNvPr id="47" name="Google Shape;47;p1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415600" y="1474833"/>
            <a:ext cx="11360700" cy="26181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16000"/>
              <a:buNone/>
              <a:defRPr sz="16000"/>
            </a:lvl1pPr>
            <a:lvl2pPr lvl="1" algn="ctr">
              <a:spcBef>
                <a:spcPts val="0"/>
              </a:spcBef>
              <a:spcAft>
                <a:spcPts val="0"/>
              </a:spcAft>
              <a:buSzPts val="16000"/>
              <a:buNone/>
              <a:defRPr sz="16000"/>
            </a:lvl2pPr>
            <a:lvl3pPr lvl="2" algn="ctr">
              <a:spcBef>
                <a:spcPts val="0"/>
              </a:spcBef>
              <a:spcAft>
                <a:spcPts val="0"/>
              </a:spcAft>
              <a:buSzPts val="16000"/>
              <a:buNone/>
              <a:defRPr sz="16000"/>
            </a:lvl3pPr>
            <a:lvl4pPr lvl="3" algn="ctr">
              <a:spcBef>
                <a:spcPts val="0"/>
              </a:spcBef>
              <a:spcAft>
                <a:spcPts val="0"/>
              </a:spcAft>
              <a:buSzPts val="16000"/>
              <a:buNone/>
              <a:defRPr sz="16000"/>
            </a:lvl4pPr>
            <a:lvl5pPr lvl="4" algn="ctr">
              <a:spcBef>
                <a:spcPts val="0"/>
              </a:spcBef>
              <a:spcAft>
                <a:spcPts val="0"/>
              </a:spcAft>
              <a:buSzPts val="16000"/>
              <a:buNone/>
              <a:defRPr sz="16000"/>
            </a:lvl5pPr>
            <a:lvl6pPr lvl="5" algn="ctr">
              <a:spcBef>
                <a:spcPts val="0"/>
              </a:spcBef>
              <a:spcAft>
                <a:spcPts val="0"/>
              </a:spcAft>
              <a:buSzPts val="16000"/>
              <a:buNone/>
              <a:defRPr sz="16000"/>
            </a:lvl6pPr>
            <a:lvl7pPr lvl="6" algn="ctr">
              <a:spcBef>
                <a:spcPts val="0"/>
              </a:spcBef>
              <a:spcAft>
                <a:spcPts val="0"/>
              </a:spcAft>
              <a:buSzPts val="16000"/>
              <a:buNone/>
              <a:defRPr sz="16000"/>
            </a:lvl7pPr>
            <a:lvl8pPr lvl="7" algn="ctr">
              <a:spcBef>
                <a:spcPts val="0"/>
              </a:spcBef>
              <a:spcAft>
                <a:spcPts val="0"/>
              </a:spcAft>
              <a:buSzPts val="16000"/>
              <a:buNone/>
              <a:defRPr sz="16000"/>
            </a:lvl8pPr>
            <a:lvl9pPr lvl="8" algn="ctr">
              <a:spcBef>
                <a:spcPts val="0"/>
              </a:spcBef>
              <a:spcAft>
                <a:spcPts val="0"/>
              </a:spcAft>
              <a:buSzPts val="16000"/>
              <a:buNone/>
              <a:defRPr sz="16000"/>
            </a:lvl9pPr>
          </a:lstStyle>
          <a:p>
            <a:r>
              <a:t>xx%</a:t>
            </a:r>
          </a:p>
        </p:txBody>
      </p:sp>
      <p:sp>
        <p:nvSpPr>
          <p:cNvPr id="50" name="Google Shape;50;p11"/>
          <p:cNvSpPr txBox="1">
            <a:spLocks noGrp="1"/>
          </p:cNvSpPr>
          <p:nvPr>
            <p:ph type="body" idx="1"/>
          </p:nvPr>
        </p:nvSpPr>
        <p:spPr>
          <a:xfrm>
            <a:off x="415600" y="4202967"/>
            <a:ext cx="11360700" cy="1734300"/>
          </a:xfrm>
          <a:prstGeom prst="rect">
            <a:avLst/>
          </a:prstGeom>
        </p:spPr>
        <p:txBody>
          <a:bodyPr spcFirstLastPara="1" wrap="square" lIns="121900" tIns="121900" rIns="121900" bIns="121900" anchor="t" anchorCtr="0">
            <a:normAutofit/>
          </a:bodyPr>
          <a:lstStyle>
            <a:lvl1pPr marL="457200" lvl="0" indent="-381000" algn="ctr">
              <a:spcBef>
                <a:spcPts val="0"/>
              </a:spcBef>
              <a:spcAft>
                <a:spcPts val="0"/>
              </a:spcAft>
              <a:buSzPts val="2400"/>
              <a:buChar char="●"/>
              <a:defRPr/>
            </a:lvl1pPr>
            <a:lvl2pPr marL="914400" lvl="1" indent="-349250" algn="ctr">
              <a:spcBef>
                <a:spcPts val="0"/>
              </a:spcBef>
              <a:spcAft>
                <a:spcPts val="0"/>
              </a:spcAft>
              <a:buSzPts val="1900"/>
              <a:buChar char="○"/>
              <a:defRPr/>
            </a:lvl2pPr>
            <a:lvl3pPr marL="1371600" lvl="2" indent="-349250" algn="ctr">
              <a:spcBef>
                <a:spcPts val="0"/>
              </a:spcBef>
              <a:spcAft>
                <a:spcPts val="0"/>
              </a:spcAft>
              <a:buSzPts val="1900"/>
              <a:buChar char="■"/>
              <a:defRPr/>
            </a:lvl3pPr>
            <a:lvl4pPr marL="1828800" lvl="3" indent="-349250" algn="ctr">
              <a:spcBef>
                <a:spcPts val="0"/>
              </a:spcBef>
              <a:spcAft>
                <a:spcPts val="0"/>
              </a:spcAft>
              <a:buSzPts val="1900"/>
              <a:buChar char="●"/>
              <a:defRPr/>
            </a:lvl4pPr>
            <a:lvl5pPr marL="2286000" lvl="4" indent="-349250" algn="ctr">
              <a:spcBef>
                <a:spcPts val="0"/>
              </a:spcBef>
              <a:spcAft>
                <a:spcPts val="0"/>
              </a:spcAft>
              <a:buSzPts val="1900"/>
              <a:buChar char="○"/>
              <a:defRPr/>
            </a:lvl5pPr>
            <a:lvl6pPr marL="2743200" lvl="5" indent="-349250" algn="ctr">
              <a:spcBef>
                <a:spcPts val="0"/>
              </a:spcBef>
              <a:spcAft>
                <a:spcPts val="0"/>
              </a:spcAft>
              <a:buSzPts val="1900"/>
              <a:buChar char="■"/>
              <a:defRPr/>
            </a:lvl6pPr>
            <a:lvl7pPr marL="3200400" lvl="6" indent="-349250" algn="ctr">
              <a:spcBef>
                <a:spcPts val="0"/>
              </a:spcBef>
              <a:spcAft>
                <a:spcPts val="0"/>
              </a:spcAft>
              <a:buSzPts val="1900"/>
              <a:buChar char="●"/>
              <a:defRPr/>
            </a:lvl7pPr>
            <a:lvl8pPr marL="3657600" lvl="7" indent="-349250" algn="ctr">
              <a:spcBef>
                <a:spcPts val="0"/>
              </a:spcBef>
              <a:spcAft>
                <a:spcPts val="0"/>
              </a:spcAft>
              <a:buSzPts val="1900"/>
              <a:buChar char="○"/>
              <a:defRPr/>
            </a:lvl8pPr>
            <a:lvl9pPr marL="4114800" lvl="8" indent="-349250" algn="ctr">
              <a:spcBef>
                <a:spcPts val="0"/>
              </a:spcBef>
              <a:spcAft>
                <a:spcPts val="0"/>
              </a:spcAft>
              <a:buSzPts val="1900"/>
              <a:buChar char="■"/>
              <a:defRPr/>
            </a:lvl9pPr>
          </a:lstStyle>
          <a:p>
            <a:endParaRPr/>
          </a:p>
        </p:txBody>
      </p:sp>
      <p:sp>
        <p:nvSpPr>
          <p:cNvPr id="51" name="Google Shape;51;p11"/>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1_Title">
  <p:cSld name="1_Title">
    <p:spTree>
      <p:nvGrpSpPr>
        <p:cNvPr id="1" name="Shape 54"/>
        <p:cNvGrpSpPr/>
        <p:nvPr/>
      </p:nvGrpSpPr>
      <p:grpSpPr>
        <a:xfrm>
          <a:off x="0" y="0"/>
          <a:ext cx="0" cy="0"/>
          <a:chOff x="0" y="0"/>
          <a:chExt cx="0" cy="0"/>
        </a:xfrm>
      </p:grpSpPr>
      <p:sp>
        <p:nvSpPr>
          <p:cNvPr id="55" name="Google Shape;55;p1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58" name="Google Shape;58;p13"/>
          <p:cNvSpPr/>
          <p:nvPr/>
        </p:nvSpPr>
        <p:spPr>
          <a:xfrm rot="10800000">
            <a:off x="-33556" y="-3643"/>
            <a:ext cx="4613230" cy="6861641"/>
          </a:xfrm>
          <a:custGeom>
            <a:avLst/>
            <a:gdLst/>
            <a:ahLst/>
            <a:cxnLst/>
            <a:rect l="l" t="t" r="r" b="b"/>
            <a:pathLst>
              <a:path w="4613230" h="6861641" extrusionOk="0">
                <a:moveTo>
                  <a:pt x="4613230" y="6861641"/>
                </a:moveTo>
                <a:lnTo>
                  <a:pt x="0" y="6861641"/>
                </a:lnTo>
                <a:lnTo>
                  <a:pt x="1788950" y="0"/>
                </a:lnTo>
                <a:lnTo>
                  <a:pt x="4613230" y="0"/>
                </a:lnTo>
                <a:lnTo>
                  <a:pt x="4613230" y="6861641"/>
                </a:lnTo>
                <a:close/>
              </a:path>
            </a:pathLst>
          </a:cu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800"/>
              <a:buFont typeface="Arial"/>
              <a:buNone/>
            </a:pPr>
            <a:endParaRPr sz="1800" b="0" i="0" u="none" strike="noStrike" cap="none">
              <a:solidFill>
                <a:schemeClr val="lt1"/>
              </a:solidFill>
              <a:latin typeface="Arial"/>
              <a:ea typeface="Arial"/>
              <a:cs typeface="Arial"/>
              <a:sym typeface="Arial"/>
            </a:endParaRPr>
          </a:p>
        </p:txBody>
      </p:sp>
      <p:sp>
        <p:nvSpPr>
          <p:cNvPr id="59" name="Google Shape;59;p13"/>
          <p:cNvSpPr/>
          <p:nvPr/>
        </p:nvSpPr>
        <p:spPr>
          <a:xfrm rot="10800000">
            <a:off x="-33556" y="-14280"/>
            <a:ext cx="4615080" cy="10637"/>
          </a:xfrm>
          <a:custGeom>
            <a:avLst/>
            <a:gdLst/>
            <a:ahLst/>
            <a:cxnLst/>
            <a:rect l="l" t="t" r="r" b="b"/>
            <a:pathLst>
              <a:path w="4615080" h="10637" extrusionOk="0">
                <a:moveTo>
                  <a:pt x="4615080" y="10637"/>
                </a:moveTo>
                <a:lnTo>
                  <a:pt x="0" y="7095"/>
                </a:lnTo>
                <a:lnTo>
                  <a:pt x="1850" y="0"/>
                </a:lnTo>
                <a:lnTo>
                  <a:pt x="4615080" y="0"/>
                </a:lnTo>
                <a:lnTo>
                  <a:pt x="4615080" y="10637"/>
                </a:lnTo>
                <a:close/>
              </a:path>
            </a:pathLst>
          </a:cu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cxnSp>
        <p:nvCxnSpPr>
          <p:cNvPr id="60" name="Google Shape;60;p13"/>
          <p:cNvCxnSpPr/>
          <p:nvPr/>
        </p:nvCxnSpPr>
        <p:spPr>
          <a:xfrm flipH="1">
            <a:off x="-33557" y="0"/>
            <a:ext cx="6705600" cy="809700"/>
          </a:xfrm>
          <a:prstGeom prst="straightConnector1">
            <a:avLst/>
          </a:prstGeom>
          <a:noFill/>
          <a:ln w="12700" cap="flat" cmpd="sng">
            <a:solidFill>
              <a:schemeClr val="accent2">
                <a:alpha val="69800"/>
              </a:schemeClr>
            </a:solidFill>
            <a:prstDash val="solid"/>
            <a:miter lim="800000"/>
            <a:headEnd type="none" w="sm" len="sm"/>
            <a:tailEnd type="none" w="sm" len="sm"/>
          </a:ln>
        </p:spPr>
      </p:cxnSp>
      <p:cxnSp>
        <p:nvCxnSpPr>
          <p:cNvPr id="61" name="Google Shape;61;p13"/>
          <p:cNvCxnSpPr/>
          <p:nvPr/>
        </p:nvCxnSpPr>
        <p:spPr>
          <a:xfrm rot="10800000" flipH="1">
            <a:off x="3514060" y="-1"/>
            <a:ext cx="510300" cy="6858000"/>
          </a:xfrm>
          <a:prstGeom prst="straightConnector1">
            <a:avLst/>
          </a:prstGeom>
          <a:noFill/>
          <a:ln w="12700" cap="flat" cmpd="sng">
            <a:solidFill>
              <a:schemeClr val="accent2">
                <a:alpha val="69800"/>
              </a:schemeClr>
            </a:solidFill>
            <a:prstDash val="solid"/>
            <a:miter lim="800000"/>
            <a:headEnd type="none" w="sm" len="sm"/>
            <a:tailEnd type="none" w="sm" len="sm"/>
          </a:ln>
        </p:spPr>
      </p:cxnSp>
      <p:cxnSp>
        <p:nvCxnSpPr>
          <p:cNvPr id="62" name="Google Shape;62;p13"/>
          <p:cNvCxnSpPr/>
          <p:nvPr/>
        </p:nvCxnSpPr>
        <p:spPr>
          <a:xfrm rot="10800000" flipH="1">
            <a:off x="11602477" y="365100"/>
            <a:ext cx="589500" cy="6492900"/>
          </a:xfrm>
          <a:prstGeom prst="straightConnector1">
            <a:avLst/>
          </a:prstGeom>
          <a:noFill/>
          <a:ln w="12700" cap="flat" cmpd="sng">
            <a:solidFill>
              <a:schemeClr val="accent2">
                <a:alpha val="69800"/>
              </a:schemeClr>
            </a:solidFill>
            <a:prstDash val="solid"/>
            <a:miter lim="800000"/>
            <a:headEnd type="none" w="sm" len="sm"/>
            <a:tailEnd type="none" w="sm" len="sm"/>
          </a:ln>
        </p:spPr>
      </p:cxnSp>
      <p:cxnSp>
        <p:nvCxnSpPr>
          <p:cNvPr id="63" name="Google Shape;63;p13"/>
          <p:cNvCxnSpPr/>
          <p:nvPr/>
        </p:nvCxnSpPr>
        <p:spPr>
          <a:xfrm rot="10800000">
            <a:off x="9340799" y="-10688"/>
            <a:ext cx="2851200" cy="1680000"/>
          </a:xfrm>
          <a:prstGeom prst="straightConnector1">
            <a:avLst/>
          </a:prstGeom>
          <a:noFill/>
          <a:ln w="12700" cap="flat" cmpd="sng">
            <a:solidFill>
              <a:schemeClr val="accent2">
                <a:alpha val="69800"/>
              </a:schemeClr>
            </a:solidFill>
            <a:prstDash val="solid"/>
            <a:miter lim="800000"/>
            <a:headEnd type="none" w="sm" len="sm"/>
            <a:tailEnd type="none" w="sm" len="sm"/>
          </a:ln>
        </p:spPr>
      </p:cxnSp>
      <p:cxnSp>
        <p:nvCxnSpPr>
          <p:cNvPr id="64" name="Google Shape;64;p13"/>
          <p:cNvCxnSpPr/>
          <p:nvPr/>
        </p:nvCxnSpPr>
        <p:spPr>
          <a:xfrm rot="10800000">
            <a:off x="-33600" y="6045900"/>
            <a:ext cx="6876900" cy="812100"/>
          </a:xfrm>
          <a:prstGeom prst="straightConnector1">
            <a:avLst/>
          </a:prstGeom>
          <a:noFill/>
          <a:ln w="12700" cap="flat" cmpd="sng">
            <a:solidFill>
              <a:schemeClr val="accent2">
                <a:alpha val="69800"/>
              </a:schemeClr>
            </a:solidFill>
            <a:prstDash val="solid"/>
            <a:miter lim="800000"/>
            <a:headEnd type="none" w="sm" len="sm"/>
            <a:tailEnd type="none" w="sm" len="sm"/>
          </a:ln>
        </p:spPr>
      </p:cxnSp>
      <p:sp>
        <p:nvSpPr>
          <p:cNvPr id="65" name="Google Shape;65;p13"/>
          <p:cNvSpPr>
            <a:spLocks noGrp="1"/>
          </p:cNvSpPr>
          <p:nvPr>
            <p:ph type="pic" idx="2"/>
          </p:nvPr>
        </p:nvSpPr>
        <p:spPr>
          <a:xfrm>
            <a:off x="2623279" y="0"/>
            <a:ext cx="9568800" cy="6858000"/>
          </a:xfrm>
          <a:prstGeom prst="rect">
            <a:avLst/>
          </a:prstGeom>
          <a:solidFill>
            <a:schemeClr val="accent2"/>
          </a:solidFill>
          <a:ln>
            <a:noFill/>
          </a:ln>
        </p:spPr>
        <p:txBody>
          <a:bodyPr/>
          <a:lstStyle/>
          <a:p>
            <a:endParaRPr lang="en-GB"/>
          </a:p>
        </p:txBody>
      </p:sp>
      <p:sp>
        <p:nvSpPr>
          <p:cNvPr id="66" name="Google Shape;66;p13"/>
          <p:cNvSpPr txBox="1">
            <a:spLocks noGrp="1"/>
          </p:cNvSpPr>
          <p:nvPr>
            <p:ph type="title"/>
          </p:nvPr>
        </p:nvSpPr>
        <p:spPr>
          <a:xfrm>
            <a:off x="520697" y="1040001"/>
            <a:ext cx="3338700" cy="31503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67" name="Google Shape;67;p13"/>
          <p:cNvSpPr txBox="1">
            <a:spLocks noGrp="1"/>
          </p:cNvSpPr>
          <p:nvPr>
            <p:ph type="body" idx="1"/>
          </p:nvPr>
        </p:nvSpPr>
        <p:spPr>
          <a:xfrm>
            <a:off x="490538" y="4240213"/>
            <a:ext cx="3497400" cy="18018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400"/>
              <a:buNone/>
              <a:defRPr sz="2400"/>
            </a:lvl1pPr>
            <a:lvl2pPr marL="914400" lvl="1" indent="-228600" algn="l">
              <a:lnSpc>
                <a:spcPct val="90000"/>
              </a:lnSpc>
              <a:spcBef>
                <a:spcPts val="1600"/>
              </a:spcBef>
              <a:spcAft>
                <a:spcPts val="0"/>
              </a:spcAft>
              <a:buClr>
                <a:schemeClr val="dk1"/>
              </a:buClr>
              <a:buSzPts val="1600"/>
              <a:buNone/>
              <a:defRPr sz="1600"/>
            </a:lvl2pPr>
            <a:lvl3pPr marL="1371600" lvl="2" indent="-228600" algn="l">
              <a:lnSpc>
                <a:spcPct val="90000"/>
              </a:lnSpc>
              <a:spcBef>
                <a:spcPts val="1600"/>
              </a:spcBef>
              <a:spcAft>
                <a:spcPts val="0"/>
              </a:spcAft>
              <a:buClr>
                <a:schemeClr val="dk1"/>
              </a:buClr>
              <a:buSzPts val="1600"/>
              <a:buNone/>
              <a:defRPr sz="1600"/>
            </a:lvl3pPr>
            <a:lvl4pPr marL="1828800" lvl="3" indent="-228600" algn="l">
              <a:lnSpc>
                <a:spcPct val="90000"/>
              </a:lnSpc>
              <a:spcBef>
                <a:spcPts val="1600"/>
              </a:spcBef>
              <a:spcAft>
                <a:spcPts val="0"/>
              </a:spcAft>
              <a:buClr>
                <a:schemeClr val="dk1"/>
              </a:buClr>
              <a:buSzPts val="1600"/>
              <a:buNone/>
              <a:defRPr sz="1600"/>
            </a:lvl4pPr>
            <a:lvl5pPr marL="2286000" lvl="4" indent="-228600" algn="l">
              <a:lnSpc>
                <a:spcPct val="90000"/>
              </a:lnSpc>
              <a:spcBef>
                <a:spcPts val="1600"/>
              </a:spcBef>
              <a:spcAft>
                <a:spcPts val="0"/>
              </a:spcAft>
              <a:buClr>
                <a:schemeClr val="dk1"/>
              </a:buClr>
              <a:buSzPts val="1600"/>
              <a:buNone/>
              <a:defRPr sz="1600"/>
            </a:lvl5pPr>
            <a:lvl6pPr marL="2743200" lvl="5" indent="-342900" algn="l">
              <a:lnSpc>
                <a:spcPct val="90000"/>
              </a:lnSpc>
              <a:spcBef>
                <a:spcPts val="1600"/>
              </a:spcBef>
              <a:spcAft>
                <a:spcPts val="0"/>
              </a:spcAft>
              <a:buClr>
                <a:schemeClr val="dk1"/>
              </a:buClr>
              <a:buSzPts val="1800"/>
              <a:buChar char="■"/>
              <a:defRPr/>
            </a:lvl6pPr>
            <a:lvl7pPr marL="3200400" lvl="6" indent="-342900" algn="l">
              <a:lnSpc>
                <a:spcPct val="90000"/>
              </a:lnSpc>
              <a:spcBef>
                <a:spcPts val="1600"/>
              </a:spcBef>
              <a:spcAft>
                <a:spcPts val="0"/>
              </a:spcAft>
              <a:buClr>
                <a:schemeClr val="dk1"/>
              </a:buClr>
              <a:buSzPts val="1800"/>
              <a:buChar char="●"/>
              <a:defRPr/>
            </a:lvl7pPr>
            <a:lvl8pPr marL="3657600" lvl="7" indent="-342900" algn="l">
              <a:lnSpc>
                <a:spcPct val="90000"/>
              </a:lnSpc>
              <a:spcBef>
                <a:spcPts val="1600"/>
              </a:spcBef>
              <a:spcAft>
                <a:spcPts val="0"/>
              </a:spcAft>
              <a:buClr>
                <a:schemeClr val="dk1"/>
              </a:buClr>
              <a:buSzPts val="1800"/>
              <a:buChar char="○"/>
              <a:defRPr/>
            </a:lvl8pPr>
            <a:lvl9pPr marL="4114800" lvl="8" indent="-342900" algn="l">
              <a:lnSpc>
                <a:spcPct val="90000"/>
              </a:lnSpc>
              <a:spcBef>
                <a:spcPts val="1600"/>
              </a:spcBef>
              <a:spcAft>
                <a:spcPts val="1600"/>
              </a:spcAft>
              <a:buClr>
                <a:schemeClr val="dk1"/>
              </a:buClr>
              <a:buSzPts val="1800"/>
              <a:buChar char="■"/>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a:endParaRPr/>
          </a:p>
        </p:txBody>
      </p:sp>
      <p:sp>
        <p:nvSpPr>
          <p:cNvPr id="70" name="Google Shape;70;p14"/>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1600"/>
              </a:spcBef>
              <a:spcAft>
                <a:spcPts val="0"/>
              </a:spcAft>
              <a:buClr>
                <a:schemeClr val="dk1"/>
              </a:buClr>
              <a:buSzPts val="1800"/>
              <a:buChar char="○"/>
              <a:defRPr/>
            </a:lvl2pPr>
            <a:lvl3pPr marL="1371600" lvl="2" indent="-342900" algn="l">
              <a:lnSpc>
                <a:spcPct val="90000"/>
              </a:lnSpc>
              <a:spcBef>
                <a:spcPts val="1600"/>
              </a:spcBef>
              <a:spcAft>
                <a:spcPts val="0"/>
              </a:spcAft>
              <a:buClr>
                <a:schemeClr val="dk1"/>
              </a:buClr>
              <a:buSzPts val="1800"/>
              <a:buChar char="■"/>
              <a:defRPr/>
            </a:lvl3pPr>
            <a:lvl4pPr marL="1828800" lvl="3" indent="-342900" algn="l">
              <a:lnSpc>
                <a:spcPct val="90000"/>
              </a:lnSpc>
              <a:spcBef>
                <a:spcPts val="1600"/>
              </a:spcBef>
              <a:spcAft>
                <a:spcPts val="0"/>
              </a:spcAft>
              <a:buClr>
                <a:schemeClr val="dk1"/>
              </a:buClr>
              <a:buSzPts val="1800"/>
              <a:buChar char="●"/>
              <a:defRPr/>
            </a:lvl4pPr>
            <a:lvl5pPr marL="2286000" lvl="4" indent="-342900" algn="l">
              <a:lnSpc>
                <a:spcPct val="90000"/>
              </a:lnSpc>
              <a:spcBef>
                <a:spcPts val="1600"/>
              </a:spcBef>
              <a:spcAft>
                <a:spcPts val="0"/>
              </a:spcAft>
              <a:buClr>
                <a:schemeClr val="dk1"/>
              </a:buClr>
              <a:buSzPts val="1800"/>
              <a:buChar char="○"/>
              <a:defRPr/>
            </a:lvl5pPr>
            <a:lvl6pPr marL="2743200" lvl="5" indent="-342900" algn="l">
              <a:lnSpc>
                <a:spcPct val="90000"/>
              </a:lnSpc>
              <a:spcBef>
                <a:spcPts val="1600"/>
              </a:spcBef>
              <a:spcAft>
                <a:spcPts val="0"/>
              </a:spcAft>
              <a:buClr>
                <a:schemeClr val="dk1"/>
              </a:buClr>
              <a:buSzPts val="1800"/>
              <a:buChar char="■"/>
              <a:defRPr/>
            </a:lvl6pPr>
            <a:lvl7pPr marL="3200400" lvl="6" indent="-342900" algn="l">
              <a:lnSpc>
                <a:spcPct val="90000"/>
              </a:lnSpc>
              <a:spcBef>
                <a:spcPts val="1600"/>
              </a:spcBef>
              <a:spcAft>
                <a:spcPts val="0"/>
              </a:spcAft>
              <a:buClr>
                <a:schemeClr val="dk1"/>
              </a:buClr>
              <a:buSzPts val="1800"/>
              <a:buChar char="●"/>
              <a:defRPr/>
            </a:lvl7pPr>
            <a:lvl8pPr marL="3657600" lvl="7" indent="-342900" algn="l">
              <a:lnSpc>
                <a:spcPct val="90000"/>
              </a:lnSpc>
              <a:spcBef>
                <a:spcPts val="1600"/>
              </a:spcBef>
              <a:spcAft>
                <a:spcPts val="0"/>
              </a:spcAft>
              <a:buClr>
                <a:schemeClr val="dk1"/>
              </a:buClr>
              <a:buSzPts val="1800"/>
              <a:buChar char="○"/>
              <a:defRPr/>
            </a:lvl8pPr>
            <a:lvl9pPr marL="4114800" lvl="8" indent="-342900" algn="l">
              <a:lnSpc>
                <a:spcPct val="90000"/>
              </a:lnSpc>
              <a:spcBef>
                <a:spcPts val="1600"/>
              </a:spcBef>
              <a:spcAft>
                <a:spcPts val="1600"/>
              </a:spcAft>
              <a:buClr>
                <a:schemeClr val="dk1"/>
              </a:buClr>
              <a:buSzPts val="1800"/>
              <a:buChar char="■"/>
              <a:defRPr/>
            </a:lvl9pPr>
          </a:lstStyle>
          <a:p>
            <a:endParaRPr/>
          </a:p>
        </p:txBody>
      </p:sp>
      <p:sp>
        <p:nvSpPr>
          <p:cNvPr id="71" name="Google Shape;71;p1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8E6CE"/>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lvl="0">
              <a:spcBef>
                <a:spcPts val="0"/>
              </a:spcBef>
              <a:spcAft>
                <a:spcPts val="0"/>
              </a:spcAft>
              <a:buClr>
                <a:schemeClr val="dk1"/>
              </a:buClr>
              <a:buSzPts val="3700"/>
              <a:buNone/>
              <a:defRPr sz="3700">
                <a:solidFill>
                  <a:schemeClr val="dk1"/>
                </a:solidFill>
              </a:defRPr>
            </a:lvl1pPr>
            <a:lvl2pPr lvl="1">
              <a:spcBef>
                <a:spcPts val="0"/>
              </a:spcBef>
              <a:spcAft>
                <a:spcPts val="0"/>
              </a:spcAft>
              <a:buClr>
                <a:schemeClr val="dk1"/>
              </a:buClr>
              <a:buSzPts val="3700"/>
              <a:buNone/>
              <a:defRPr sz="3700">
                <a:solidFill>
                  <a:schemeClr val="dk1"/>
                </a:solidFill>
              </a:defRPr>
            </a:lvl2pPr>
            <a:lvl3pPr lvl="2">
              <a:spcBef>
                <a:spcPts val="0"/>
              </a:spcBef>
              <a:spcAft>
                <a:spcPts val="0"/>
              </a:spcAft>
              <a:buClr>
                <a:schemeClr val="dk1"/>
              </a:buClr>
              <a:buSzPts val="3700"/>
              <a:buNone/>
              <a:defRPr sz="3700">
                <a:solidFill>
                  <a:schemeClr val="dk1"/>
                </a:solidFill>
              </a:defRPr>
            </a:lvl3pPr>
            <a:lvl4pPr lvl="3">
              <a:spcBef>
                <a:spcPts val="0"/>
              </a:spcBef>
              <a:spcAft>
                <a:spcPts val="0"/>
              </a:spcAft>
              <a:buClr>
                <a:schemeClr val="dk1"/>
              </a:buClr>
              <a:buSzPts val="3700"/>
              <a:buNone/>
              <a:defRPr sz="3700">
                <a:solidFill>
                  <a:schemeClr val="dk1"/>
                </a:solidFill>
              </a:defRPr>
            </a:lvl4pPr>
            <a:lvl5pPr lvl="4">
              <a:spcBef>
                <a:spcPts val="0"/>
              </a:spcBef>
              <a:spcAft>
                <a:spcPts val="0"/>
              </a:spcAft>
              <a:buClr>
                <a:schemeClr val="dk1"/>
              </a:buClr>
              <a:buSzPts val="3700"/>
              <a:buNone/>
              <a:defRPr sz="3700">
                <a:solidFill>
                  <a:schemeClr val="dk1"/>
                </a:solidFill>
              </a:defRPr>
            </a:lvl5pPr>
            <a:lvl6pPr lvl="5">
              <a:spcBef>
                <a:spcPts val="0"/>
              </a:spcBef>
              <a:spcAft>
                <a:spcPts val="0"/>
              </a:spcAft>
              <a:buClr>
                <a:schemeClr val="dk1"/>
              </a:buClr>
              <a:buSzPts val="3700"/>
              <a:buNone/>
              <a:defRPr sz="3700">
                <a:solidFill>
                  <a:schemeClr val="dk1"/>
                </a:solidFill>
              </a:defRPr>
            </a:lvl6pPr>
            <a:lvl7pPr lvl="6">
              <a:spcBef>
                <a:spcPts val="0"/>
              </a:spcBef>
              <a:spcAft>
                <a:spcPts val="0"/>
              </a:spcAft>
              <a:buClr>
                <a:schemeClr val="dk1"/>
              </a:buClr>
              <a:buSzPts val="3700"/>
              <a:buNone/>
              <a:defRPr sz="3700">
                <a:solidFill>
                  <a:schemeClr val="dk1"/>
                </a:solidFill>
              </a:defRPr>
            </a:lvl7pPr>
            <a:lvl8pPr lvl="7">
              <a:spcBef>
                <a:spcPts val="0"/>
              </a:spcBef>
              <a:spcAft>
                <a:spcPts val="0"/>
              </a:spcAft>
              <a:buClr>
                <a:schemeClr val="dk1"/>
              </a:buClr>
              <a:buSzPts val="3700"/>
              <a:buNone/>
              <a:defRPr sz="3700">
                <a:solidFill>
                  <a:schemeClr val="dk1"/>
                </a:solidFill>
              </a:defRPr>
            </a:lvl8pPr>
            <a:lvl9pPr lvl="8">
              <a:spcBef>
                <a:spcPts val="0"/>
              </a:spcBef>
              <a:spcAft>
                <a:spcPts val="0"/>
              </a:spcAft>
              <a:buClr>
                <a:schemeClr val="dk1"/>
              </a:buClr>
              <a:buSzPts val="3700"/>
              <a:buNone/>
              <a:defRPr sz="3700">
                <a:solidFill>
                  <a:schemeClr val="dk1"/>
                </a:solidFill>
              </a:defRPr>
            </a:lvl9pPr>
          </a:lstStyle>
          <a:p>
            <a:endParaRPr/>
          </a:p>
        </p:txBody>
      </p:sp>
      <p:sp>
        <p:nvSpPr>
          <p:cNvPr id="11" name="Google Shape;11;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rmAutofit/>
          </a:bodyPr>
          <a:lstStyle>
            <a:lvl1pPr marL="457200" lvl="0" indent="-381000">
              <a:lnSpc>
                <a:spcPct val="115000"/>
              </a:lnSpc>
              <a:spcBef>
                <a:spcPts val="0"/>
              </a:spcBef>
              <a:spcAft>
                <a:spcPts val="0"/>
              </a:spcAft>
              <a:buClr>
                <a:schemeClr val="dk2"/>
              </a:buClr>
              <a:buSzPts val="2400"/>
              <a:buChar char="●"/>
              <a:defRPr sz="2400">
                <a:solidFill>
                  <a:schemeClr val="dk2"/>
                </a:solidFill>
              </a:defRPr>
            </a:lvl1pPr>
            <a:lvl2pPr marL="914400" lvl="1" indent="-349250">
              <a:lnSpc>
                <a:spcPct val="115000"/>
              </a:lnSpc>
              <a:spcBef>
                <a:spcPts val="0"/>
              </a:spcBef>
              <a:spcAft>
                <a:spcPts val="0"/>
              </a:spcAft>
              <a:buClr>
                <a:schemeClr val="dk2"/>
              </a:buClr>
              <a:buSzPts val="1900"/>
              <a:buChar char="○"/>
              <a:defRPr sz="1900">
                <a:solidFill>
                  <a:schemeClr val="dk2"/>
                </a:solidFill>
              </a:defRPr>
            </a:lvl2pPr>
            <a:lvl3pPr marL="1371600" lvl="2" indent="-349250">
              <a:lnSpc>
                <a:spcPct val="115000"/>
              </a:lnSpc>
              <a:spcBef>
                <a:spcPts val="0"/>
              </a:spcBef>
              <a:spcAft>
                <a:spcPts val="0"/>
              </a:spcAft>
              <a:buClr>
                <a:schemeClr val="dk2"/>
              </a:buClr>
              <a:buSzPts val="1900"/>
              <a:buChar char="■"/>
              <a:defRPr sz="1900">
                <a:solidFill>
                  <a:schemeClr val="dk2"/>
                </a:solidFill>
              </a:defRPr>
            </a:lvl3pPr>
            <a:lvl4pPr marL="1828800" lvl="3" indent="-349250">
              <a:lnSpc>
                <a:spcPct val="115000"/>
              </a:lnSpc>
              <a:spcBef>
                <a:spcPts val="0"/>
              </a:spcBef>
              <a:spcAft>
                <a:spcPts val="0"/>
              </a:spcAft>
              <a:buClr>
                <a:schemeClr val="dk2"/>
              </a:buClr>
              <a:buSzPts val="1900"/>
              <a:buChar char="●"/>
              <a:defRPr sz="1900">
                <a:solidFill>
                  <a:schemeClr val="dk2"/>
                </a:solidFill>
              </a:defRPr>
            </a:lvl4pPr>
            <a:lvl5pPr marL="2286000" lvl="4" indent="-349250">
              <a:lnSpc>
                <a:spcPct val="115000"/>
              </a:lnSpc>
              <a:spcBef>
                <a:spcPts val="0"/>
              </a:spcBef>
              <a:spcAft>
                <a:spcPts val="0"/>
              </a:spcAft>
              <a:buClr>
                <a:schemeClr val="dk2"/>
              </a:buClr>
              <a:buSzPts val="1900"/>
              <a:buChar char="○"/>
              <a:defRPr sz="1900">
                <a:solidFill>
                  <a:schemeClr val="dk2"/>
                </a:solidFill>
              </a:defRPr>
            </a:lvl5pPr>
            <a:lvl6pPr marL="2743200" lvl="5" indent="-349250">
              <a:lnSpc>
                <a:spcPct val="115000"/>
              </a:lnSpc>
              <a:spcBef>
                <a:spcPts val="0"/>
              </a:spcBef>
              <a:spcAft>
                <a:spcPts val="0"/>
              </a:spcAft>
              <a:buClr>
                <a:schemeClr val="dk2"/>
              </a:buClr>
              <a:buSzPts val="1900"/>
              <a:buChar char="■"/>
              <a:defRPr sz="1900">
                <a:solidFill>
                  <a:schemeClr val="dk2"/>
                </a:solidFill>
              </a:defRPr>
            </a:lvl6pPr>
            <a:lvl7pPr marL="3200400" lvl="6" indent="-349250">
              <a:lnSpc>
                <a:spcPct val="115000"/>
              </a:lnSpc>
              <a:spcBef>
                <a:spcPts val="0"/>
              </a:spcBef>
              <a:spcAft>
                <a:spcPts val="0"/>
              </a:spcAft>
              <a:buClr>
                <a:schemeClr val="dk2"/>
              </a:buClr>
              <a:buSzPts val="1900"/>
              <a:buChar char="●"/>
              <a:defRPr sz="1900">
                <a:solidFill>
                  <a:schemeClr val="dk2"/>
                </a:solidFill>
              </a:defRPr>
            </a:lvl7pPr>
            <a:lvl8pPr marL="3657600" lvl="7" indent="-349250">
              <a:lnSpc>
                <a:spcPct val="115000"/>
              </a:lnSpc>
              <a:spcBef>
                <a:spcPts val="0"/>
              </a:spcBef>
              <a:spcAft>
                <a:spcPts val="0"/>
              </a:spcAft>
              <a:buClr>
                <a:schemeClr val="dk2"/>
              </a:buClr>
              <a:buSzPts val="1900"/>
              <a:buChar char="○"/>
              <a:defRPr sz="1900">
                <a:solidFill>
                  <a:schemeClr val="dk2"/>
                </a:solidFill>
              </a:defRPr>
            </a:lvl8pPr>
            <a:lvl9pPr marL="4114800" lvl="8" indent="-349250">
              <a:lnSpc>
                <a:spcPct val="115000"/>
              </a:lnSpc>
              <a:spcBef>
                <a:spcPts val="0"/>
              </a:spcBef>
              <a:spcAft>
                <a:spcPts val="0"/>
              </a:spcAft>
              <a:buClr>
                <a:schemeClr val="dk2"/>
              </a:buClr>
              <a:buSzPts val="1900"/>
              <a:buChar char="■"/>
              <a:defRPr sz="1900">
                <a:solidFill>
                  <a:schemeClr val="dk2"/>
                </a:solidFill>
              </a:defRPr>
            </a:lvl9pPr>
          </a:lstStyle>
          <a:p>
            <a:endParaRPr/>
          </a:p>
        </p:txBody>
      </p:sp>
      <p:sp>
        <p:nvSpPr>
          <p:cNvPr id="12" name="Google Shape;12;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rm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chart" Target="../charts/chart1.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9.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9.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image" Target="../media/image9.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9.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9.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10.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9.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hyperlink" Target="https://www.actalentservices.com/en/insights/articles/strength-skill-and-confidence-celebrating-international-women-in-engineering-day" TargetMode="Externa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pic>
        <p:nvPicPr>
          <p:cNvPr id="125" name="Google Shape;125;p20" title="vecteezy_women-of-different-cultures-and-nationalities-stand-side-by_51291019.jpg"/>
          <p:cNvPicPr preferRelativeResize="0"/>
          <p:nvPr/>
        </p:nvPicPr>
        <p:blipFill rotWithShape="1">
          <a:blip r:embed="rId3">
            <a:alphaModFix/>
          </a:blip>
          <a:srcRect r="14726"/>
          <a:stretch/>
        </p:blipFill>
        <p:spPr>
          <a:xfrm>
            <a:off x="-40425" y="-102800"/>
            <a:ext cx="12272851" cy="6960801"/>
          </a:xfrm>
          <a:prstGeom prst="rect">
            <a:avLst/>
          </a:prstGeom>
          <a:noFill/>
          <a:ln>
            <a:noFill/>
          </a:ln>
        </p:spPr>
      </p:pic>
      <p:sp>
        <p:nvSpPr>
          <p:cNvPr id="126" name="Google Shape;126;p20"/>
          <p:cNvSpPr txBox="1">
            <a:spLocks noGrp="1"/>
          </p:cNvSpPr>
          <p:nvPr>
            <p:ph type="title"/>
          </p:nvPr>
        </p:nvSpPr>
        <p:spPr>
          <a:xfrm>
            <a:off x="4801300" y="47950"/>
            <a:ext cx="7336200" cy="949500"/>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dk1"/>
              </a:buClr>
              <a:buSzPts val="1800"/>
              <a:buFont typeface="Arial"/>
              <a:buNone/>
            </a:pPr>
            <a:r>
              <a:rPr lang="en-US" sz="4420" b="1" dirty="0">
                <a:solidFill>
                  <a:srgbClr val="1C4587"/>
                </a:solidFill>
                <a:latin typeface="Georgia"/>
                <a:ea typeface="Georgia"/>
                <a:cs typeface="Georgia"/>
                <a:sym typeface="Georgia"/>
              </a:rPr>
              <a:t> </a:t>
            </a:r>
            <a:endParaRPr sz="4420" b="1" dirty="0">
              <a:solidFill>
                <a:srgbClr val="1C4587"/>
              </a:solidFill>
              <a:latin typeface="Georgia"/>
              <a:ea typeface="Georgia"/>
              <a:cs typeface="Georgia"/>
              <a:sym typeface="Georgia"/>
            </a:endParaRPr>
          </a:p>
          <a:p>
            <a:pPr marL="0" lvl="0" indent="0" algn="r" rtl="0">
              <a:lnSpc>
                <a:spcPct val="90000"/>
              </a:lnSpc>
              <a:spcBef>
                <a:spcPts val="0"/>
              </a:spcBef>
              <a:spcAft>
                <a:spcPts val="0"/>
              </a:spcAft>
              <a:buClr>
                <a:schemeClr val="dk1"/>
              </a:buClr>
              <a:buSzPts val="1800"/>
              <a:buFont typeface="Arial"/>
              <a:buNone/>
            </a:pPr>
            <a:endParaRPr sz="2920" b="1" dirty="0">
              <a:solidFill>
                <a:srgbClr val="1C4587"/>
              </a:solidFill>
              <a:latin typeface="Georgia"/>
              <a:ea typeface="Georgia"/>
              <a:cs typeface="Georgia"/>
              <a:sym typeface="Georgia"/>
            </a:endParaRPr>
          </a:p>
          <a:p>
            <a:pPr marL="0" lvl="0" indent="0" algn="just" rtl="0">
              <a:lnSpc>
                <a:spcPct val="90000"/>
              </a:lnSpc>
              <a:spcBef>
                <a:spcPts val="0"/>
              </a:spcBef>
              <a:spcAft>
                <a:spcPts val="0"/>
              </a:spcAft>
              <a:buClr>
                <a:schemeClr val="dk1"/>
              </a:buClr>
              <a:buSzPts val="1800"/>
              <a:buFont typeface="Arial"/>
              <a:buNone/>
            </a:pPr>
            <a:endParaRPr sz="2300" dirty="0">
              <a:solidFill>
                <a:srgbClr val="1C4587"/>
              </a:solidFill>
            </a:endParaRPr>
          </a:p>
        </p:txBody>
      </p:sp>
      <p:sp>
        <p:nvSpPr>
          <p:cNvPr id="127" name="Google Shape;127;p20"/>
          <p:cNvSpPr txBox="1">
            <a:spLocks noGrp="1"/>
          </p:cNvSpPr>
          <p:nvPr>
            <p:ph type="body" idx="1"/>
          </p:nvPr>
        </p:nvSpPr>
        <p:spPr>
          <a:xfrm>
            <a:off x="8816425" y="6008400"/>
            <a:ext cx="3213600" cy="792300"/>
          </a:xfrm>
          <a:prstGeom prst="rect">
            <a:avLst/>
          </a:prstGeom>
          <a:noFill/>
          <a:ln>
            <a:noFill/>
          </a:ln>
        </p:spPr>
        <p:txBody>
          <a:bodyPr spcFirstLastPara="1" wrap="square" lIns="91425" tIns="45700" rIns="91425" bIns="45700" anchor="t" anchorCtr="0">
            <a:normAutofit/>
          </a:bodyPr>
          <a:lstStyle/>
          <a:p>
            <a:pPr marL="0" lvl="0" indent="0" algn="r" rtl="0">
              <a:lnSpc>
                <a:spcPct val="90000"/>
              </a:lnSpc>
              <a:spcBef>
                <a:spcPts val="0"/>
              </a:spcBef>
              <a:spcAft>
                <a:spcPts val="1600"/>
              </a:spcAft>
              <a:buClr>
                <a:schemeClr val="dk1"/>
              </a:buClr>
              <a:buSzPts val="2400"/>
              <a:buNone/>
            </a:pPr>
            <a:r>
              <a:rPr lang="en-US" sz="3500" dirty="0">
                <a:solidFill>
                  <a:schemeClr val="tx1"/>
                </a:solidFill>
                <a:latin typeface="Georgia"/>
                <a:ea typeface="Georgia"/>
                <a:cs typeface="Georgia"/>
                <a:sym typeface="Georgia"/>
              </a:rPr>
              <a:t>Hayley Jones</a:t>
            </a:r>
            <a:endParaRPr sz="3500" dirty="0">
              <a:solidFill>
                <a:schemeClr val="tx1"/>
              </a:solidFill>
              <a:latin typeface="Georgia"/>
              <a:ea typeface="Georgia"/>
              <a:cs typeface="Georgia"/>
              <a:sym typeface="Georgia"/>
            </a:endParaRPr>
          </a:p>
        </p:txBody>
      </p:sp>
      <p:pic>
        <p:nvPicPr>
          <p:cNvPr id="128" name="Google Shape;128;p20"/>
          <p:cNvPicPr preferRelativeResize="0"/>
          <p:nvPr/>
        </p:nvPicPr>
        <p:blipFill>
          <a:blip r:embed="rId4">
            <a:alphaModFix/>
          </a:blip>
          <a:stretch>
            <a:fillRect/>
          </a:stretch>
        </p:blipFill>
        <p:spPr>
          <a:xfrm flipH="1">
            <a:off x="235957" y="6132987"/>
            <a:ext cx="351293" cy="543125"/>
          </a:xfrm>
          <a:prstGeom prst="rect">
            <a:avLst/>
          </a:prstGeom>
          <a:noFill/>
          <a:ln>
            <a:noFill/>
          </a:ln>
        </p:spPr>
      </p:pic>
      <p:sp>
        <p:nvSpPr>
          <p:cNvPr id="129" name="Google Shape;129;p20"/>
          <p:cNvSpPr txBox="1"/>
          <p:nvPr/>
        </p:nvSpPr>
        <p:spPr>
          <a:xfrm>
            <a:off x="2002525" y="965086"/>
            <a:ext cx="10027500" cy="616227"/>
          </a:xfrm>
          <a:prstGeom prst="rect">
            <a:avLst/>
          </a:prstGeom>
          <a:noFill/>
          <a:ln>
            <a:noFill/>
          </a:ln>
        </p:spPr>
        <p:txBody>
          <a:bodyPr spcFirstLastPara="1" wrap="square" lIns="91425" tIns="91425" rIns="91425" bIns="91425" anchor="t" anchorCtr="0">
            <a:noAutofit/>
          </a:bodyPr>
          <a:lstStyle/>
          <a:p>
            <a:pPr lvl="0" algn="r">
              <a:lnSpc>
                <a:spcPct val="90000"/>
              </a:lnSpc>
            </a:pPr>
            <a:r>
              <a:rPr lang="en-US" sz="2800" dirty="0">
                <a:solidFill>
                  <a:schemeClr val="tx1"/>
                </a:solidFill>
              </a:rPr>
              <a:t>Women in Mechanical Engineering Leadership</a:t>
            </a:r>
            <a:endParaRPr sz="2400" dirty="0">
              <a:solidFill>
                <a:schemeClr val="tx1"/>
              </a:solidFill>
            </a:endParaRPr>
          </a:p>
        </p:txBody>
      </p:sp>
      <p:sp>
        <p:nvSpPr>
          <p:cNvPr id="2" name="TextBox 1">
            <a:extLst>
              <a:ext uri="{FF2B5EF4-FFF2-40B4-BE49-F238E27FC236}">
                <a16:creationId xmlns:a16="http://schemas.microsoft.com/office/drawing/2014/main" id="{FA0ED453-A37B-6D21-876A-B6889385BCE8}"/>
              </a:ext>
            </a:extLst>
          </p:cNvPr>
          <p:cNvSpPr txBox="1"/>
          <p:nvPr/>
        </p:nvSpPr>
        <p:spPr>
          <a:xfrm>
            <a:off x="5897217" y="1636448"/>
            <a:ext cx="4648199" cy="954107"/>
          </a:xfrm>
          <a:prstGeom prst="rect">
            <a:avLst/>
          </a:prstGeom>
          <a:noFill/>
        </p:spPr>
        <p:txBody>
          <a:bodyPr wrap="square" rtlCol="0">
            <a:spAutoFit/>
          </a:bodyPr>
          <a:lstStyle/>
          <a:p>
            <a:pPr algn="ctr"/>
            <a:r>
              <a:rPr lang="en-US" sz="2800" dirty="0"/>
              <a:t>How Culture &amp; Politics Shape Progression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pic>
        <p:nvPicPr>
          <p:cNvPr id="137" name="Google Shape;137;p21" title="vecteezy_women-of-different-cultures-and-nationalities-stand-side-by_51291019.jpg"/>
          <p:cNvPicPr preferRelativeResize="0"/>
          <p:nvPr/>
        </p:nvPicPr>
        <p:blipFill rotWithShape="1">
          <a:blip r:embed="rId3">
            <a:alphaModFix amt="9000"/>
          </a:blip>
          <a:srcRect r="14726"/>
          <a:stretch/>
        </p:blipFill>
        <p:spPr>
          <a:xfrm>
            <a:off x="-40426" y="0"/>
            <a:ext cx="12272851" cy="6903475"/>
          </a:xfrm>
          <a:prstGeom prst="rect">
            <a:avLst/>
          </a:prstGeom>
          <a:noFill/>
          <a:ln>
            <a:noFill/>
          </a:ln>
        </p:spPr>
      </p:pic>
      <p:pic>
        <p:nvPicPr>
          <p:cNvPr id="138" name="Google Shape;138;p21"/>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sp>
        <p:nvSpPr>
          <p:cNvPr id="4" name="TextBox 3">
            <a:extLst>
              <a:ext uri="{FF2B5EF4-FFF2-40B4-BE49-F238E27FC236}">
                <a16:creationId xmlns:a16="http://schemas.microsoft.com/office/drawing/2014/main" id="{FEB9BEB8-353E-70B0-E027-14E26A634C44}"/>
              </a:ext>
            </a:extLst>
          </p:cNvPr>
          <p:cNvSpPr txBox="1"/>
          <p:nvPr/>
        </p:nvSpPr>
        <p:spPr>
          <a:xfrm>
            <a:off x="2544417" y="646043"/>
            <a:ext cx="7225748" cy="1754326"/>
          </a:xfrm>
          <a:prstGeom prst="rect">
            <a:avLst/>
          </a:prstGeom>
          <a:noFill/>
        </p:spPr>
        <p:txBody>
          <a:bodyPr wrap="square" rtlCol="0">
            <a:spAutoFit/>
          </a:bodyPr>
          <a:lstStyle/>
          <a:p>
            <a:pPr algn="ctr"/>
            <a:r>
              <a:rPr lang="en-GB" sz="5400" dirty="0"/>
              <a:t>Why This Matters</a:t>
            </a:r>
          </a:p>
          <a:p>
            <a:pPr algn="ctr"/>
            <a:endParaRPr lang="en-GB" sz="5400" dirty="0"/>
          </a:p>
        </p:txBody>
      </p:sp>
      <p:sp>
        <p:nvSpPr>
          <p:cNvPr id="8" name="Rectangle 2">
            <a:extLst>
              <a:ext uri="{FF2B5EF4-FFF2-40B4-BE49-F238E27FC236}">
                <a16:creationId xmlns:a16="http://schemas.microsoft.com/office/drawing/2014/main" id="{2723C4DE-D234-9F2E-D825-A8EBF431FC74}"/>
              </a:ext>
            </a:extLst>
          </p:cNvPr>
          <p:cNvSpPr>
            <a:spLocks noChangeArrowheads="1"/>
          </p:cNvSpPr>
          <p:nvPr/>
        </p:nvSpPr>
        <p:spPr bwMode="auto">
          <a:xfrm>
            <a:off x="157689" y="2112909"/>
            <a:ext cx="12272851"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Women form a strong higher-education pipeline showing real capability and interest.</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Progression into mechanical engineering leadership remains limited, revealing a gap.</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The barrier is culture and politics rather than skills or ability.</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This impacts innovation, retention and the overall strength of the sector</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pic>
        <p:nvPicPr>
          <p:cNvPr id="145" name="Google Shape;145;p22" title="vecteezy_women-of-different-cultures-and-nationalities-stand-side-by_51291019.jpg"/>
          <p:cNvPicPr preferRelativeResize="0"/>
          <p:nvPr/>
        </p:nvPicPr>
        <p:blipFill rotWithShape="1">
          <a:blip r:embed="rId3">
            <a:alphaModFix amt="9000"/>
          </a:blip>
          <a:srcRect r="14726"/>
          <a:stretch/>
        </p:blipFill>
        <p:spPr>
          <a:xfrm>
            <a:off x="-40425" y="-22738"/>
            <a:ext cx="12272851" cy="6903475"/>
          </a:xfrm>
          <a:prstGeom prst="rect">
            <a:avLst/>
          </a:prstGeom>
          <a:noFill/>
          <a:ln>
            <a:noFill/>
          </a:ln>
        </p:spPr>
      </p:pic>
      <p:pic>
        <p:nvPicPr>
          <p:cNvPr id="146" name="Google Shape;146;p22"/>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pic>
        <p:nvPicPr>
          <p:cNvPr id="147" name="Google Shape;147;p22"/>
          <p:cNvPicPr preferRelativeResize="0"/>
          <p:nvPr/>
        </p:nvPicPr>
        <p:blipFill rotWithShape="1">
          <a:blip r:embed="rId5">
            <a:alphaModFix amt="8000"/>
          </a:blip>
          <a:srcRect l="655" t="7101" b="5759"/>
          <a:stretch/>
        </p:blipFill>
        <p:spPr>
          <a:xfrm>
            <a:off x="40426" y="0"/>
            <a:ext cx="12192000" cy="6903501"/>
          </a:xfrm>
          <a:prstGeom prst="rect">
            <a:avLst/>
          </a:prstGeom>
          <a:noFill/>
          <a:ln>
            <a:noFill/>
          </a:ln>
        </p:spPr>
      </p:pic>
      <p:sp>
        <p:nvSpPr>
          <p:cNvPr id="3" name="TextBox 2">
            <a:extLst>
              <a:ext uri="{FF2B5EF4-FFF2-40B4-BE49-F238E27FC236}">
                <a16:creationId xmlns:a16="http://schemas.microsoft.com/office/drawing/2014/main" id="{0F4147AB-2CD3-BA1F-A6AA-96D05E95B73E}"/>
              </a:ext>
            </a:extLst>
          </p:cNvPr>
          <p:cNvSpPr txBox="1"/>
          <p:nvPr/>
        </p:nvSpPr>
        <p:spPr>
          <a:xfrm>
            <a:off x="2892288" y="450271"/>
            <a:ext cx="6052929" cy="1200329"/>
          </a:xfrm>
          <a:prstGeom prst="rect">
            <a:avLst/>
          </a:prstGeom>
          <a:noFill/>
        </p:spPr>
        <p:txBody>
          <a:bodyPr wrap="square">
            <a:spAutoFit/>
          </a:bodyPr>
          <a:lstStyle/>
          <a:p>
            <a:pPr algn="ctr"/>
            <a:r>
              <a:rPr lang="en-GB" sz="3600" dirty="0"/>
              <a:t>Women in Mechanical Engineering</a:t>
            </a:r>
          </a:p>
        </p:txBody>
      </p:sp>
      <p:sp>
        <p:nvSpPr>
          <p:cNvPr id="5" name="TextBox 4">
            <a:extLst>
              <a:ext uri="{FF2B5EF4-FFF2-40B4-BE49-F238E27FC236}">
                <a16:creationId xmlns:a16="http://schemas.microsoft.com/office/drawing/2014/main" id="{4DBCA196-505C-CD62-770D-A06B1771BE52}"/>
              </a:ext>
            </a:extLst>
          </p:cNvPr>
          <p:cNvSpPr txBox="1"/>
          <p:nvPr/>
        </p:nvSpPr>
        <p:spPr>
          <a:xfrm>
            <a:off x="5446642" y="2100871"/>
            <a:ext cx="6380923" cy="2708434"/>
          </a:xfrm>
          <a:prstGeom prst="rect">
            <a:avLst/>
          </a:prstGeom>
          <a:noFill/>
        </p:spPr>
        <p:txBody>
          <a:bodyPr wrap="square">
            <a:spAutoFit/>
          </a:bodyPr>
          <a:lstStyle/>
          <a:p>
            <a:pPr marL="285750" indent="-285750">
              <a:buFont typeface="Wingdings" panose="05000000000000000000" pitchFamily="2" charset="2"/>
              <a:buChar char="Ø"/>
            </a:pPr>
            <a:r>
              <a:rPr lang="en-US" sz="2000" dirty="0"/>
              <a:t>16.5% women in engineering</a:t>
            </a:r>
          </a:p>
          <a:p>
            <a:pPr marL="285750" indent="-285750">
              <a:buFont typeface="Wingdings" panose="05000000000000000000" pitchFamily="2" charset="2"/>
              <a:buChar char="Ø"/>
            </a:pPr>
            <a:r>
              <a:rPr lang="en-US" sz="2000" dirty="0"/>
              <a:t> 8–12% in mechanical engineering</a:t>
            </a:r>
          </a:p>
          <a:p>
            <a:pPr marL="285750" indent="-285750">
              <a:buFont typeface="Wingdings" panose="05000000000000000000" pitchFamily="2" charset="2"/>
              <a:buChar char="Ø"/>
            </a:pPr>
            <a:r>
              <a:rPr lang="en-US" sz="2000" dirty="0"/>
              <a:t> Early pipeline dropout</a:t>
            </a:r>
          </a:p>
          <a:p>
            <a:pPr marL="285750" indent="-285750">
              <a:buFont typeface="Wingdings" panose="05000000000000000000" pitchFamily="2" charset="2"/>
              <a:buChar char="Ø"/>
            </a:pPr>
            <a:r>
              <a:rPr lang="en-US" sz="2000" dirty="0"/>
              <a:t>Culture shaping outcomes</a:t>
            </a:r>
          </a:p>
          <a:p>
            <a:pPr marL="203200" lvl="0" indent="-342900">
              <a:lnSpc>
                <a:spcPct val="90000"/>
              </a:lnSpc>
              <a:buClr>
                <a:schemeClr val="dk1"/>
              </a:buClr>
              <a:buSzPts val="2200"/>
              <a:buFont typeface="Wingdings" panose="05000000000000000000" pitchFamily="2" charset="2"/>
              <a:buChar char="Ø"/>
            </a:pPr>
            <a:r>
              <a:rPr lang="en-US" sz="2000" dirty="0"/>
              <a:t>Engineering equals innovative,  but still male-           dominated</a:t>
            </a:r>
          </a:p>
          <a:p>
            <a:pPr marL="342900" lvl="0" indent="-342900">
              <a:lnSpc>
                <a:spcPct val="90000"/>
              </a:lnSpc>
              <a:buClr>
                <a:schemeClr val="dk1"/>
              </a:buClr>
              <a:buSzPts val="2200"/>
              <a:buFont typeface="Wingdings" panose="05000000000000000000" pitchFamily="2" charset="2"/>
              <a:buChar char="Ø"/>
            </a:pPr>
            <a:r>
              <a:rPr lang="en-US" sz="2000" dirty="0"/>
              <a:t>Women  - 16 % of UK workforce (WES 2023).</a:t>
            </a:r>
          </a:p>
          <a:p>
            <a:pPr marL="342900" lvl="0" indent="-342900">
              <a:lnSpc>
                <a:spcPct val="90000"/>
              </a:lnSpc>
              <a:buClr>
                <a:schemeClr val="dk1"/>
              </a:buClr>
              <a:buSzPts val="2200"/>
              <a:buFont typeface="Wingdings" panose="05000000000000000000" pitchFamily="2" charset="2"/>
              <a:buChar char="Ø"/>
            </a:pPr>
            <a:r>
              <a:rPr lang="en-US" sz="2000" dirty="0"/>
              <a:t>Barriers are cultural &amp; political, not just structural.</a:t>
            </a:r>
          </a:p>
          <a:p>
            <a:pPr marL="342900" lvl="0" indent="-342900">
              <a:lnSpc>
                <a:spcPct val="90000"/>
              </a:lnSpc>
              <a:buClr>
                <a:schemeClr val="dk1"/>
              </a:buClr>
              <a:buSzPts val="2200"/>
              <a:buFont typeface="Wingdings" panose="05000000000000000000" pitchFamily="2" charset="2"/>
              <a:buChar char="Ø"/>
            </a:pPr>
            <a:r>
              <a:rPr lang="en-US" sz="2000" dirty="0"/>
              <a:t>Leadership behaviours can reshape inclusion</a:t>
            </a:r>
          </a:p>
        </p:txBody>
      </p:sp>
      <p:graphicFrame>
        <p:nvGraphicFramePr>
          <p:cNvPr id="6" name="Chart 5">
            <a:extLst>
              <a:ext uri="{FF2B5EF4-FFF2-40B4-BE49-F238E27FC236}">
                <a16:creationId xmlns:a16="http://schemas.microsoft.com/office/drawing/2014/main" id="{03A29FE6-EE18-4345-E6E2-A6ECED6A511B}"/>
              </a:ext>
            </a:extLst>
          </p:cNvPr>
          <p:cNvGraphicFramePr/>
          <p:nvPr>
            <p:extLst>
              <p:ext uri="{D42A27DB-BD31-4B8C-83A1-F6EECF244321}">
                <p14:modId xmlns:p14="http://schemas.microsoft.com/office/powerpoint/2010/main" val="4091423012"/>
              </p:ext>
            </p:extLst>
          </p:nvPr>
        </p:nvGraphicFramePr>
        <p:xfrm>
          <a:off x="274982" y="2186609"/>
          <a:ext cx="5599044" cy="3741752"/>
        </p:xfrm>
        <a:graphic>
          <a:graphicData uri="http://schemas.openxmlformats.org/drawingml/2006/chart">
            <c:chart xmlns:c="http://schemas.openxmlformats.org/drawingml/2006/chart" xmlns:r="http://schemas.openxmlformats.org/officeDocument/2006/relationships" r:id="rId6"/>
          </a:graphicData>
        </a:graphic>
      </p:graphicFrame>
      <p:sp>
        <p:nvSpPr>
          <p:cNvPr id="8" name="TextBox 7">
            <a:extLst>
              <a:ext uri="{FF2B5EF4-FFF2-40B4-BE49-F238E27FC236}">
                <a16:creationId xmlns:a16="http://schemas.microsoft.com/office/drawing/2014/main" id="{4A533814-3B26-BF4B-9DE0-FC4880CCE601}"/>
              </a:ext>
            </a:extLst>
          </p:cNvPr>
          <p:cNvSpPr txBox="1"/>
          <p:nvPr/>
        </p:nvSpPr>
        <p:spPr>
          <a:xfrm>
            <a:off x="5979375" y="6130053"/>
            <a:ext cx="6172200" cy="523220"/>
          </a:xfrm>
          <a:prstGeom prst="rect">
            <a:avLst/>
          </a:prstGeom>
          <a:noFill/>
        </p:spPr>
        <p:txBody>
          <a:bodyPr wrap="square">
            <a:spAutoFit/>
          </a:bodyPr>
          <a:lstStyle/>
          <a:p>
            <a:pPr lvl="0"/>
            <a:r>
              <a:rPr lang="en-US" dirty="0">
                <a:solidFill>
                  <a:schemeClr val="dk1"/>
                </a:solidFill>
              </a:rPr>
              <a:t>“</a:t>
            </a:r>
            <a:r>
              <a:rPr lang="en-US" i="1" dirty="0">
                <a:solidFill>
                  <a:schemeClr val="dk1"/>
                </a:solidFill>
              </a:rPr>
              <a:t>We can’t design the future with only half the talent.” – Royal Academy of Engineering,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pic>
        <p:nvPicPr>
          <p:cNvPr id="154" name="Google Shape;154;p23" title="vecteezy_women-of-different-cultures-and-nationalities-stand-side-by_51291019.jpg"/>
          <p:cNvPicPr preferRelativeResize="0"/>
          <p:nvPr/>
        </p:nvPicPr>
        <p:blipFill rotWithShape="1">
          <a:blip r:embed="rId3">
            <a:alphaModFix amt="9000"/>
          </a:blip>
          <a:srcRect r="14726"/>
          <a:stretch/>
        </p:blipFill>
        <p:spPr>
          <a:xfrm>
            <a:off x="0" y="76653"/>
            <a:ext cx="12272851" cy="6903475"/>
          </a:xfrm>
          <a:prstGeom prst="rect">
            <a:avLst/>
          </a:prstGeom>
          <a:noFill/>
          <a:ln>
            <a:noFill/>
          </a:ln>
        </p:spPr>
      </p:pic>
      <p:pic>
        <p:nvPicPr>
          <p:cNvPr id="155" name="Google Shape;155;p23"/>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pic>
        <p:nvPicPr>
          <p:cNvPr id="156" name="Google Shape;156;p23"/>
          <p:cNvPicPr preferRelativeResize="0"/>
          <p:nvPr/>
        </p:nvPicPr>
        <p:blipFill rotWithShape="1">
          <a:blip r:embed="rId5">
            <a:alphaModFix amt="6000"/>
          </a:blip>
          <a:srcRect l="3006"/>
          <a:stretch/>
        </p:blipFill>
        <p:spPr>
          <a:xfrm>
            <a:off x="0" y="0"/>
            <a:ext cx="12192000" cy="6858000"/>
          </a:xfrm>
          <a:prstGeom prst="rect">
            <a:avLst/>
          </a:prstGeom>
          <a:noFill/>
          <a:ln>
            <a:noFill/>
          </a:ln>
        </p:spPr>
      </p:pic>
      <p:sp>
        <p:nvSpPr>
          <p:cNvPr id="3" name="TextBox 2">
            <a:extLst>
              <a:ext uri="{FF2B5EF4-FFF2-40B4-BE49-F238E27FC236}">
                <a16:creationId xmlns:a16="http://schemas.microsoft.com/office/drawing/2014/main" id="{091A86DD-D14B-C897-92E0-874D626699AC}"/>
              </a:ext>
            </a:extLst>
          </p:cNvPr>
          <p:cNvSpPr txBox="1"/>
          <p:nvPr/>
        </p:nvSpPr>
        <p:spPr>
          <a:xfrm>
            <a:off x="2189093" y="524458"/>
            <a:ext cx="6167230" cy="584775"/>
          </a:xfrm>
          <a:prstGeom prst="rect">
            <a:avLst/>
          </a:prstGeom>
          <a:noFill/>
        </p:spPr>
        <p:txBody>
          <a:bodyPr wrap="square">
            <a:spAutoFit/>
          </a:bodyPr>
          <a:lstStyle/>
          <a:p>
            <a:pPr algn="ctr"/>
            <a:r>
              <a:rPr lang="en-GB" sz="3200" dirty="0"/>
              <a:t>Beatrice “Tilly” Shilling</a:t>
            </a:r>
          </a:p>
        </p:txBody>
      </p:sp>
      <p:pic>
        <p:nvPicPr>
          <p:cNvPr id="1026" name="Picture 2">
            <a:extLst>
              <a:ext uri="{FF2B5EF4-FFF2-40B4-BE49-F238E27FC236}">
                <a16:creationId xmlns:a16="http://schemas.microsoft.com/office/drawing/2014/main" id="{FB73ECE5-8E78-114C-7F9C-784FB6FBA5D2}"/>
              </a:ext>
            </a:extLst>
          </p:cNvPr>
          <p:cNvPicPr>
            <a:picLocks noChangeAspect="1" noChangeArrowheads="1"/>
          </p:cNvPicPr>
          <p:nvPr/>
        </p:nvPicPr>
        <p:blipFill>
          <a:blip r:embed="rId6">
            <a:clrChange>
              <a:clrFrom>
                <a:srgbClr val="F7EBC5"/>
              </a:clrFrom>
              <a:clrTo>
                <a:srgbClr val="F7EBC5">
                  <a:alpha val="0"/>
                </a:srgbClr>
              </a:clrTo>
            </a:clrChange>
            <a:extLst>
              <a:ext uri="{28A0092B-C50C-407E-A947-70E740481C1C}">
                <a14:useLocalDpi xmlns:a14="http://schemas.microsoft.com/office/drawing/2010/main" val="0"/>
              </a:ext>
            </a:extLst>
          </a:blip>
          <a:srcRect/>
          <a:stretch>
            <a:fillRect/>
          </a:stretch>
        </p:blipFill>
        <p:spPr bwMode="auto">
          <a:xfrm>
            <a:off x="8131010" y="1280040"/>
            <a:ext cx="3703983" cy="527767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1B111E6-AF8E-4D1B-4BD0-0DA0358A38D2}"/>
              </a:ext>
            </a:extLst>
          </p:cNvPr>
          <p:cNvSpPr txBox="1"/>
          <p:nvPr/>
        </p:nvSpPr>
        <p:spPr>
          <a:xfrm>
            <a:off x="770282" y="1957423"/>
            <a:ext cx="6882847" cy="4278094"/>
          </a:xfrm>
          <a:prstGeom prst="rect">
            <a:avLst/>
          </a:prstGeom>
          <a:noFill/>
        </p:spPr>
        <p:txBody>
          <a:bodyPr wrap="square">
            <a:spAutoFit/>
          </a:bodyPr>
          <a:lstStyle/>
          <a:p>
            <a:pPr>
              <a:buNone/>
            </a:pPr>
            <a:r>
              <a:rPr lang="en-US" b="1" dirty="0"/>
              <a:t>• </a:t>
            </a:r>
            <a:r>
              <a:rPr lang="en-US" sz="1600" b="1" dirty="0"/>
              <a:t>WWII engineer and pioneering innovator</a:t>
            </a:r>
          </a:p>
          <a:p>
            <a:pPr>
              <a:buNone/>
            </a:pPr>
            <a:r>
              <a:rPr lang="en-US" sz="1600" dirty="0"/>
              <a:t>Tilly Shilling was a highly skilled mechanical and aeronautical engineer working at the Royal Aircraft Establishment during the Second World War.</a:t>
            </a:r>
          </a:p>
          <a:p>
            <a:pPr>
              <a:buNone/>
            </a:pPr>
            <a:endParaRPr lang="en-US" sz="1600" dirty="0"/>
          </a:p>
          <a:p>
            <a:pPr>
              <a:buNone/>
            </a:pPr>
            <a:r>
              <a:rPr lang="en-US" sz="1600" b="1" dirty="0"/>
              <a:t>• Solved a critical Spitfire engine failure</a:t>
            </a:r>
          </a:p>
          <a:p>
            <a:pPr>
              <a:buNone/>
            </a:pPr>
            <a:r>
              <a:rPr lang="en-US" sz="1600" dirty="0"/>
              <a:t>She designed the famous “Tilly Shilling’s orifice,” a simple yet ingenious restrictor plate that stopped Spitfire and Hurricane engines from cutting out in steep dives.</a:t>
            </a:r>
          </a:p>
          <a:p>
            <a:pPr>
              <a:buNone/>
            </a:pPr>
            <a:endParaRPr lang="en-US" sz="1600" dirty="0"/>
          </a:p>
          <a:p>
            <a:pPr>
              <a:buNone/>
            </a:pPr>
            <a:r>
              <a:rPr lang="en-US" sz="1600" b="1" dirty="0"/>
              <a:t>• Under-</a:t>
            </a:r>
            <a:r>
              <a:rPr lang="en-US" sz="1600" b="1" dirty="0" err="1"/>
              <a:t>recognised</a:t>
            </a:r>
            <a:r>
              <a:rPr lang="en-US" sz="1600" b="1" dirty="0"/>
              <a:t> despite major impact</a:t>
            </a:r>
          </a:p>
          <a:p>
            <a:pPr>
              <a:buNone/>
            </a:pPr>
            <a:r>
              <a:rPr lang="en-US" sz="1600" dirty="0"/>
              <a:t>Her contribution saved  lives, yet she received far less recognition than her male colleagues, reflecting the gender norms of the time.</a:t>
            </a:r>
          </a:p>
          <a:p>
            <a:pPr>
              <a:buNone/>
            </a:pPr>
            <a:endParaRPr lang="en-US" sz="1600" dirty="0"/>
          </a:p>
          <a:p>
            <a:pPr>
              <a:buNone/>
            </a:pPr>
            <a:r>
              <a:rPr lang="en-US" sz="1600" b="1" dirty="0"/>
              <a:t>• Shows that ability was never the barrier</a:t>
            </a:r>
          </a:p>
          <a:p>
            <a:pPr>
              <a:buNone/>
            </a:pPr>
            <a:r>
              <a:rPr lang="en-US" sz="1600" dirty="0"/>
              <a:t>Her story demonstrates that women have always had the capability, but the real barrier has been the culture of engineering and whose achievements are given visibility</a:t>
            </a:r>
            <a:r>
              <a:rPr lang="en-US" dirty="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pic>
        <p:nvPicPr>
          <p:cNvPr id="163" name="Google Shape;163;p24" title="vecteezy_women-of-different-cultures-and-nationalities-stand-side-by_51291019.jpg"/>
          <p:cNvPicPr preferRelativeResize="0"/>
          <p:nvPr/>
        </p:nvPicPr>
        <p:blipFill rotWithShape="1">
          <a:blip r:embed="rId3">
            <a:alphaModFix amt="9000"/>
          </a:blip>
          <a:srcRect r="14726"/>
          <a:stretch/>
        </p:blipFill>
        <p:spPr>
          <a:xfrm>
            <a:off x="-40425" y="-22738"/>
            <a:ext cx="12272851" cy="6903475"/>
          </a:xfrm>
          <a:prstGeom prst="rect">
            <a:avLst/>
          </a:prstGeom>
          <a:noFill/>
          <a:ln>
            <a:noFill/>
          </a:ln>
        </p:spPr>
      </p:pic>
      <p:pic>
        <p:nvPicPr>
          <p:cNvPr id="164" name="Google Shape;164;p24"/>
          <p:cNvPicPr preferRelativeResize="0"/>
          <p:nvPr/>
        </p:nvPicPr>
        <p:blipFill rotWithShape="1">
          <a:blip r:embed="rId4">
            <a:alphaModFix amt="4000"/>
          </a:blip>
          <a:srcRect r="1390"/>
          <a:stretch/>
        </p:blipFill>
        <p:spPr>
          <a:xfrm>
            <a:off x="0" y="0"/>
            <a:ext cx="12192000" cy="6857999"/>
          </a:xfrm>
          <a:prstGeom prst="rect">
            <a:avLst/>
          </a:prstGeom>
          <a:noFill/>
          <a:ln>
            <a:noFill/>
          </a:ln>
        </p:spPr>
      </p:pic>
      <p:pic>
        <p:nvPicPr>
          <p:cNvPr id="165" name="Google Shape;165;p24"/>
          <p:cNvPicPr preferRelativeResize="0"/>
          <p:nvPr/>
        </p:nvPicPr>
        <p:blipFill>
          <a:blip r:embed="rId5">
            <a:alphaModFix amt="27000"/>
          </a:blip>
          <a:stretch>
            <a:fillRect/>
          </a:stretch>
        </p:blipFill>
        <p:spPr>
          <a:xfrm flipH="1">
            <a:off x="235957" y="6132987"/>
            <a:ext cx="351293" cy="543125"/>
          </a:xfrm>
          <a:prstGeom prst="rect">
            <a:avLst/>
          </a:prstGeom>
          <a:noFill/>
          <a:ln>
            <a:noFill/>
          </a:ln>
        </p:spPr>
      </p:pic>
      <p:sp>
        <p:nvSpPr>
          <p:cNvPr id="3" name="TextBox 2">
            <a:extLst>
              <a:ext uri="{FF2B5EF4-FFF2-40B4-BE49-F238E27FC236}">
                <a16:creationId xmlns:a16="http://schemas.microsoft.com/office/drawing/2014/main" id="{E013B2FD-41E3-7175-9971-4B7D68D46BF7}"/>
              </a:ext>
            </a:extLst>
          </p:cNvPr>
          <p:cNvSpPr txBox="1"/>
          <p:nvPr/>
        </p:nvSpPr>
        <p:spPr>
          <a:xfrm>
            <a:off x="2536964" y="334597"/>
            <a:ext cx="6167230" cy="646331"/>
          </a:xfrm>
          <a:prstGeom prst="rect">
            <a:avLst/>
          </a:prstGeom>
          <a:noFill/>
        </p:spPr>
        <p:txBody>
          <a:bodyPr wrap="square">
            <a:spAutoFit/>
          </a:bodyPr>
          <a:lstStyle/>
          <a:p>
            <a:pPr algn="ctr"/>
            <a:r>
              <a:rPr lang="en-GB" sz="3600" dirty="0"/>
              <a:t>Engineering Culture Today</a:t>
            </a:r>
          </a:p>
        </p:txBody>
      </p:sp>
      <p:sp>
        <p:nvSpPr>
          <p:cNvPr id="5" name="TextBox 4">
            <a:extLst>
              <a:ext uri="{FF2B5EF4-FFF2-40B4-BE49-F238E27FC236}">
                <a16:creationId xmlns:a16="http://schemas.microsoft.com/office/drawing/2014/main" id="{6D04705C-0061-D65A-7B13-77E04482BCEA}"/>
              </a:ext>
            </a:extLst>
          </p:cNvPr>
          <p:cNvSpPr txBox="1"/>
          <p:nvPr/>
        </p:nvSpPr>
        <p:spPr>
          <a:xfrm>
            <a:off x="1819688" y="1603757"/>
            <a:ext cx="8099563" cy="4185761"/>
          </a:xfrm>
          <a:prstGeom prst="rect">
            <a:avLst/>
          </a:prstGeom>
          <a:noFill/>
        </p:spPr>
        <p:txBody>
          <a:bodyPr wrap="square">
            <a:spAutoFit/>
          </a:bodyPr>
          <a:lstStyle/>
          <a:p>
            <a:r>
              <a:rPr lang="en-US" b="1" dirty="0"/>
              <a:t>Strong technical identity</a:t>
            </a:r>
          </a:p>
          <a:p>
            <a:r>
              <a:rPr lang="en-US" dirty="0"/>
              <a:t>Mechanical engineering places huge importance on technical skill and deep problem-solving ability, which heavily shapes the culture of the profession.</a:t>
            </a:r>
          </a:p>
          <a:p>
            <a:endParaRPr lang="en-US" dirty="0"/>
          </a:p>
          <a:p>
            <a:r>
              <a:rPr lang="en-US" b="1" dirty="0"/>
              <a:t> Masculine-coded norms</a:t>
            </a:r>
          </a:p>
          <a:p>
            <a:r>
              <a:rPr lang="en-US" dirty="0"/>
              <a:t>Many behaviours traditionally associated with men — such as being tough, assertive, or emotion-free — are still seen as the “default” in engineering settings.</a:t>
            </a:r>
          </a:p>
          <a:p>
            <a:endParaRPr lang="en-US" dirty="0"/>
          </a:p>
          <a:p>
            <a:r>
              <a:rPr lang="en-US" b="1" dirty="0"/>
              <a:t> Long-hours expectation</a:t>
            </a:r>
          </a:p>
          <a:p>
            <a:r>
              <a:rPr lang="en-US" dirty="0"/>
              <a:t>Success is often linked to being available for long hours and taking on intense workloads, which reinforces a culture not always inclusive of different life demands.</a:t>
            </a:r>
          </a:p>
          <a:p>
            <a:endParaRPr lang="en-US" dirty="0"/>
          </a:p>
          <a:p>
            <a:r>
              <a:rPr lang="en-US" b="1" dirty="0"/>
              <a:t> “Lone/technical hero” stereotype</a:t>
            </a:r>
          </a:p>
          <a:p>
            <a:r>
              <a:rPr lang="en-US" dirty="0"/>
              <a:t>Research (Faulkner, 2007; Seron et al., 2016) describes the common image of the engineer who works alone, solves problems independently and is viewed as the ‘technical hero.’</a:t>
            </a:r>
          </a:p>
          <a:p>
            <a:endParaRPr lang="en-US" dirty="0"/>
          </a:p>
          <a:p>
            <a:r>
              <a:rPr lang="en-US" b="1" dirty="0"/>
              <a:t> Narrow sense of who ‘fits’</a:t>
            </a:r>
          </a:p>
          <a:p>
            <a:r>
              <a:rPr lang="en-US" dirty="0"/>
              <a:t>These norms create a narrow idea of who looks like a ‘real engineer,’ which affects who gets noticed, supported and promoted into leadership roles.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25" title="vecteezy_women-of-different-cultures-and-nationalities-stand-side-by_51291019.jpg"/>
          <p:cNvPicPr preferRelativeResize="0"/>
          <p:nvPr/>
        </p:nvPicPr>
        <p:blipFill rotWithShape="1">
          <a:blip r:embed="rId3">
            <a:alphaModFix amt="9000"/>
          </a:blip>
          <a:srcRect r="14726"/>
          <a:stretch/>
        </p:blipFill>
        <p:spPr>
          <a:xfrm>
            <a:off x="-40425" y="-22738"/>
            <a:ext cx="12272851" cy="6903475"/>
          </a:xfrm>
          <a:prstGeom prst="rect">
            <a:avLst/>
          </a:prstGeom>
          <a:noFill/>
          <a:ln>
            <a:noFill/>
          </a:ln>
        </p:spPr>
      </p:pic>
      <p:pic>
        <p:nvPicPr>
          <p:cNvPr id="173" name="Google Shape;173;p25"/>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pic>
        <p:nvPicPr>
          <p:cNvPr id="174" name="Google Shape;174;p25"/>
          <p:cNvPicPr preferRelativeResize="0"/>
          <p:nvPr/>
        </p:nvPicPr>
        <p:blipFill>
          <a:blip r:embed="rId5">
            <a:alphaModFix amt="14000"/>
          </a:blip>
          <a:stretch>
            <a:fillRect/>
          </a:stretch>
        </p:blipFill>
        <p:spPr>
          <a:xfrm>
            <a:off x="5585954" y="-22738"/>
            <a:ext cx="7064074" cy="6858001"/>
          </a:xfrm>
          <a:prstGeom prst="rect">
            <a:avLst/>
          </a:prstGeom>
          <a:noFill/>
          <a:ln>
            <a:noFill/>
          </a:ln>
        </p:spPr>
      </p:pic>
      <p:sp>
        <p:nvSpPr>
          <p:cNvPr id="3" name="TextBox 2">
            <a:extLst>
              <a:ext uri="{FF2B5EF4-FFF2-40B4-BE49-F238E27FC236}">
                <a16:creationId xmlns:a16="http://schemas.microsoft.com/office/drawing/2014/main" id="{A43BC24B-701B-DD16-3481-D2FBBCDA6AE3}"/>
              </a:ext>
            </a:extLst>
          </p:cNvPr>
          <p:cNvSpPr txBox="1"/>
          <p:nvPr/>
        </p:nvSpPr>
        <p:spPr>
          <a:xfrm>
            <a:off x="2298424" y="273914"/>
            <a:ext cx="6706428" cy="461665"/>
          </a:xfrm>
          <a:prstGeom prst="rect">
            <a:avLst/>
          </a:prstGeom>
          <a:noFill/>
        </p:spPr>
        <p:txBody>
          <a:bodyPr wrap="square">
            <a:spAutoFit/>
          </a:bodyPr>
          <a:lstStyle/>
          <a:p>
            <a:pPr algn="ctr"/>
            <a:r>
              <a:rPr lang="en-GB" sz="2400" dirty="0"/>
              <a:t>Edgar Schein’s Organisational Culture Model </a:t>
            </a:r>
          </a:p>
        </p:txBody>
      </p:sp>
      <p:pic>
        <p:nvPicPr>
          <p:cNvPr id="6" name="Google Shape;318;p39" descr="An iceberg in the water">
            <a:extLst>
              <a:ext uri="{FF2B5EF4-FFF2-40B4-BE49-F238E27FC236}">
                <a16:creationId xmlns:a16="http://schemas.microsoft.com/office/drawing/2014/main" id="{1195C4BD-E8D5-4C13-C4A4-99A7A8A1A796}"/>
              </a:ext>
            </a:extLst>
          </p:cNvPr>
          <p:cNvPicPr preferRelativeResize="0">
            <a:picLocks/>
          </p:cNvPicPr>
          <p:nvPr/>
        </p:nvPicPr>
        <p:blipFill rotWithShape="1">
          <a:blip r:embed="rId6">
            <a:alphaModFix amt="85000"/>
          </a:blip>
          <a:srcRect l="23391" r="23391"/>
          <a:stretch/>
        </p:blipFill>
        <p:spPr>
          <a:xfrm>
            <a:off x="487018" y="1431234"/>
            <a:ext cx="4204252" cy="4492487"/>
          </a:xfrm>
          <a:prstGeom prst="rect">
            <a:avLst/>
          </a:prstGeom>
          <a:noFill/>
          <a:ln>
            <a:noFill/>
          </a:ln>
        </p:spPr>
      </p:pic>
      <p:sp>
        <p:nvSpPr>
          <p:cNvPr id="10" name="TextBox 9">
            <a:extLst>
              <a:ext uri="{FF2B5EF4-FFF2-40B4-BE49-F238E27FC236}">
                <a16:creationId xmlns:a16="http://schemas.microsoft.com/office/drawing/2014/main" id="{3FE161A6-7E06-5A42-B1B8-7E0C89FDB27E}"/>
              </a:ext>
            </a:extLst>
          </p:cNvPr>
          <p:cNvSpPr txBox="1"/>
          <p:nvPr/>
        </p:nvSpPr>
        <p:spPr>
          <a:xfrm>
            <a:off x="5317435" y="1516339"/>
            <a:ext cx="6706428" cy="4401205"/>
          </a:xfrm>
          <a:prstGeom prst="rect">
            <a:avLst/>
          </a:prstGeom>
          <a:noFill/>
        </p:spPr>
        <p:txBody>
          <a:bodyPr wrap="square">
            <a:spAutoFit/>
          </a:bodyPr>
          <a:lstStyle/>
          <a:p>
            <a:pPr>
              <a:buNone/>
            </a:pPr>
            <a:r>
              <a:rPr lang="en-US" b="1" dirty="0"/>
              <a:t>Artefacts (Visible Layer)</a:t>
            </a:r>
          </a:p>
          <a:p>
            <a:pPr>
              <a:buFont typeface="Arial" panose="020B0604020202020204" pitchFamily="34" charset="0"/>
              <a:buChar char="•"/>
            </a:pPr>
            <a:r>
              <a:rPr lang="en-US" dirty="0"/>
              <a:t>Equality policies, outreach </a:t>
            </a:r>
            <a:r>
              <a:rPr lang="en-US" dirty="0" err="1"/>
              <a:t>programmes</a:t>
            </a:r>
            <a:r>
              <a:rPr lang="en-US" dirty="0"/>
              <a:t>, recruitment campaigns</a:t>
            </a:r>
          </a:p>
          <a:p>
            <a:pPr>
              <a:buFont typeface="Arial" panose="020B0604020202020204" pitchFamily="34" charset="0"/>
              <a:buChar char="•"/>
            </a:pPr>
            <a:r>
              <a:rPr lang="en-US" dirty="0"/>
              <a:t>What organisations </a:t>
            </a:r>
            <a:r>
              <a:rPr lang="en-US" i="1" dirty="0"/>
              <a:t>display</a:t>
            </a:r>
            <a:r>
              <a:rPr lang="en-US" dirty="0"/>
              <a:t> about diversity</a:t>
            </a:r>
          </a:p>
          <a:p>
            <a:pPr>
              <a:buFont typeface="Arial" panose="020B0604020202020204" pitchFamily="34" charset="0"/>
              <a:buChar char="•"/>
            </a:pPr>
            <a:r>
              <a:rPr lang="en-US" dirty="0"/>
              <a:t>Visible efforts in mechanical engineering (“Women in STEM” posters &amp; events)</a:t>
            </a:r>
          </a:p>
          <a:p>
            <a:pPr>
              <a:buNone/>
            </a:pPr>
            <a:endParaRPr lang="en-US" dirty="0"/>
          </a:p>
          <a:p>
            <a:pPr>
              <a:buNone/>
            </a:pPr>
            <a:r>
              <a:rPr lang="en-US" b="1" dirty="0"/>
              <a:t>Espoused Values (What They Say They Believe)</a:t>
            </a:r>
          </a:p>
          <a:p>
            <a:pPr>
              <a:buFont typeface="Arial" panose="020B0604020202020204" pitchFamily="34" charset="0"/>
              <a:buChar char="•"/>
            </a:pPr>
            <a:r>
              <a:rPr lang="en-US" dirty="0"/>
              <a:t>Statements about fairness, meritocracy and inclusion</a:t>
            </a:r>
          </a:p>
          <a:p>
            <a:pPr>
              <a:buFont typeface="Arial" panose="020B0604020202020204" pitchFamily="34" charset="0"/>
              <a:buChar char="•"/>
            </a:pPr>
            <a:r>
              <a:rPr lang="en-US" dirty="0"/>
              <a:t>Leaders saying “we hire the best person for the job”</a:t>
            </a:r>
          </a:p>
          <a:p>
            <a:pPr>
              <a:buFont typeface="Arial" panose="020B0604020202020204" pitchFamily="34" charset="0"/>
              <a:buChar char="•"/>
            </a:pPr>
            <a:r>
              <a:rPr lang="en-US" dirty="0"/>
              <a:t>Mechanical engineering values technical excellence — but confidence gets mistaken for competence</a:t>
            </a:r>
          </a:p>
          <a:p>
            <a:pPr>
              <a:buFont typeface="Arial" panose="020B0604020202020204" pitchFamily="34" charset="0"/>
              <a:buChar char="•"/>
            </a:pPr>
            <a:r>
              <a:rPr lang="en-US" dirty="0"/>
              <a:t>What is said doesn’t always match everyday practice</a:t>
            </a:r>
          </a:p>
          <a:p>
            <a:pPr>
              <a:buNone/>
            </a:pPr>
            <a:endParaRPr lang="en-US" dirty="0"/>
          </a:p>
          <a:p>
            <a:pPr>
              <a:buNone/>
            </a:pPr>
            <a:r>
              <a:rPr lang="en-US" b="1" dirty="0"/>
              <a:t>Underlying Assumptions (Deep, Often Unspoken)</a:t>
            </a:r>
          </a:p>
          <a:p>
            <a:pPr>
              <a:buFont typeface="Arial" panose="020B0604020202020204" pitchFamily="34" charset="0"/>
              <a:buChar char="•"/>
            </a:pPr>
            <a:r>
              <a:rPr lang="en-US" dirty="0"/>
              <a:t>Hidden belief: “ideal engineer equals male”</a:t>
            </a:r>
          </a:p>
          <a:p>
            <a:pPr>
              <a:buFont typeface="Arial" panose="020B0604020202020204" pitchFamily="34" charset="0"/>
              <a:buChar char="•"/>
            </a:pPr>
            <a:r>
              <a:rPr lang="en-US" dirty="0"/>
              <a:t>Technical authority is coded masculine</a:t>
            </a:r>
          </a:p>
          <a:p>
            <a:pPr>
              <a:buFont typeface="Arial" panose="020B0604020202020204" pitchFamily="34" charset="0"/>
              <a:buChar char="•"/>
            </a:pPr>
            <a:r>
              <a:rPr lang="en-US" dirty="0"/>
              <a:t>Women expected to “fit in” by adjusting </a:t>
            </a:r>
            <a:r>
              <a:rPr lang="en-US" dirty="0" err="1"/>
              <a:t>behaviour</a:t>
            </a:r>
            <a:endParaRPr lang="en-US" dirty="0"/>
          </a:p>
          <a:p>
            <a:pPr>
              <a:buFont typeface="Arial" panose="020B0604020202020204" pitchFamily="34" charset="0"/>
              <a:buChar char="•"/>
            </a:pPr>
            <a:r>
              <a:rPr lang="en-US" dirty="0"/>
              <a:t>Powell, </a:t>
            </a:r>
            <a:r>
              <a:rPr lang="en-US" dirty="0" err="1"/>
              <a:t>Bagilhole</a:t>
            </a:r>
            <a:r>
              <a:rPr lang="en-US" dirty="0"/>
              <a:t> &amp; Dainty 2009: women “do and undo gender” to belong</a:t>
            </a:r>
          </a:p>
          <a:p>
            <a:pPr>
              <a:buFont typeface="Arial" panose="020B0604020202020204" pitchFamily="34" charset="0"/>
              <a:buChar char="•"/>
            </a:pPr>
            <a:r>
              <a:rPr lang="en-US" dirty="0"/>
              <a:t>West </a:t>
            </a:r>
            <a:r>
              <a:rPr lang="en-US"/>
              <a:t>&amp; Zimmerman 1987: </a:t>
            </a:r>
            <a:r>
              <a:rPr lang="en-US" dirty="0"/>
              <a:t>adapting </a:t>
            </a:r>
            <a:r>
              <a:rPr lang="en-US" dirty="0" err="1"/>
              <a:t>behaviour</a:t>
            </a:r>
            <a:r>
              <a:rPr lang="en-US" dirty="0"/>
              <a:t> to meet expectations</a:t>
            </a:r>
          </a:p>
          <a:p>
            <a:pPr>
              <a:buFont typeface="Arial" panose="020B0604020202020204" pitchFamily="34" charset="0"/>
              <a:buChar char="•"/>
            </a:pPr>
            <a:r>
              <a:rPr lang="en-US" dirty="0"/>
              <a:t>These assumptions shape who is trusted, supported and promoted</a:t>
            </a:r>
          </a:p>
          <a:p>
            <a:pPr>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pic>
        <p:nvPicPr>
          <p:cNvPr id="181" name="Google Shape;181;p26" title="vecteezy_women-of-different-cultures-and-nationalities-stand-side-by_51291019.jpg"/>
          <p:cNvPicPr preferRelativeResize="0"/>
          <p:nvPr/>
        </p:nvPicPr>
        <p:blipFill rotWithShape="1">
          <a:blip r:embed="rId3">
            <a:alphaModFix amt="9000"/>
          </a:blip>
          <a:srcRect r="14726"/>
          <a:stretch/>
        </p:blipFill>
        <p:spPr>
          <a:xfrm>
            <a:off x="-40425" y="-22738"/>
            <a:ext cx="12272851" cy="6903475"/>
          </a:xfrm>
          <a:prstGeom prst="rect">
            <a:avLst/>
          </a:prstGeom>
          <a:noFill/>
          <a:ln>
            <a:noFill/>
          </a:ln>
        </p:spPr>
      </p:pic>
      <p:pic>
        <p:nvPicPr>
          <p:cNvPr id="182" name="Google Shape;182;p26"/>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pic>
        <p:nvPicPr>
          <p:cNvPr id="183" name="Google Shape;183;p26"/>
          <p:cNvPicPr preferRelativeResize="0"/>
          <p:nvPr/>
        </p:nvPicPr>
        <p:blipFill rotWithShape="1">
          <a:blip r:embed="rId5">
            <a:alphaModFix amt="8000"/>
          </a:blip>
          <a:srcRect b="15504"/>
          <a:stretch/>
        </p:blipFill>
        <p:spPr>
          <a:xfrm rot="10800000">
            <a:off x="1" y="-22738"/>
            <a:ext cx="12191999" cy="6849176"/>
          </a:xfrm>
          <a:prstGeom prst="rect">
            <a:avLst/>
          </a:prstGeom>
          <a:noFill/>
          <a:ln>
            <a:noFill/>
          </a:ln>
        </p:spPr>
      </p:pic>
      <p:sp>
        <p:nvSpPr>
          <p:cNvPr id="7" name="TextBox 6">
            <a:extLst>
              <a:ext uri="{FF2B5EF4-FFF2-40B4-BE49-F238E27FC236}">
                <a16:creationId xmlns:a16="http://schemas.microsoft.com/office/drawing/2014/main" id="{89C5594C-912B-7639-D49A-9F7FDDD90658}"/>
              </a:ext>
            </a:extLst>
          </p:cNvPr>
          <p:cNvSpPr txBox="1"/>
          <p:nvPr/>
        </p:nvSpPr>
        <p:spPr>
          <a:xfrm>
            <a:off x="2705929" y="616394"/>
            <a:ext cx="6167230" cy="523220"/>
          </a:xfrm>
          <a:prstGeom prst="rect">
            <a:avLst/>
          </a:prstGeom>
          <a:noFill/>
        </p:spPr>
        <p:txBody>
          <a:bodyPr wrap="square">
            <a:spAutoFit/>
          </a:bodyPr>
          <a:lstStyle/>
          <a:p>
            <a:pPr algn="ctr"/>
            <a:r>
              <a:rPr lang="en-GB" sz="2800" dirty="0"/>
              <a:t>Politics of Mechanical Engineering</a:t>
            </a:r>
          </a:p>
        </p:txBody>
      </p:sp>
      <p:sp>
        <p:nvSpPr>
          <p:cNvPr id="13" name="TextBox 12">
            <a:extLst>
              <a:ext uri="{FF2B5EF4-FFF2-40B4-BE49-F238E27FC236}">
                <a16:creationId xmlns:a16="http://schemas.microsoft.com/office/drawing/2014/main" id="{E040C6C4-7776-2330-D81F-75B9D03C1BBA}"/>
              </a:ext>
            </a:extLst>
          </p:cNvPr>
          <p:cNvSpPr txBox="1"/>
          <p:nvPr/>
        </p:nvSpPr>
        <p:spPr>
          <a:xfrm>
            <a:off x="1709530" y="1931002"/>
            <a:ext cx="8746435" cy="4462760"/>
          </a:xfrm>
          <a:prstGeom prst="rect">
            <a:avLst/>
          </a:prstGeom>
          <a:noFill/>
        </p:spPr>
        <p:txBody>
          <a:bodyPr wrap="square">
            <a:spAutoFit/>
          </a:bodyPr>
          <a:lstStyle/>
          <a:p>
            <a:r>
              <a:rPr lang="en-US" sz="1800" b="1" dirty="0"/>
              <a:t>Informal networks shape opportunities</a:t>
            </a:r>
          </a:p>
          <a:p>
            <a:r>
              <a:rPr lang="en-US" sz="1800" dirty="0"/>
              <a:t>Progress often depends on who people know, who they’ve worked with before, and who happens to be “in the room” when opportunities come up.</a:t>
            </a:r>
          </a:p>
          <a:p>
            <a:endParaRPr lang="en-US" sz="1800" dirty="0"/>
          </a:p>
          <a:p>
            <a:r>
              <a:rPr lang="en-US" sz="1800" b="1" dirty="0"/>
              <a:t>Gatekeeping through visibility and access</a:t>
            </a:r>
          </a:p>
          <a:p>
            <a:r>
              <a:rPr lang="en-US" sz="1800" dirty="0"/>
              <a:t>Senior engineers often choose who gets the big, career-building projects — and those choices are influenced by familiarity and trust.</a:t>
            </a:r>
          </a:p>
          <a:p>
            <a:endParaRPr lang="en-US" sz="1800" dirty="0"/>
          </a:p>
          <a:p>
            <a:r>
              <a:rPr lang="en-US" sz="1800" b="1" dirty="0"/>
              <a:t>Women frequently given ‘team glue’ tasks</a:t>
            </a:r>
          </a:p>
          <a:p>
            <a:r>
              <a:rPr lang="en-US" sz="1800" dirty="0" err="1"/>
              <a:t>Eagly</a:t>
            </a:r>
            <a:r>
              <a:rPr lang="en-US" sz="1800" dirty="0"/>
              <a:t> &amp; Karau’s (2002) work shows women are more often asked to take on supportive, people-focused tasks that help the team but don’t lead to promotion.</a:t>
            </a:r>
          </a:p>
          <a:p>
            <a:endParaRPr lang="en-US" sz="1800" dirty="0"/>
          </a:p>
          <a:p>
            <a:r>
              <a:rPr lang="en-US" sz="1800" b="1" dirty="0"/>
              <a:t>Homophily</a:t>
            </a:r>
          </a:p>
          <a:p>
            <a:r>
              <a:rPr lang="en-US" sz="1800" dirty="0"/>
              <a:t>People naturally support those who feel similar to them, so in a male-dominated field, opportunities often circulate within male networks.</a:t>
            </a:r>
          </a:p>
          <a:p>
            <a:pPr marL="285750" indent="-285750">
              <a:buFont typeface="Arial" panose="020B0604020202020204" pitchFamily="34" charset="0"/>
              <a:buChar char="•"/>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0">
          <a:extLst>
            <a:ext uri="{FF2B5EF4-FFF2-40B4-BE49-F238E27FC236}">
              <a16:creationId xmlns:a16="http://schemas.microsoft.com/office/drawing/2014/main" id="{641DC772-FE41-2369-8C0D-21250B87F49C}"/>
            </a:ext>
          </a:extLst>
        </p:cNvPr>
        <p:cNvGrpSpPr/>
        <p:nvPr/>
      </p:nvGrpSpPr>
      <p:grpSpPr>
        <a:xfrm>
          <a:off x="0" y="0"/>
          <a:ext cx="0" cy="0"/>
          <a:chOff x="0" y="0"/>
          <a:chExt cx="0" cy="0"/>
        </a:xfrm>
      </p:grpSpPr>
      <p:pic>
        <p:nvPicPr>
          <p:cNvPr id="181" name="Google Shape;181;p26" title="vecteezy_women-of-different-cultures-and-nationalities-stand-side-by_51291019.jpg">
            <a:extLst>
              <a:ext uri="{FF2B5EF4-FFF2-40B4-BE49-F238E27FC236}">
                <a16:creationId xmlns:a16="http://schemas.microsoft.com/office/drawing/2014/main" id="{0806F189-ED3D-0034-D18F-26CF6F5EFB47}"/>
              </a:ext>
            </a:extLst>
          </p:cNvPr>
          <p:cNvPicPr preferRelativeResize="0"/>
          <p:nvPr/>
        </p:nvPicPr>
        <p:blipFill rotWithShape="1">
          <a:blip r:embed="rId3">
            <a:alphaModFix amt="9000"/>
          </a:blip>
          <a:srcRect r="14726"/>
          <a:stretch/>
        </p:blipFill>
        <p:spPr>
          <a:xfrm>
            <a:off x="-40425" y="-22738"/>
            <a:ext cx="12272851" cy="6903475"/>
          </a:xfrm>
          <a:prstGeom prst="rect">
            <a:avLst/>
          </a:prstGeom>
          <a:noFill/>
          <a:ln>
            <a:noFill/>
          </a:ln>
        </p:spPr>
      </p:pic>
      <p:pic>
        <p:nvPicPr>
          <p:cNvPr id="182" name="Google Shape;182;p26">
            <a:extLst>
              <a:ext uri="{FF2B5EF4-FFF2-40B4-BE49-F238E27FC236}">
                <a16:creationId xmlns:a16="http://schemas.microsoft.com/office/drawing/2014/main" id="{D77D0809-B69F-F91D-E3A6-EA23AA547B96}"/>
              </a:ext>
            </a:extLst>
          </p:cNvPr>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pic>
        <p:nvPicPr>
          <p:cNvPr id="183" name="Google Shape;183;p26">
            <a:extLst>
              <a:ext uri="{FF2B5EF4-FFF2-40B4-BE49-F238E27FC236}">
                <a16:creationId xmlns:a16="http://schemas.microsoft.com/office/drawing/2014/main" id="{9C954BBC-9BC8-52F1-2AE9-A9C10ED62B46}"/>
              </a:ext>
            </a:extLst>
          </p:cNvPr>
          <p:cNvPicPr preferRelativeResize="0"/>
          <p:nvPr/>
        </p:nvPicPr>
        <p:blipFill rotWithShape="1">
          <a:blip r:embed="rId5">
            <a:alphaModFix amt="8000"/>
          </a:blip>
          <a:srcRect b="15504"/>
          <a:stretch/>
        </p:blipFill>
        <p:spPr>
          <a:xfrm rot="10800000">
            <a:off x="-40425" y="31561"/>
            <a:ext cx="12191999" cy="6849176"/>
          </a:xfrm>
          <a:prstGeom prst="rect">
            <a:avLst/>
          </a:prstGeom>
          <a:noFill/>
          <a:ln>
            <a:noFill/>
          </a:ln>
        </p:spPr>
      </p:pic>
      <p:sp>
        <p:nvSpPr>
          <p:cNvPr id="3" name="TextBox 2">
            <a:extLst>
              <a:ext uri="{FF2B5EF4-FFF2-40B4-BE49-F238E27FC236}">
                <a16:creationId xmlns:a16="http://schemas.microsoft.com/office/drawing/2014/main" id="{DF68BE80-ADEE-7E99-2C81-3F46C74E8757}"/>
              </a:ext>
            </a:extLst>
          </p:cNvPr>
          <p:cNvSpPr txBox="1"/>
          <p:nvPr/>
        </p:nvSpPr>
        <p:spPr>
          <a:xfrm>
            <a:off x="2686050" y="541851"/>
            <a:ext cx="6167230" cy="584775"/>
          </a:xfrm>
          <a:prstGeom prst="rect">
            <a:avLst/>
          </a:prstGeom>
          <a:noFill/>
        </p:spPr>
        <p:txBody>
          <a:bodyPr wrap="square">
            <a:spAutoFit/>
          </a:bodyPr>
          <a:lstStyle/>
          <a:p>
            <a:pPr algn="ctr"/>
            <a:r>
              <a:rPr lang="en-GB" sz="3200" dirty="0"/>
              <a:t>Sponsorship as Cultural Lever</a:t>
            </a:r>
          </a:p>
        </p:txBody>
      </p:sp>
      <p:sp>
        <p:nvSpPr>
          <p:cNvPr id="11" name="TextBox 10">
            <a:extLst>
              <a:ext uri="{FF2B5EF4-FFF2-40B4-BE49-F238E27FC236}">
                <a16:creationId xmlns:a16="http://schemas.microsoft.com/office/drawing/2014/main" id="{E814A6A3-F2BE-688F-8304-CD9B7DE2DF8B}"/>
              </a:ext>
            </a:extLst>
          </p:cNvPr>
          <p:cNvSpPr txBox="1"/>
          <p:nvPr/>
        </p:nvSpPr>
        <p:spPr>
          <a:xfrm>
            <a:off x="1967948" y="1741524"/>
            <a:ext cx="8597347" cy="4524315"/>
          </a:xfrm>
          <a:prstGeom prst="rect">
            <a:avLst/>
          </a:prstGeom>
          <a:noFill/>
        </p:spPr>
        <p:txBody>
          <a:bodyPr wrap="square">
            <a:spAutoFit/>
          </a:bodyPr>
          <a:lstStyle/>
          <a:p>
            <a:pPr>
              <a:buNone/>
            </a:pPr>
            <a:r>
              <a:rPr lang="en-US" sz="1600" b="1" dirty="0"/>
              <a:t>• Men sponsored more than women</a:t>
            </a:r>
          </a:p>
          <a:p>
            <a:pPr>
              <a:buNone/>
            </a:pPr>
            <a:r>
              <a:rPr lang="en-US" sz="1600" dirty="0"/>
              <a:t>Research shows men are more likely to be championed by senior leaders who actively push their progression.</a:t>
            </a:r>
          </a:p>
          <a:p>
            <a:pPr>
              <a:buNone/>
            </a:pPr>
            <a:endParaRPr lang="en-US" sz="1600" dirty="0"/>
          </a:p>
          <a:p>
            <a:pPr>
              <a:buNone/>
            </a:pPr>
            <a:r>
              <a:rPr lang="en-US" sz="1600" b="1" dirty="0"/>
              <a:t>• Women mentored more than sponsored</a:t>
            </a:r>
          </a:p>
          <a:p>
            <a:pPr>
              <a:buNone/>
            </a:pPr>
            <a:r>
              <a:rPr lang="en-US" sz="1600" dirty="0"/>
              <a:t>Women often receive guidance and emotional support, but not the advocacy needed for real career movement.</a:t>
            </a:r>
          </a:p>
          <a:p>
            <a:pPr>
              <a:buNone/>
            </a:pPr>
            <a:endParaRPr lang="en-US" sz="1600" dirty="0"/>
          </a:p>
          <a:p>
            <a:pPr>
              <a:buNone/>
            </a:pPr>
            <a:r>
              <a:rPr lang="en-US" sz="1600" b="1" dirty="0"/>
              <a:t>• Sponsorship drives progression</a:t>
            </a:r>
          </a:p>
          <a:p>
            <a:pPr>
              <a:buNone/>
            </a:pPr>
            <a:r>
              <a:rPr lang="en-US" sz="1600" dirty="0"/>
              <a:t>Sponsorship opens doors to high-visibility projects, leadership roles, and strategic networks.</a:t>
            </a:r>
          </a:p>
          <a:p>
            <a:pPr>
              <a:buNone/>
            </a:pPr>
            <a:endParaRPr lang="en-US" sz="1600" dirty="0"/>
          </a:p>
          <a:p>
            <a:pPr>
              <a:buNone/>
            </a:pPr>
            <a:r>
              <a:rPr lang="en-US" sz="1600" b="1" dirty="0"/>
              <a:t>• A critical cultural lever</a:t>
            </a:r>
          </a:p>
          <a:p>
            <a:pPr>
              <a:buNone/>
            </a:pPr>
            <a:r>
              <a:rPr lang="en-US" sz="1600" dirty="0"/>
              <a:t>Increasing sponsorship for women can shift workplace culture and help broaden who is seen as “leadership material.”</a:t>
            </a:r>
          </a:p>
          <a:p>
            <a:pPr>
              <a:buNone/>
            </a:pPr>
            <a:endParaRPr lang="en-US" sz="1600" dirty="0"/>
          </a:p>
          <a:p>
            <a:pPr>
              <a:buNone/>
            </a:pPr>
            <a:r>
              <a:rPr lang="en-US" sz="1600" b="1" dirty="0"/>
              <a:t>• Builds inclusive artefacts in engineering culture</a:t>
            </a:r>
          </a:p>
          <a:p>
            <a:pPr>
              <a:buNone/>
            </a:pPr>
            <a:r>
              <a:rPr lang="en-US" sz="1600" dirty="0"/>
              <a:t>Sponsorship creates visible signs of change — new role models, more diverse project leads, and greater psychological safety.</a:t>
            </a:r>
          </a:p>
        </p:txBody>
      </p:sp>
    </p:spTree>
    <p:extLst>
      <p:ext uri="{BB962C8B-B14F-4D97-AF65-F5344CB8AC3E}">
        <p14:creationId xmlns:p14="http://schemas.microsoft.com/office/powerpoint/2010/main" val="1516269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0">
          <a:extLst>
            <a:ext uri="{FF2B5EF4-FFF2-40B4-BE49-F238E27FC236}">
              <a16:creationId xmlns:a16="http://schemas.microsoft.com/office/drawing/2014/main" id="{193F504F-C01E-61D3-FBC0-0EBC5D52CADE}"/>
            </a:ext>
          </a:extLst>
        </p:cNvPr>
        <p:cNvGrpSpPr/>
        <p:nvPr/>
      </p:nvGrpSpPr>
      <p:grpSpPr>
        <a:xfrm>
          <a:off x="0" y="0"/>
          <a:ext cx="0" cy="0"/>
          <a:chOff x="0" y="0"/>
          <a:chExt cx="0" cy="0"/>
        </a:xfrm>
      </p:grpSpPr>
      <p:pic>
        <p:nvPicPr>
          <p:cNvPr id="181" name="Google Shape;181;p26" title="vecteezy_women-of-different-cultures-and-nationalities-stand-side-by_51291019.jpg">
            <a:extLst>
              <a:ext uri="{FF2B5EF4-FFF2-40B4-BE49-F238E27FC236}">
                <a16:creationId xmlns:a16="http://schemas.microsoft.com/office/drawing/2014/main" id="{4807D873-5796-FB03-9899-A29E6B19666E}"/>
              </a:ext>
            </a:extLst>
          </p:cNvPr>
          <p:cNvPicPr preferRelativeResize="0"/>
          <p:nvPr/>
        </p:nvPicPr>
        <p:blipFill rotWithShape="1">
          <a:blip r:embed="rId3">
            <a:alphaModFix amt="9000"/>
          </a:blip>
          <a:srcRect r="14726"/>
          <a:stretch/>
        </p:blipFill>
        <p:spPr>
          <a:xfrm>
            <a:off x="-40425" y="-22738"/>
            <a:ext cx="12272851" cy="6903475"/>
          </a:xfrm>
          <a:prstGeom prst="rect">
            <a:avLst/>
          </a:prstGeom>
          <a:noFill/>
          <a:ln>
            <a:noFill/>
          </a:ln>
        </p:spPr>
      </p:pic>
      <p:pic>
        <p:nvPicPr>
          <p:cNvPr id="182" name="Google Shape;182;p26">
            <a:extLst>
              <a:ext uri="{FF2B5EF4-FFF2-40B4-BE49-F238E27FC236}">
                <a16:creationId xmlns:a16="http://schemas.microsoft.com/office/drawing/2014/main" id="{90C95BC8-C2EA-B009-A2AF-2760F4FC5ACB}"/>
              </a:ext>
            </a:extLst>
          </p:cNvPr>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pic>
        <p:nvPicPr>
          <p:cNvPr id="183" name="Google Shape;183;p26">
            <a:extLst>
              <a:ext uri="{FF2B5EF4-FFF2-40B4-BE49-F238E27FC236}">
                <a16:creationId xmlns:a16="http://schemas.microsoft.com/office/drawing/2014/main" id="{B3D4FC70-7856-83EE-90DB-574B0B7BBB50}"/>
              </a:ext>
            </a:extLst>
          </p:cNvPr>
          <p:cNvPicPr preferRelativeResize="0"/>
          <p:nvPr/>
        </p:nvPicPr>
        <p:blipFill rotWithShape="1">
          <a:blip r:embed="rId5">
            <a:alphaModFix amt="8000"/>
          </a:blip>
          <a:srcRect b="15504"/>
          <a:stretch/>
        </p:blipFill>
        <p:spPr>
          <a:xfrm rot="10800000">
            <a:off x="1" y="8824"/>
            <a:ext cx="12191999" cy="6849176"/>
          </a:xfrm>
          <a:prstGeom prst="rect">
            <a:avLst/>
          </a:prstGeom>
          <a:noFill/>
          <a:ln>
            <a:noFill/>
          </a:ln>
        </p:spPr>
      </p:pic>
      <p:sp>
        <p:nvSpPr>
          <p:cNvPr id="3" name="TextBox 2">
            <a:extLst>
              <a:ext uri="{FF2B5EF4-FFF2-40B4-BE49-F238E27FC236}">
                <a16:creationId xmlns:a16="http://schemas.microsoft.com/office/drawing/2014/main" id="{84A0EDAB-33FF-86D4-7EAC-8588D5458D45}"/>
              </a:ext>
            </a:extLst>
          </p:cNvPr>
          <p:cNvSpPr txBox="1"/>
          <p:nvPr/>
        </p:nvSpPr>
        <p:spPr>
          <a:xfrm>
            <a:off x="2695988" y="631302"/>
            <a:ext cx="6167230" cy="523220"/>
          </a:xfrm>
          <a:prstGeom prst="rect">
            <a:avLst/>
          </a:prstGeom>
          <a:noFill/>
        </p:spPr>
        <p:txBody>
          <a:bodyPr wrap="square">
            <a:spAutoFit/>
          </a:bodyPr>
          <a:lstStyle/>
          <a:p>
            <a:pPr algn="ctr"/>
            <a:r>
              <a:rPr lang="en-GB" sz="2800" dirty="0"/>
              <a:t>Evidence of Limited Progression</a:t>
            </a:r>
          </a:p>
        </p:txBody>
      </p:sp>
      <p:sp>
        <p:nvSpPr>
          <p:cNvPr id="11" name="TextBox 10">
            <a:extLst>
              <a:ext uri="{FF2B5EF4-FFF2-40B4-BE49-F238E27FC236}">
                <a16:creationId xmlns:a16="http://schemas.microsoft.com/office/drawing/2014/main" id="{288B5672-F779-C9EF-50D1-A1ECB9FCA73D}"/>
              </a:ext>
            </a:extLst>
          </p:cNvPr>
          <p:cNvSpPr txBox="1"/>
          <p:nvPr/>
        </p:nvSpPr>
        <p:spPr>
          <a:xfrm>
            <a:off x="2166730" y="1965789"/>
            <a:ext cx="8040757" cy="3970318"/>
          </a:xfrm>
          <a:prstGeom prst="rect">
            <a:avLst/>
          </a:prstGeom>
          <a:noFill/>
        </p:spPr>
        <p:txBody>
          <a:bodyPr wrap="square">
            <a:spAutoFit/>
          </a:bodyPr>
          <a:lstStyle/>
          <a:p>
            <a:pPr>
              <a:buNone/>
            </a:pPr>
            <a:r>
              <a:rPr lang="en-US" b="1" dirty="0"/>
              <a:t>• Women face the ‘double bind’</a:t>
            </a:r>
          </a:p>
          <a:p>
            <a:pPr>
              <a:buNone/>
            </a:pPr>
            <a:r>
              <a:rPr lang="en-US" dirty="0"/>
              <a:t>Assertiveness is judged negatively in women, while warmth is seen as a lack of authority — creating a no-win situation.</a:t>
            </a:r>
          </a:p>
          <a:p>
            <a:pPr>
              <a:buNone/>
            </a:pPr>
            <a:endParaRPr lang="en-US" dirty="0"/>
          </a:p>
          <a:p>
            <a:pPr>
              <a:buNone/>
            </a:pPr>
            <a:r>
              <a:rPr lang="en-US" b="1" dirty="0"/>
              <a:t>• Unequal visibility and recognition</a:t>
            </a:r>
          </a:p>
          <a:p>
            <a:pPr>
              <a:buNone/>
            </a:pPr>
            <a:r>
              <a:rPr lang="en-US" dirty="0"/>
              <a:t>Women’s contributions are noticed less often, limiting their access to stretch roles and leadership opportunities.</a:t>
            </a:r>
          </a:p>
          <a:p>
            <a:pPr>
              <a:buNone/>
            </a:pPr>
            <a:endParaRPr lang="en-US" dirty="0"/>
          </a:p>
          <a:p>
            <a:pPr>
              <a:buNone/>
            </a:pPr>
            <a:r>
              <a:rPr lang="en-US" b="1" dirty="0"/>
              <a:t>• Only 38% of senior leaders across the UK are women</a:t>
            </a:r>
          </a:p>
          <a:p>
            <a:pPr>
              <a:buNone/>
            </a:pPr>
            <a:r>
              <a:rPr lang="en-US" dirty="0"/>
              <a:t>And in mechanical engineering the numbers are even lower, showing a clear gap between ability and progression.</a:t>
            </a:r>
          </a:p>
          <a:p>
            <a:pPr>
              <a:buNone/>
            </a:pPr>
            <a:endParaRPr lang="en-US" dirty="0"/>
          </a:p>
          <a:p>
            <a:pPr>
              <a:buNone/>
            </a:pPr>
            <a:r>
              <a:rPr lang="en-US" b="1" dirty="0"/>
              <a:t>• Culture — not competence — limits advancement</a:t>
            </a:r>
          </a:p>
          <a:p>
            <a:pPr>
              <a:buNone/>
            </a:pPr>
            <a:r>
              <a:rPr lang="en-US" dirty="0"/>
              <a:t>Biases shaped by gender stereotypes influence evaluations, opportunities and leadership pathways.</a:t>
            </a:r>
          </a:p>
          <a:p>
            <a:pPr>
              <a:buNone/>
            </a:pPr>
            <a:endParaRPr lang="en-US" dirty="0"/>
          </a:p>
          <a:p>
            <a:pPr>
              <a:buNone/>
            </a:pPr>
            <a:r>
              <a:rPr lang="en-US" b="1" dirty="0"/>
              <a:t>• Role Congruity Theory explains the bias</a:t>
            </a:r>
          </a:p>
          <a:p>
            <a:pPr>
              <a:buNone/>
            </a:pPr>
            <a:r>
              <a:rPr lang="en-US" dirty="0" err="1"/>
              <a:t>Eagly</a:t>
            </a:r>
            <a:r>
              <a:rPr lang="en-US" dirty="0"/>
              <a:t> &amp; Karau (2002) show that stereotypes about women don’t match stereotypes about leaders, leading to unfair judgement.</a:t>
            </a:r>
          </a:p>
        </p:txBody>
      </p:sp>
    </p:spTree>
    <p:extLst>
      <p:ext uri="{BB962C8B-B14F-4D97-AF65-F5344CB8AC3E}">
        <p14:creationId xmlns:p14="http://schemas.microsoft.com/office/powerpoint/2010/main" val="944652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0">
          <a:extLst>
            <a:ext uri="{FF2B5EF4-FFF2-40B4-BE49-F238E27FC236}">
              <a16:creationId xmlns:a16="http://schemas.microsoft.com/office/drawing/2014/main" id="{45C49139-EE52-3EAF-27A9-91F8AF8E3CE8}"/>
            </a:ext>
          </a:extLst>
        </p:cNvPr>
        <p:cNvGrpSpPr/>
        <p:nvPr/>
      </p:nvGrpSpPr>
      <p:grpSpPr>
        <a:xfrm>
          <a:off x="0" y="0"/>
          <a:ext cx="0" cy="0"/>
          <a:chOff x="0" y="0"/>
          <a:chExt cx="0" cy="0"/>
        </a:xfrm>
      </p:grpSpPr>
      <p:pic>
        <p:nvPicPr>
          <p:cNvPr id="181" name="Google Shape;181;p26" title="vecteezy_women-of-different-cultures-and-nationalities-stand-side-by_51291019.jpg">
            <a:extLst>
              <a:ext uri="{FF2B5EF4-FFF2-40B4-BE49-F238E27FC236}">
                <a16:creationId xmlns:a16="http://schemas.microsoft.com/office/drawing/2014/main" id="{644FCA66-9A12-2F0A-0DAB-BDB4EB8589C1}"/>
              </a:ext>
            </a:extLst>
          </p:cNvPr>
          <p:cNvPicPr preferRelativeResize="0"/>
          <p:nvPr/>
        </p:nvPicPr>
        <p:blipFill rotWithShape="1">
          <a:blip r:embed="rId3">
            <a:alphaModFix amt="9000"/>
          </a:blip>
          <a:srcRect r="14726"/>
          <a:stretch/>
        </p:blipFill>
        <p:spPr>
          <a:xfrm>
            <a:off x="-40425" y="-22738"/>
            <a:ext cx="12272851" cy="6903475"/>
          </a:xfrm>
          <a:prstGeom prst="rect">
            <a:avLst/>
          </a:prstGeom>
          <a:noFill/>
          <a:ln>
            <a:noFill/>
          </a:ln>
        </p:spPr>
      </p:pic>
      <p:pic>
        <p:nvPicPr>
          <p:cNvPr id="182" name="Google Shape;182;p26">
            <a:extLst>
              <a:ext uri="{FF2B5EF4-FFF2-40B4-BE49-F238E27FC236}">
                <a16:creationId xmlns:a16="http://schemas.microsoft.com/office/drawing/2014/main" id="{4757BD0B-EDCC-6F78-023D-A311B7EBB4A9}"/>
              </a:ext>
            </a:extLst>
          </p:cNvPr>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pic>
        <p:nvPicPr>
          <p:cNvPr id="183" name="Google Shape;183;p26">
            <a:extLst>
              <a:ext uri="{FF2B5EF4-FFF2-40B4-BE49-F238E27FC236}">
                <a16:creationId xmlns:a16="http://schemas.microsoft.com/office/drawing/2014/main" id="{B1479627-63A7-A5FC-57A8-20556F57DCF2}"/>
              </a:ext>
            </a:extLst>
          </p:cNvPr>
          <p:cNvPicPr preferRelativeResize="0"/>
          <p:nvPr/>
        </p:nvPicPr>
        <p:blipFill rotWithShape="1">
          <a:blip r:embed="rId5">
            <a:alphaModFix amt="8000"/>
          </a:blip>
          <a:srcRect b="15504"/>
          <a:stretch/>
        </p:blipFill>
        <p:spPr>
          <a:xfrm rot="10800000">
            <a:off x="1" y="8824"/>
            <a:ext cx="12191999" cy="6849176"/>
          </a:xfrm>
          <a:prstGeom prst="rect">
            <a:avLst/>
          </a:prstGeom>
          <a:noFill/>
          <a:ln>
            <a:noFill/>
          </a:ln>
        </p:spPr>
      </p:pic>
      <p:sp>
        <p:nvSpPr>
          <p:cNvPr id="3" name="TextBox 2">
            <a:extLst>
              <a:ext uri="{FF2B5EF4-FFF2-40B4-BE49-F238E27FC236}">
                <a16:creationId xmlns:a16="http://schemas.microsoft.com/office/drawing/2014/main" id="{E19578EA-B6F9-1BE2-D094-71704DC83E60}"/>
              </a:ext>
            </a:extLst>
          </p:cNvPr>
          <p:cNvSpPr txBox="1"/>
          <p:nvPr/>
        </p:nvSpPr>
        <p:spPr>
          <a:xfrm>
            <a:off x="4107346" y="680999"/>
            <a:ext cx="6167230" cy="523220"/>
          </a:xfrm>
          <a:prstGeom prst="rect">
            <a:avLst/>
          </a:prstGeom>
          <a:noFill/>
        </p:spPr>
        <p:txBody>
          <a:bodyPr wrap="square">
            <a:spAutoFit/>
          </a:bodyPr>
          <a:lstStyle/>
          <a:p>
            <a:r>
              <a:rPr lang="en-GB" sz="2800" dirty="0"/>
              <a:t>Impact of Culture &amp; Politics</a:t>
            </a:r>
          </a:p>
        </p:txBody>
      </p:sp>
      <p:sp>
        <p:nvSpPr>
          <p:cNvPr id="9" name="TextBox 8">
            <a:extLst>
              <a:ext uri="{FF2B5EF4-FFF2-40B4-BE49-F238E27FC236}">
                <a16:creationId xmlns:a16="http://schemas.microsoft.com/office/drawing/2014/main" id="{5BBFBA68-3C0F-2B6A-8005-9621FEAA6D24}"/>
              </a:ext>
            </a:extLst>
          </p:cNvPr>
          <p:cNvSpPr txBox="1"/>
          <p:nvPr/>
        </p:nvSpPr>
        <p:spPr>
          <a:xfrm>
            <a:off x="587249" y="1821815"/>
            <a:ext cx="6648437" cy="4247317"/>
          </a:xfrm>
          <a:prstGeom prst="rect">
            <a:avLst/>
          </a:prstGeom>
          <a:noFill/>
        </p:spPr>
        <p:txBody>
          <a:bodyPr wrap="square">
            <a:spAutoFit/>
          </a:bodyPr>
          <a:lstStyle/>
          <a:p>
            <a:pPr>
              <a:buNone/>
            </a:pPr>
            <a:r>
              <a:rPr lang="en-US" sz="1800" b="1" dirty="0"/>
              <a:t>• Restricted access to opportunities</a:t>
            </a:r>
          </a:p>
          <a:p>
            <a:pPr>
              <a:buNone/>
            </a:pPr>
            <a:r>
              <a:rPr lang="en-US" sz="1800" dirty="0"/>
              <a:t>Women are less likely to be offered high-profile projects or included in key decision-making spaces.</a:t>
            </a:r>
          </a:p>
          <a:p>
            <a:pPr>
              <a:buNone/>
            </a:pPr>
            <a:endParaRPr lang="en-US" sz="1800" dirty="0"/>
          </a:p>
          <a:p>
            <a:pPr>
              <a:buNone/>
            </a:pPr>
            <a:r>
              <a:rPr lang="en-US" sz="1800" b="1" dirty="0"/>
              <a:t>• Fewer roles available</a:t>
            </a:r>
          </a:p>
          <a:p>
            <a:pPr>
              <a:buNone/>
            </a:pPr>
            <a:r>
              <a:rPr lang="en-US" sz="1800" dirty="0"/>
              <a:t>Progression slows when women aren’t given the challenging assignments that build visibility and leadership credibility.</a:t>
            </a:r>
          </a:p>
          <a:p>
            <a:pPr>
              <a:buNone/>
            </a:pPr>
            <a:endParaRPr lang="en-US" sz="1800" dirty="0"/>
          </a:p>
          <a:p>
            <a:pPr>
              <a:buNone/>
            </a:pPr>
            <a:r>
              <a:rPr lang="en-US" sz="1800" b="1" dirty="0"/>
              <a:t>• Increased scrutiny and subtle bias</a:t>
            </a:r>
          </a:p>
          <a:p>
            <a:pPr>
              <a:buNone/>
            </a:pPr>
            <a:r>
              <a:rPr lang="en-US" sz="1800" dirty="0"/>
              <a:t>Women’s work is often judged more closely, and mistakes can be remembered longer compared to their male colleagues.</a:t>
            </a:r>
          </a:p>
          <a:p>
            <a:pPr>
              <a:buNone/>
            </a:pPr>
            <a:endParaRPr lang="en-US" sz="1800" dirty="0"/>
          </a:p>
          <a:p>
            <a:pPr>
              <a:buNone/>
            </a:pPr>
            <a:r>
              <a:rPr lang="en-US" sz="1800" b="1" dirty="0"/>
              <a:t>• Slower progression despite capability</a:t>
            </a:r>
          </a:p>
          <a:p>
            <a:pPr>
              <a:buNone/>
            </a:pPr>
            <a:r>
              <a:rPr lang="en-US" sz="1800" dirty="0"/>
              <a:t>Cultural and political barriers — not ability — make it harder for women to move into senior roles.</a:t>
            </a:r>
          </a:p>
        </p:txBody>
      </p:sp>
    </p:spTree>
    <p:extLst>
      <p:ext uri="{BB962C8B-B14F-4D97-AF65-F5344CB8AC3E}">
        <p14:creationId xmlns:p14="http://schemas.microsoft.com/office/powerpoint/2010/main" val="2034297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0">
          <a:extLst>
            <a:ext uri="{FF2B5EF4-FFF2-40B4-BE49-F238E27FC236}">
              <a16:creationId xmlns:a16="http://schemas.microsoft.com/office/drawing/2014/main" id="{8964F4B6-A49F-152B-2940-C85DD4AE7346}"/>
            </a:ext>
          </a:extLst>
        </p:cNvPr>
        <p:cNvGrpSpPr/>
        <p:nvPr/>
      </p:nvGrpSpPr>
      <p:grpSpPr>
        <a:xfrm>
          <a:off x="0" y="0"/>
          <a:ext cx="0" cy="0"/>
          <a:chOff x="0" y="0"/>
          <a:chExt cx="0" cy="0"/>
        </a:xfrm>
      </p:grpSpPr>
      <p:pic>
        <p:nvPicPr>
          <p:cNvPr id="181" name="Google Shape;181;p26" title="vecteezy_women-of-different-cultures-and-nationalities-stand-side-by_51291019.jpg">
            <a:extLst>
              <a:ext uri="{FF2B5EF4-FFF2-40B4-BE49-F238E27FC236}">
                <a16:creationId xmlns:a16="http://schemas.microsoft.com/office/drawing/2014/main" id="{F3B2F2C5-8E0C-CA58-E1F8-A5F08AB136DA}"/>
              </a:ext>
            </a:extLst>
          </p:cNvPr>
          <p:cNvPicPr preferRelativeResize="0"/>
          <p:nvPr/>
        </p:nvPicPr>
        <p:blipFill rotWithShape="1">
          <a:blip r:embed="rId3">
            <a:alphaModFix amt="9000"/>
          </a:blip>
          <a:srcRect r="14726"/>
          <a:stretch/>
        </p:blipFill>
        <p:spPr>
          <a:xfrm>
            <a:off x="-40425" y="-22738"/>
            <a:ext cx="12272851" cy="6903475"/>
          </a:xfrm>
          <a:prstGeom prst="rect">
            <a:avLst/>
          </a:prstGeom>
          <a:noFill/>
          <a:ln>
            <a:noFill/>
          </a:ln>
        </p:spPr>
      </p:pic>
      <p:pic>
        <p:nvPicPr>
          <p:cNvPr id="182" name="Google Shape;182;p26">
            <a:extLst>
              <a:ext uri="{FF2B5EF4-FFF2-40B4-BE49-F238E27FC236}">
                <a16:creationId xmlns:a16="http://schemas.microsoft.com/office/drawing/2014/main" id="{477EF966-7C6E-8085-4EDE-5597D20C0ADD}"/>
              </a:ext>
            </a:extLst>
          </p:cNvPr>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pic>
        <p:nvPicPr>
          <p:cNvPr id="183" name="Google Shape;183;p26">
            <a:extLst>
              <a:ext uri="{FF2B5EF4-FFF2-40B4-BE49-F238E27FC236}">
                <a16:creationId xmlns:a16="http://schemas.microsoft.com/office/drawing/2014/main" id="{67FF5118-87D0-2B64-EEFA-DA70DFD54AD3}"/>
              </a:ext>
            </a:extLst>
          </p:cNvPr>
          <p:cNvPicPr preferRelativeResize="0"/>
          <p:nvPr/>
        </p:nvPicPr>
        <p:blipFill rotWithShape="1">
          <a:blip r:embed="rId5">
            <a:alphaModFix amt="8000"/>
          </a:blip>
          <a:srcRect b="15504"/>
          <a:stretch/>
        </p:blipFill>
        <p:spPr>
          <a:xfrm rot="10800000">
            <a:off x="1" y="8824"/>
            <a:ext cx="12191999" cy="6849176"/>
          </a:xfrm>
          <a:prstGeom prst="rect">
            <a:avLst/>
          </a:prstGeom>
          <a:noFill/>
          <a:ln>
            <a:noFill/>
          </a:ln>
        </p:spPr>
      </p:pic>
      <p:sp>
        <p:nvSpPr>
          <p:cNvPr id="3" name="TextBox 2">
            <a:extLst>
              <a:ext uri="{FF2B5EF4-FFF2-40B4-BE49-F238E27FC236}">
                <a16:creationId xmlns:a16="http://schemas.microsoft.com/office/drawing/2014/main" id="{89016911-A43B-CD10-DFAF-512281012535}"/>
              </a:ext>
            </a:extLst>
          </p:cNvPr>
          <p:cNvSpPr txBox="1"/>
          <p:nvPr/>
        </p:nvSpPr>
        <p:spPr>
          <a:xfrm>
            <a:off x="4256433" y="621364"/>
            <a:ext cx="6167230" cy="523220"/>
          </a:xfrm>
          <a:prstGeom prst="rect">
            <a:avLst/>
          </a:prstGeom>
          <a:noFill/>
        </p:spPr>
        <p:txBody>
          <a:bodyPr wrap="square">
            <a:spAutoFit/>
          </a:bodyPr>
          <a:lstStyle/>
          <a:p>
            <a:r>
              <a:rPr lang="en-GB" sz="2800" dirty="0"/>
              <a:t>Benefits of Diversity</a:t>
            </a:r>
          </a:p>
        </p:txBody>
      </p:sp>
      <p:sp>
        <p:nvSpPr>
          <p:cNvPr id="9" name="TextBox 8">
            <a:extLst>
              <a:ext uri="{FF2B5EF4-FFF2-40B4-BE49-F238E27FC236}">
                <a16:creationId xmlns:a16="http://schemas.microsoft.com/office/drawing/2014/main" id="{FEA19FB4-310F-76CF-5BB2-8ADEB0BC01AE}"/>
              </a:ext>
            </a:extLst>
          </p:cNvPr>
          <p:cNvSpPr txBox="1"/>
          <p:nvPr/>
        </p:nvSpPr>
        <p:spPr>
          <a:xfrm>
            <a:off x="2961368" y="5761373"/>
            <a:ext cx="6167230" cy="738664"/>
          </a:xfrm>
          <a:prstGeom prst="rect">
            <a:avLst/>
          </a:prstGeom>
          <a:noFill/>
        </p:spPr>
        <p:txBody>
          <a:bodyPr wrap="square">
            <a:spAutoFit/>
          </a:bodyPr>
          <a:lstStyle/>
          <a:p>
            <a:r>
              <a:rPr lang="en-US" dirty="0"/>
              <a:t>The Royal Academy of Engineering (2022) highlights that diverse teams don’t just create fairer workplaces — they actually perform better, driving stronger innovation, safer design, and improved problem-solving.”</a:t>
            </a:r>
            <a:endParaRPr lang="en-GB" dirty="0"/>
          </a:p>
        </p:txBody>
      </p:sp>
      <p:sp>
        <p:nvSpPr>
          <p:cNvPr id="11" name="TextBox 10">
            <a:extLst>
              <a:ext uri="{FF2B5EF4-FFF2-40B4-BE49-F238E27FC236}">
                <a16:creationId xmlns:a16="http://schemas.microsoft.com/office/drawing/2014/main" id="{397A516C-25E7-235C-83E6-8E5EC7121853}"/>
              </a:ext>
            </a:extLst>
          </p:cNvPr>
          <p:cNvSpPr txBox="1"/>
          <p:nvPr/>
        </p:nvSpPr>
        <p:spPr>
          <a:xfrm>
            <a:off x="1162879" y="1640955"/>
            <a:ext cx="10008703" cy="3539430"/>
          </a:xfrm>
          <a:prstGeom prst="rect">
            <a:avLst/>
          </a:prstGeom>
          <a:noFill/>
        </p:spPr>
        <p:txBody>
          <a:bodyPr wrap="square">
            <a:spAutoFit/>
          </a:bodyPr>
          <a:lstStyle/>
          <a:p>
            <a:pPr>
              <a:buNone/>
            </a:pPr>
            <a:r>
              <a:rPr lang="en-US" b="1" dirty="0"/>
              <a:t>• Higher performance across teams</a:t>
            </a:r>
          </a:p>
          <a:p>
            <a:pPr>
              <a:buNone/>
            </a:pPr>
            <a:r>
              <a:rPr lang="en-US" dirty="0"/>
              <a:t>Research consistently shows that mixed-gender teams perform better than homogeneous ones.</a:t>
            </a:r>
          </a:p>
          <a:p>
            <a:pPr>
              <a:buNone/>
            </a:pPr>
            <a:endParaRPr lang="en-US" dirty="0"/>
          </a:p>
          <a:p>
            <a:pPr>
              <a:buNone/>
            </a:pPr>
            <a:r>
              <a:rPr lang="en-US" b="1" dirty="0"/>
              <a:t>• More innovation and creativity</a:t>
            </a:r>
          </a:p>
          <a:p>
            <a:pPr>
              <a:buNone/>
            </a:pPr>
            <a:r>
              <a:rPr lang="en-US" dirty="0"/>
              <a:t>A wider range of ideas, experiences and thinking styles leads to stronger problem-solving and better design outcomes.</a:t>
            </a:r>
          </a:p>
          <a:p>
            <a:pPr>
              <a:buNone/>
            </a:pPr>
            <a:endParaRPr lang="en-US" dirty="0"/>
          </a:p>
          <a:p>
            <a:pPr>
              <a:buNone/>
            </a:pPr>
            <a:r>
              <a:rPr lang="en-US" b="1" dirty="0"/>
              <a:t>• Better decision-making processes</a:t>
            </a:r>
          </a:p>
          <a:p>
            <a:pPr>
              <a:buNone/>
            </a:pPr>
            <a:r>
              <a:rPr lang="en-US" dirty="0"/>
              <a:t>Diverse groups explore more options, challenge assumptions and avoid “one-way thinking.”</a:t>
            </a:r>
          </a:p>
          <a:p>
            <a:pPr>
              <a:buNone/>
            </a:pPr>
            <a:endParaRPr lang="en-US" dirty="0"/>
          </a:p>
          <a:p>
            <a:pPr>
              <a:buNone/>
            </a:pPr>
            <a:r>
              <a:rPr lang="en-US" b="1" dirty="0"/>
              <a:t>• Reduced groupthink</a:t>
            </a:r>
          </a:p>
          <a:p>
            <a:pPr>
              <a:buNone/>
            </a:pPr>
            <a:r>
              <a:rPr lang="en-US" dirty="0"/>
              <a:t>Different perspectives help teams notice risks earlier and prevent everyone following the same line of thought.</a:t>
            </a:r>
          </a:p>
          <a:p>
            <a:pPr>
              <a:buNone/>
            </a:pPr>
            <a:endParaRPr lang="en-US" dirty="0"/>
          </a:p>
          <a:p>
            <a:pPr>
              <a:buNone/>
            </a:pPr>
            <a:r>
              <a:rPr lang="en-US" b="1" dirty="0"/>
              <a:t>• Evidence from engineering bodies</a:t>
            </a:r>
          </a:p>
          <a:p>
            <a:pPr>
              <a:buNone/>
            </a:pPr>
            <a:r>
              <a:rPr lang="en-US" dirty="0"/>
              <a:t>Royal Academy of Engineering (2022): diverse teams achieve safer designs and stronger innovation.</a:t>
            </a:r>
            <a:br>
              <a:rPr lang="en-US" dirty="0"/>
            </a:br>
            <a:r>
              <a:rPr lang="en-US" dirty="0"/>
              <a:t>Women’s Engineering Society (2023): women = 16.5% of engineering workforce; leadership representation still far lower.</a:t>
            </a:r>
            <a:br>
              <a:rPr lang="en-US" dirty="0"/>
            </a:br>
            <a:r>
              <a:rPr lang="en-US" dirty="0"/>
              <a:t>Culture — not capability — continues to shape progression.</a:t>
            </a:r>
          </a:p>
        </p:txBody>
      </p:sp>
    </p:spTree>
    <p:extLst>
      <p:ext uri="{BB962C8B-B14F-4D97-AF65-F5344CB8AC3E}">
        <p14:creationId xmlns:p14="http://schemas.microsoft.com/office/powerpoint/2010/main" val="1670021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pic>
        <p:nvPicPr>
          <p:cNvPr id="190" name="Google Shape;190;p27" title="vecteezy_women-of-different-cultures-and-nationalities-stand-side-by_51291019.jpg"/>
          <p:cNvPicPr preferRelativeResize="0"/>
          <p:nvPr/>
        </p:nvPicPr>
        <p:blipFill rotWithShape="1">
          <a:blip r:embed="rId3">
            <a:alphaModFix amt="9000"/>
          </a:blip>
          <a:srcRect r="14726"/>
          <a:stretch/>
        </p:blipFill>
        <p:spPr>
          <a:xfrm>
            <a:off x="-40425" y="-22738"/>
            <a:ext cx="12272851" cy="6903475"/>
          </a:xfrm>
          <a:prstGeom prst="rect">
            <a:avLst/>
          </a:prstGeom>
          <a:noFill/>
          <a:ln>
            <a:noFill/>
          </a:ln>
        </p:spPr>
      </p:pic>
      <p:pic>
        <p:nvPicPr>
          <p:cNvPr id="191" name="Google Shape;191;p27"/>
          <p:cNvPicPr preferRelativeResize="0"/>
          <p:nvPr/>
        </p:nvPicPr>
        <p:blipFill>
          <a:blip r:embed="rId4">
            <a:alphaModFix amt="27000"/>
          </a:blip>
          <a:stretch>
            <a:fillRect/>
          </a:stretch>
        </p:blipFill>
        <p:spPr>
          <a:xfrm flipH="1">
            <a:off x="235957" y="6132987"/>
            <a:ext cx="351293" cy="543125"/>
          </a:xfrm>
          <a:prstGeom prst="rect">
            <a:avLst/>
          </a:prstGeom>
          <a:noFill/>
          <a:ln>
            <a:noFill/>
          </a:ln>
        </p:spPr>
      </p:pic>
      <p:pic>
        <p:nvPicPr>
          <p:cNvPr id="192" name="Google Shape;192;p27"/>
          <p:cNvPicPr preferRelativeResize="0"/>
          <p:nvPr/>
        </p:nvPicPr>
        <p:blipFill>
          <a:blip r:embed="rId5">
            <a:alphaModFix amt="6000"/>
          </a:blip>
          <a:stretch>
            <a:fillRect/>
          </a:stretch>
        </p:blipFill>
        <p:spPr>
          <a:xfrm>
            <a:off x="4417654" y="99391"/>
            <a:ext cx="7814772" cy="6903500"/>
          </a:xfrm>
          <a:prstGeom prst="rect">
            <a:avLst/>
          </a:prstGeom>
          <a:noFill/>
          <a:ln>
            <a:noFill/>
          </a:ln>
        </p:spPr>
      </p:pic>
      <p:sp>
        <p:nvSpPr>
          <p:cNvPr id="3" name="TextBox 2">
            <a:extLst>
              <a:ext uri="{FF2B5EF4-FFF2-40B4-BE49-F238E27FC236}">
                <a16:creationId xmlns:a16="http://schemas.microsoft.com/office/drawing/2014/main" id="{DD294CDE-50C3-6194-6023-F6D45DCC266D}"/>
              </a:ext>
            </a:extLst>
          </p:cNvPr>
          <p:cNvSpPr txBox="1"/>
          <p:nvPr/>
        </p:nvSpPr>
        <p:spPr>
          <a:xfrm>
            <a:off x="3620328" y="636273"/>
            <a:ext cx="6206986" cy="584775"/>
          </a:xfrm>
          <a:prstGeom prst="rect">
            <a:avLst/>
          </a:prstGeom>
          <a:noFill/>
        </p:spPr>
        <p:txBody>
          <a:bodyPr wrap="square">
            <a:spAutoFit/>
          </a:bodyPr>
          <a:lstStyle/>
          <a:p>
            <a:r>
              <a:rPr lang="en-GB" sz="3200" dirty="0"/>
              <a:t>Transformational Leadership</a:t>
            </a:r>
          </a:p>
        </p:txBody>
      </p:sp>
      <p:sp>
        <p:nvSpPr>
          <p:cNvPr id="9" name="TextBox 8">
            <a:extLst>
              <a:ext uri="{FF2B5EF4-FFF2-40B4-BE49-F238E27FC236}">
                <a16:creationId xmlns:a16="http://schemas.microsoft.com/office/drawing/2014/main" id="{04FF4F95-A060-DCC1-A5F6-F5071AA74C0A}"/>
              </a:ext>
            </a:extLst>
          </p:cNvPr>
          <p:cNvSpPr txBox="1"/>
          <p:nvPr/>
        </p:nvSpPr>
        <p:spPr>
          <a:xfrm>
            <a:off x="5707322" y="1880059"/>
            <a:ext cx="5832008" cy="3170099"/>
          </a:xfrm>
          <a:prstGeom prst="rect">
            <a:avLst/>
          </a:prstGeom>
          <a:noFill/>
        </p:spPr>
        <p:txBody>
          <a:bodyPr wrap="square">
            <a:spAutoFit/>
          </a:bodyPr>
          <a:lstStyle/>
          <a:p>
            <a:pPr>
              <a:buNone/>
            </a:pPr>
            <a:endParaRPr lang="en-US" sz="2000" b="1" dirty="0"/>
          </a:p>
          <a:p>
            <a:pPr>
              <a:buFont typeface="Arial" panose="020B0604020202020204" pitchFamily="34" charset="0"/>
              <a:buChar char="•"/>
            </a:pPr>
            <a:r>
              <a:rPr lang="en-US" sz="2000" dirty="0"/>
              <a:t>Challenges old engineering norms</a:t>
            </a:r>
          </a:p>
          <a:p>
            <a:pPr>
              <a:buFont typeface="Arial" panose="020B0604020202020204" pitchFamily="34" charset="0"/>
              <a:buChar char="•"/>
            </a:pPr>
            <a:endParaRPr lang="en-US" sz="2000" dirty="0"/>
          </a:p>
          <a:p>
            <a:pPr>
              <a:buFont typeface="Arial" panose="020B0604020202020204" pitchFamily="34" charset="0"/>
              <a:buChar char="•"/>
            </a:pPr>
            <a:r>
              <a:rPr lang="en-US" sz="2000" dirty="0"/>
              <a:t>Models inclusive leadership in technical teams</a:t>
            </a:r>
          </a:p>
          <a:p>
            <a:pPr>
              <a:buFont typeface="Arial" panose="020B0604020202020204" pitchFamily="34" charset="0"/>
              <a:buChar char="•"/>
            </a:pPr>
            <a:endParaRPr lang="en-US" sz="2000" dirty="0"/>
          </a:p>
          <a:p>
            <a:pPr>
              <a:buFont typeface="Arial" panose="020B0604020202020204" pitchFamily="34" charset="0"/>
              <a:buChar char="•"/>
            </a:pPr>
            <a:r>
              <a:rPr lang="en-US" sz="2000" dirty="0"/>
              <a:t>Creates psychological safety in male-dominated environments</a:t>
            </a:r>
          </a:p>
          <a:p>
            <a:pPr>
              <a:buFont typeface="Arial" panose="020B0604020202020204" pitchFamily="34" charset="0"/>
              <a:buChar char="•"/>
            </a:pPr>
            <a:endParaRPr lang="en-US" sz="2000" dirty="0"/>
          </a:p>
          <a:p>
            <a:pPr>
              <a:buFont typeface="Arial" panose="020B0604020202020204" pitchFamily="34" charset="0"/>
              <a:buChar char="•"/>
            </a:pPr>
            <a:r>
              <a:rPr lang="en-US" sz="2000" dirty="0"/>
              <a:t>Develops others through visibility, support &amp; growth</a:t>
            </a:r>
          </a:p>
        </p:txBody>
      </p:sp>
      <p:sp>
        <p:nvSpPr>
          <p:cNvPr id="11" name="TextBox 10">
            <a:extLst>
              <a:ext uri="{FF2B5EF4-FFF2-40B4-BE49-F238E27FC236}">
                <a16:creationId xmlns:a16="http://schemas.microsoft.com/office/drawing/2014/main" id="{61C7DDC8-ECCD-397E-AC92-E450B4B6E131}"/>
              </a:ext>
            </a:extLst>
          </p:cNvPr>
          <p:cNvSpPr txBox="1"/>
          <p:nvPr/>
        </p:nvSpPr>
        <p:spPr>
          <a:xfrm>
            <a:off x="3441424" y="1221048"/>
            <a:ext cx="6206986" cy="738664"/>
          </a:xfrm>
          <a:prstGeom prst="rect">
            <a:avLst/>
          </a:prstGeom>
          <a:noFill/>
        </p:spPr>
        <p:txBody>
          <a:bodyPr wrap="square">
            <a:spAutoFit/>
          </a:bodyPr>
          <a:lstStyle/>
          <a:p>
            <a:pPr algn="ctr"/>
            <a:r>
              <a:rPr lang="en-US" dirty="0"/>
              <a:t>Transformational leadership was first introduced by James MacGregor Burns (1978) and later developed into an </a:t>
            </a:r>
            <a:r>
              <a:rPr lang="en-US" dirty="0" err="1"/>
              <a:t>organisational</a:t>
            </a:r>
            <a:r>
              <a:rPr lang="en-US" dirty="0"/>
              <a:t> model by Bernard Bass (1985).”</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pic>
        <p:nvPicPr>
          <p:cNvPr id="235" name="Google Shape;235;p31"/>
          <p:cNvPicPr preferRelativeResize="0"/>
          <p:nvPr/>
        </p:nvPicPr>
        <p:blipFill>
          <a:blip r:embed="rId3">
            <a:alphaModFix amt="12000"/>
          </a:blip>
          <a:stretch>
            <a:fillRect/>
          </a:stretch>
        </p:blipFill>
        <p:spPr>
          <a:xfrm>
            <a:off x="-228600" y="0"/>
            <a:ext cx="5429241" cy="6858000"/>
          </a:xfrm>
          <a:prstGeom prst="rect">
            <a:avLst/>
          </a:prstGeom>
          <a:noFill/>
          <a:ln>
            <a:noFill/>
          </a:ln>
        </p:spPr>
      </p:pic>
      <p:pic>
        <p:nvPicPr>
          <p:cNvPr id="236" name="Google Shape;236;p31"/>
          <p:cNvPicPr preferRelativeResize="0"/>
          <p:nvPr/>
        </p:nvPicPr>
        <p:blipFill rotWithShape="1">
          <a:blip r:embed="rId4">
            <a:alphaModFix amt="11000"/>
          </a:blip>
          <a:srcRect t="2095"/>
          <a:stretch/>
        </p:blipFill>
        <p:spPr>
          <a:xfrm>
            <a:off x="5143513" y="228600"/>
            <a:ext cx="7981875" cy="6903500"/>
          </a:xfrm>
          <a:prstGeom prst="rect">
            <a:avLst/>
          </a:prstGeom>
          <a:noFill/>
          <a:ln>
            <a:noFill/>
          </a:ln>
        </p:spPr>
      </p:pic>
      <p:pic>
        <p:nvPicPr>
          <p:cNvPr id="237" name="Google Shape;237;p31"/>
          <p:cNvPicPr preferRelativeResize="0"/>
          <p:nvPr/>
        </p:nvPicPr>
        <p:blipFill>
          <a:blip r:embed="rId5">
            <a:alphaModFix/>
          </a:blip>
          <a:stretch>
            <a:fillRect/>
          </a:stretch>
        </p:blipFill>
        <p:spPr>
          <a:xfrm flipH="1">
            <a:off x="235957" y="6132987"/>
            <a:ext cx="351293" cy="543125"/>
          </a:xfrm>
          <a:prstGeom prst="rect">
            <a:avLst/>
          </a:prstGeom>
          <a:noFill/>
          <a:ln>
            <a:noFill/>
          </a:ln>
        </p:spPr>
      </p:pic>
      <p:sp>
        <p:nvSpPr>
          <p:cNvPr id="3" name="TextBox 2">
            <a:extLst>
              <a:ext uri="{FF2B5EF4-FFF2-40B4-BE49-F238E27FC236}">
                <a16:creationId xmlns:a16="http://schemas.microsoft.com/office/drawing/2014/main" id="{E53DE208-972E-FD20-B88B-2F1E0DCFEE46}"/>
              </a:ext>
            </a:extLst>
          </p:cNvPr>
          <p:cNvSpPr txBox="1"/>
          <p:nvPr/>
        </p:nvSpPr>
        <p:spPr>
          <a:xfrm>
            <a:off x="2130292" y="561729"/>
            <a:ext cx="6132442" cy="707886"/>
          </a:xfrm>
          <a:prstGeom prst="rect">
            <a:avLst/>
          </a:prstGeom>
          <a:noFill/>
        </p:spPr>
        <p:txBody>
          <a:bodyPr wrap="square">
            <a:spAutoFit/>
          </a:bodyPr>
          <a:lstStyle/>
          <a:p>
            <a:pPr algn="ctr"/>
            <a:r>
              <a:rPr lang="en-GB" sz="4000" dirty="0"/>
              <a:t>Why + How</a:t>
            </a:r>
          </a:p>
        </p:txBody>
      </p:sp>
      <p:sp>
        <p:nvSpPr>
          <p:cNvPr id="5" name="TextBox 4">
            <a:extLst>
              <a:ext uri="{FF2B5EF4-FFF2-40B4-BE49-F238E27FC236}">
                <a16:creationId xmlns:a16="http://schemas.microsoft.com/office/drawing/2014/main" id="{84DA87EF-5D5C-D31C-7FBB-0373B312C2D3}"/>
              </a:ext>
            </a:extLst>
          </p:cNvPr>
          <p:cNvSpPr txBox="1"/>
          <p:nvPr/>
        </p:nvSpPr>
        <p:spPr>
          <a:xfrm>
            <a:off x="3304761" y="1581786"/>
            <a:ext cx="6132442" cy="830997"/>
          </a:xfrm>
          <a:prstGeom prst="rect">
            <a:avLst/>
          </a:prstGeom>
          <a:noFill/>
        </p:spPr>
        <p:txBody>
          <a:bodyPr wrap="square">
            <a:spAutoFit/>
          </a:bodyPr>
          <a:lstStyle/>
          <a:p>
            <a:r>
              <a:rPr lang="en-GB" sz="2400" dirty="0"/>
              <a:t>         Schein = WHY</a:t>
            </a:r>
          </a:p>
          <a:p>
            <a:r>
              <a:rPr lang="en-GB" sz="2400" dirty="0"/>
              <a:t>Transformational = HOW</a:t>
            </a:r>
          </a:p>
        </p:txBody>
      </p:sp>
      <p:sp>
        <p:nvSpPr>
          <p:cNvPr id="9" name="TextBox 8">
            <a:extLst>
              <a:ext uri="{FF2B5EF4-FFF2-40B4-BE49-F238E27FC236}">
                <a16:creationId xmlns:a16="http://schemas.microsoft.com/office/drawing/2014/main" id="{D13C2D13-FDEE-76D8-80C6-2F381354CDC5}"/>
              </a:ext>
            </a:extLst>
          </p:cNvPr>
          <p:cNvSpPr txBox="1"/>
          <p:nvPr/>
        </p:nvSpPr>
        <p:spPr>
          <a:xfrm>
            <a:off x="122587" y="2932460"/>
            <a:ext cx="6738730" cy="2677656"/>
          </a:xfrm>
          <a:prstGeom prst="rect">
            <a:avLst/>
          </a:prstGeom>
          <a:noFill/>
        </p:spPr>
        <p:txBody>
          <a:bodyPr wrap="square">
            <a:spAutoFit/>
          </a:bodyPr>
          <a:lstStyle/>
          <a:p>
            <a:pPr>
              <a:buNone/>
            </a:pPr>
            <a:r>
              <a:rPr lang="en-US" b="1" dirty="0"/>
              <a:t>• Schein’s model explains </a:t>
            </a:r>
            <a:r>
              <a:rPr lang="en-US" b="1" i="1" dirty="0"/>
              <a:t>why</a:t>
            </a:r>
            <a:r>
              <a:rPr lang="en-US" b="1" dirty="0"/>
              <a:t> inequality persists</a:t>
            </a:r>
            <a:br>
              <a:rPr lang="en-US" dirty="0"/>
            </a:br>
            <a:r>
              <a:rPr lang="en-US" dirty="0"/>
              <a:t>Deep assumptions and norms shape who “fits” and who progresses.</a:t>
            </a:r>
          </a:p>
          <a:p>
            <a:pPr>
              <a:buNone/>
            </a:pPr>
            <a:endParaRPr lang="en-US" dirty="0"/>
          </a:p>
          <a:p>
            <a:pPr>
              <a:buNone/>
            </a:pPr>
            <a:r>
              <a:rPr lang="en-US" b="1" dirty="0"/>
              <a:t>• Cultural patterns sustain imbalance in mechanical engineering</a:t>
            </a:r>
            <a:br>
              <a:rPr lang="en-US" dirty="0"/>
            </a:br>
            <a:r>
              <a:rPr lang="en-US" dirty="0"/>
              <a:t>Masculine-coded expectations influence daily </a:t>
            </a:r>
            <a:r>
              <a:rPr lang="en-US" dirty="0" err="1"/>
              <a:t>behaviour</a:t>
            </a:r>
            <a:r>
              <a:rPr lang="en-US" dirty="0"/>
              <a:t> and decisions.</a:t>
            </a:r>
          </a:p>
          <a:p>
            <a:pPr>
              <a:buNone/>
            </a:pPr>
            <a:endParaRPr lang="en-US" dirty="0"/>
          </a:p>
          <a:p>
            <a:pPr>
              <a:buNone/>
            </a:pPr>
            <a:r>
              <a:rPr lang="en-US" b="1" dirty="0"/>
              <a:t>• Transformational leadership provides the </a:t>
            </a:r>
            <a:r>
              <a:rPr lang="en-US" b="1" i="1" dirty="0"/>
              <a:t>how</a:t>
            </a:r>
            <a:br>
              <a:rPr lang="en-US" dirty="0"/>
            </a:br>
            <a:r>
              <a:rPr lang="en-US" dirty="0"/>
              <a:t>Models inclusion, challenges outdated norms, and builds psychological safety.</a:t>
            </a:r>
          </a:p>
          <a:p>
            <a:pPr>
              <a:buNone/>
            </a:pPr>
            <a:endParaRPr lang="en-US" dirty="0"/>
          </a:p>
          <a:p>
            <a:pPr>
              <a:buNone/>
            </a:pPr>
            <a:r>
              <a:rPr lang="en-US" b="1" dirty="0"/>
              <a:t>• Real progress = awareness + visible leadership action</a:t>
            </a:r>
            <a:br>
              <a:rPr lang="en-US" dirty="0"/>
            </a:br>
            <a:r>
              <a:rPr lang="en-US" dirty="0"/>
              <a:t>Leaders shift culture through consistent </a:t>
            </a:r>
            <a:r>
              <a:rPr lang="en-US" dirty="0" err="1"/>
              <a:t>behaviour</a:t>
            </a:r>
            <a:r>
              <a:rPr lang="en-US" dirty="0"/>
              <a:t> and advocacy.</a:t>
            </a:r>
          </a:p>
          <a:p>
            <a:pPr>
              <a:buNone/>
            </a:pPr>
            <a:endParaRPr lang="en-US" dirty="0"/>
          </a:p>
        </p:txBody>
      </p:sp>
      <p:sp>
        <p:nvSpPr>
          <p:cNvPr id="11" name="TextBox 10">
            <a:extLst>
              <a:ext uri="{FF2B5EF4-FFF2-40B4-BE49-F238E27FC236}">
                <a16:creationId xmlns:a16="http://schemas.microsoft.com/office/drawing/2014/main" id="{632D478A-2953-ED86-3FC4-7B8087FB84C6}"/>
              </a:ext>
            </a:extLst>
          </p:cNvPr>
          <p:cNvSpPr txBox="1"/>
          <p:nvPr/>
        </p:nvSpPr>
        <p:spPr>
          <a:xfrm>
            <a:off x="5242161" y="6152892"/>
            <a:ext cx="6713882" cy="523220"/>
          </a:xfrm>
          <a:prstGeom prst="rect">
            <a:avLst/>
          </a:prstGeom>
          <a:noFill/>
        </p:spPr>
        <p:txBody>
          <a:bodyPr wrap="square">
            <a:spAutoFit/>
          </a:bodyPr>
          <a:lstStyle/>
          <a:p>
            <a:pPr>
              <a:buNone/>
            </a:pPr>
            <a:r>
              <a:rPr lang="en-US" b="1" dirty="0"/>
              <a:t>• “Transformational leadership ignites human potential and turns vision into action.” — Blane (2017)</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pic>
        <p:nvPicPr>
          <p:cNvPr id="244" name="Google Shape;244;p32"/>
          <p:cNvPicPr preferRelativeResize="0"/>
          <p:nvPr/>
        </p:nvPicPr>
        <p:blipFill>
          <a:blip r:embed="rId3">
            <a:alphaModFix amt="12000"/>
          </a:blip>
          <a:stretch>
            <a:fillRect/>
          </a:stretch>
        </p:blipFill>
        <p:spPr>
          <a:xfrm>
            <a:off x="0" y="0"/>
            <a:ext cx="5429241" cy="6858000"/>
          </a:xfrm>
          <a:prstGeom prst="rect">
            <a:avLst/>
          </a:prstGeom>
          <a:noFill/>
          <a:ln>
            <a:noFill/>
          </a:ln>
        </p:spPr>
      </p:pic>
      <p:pic>
        <p:nvPicPr>
          <p:cNvPr id="245" name="Google Shape;245;p32"/>
          <p:cNvPicPr preferRelativeResize="0"/>
          <p:nvPr/>
        </p:nvPicPr>
        <p:blipFill>
          <a:blip r:embed="rId4">
            <a:alphaModFix/>
          </a:blip>
          <a:stretch>
            <a:fillRect/>
          </a:stretch>
        </p:blipFill>
        <p:spPr>
          <a:xfrm flipH="1">
            <a:off x="235957" y="6132987"/>
            <a:ext cx="351293" cy="543125"/>
          </a:xfrm>
          <a:prstGeom prst="rect">
            <a:avLst/>
          </a:prstGeom>
          <a:noFill/>
          <a:ln>
            <a:noFill/>
          </a:ln>
        </p:spPr>
      </p:pic>
      <p:pic>
        <p:nvPicPr>
          <p:cNvPr id="246" name="Google Shape;246;p32"/>
          <p:cNvPicPr preferRelativeResize="0"/>
          <p:nvPr/>
        </p:nvPicPr>
        <p:blipFill rotWithShape="1">
          <a:blip r:embed="rId5">
            <a:alphaModFix amt="8000"/>
          </a:blip>
          <a:srcRect b="15504"/>
          <a:stretch/>
        </p:blipFill>
        <p:spPr>
          <a:xfrm rot="10800000">
            <a:off x="1" y="8824"/>
            <a:ext cx="12191999" cy="6849176"/>
          </a:xfrm>
          <a:prstGeom prst="rect">
            <a:avLst/>
          </a:prstGeom>
          <a:noFill/>
          <a:ln>
            <a:noFill/>
          </a:ln>
        </p:spPr>
      </p:pic>
      <p:sp>
        <p:nvSpPr>
          <p:cNvPr id="5" name="TextBox 4">
            <a:extLst>
              <a:ext uri="{FF2B5EF4-FFF2-40B4-BE49-F238E27FC236}">
                <a16:creationId xmlns:a16="http://schemas.microsoft.com/office/drawing/2014/main" id="{E4ABDA0D-6F1F-39F4-954E-06D35CE7D722}"/>
              </a:ext>
            </a:extLst>
          </p:cNvPr>
          <p:cNvSpPr txBox="1"/>
          <p:nvPr/>
        </p:nvSpPr>
        <p:spPr>
          <a:xfrm>
            <a:off x="2345627" y="2782982"/>
            <a:ext cx="6167230" cy="2893100"/>
          </a:xfrm>
          <a:prstGeom prst="rect">
            <a:avLst/>
          </a:prstGeom>
          <a:noFill/>
        </p:spPr>
        <p:txBody>
          <a:bodyPr wrap="square">
            <a:spAutoFit/>
          </a:bodyPr>
          <a:lstStyle/>
          <a:p>
            <a:pPr algn="ctr"/>
            <a:r>
              <a:rPr lang="en-US" sz="2400" dirty="0"/>
              <a:t>• Increasing focus on collaboration</a:t>
            </a:r>
            <a:br>
              <a:rPr lang="en-US" sz="2400" dirty="0"/>
            </a:br>
            <a:r>
              <a:rPr lang="en-US" sz="2400" dirty="0"/>
              <a:t>• Emotional intelligence now valued alongside technical skill</a:t>
            </a:r>
            <a:br>
              <a:rPr lang="en-US" sz="2400" dirty="0"/>
            </a:br>
            <a:r>
              <a:rPr lang="en-US" sz="2400" dirty="0"/>
              <a:t>• Leadership identities becoming broader</a:t>
            </a:r>
            <a:br>
              <a:rPr lang="en-US" sz="2400" dirty="0"/>
            </a:br>
            <a:r>
              <a:rPr lang="en-US" sz="2400" dirty="0"/>
              <a:t>• Sector shifting toward more human-</a:t>
            </a:r>
            <a:r>
              <a:rPr lang="en-US" sz="2400" dirty="0" err="1"/>
              <a:t>centred</a:t>
            </a:r>
            <a:r>
              <a:rPr lang="en-US" sz="2400" dirty="0"/>
              <a:t> design</a:t>
            </a:r>
          </a:p>
          <a:p>
            <a:pPr algn="ctr"/>
            <a:endParaRPr lang="en-US" sz="2400" dirty="0"/>
          </a:p>
          <a:p>
            <a:endParaRPr lang="en-US" dirty="0"/>
          </a:p>
        </p:txBody>
      </p:sp>
      <p:sp>
        <p:nvSpPr>
          <p:cNvPr id="9" name="TextBox 8">
            <a:extLst>
              <a:ext uri="{FF2B5EF4-FFF2-40B4-BE49-F238E27FC236}">
                <a16:creationId xmlns:a16="http://schemas.microsoft.com/office/drawing/2014/main" id="{69B5AE1A-4483-478E-9365-D9C556048480}"/>
              </a:ext>
            </a:extLst>
          </p:cNvPr>
          <p:cNvSpPr txBox="1"/>
          <p:nvPr/>
        </p:nvSpPr>
        <p:spPr>
          <a:xfrm>
            <a:off x="2643390" y="836808"/>
            <a:ext cx="6167230" cy="1015663"/>
          </a:xfrm>
          <a:prstGeom prst="rect">
            <a:avLst/>
          </a:prstGeom>
          <a:noFill/>
        </p:spPr>
        <p:txBody>
          <a:bodyPr wrap="square">
            <a:spAutoFit/>
          </a:bodyPr>
          <a:lstStyle/>
          <a:p>
            <a:r>
              <a:rPr lang="en-US" sz="2000" b="1" dirty="0"/>
              <a:t>Mechanical engineering is changing — slowly, but definitely. When culture shifts, opportunity shifts.”</a:t>
            </a:r>
            <a:r>
              <a:rPr lang="en-GB" sz="2000" dirty="0"/>
              <a:t> </a:t>
            </a:r>
            <a:r>
              <a:rPr lang="en-GB" sz="1600" dirty="0" err="1"/>
              <a:t>EngineeringUK</a:t>
            </a:r>
            <a:r>
              <a:rPr lang="en-GB" sz="1600" dirty="0"/>
              <a:t> (2022) &amp; RAEng (2022)</a:t>
            </a:r>
            <a:endParaRPr lang="en-US" sz="1600" b="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pic>
        <p:nvPicPr>
          <p:cNvPr id="262" name="Google Shape;262;p34"/>
          <p:cNvPicPr preferRelativeResize="0"/>
          <p:nvPr/>
        </p:nvPicPr>
        <p:blipFill>
          <a:blip r:embed="rId3">
            <a:alphaModFix amt="12000"/>
          </a:blip>
          <a:stretch>
            <a:fillRect/>
          </a:stretch>
        </p:blipFill>
        <p:spPr>
          <a:xfrm>
            <a:off x="0" y="0"/>
            <a:ext cx="5429241" cy="6858000"/>
          </a:xfrm>
          <a:prstGeom prst="rect">
            <a:avLst/>
          </a:prstGeom>
          <a:noFill/>
          <a:ln>
            <a:noFill/>
          </a:ln>
        </p:spPr>
      </p:pic>
      <p:pic>
        <p:nvPicPr>
          <p:cNvPr id="263" name="Google Shape;263;p34"/>
          <p:cNvPicPr preferRelativeResize="0"/>
          <p:nvPr/>
        </p:nvPicPr>
        <p:blipFill>
          <a:blip r:embed="rId4">
            <a:alphaModFix/>
          </a:blip>
          <a:stretch>
            <a:fillRect/>
          </a:stretch>
        </p:blipFill>
        <p:spPr>
          <a:xfrm flipH="1">
            <a:off x="235957" y="6132987"/>
            <a:ext cx="351293" cy="543125"/>
          </a:xfrm>
          <a:prstGeom prst="rect">
            <a:avLst/>
          </a:prstGeom>
          <a:noFill/>
          <a:ln>
            <a:noFill/>
          </a:ln>
        </p:spPr>
      </p:pic>
      <p:pic>
        <p:nvPicPr>
          <p:cNvPr id="264" name="Google Shape;264;p34"/>
          <p:cNvPicPr preferRelativeResize="0"/>
          <p:nvPr/>
        </p:nvPicPr>
        <p:blipFill>
          <a:blip r:embed="rId5">
            <a:alphaModFix amt="14000"/>
          </a:blip>
          <a:stretch>
            <a:fillRect/>
          </a:stretch>
        </p:blipFill>
        <p:spPr>
          <a:xfrm>
            <a:off x="5312839" y="-268357"/>
            <a:ext cx="7366844" cy="6858001"/>
          </a:xfrm>
          <a:prstGeom prst="rect">
            <a:avLst/>
          </a:prstGeom>
          <a:noFill/>
          <a:ln>
            <a:noFill/>
          </a:ln>
        </p:spPr>
      </p:pic>
      <p:sp>
        <p:nvSpPr>
          <p:cNvPr id="3" name="TextBox 2">
            <a:extLst>
              <a:ext uri="{FF2B5EF4-FFF2-40B4-BE49-F238E27FC236}">
                <a16:creationId xmlns:a16="http://schemas.microsoft.com/office/drawing/2014/main" id="{AC77BECC-7FB4-C196-F9D4-3DF219375689}"/>
              </a:ext>
            </a:extLst>
          </p:cNvPr>
          <p:cNvSpPr txBox="1"/>
          <p:nvPr/>
        </p:nvSpPr>
        <p:spPr>
          <a:xfrm>
            <a:off x="2902142" y="546989"/>
            <a:ext cx="6152320" cy="830997"/>
          </a:xfrm>
          <a:prstGeom prst="rect">
            <a:avLst/>
          </a:prstGeom>
          <a:noFill/>
        </p:spPr>
        <p:txBody>
          <a:bodyPr wrap="square">
            <a:spAutoFit/>
          </a:bodyPr>
          <a:lstStyle/>
          <a:p>
            <a:pPr algn="ctr"/>
            <a:r>
              <a:rPr lang="en-US" sz="2400" b="1" dirty="0"/>
              <a:t>Conclusion: Mechanical Engineering &amp; Women’s Progression</a:t>
            </a:r>
            <a:endParaRPr lang="en-GB" sz="2400" dirty="0"/>
          </a:p>
        </p:txBody>
      </p:sp>
      <p:sp>
        <p:nvSpPr>
          <p:cNvPr id="5" name="TextBox 4">
            <a:extLst>
              <a:ext uri="{FF2B5EF4-FFF2-40B4-BE49-F238E27FC236}">
                <a16:creationId xmlns:a16="http://schemas.microsoft.com/office/drawing/2014/main" id="{9607AA02-E004-49EF-DDBF-373526CC557A}"/>
              </a:ext>
            </a:extLst>
          </p:cNvPr>
          <p:cNvSpPr txBox="1"/>
          <p:nvPr/>
        </p:nvSpPr>
        <p:spPr>
          <a:xfrm>
            <a:off x="2549752" y="1709532"/>
            <a:ext cx="6375952" cy="3908762"/>
          </a:xfrm>
          <a:prstGeom prst="rect">
            <a:avLst/>
          </a:prstGeom>
          <a:noFill/>
        </p:spPr>
        <p:txBody>
          <a:bodyPr wrap="square">
            <a:spAutoFit/>
          </a:bodyPr>
          <a:lstStyle/>
          <a:p>
            <a:endParaRPr lang="en-US" b="1" dirty="0"/>
          </a:p>
          <a:p>
            <a:pPr marL="285750" indent="-285750">
              <a:buFont typeface="Wingdings" panose="05000000000000000000" pitchFamily="2" charset="2"/>
              <a:buChar char="Ø"/>
            </a:pPr>
            <a:r>
              <a:rPr lang="en-US" sz="2000" dirty="0"/>
              <a:t>Culture and politics still shape who advances in mechanical engineering</a:t>
            </a:r>
          </a:p>
          <a:p>
            <a:pPr marL="285750" indent="-285750">
              <a:buFont typeface="Wingdings" panose="05000000000000000000" pitchFamily="2" charset="2"/>
              <a:buChar char="Ø"/>
            </a:pPr>
            <a:endParaRPr lang="en-US" sz="2000" dirty="0"/>
          </a:p>
          <a:p>
            <a:pPr marL="285750" indent="-285750">
              <a:buFont typeface="Wingdings" panose="05000000000000000000" pitchFamily="2" charset="2"/>
              <a:buChar char="Ø"/>
            </a:pPr>
            <a:r>
              <a:rPr lang="en-US" sz="2000" dirty="0"/>
              <a:t>Women are capable and present, but progression is uneven</a:t>
            </a:r>
          </a:p>
          <a:p>
            <a:pPr marL="285750" indent="-285750">
              <a:buFont typeface="Wingdings" panose="05000000000000000000" pitchFamily="2" charset="2"/>
              <a:buChar char="Ø"/>
            </a:pPr>
            <a:endParaRPr lang="en-US" sz="2000" dirty="0"/>
          </a:p>
          <a:p>
            <a:pPr marL="285750" indent="-285750">
              <a:buFont typeface="Wingdings" panose="05000000000000000000" pitchFamily="2" charset="2"/>
              <a:buChar char="Ø"/>
            </a:pPr>
            <a:r>
              <a:rPr lang="en-US" sz="2000" dirty="0"/>
              <a:t>Inclusive and transformational leadership supports real change</a:t>
            </a:r>
          </a:p>
          <a:p>
            <a:pPr marL="285750" indent="-285750">
              <a:buFont typeface="Wingdings" panose="05000000000000000000" pitchFamily="2" charset="2"/>
              <a:buChar char="Ø"/>
            </a:pPr>
            <a:endParaRPr lang="en-US" sz="2000" dirty="0"/>
          </a:p>
          <a:p>
            <a:pPr marL="285750" indent="-285750">
              <a:buFont typeface="Wingdings" panose="05000000000000000000" pitchFamily="2" charset="2"/>
              <a:buChar char="Ø"/>
            </a:pPr>
            <a:r>
              <a:rPr lang="en-US" sz="2000" dirty="0"/>
              <a:t>A more diverse mechanical engineering sector = stronger innovation and better outcomes</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pic>
        <p:nvPicPr>
          <p:cNvPr id="271" name="Google Shape;271;p35"/>
          <p:cNvPicPr preferRelativeResize="0"/>
          <p:nvPr/>
        </p:nvPicPr>
        <p:blipFill rotWithShape="1">
          <a:blip r:embed="rId3">
            <a:alphaModFix amt="79000"/>
          </a:blip>
          <a:srcRect t="14502" b="1230"/>
          <a:stretch/>
        </p:blipFill>
        <p:spPr>
          <a:xfrm>
            <a:off x="0" y="0"/>
            <a:ext cx="12192000" cy="6858000"/>
          </a:xfrm>
          <a:prstGeom prst="rect">
            <a:avLst/>
          </a:prstGeom>
          <a:noFill/>
          <a:ln>
            <a:noFill/>
          </a:ln>
        </p:spPr>
      </p:pic>
      <p:pic>
        <p:nvPicPr>
          <p:cNvPr id="272" name="Google Shape;272;p35"/>
          <p:cNvPicPr preferRelativeResize="0"/>
          <p:nvPr/>
        </p:nvPicPr>
        <p:blipFill rotWithShape="1">
          <a:blip r:embed="rId4">
            <a:alphaModFix amt="42000"/>
          </a:blip>
          <a:srcRect l="6454" t="25793" r="29573" b="18508"/>
          <a:stretch/>
        </p:blipFill>
        <p:spPr>
          <a:xfrm>
            <a:off x="1756425" y="1353325"/>
            <a:ext cx="9391123" cy="2768524"/>
          </a:xfrm>
          <a:prstGeom prst="rect">
            <a:avLst/>
          </a:prstGeom>
          <a:noFill/>
          <a:ln w="114300" cap="flat" cmpd="sng">
            <a:solidFill>
              <a:srgbClr val="E7695D"/>
            </a:solidFill>
            <a:prstDash val="solid"/>
            <a:round/>
            <a:headEnd type="none" w="sm" len="sm"/>
            <a:tailEnd type="none" w="sm" len="sm"/>
          </a:ln>
        </p:spPr>
      </p:pic>
      <p:pic>
        <p:nvPicPr>
          <p:cNvPr id="273" name="Google Shape;273;p35"/>
          <p:cNvPicPr preferRelativeResize="0"/>
          <p:nvPr/>
        </p:nvPicPr>
        <p:blipFill>
          <a:blip r:embed="rId5">
            <a:alphaModFix amt="27000"/>
          </a:blip>
          <a:stretch>
            <a:fillRect/>
          </a:stretch>
        </p:blipFill>
        <p:spPr>
          <a:xfrm flipH="1">
            <a:off x="235957" y="6132987"/>
            <a:ext cx="351293" cy="5431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pic>
        <p:nvPicPr>
          <p:cNvPr id="253" name="Google Shape;253;p33"/>
          <p:cNvPicPr preferRelativeResize="0"/>
          <p:nvPr/>
        </p:nvPicPr>
        <p:blipFill>
          <a:blip r:embed="rId3">
            <a:alphaModFix amt="12000"/>
          </a:blip>
          <a:stretch>
            <a:fillRect/>
          </a:stretch>
        </p:blipFill>
        <p:spPr>
          <a:xfrm>
            <a:off x="0" y="0"/>
            <a:ext cx="5429241" cy="6858000"/>
          </a:xfrm>
          <a:prstGeom prst="rect">
            <a:avLst/>
          </a:prstGeom>
          <a:noFill/>
          <a:ln>
            <a:noFill/>
          </a:ln>
        </p:spPr>
      </p:pic>
      <p:pic>
        <p:nvPicPr>
          <p:cNvPr id="254" name="Google Shape;254;p33"/>
          <p:cNvPicPr preferRelativeResize="0"/>
          <p:nvPr/>
        </p:nvPicPr>
        <p:blipFill>
          <a:blip r:embed="rId4">
            <a:alphaModFix/>
          </a:blip>
          <a:stretch>
            <a:fillRect/>
          </a:stretch>
        </p:blipFill>
        <p:spPr>
          <a:xfrm flipH="1">
            <a:off x="235957" y="6132987"/>
            <a:ext cx="351293" cy="543125"/>
          </a:xfrm>
          <a:prstGeom prst="rect">
            <a:avLst/>
          </a:prstGeom>
          <a:noFill/>
          <a:ln>
            <a:noFill/>
          </a:ln>
        </p:spPr>
      </p:pic>
      <p:pic>
        <p:nvPicPr>
          <p:cNvPr id="255" name="Google Shape;255;p33"/>
          <p:cNvPicPr preferRelativeResize="0"/>
          <p:nvPr/>
        </p:nvPicPr>
        <p:blipFill rotWithShape="1">
          <a:blip r:embed="rId5">
            <a:alphaModFix amt="8000"/>
          </a:blip>
          <a:srcRect l="655" t="7101" b="5759"/>
          <a:stretch/>
        </p:blipFill>
        <p:spPr>
          <a:xfrm>
            <a:off x="0" y="-22750"/>
            <a:ext cx="12192000" cy="6903501"/>
          </a:xfrm>
          <a:prstGeom prst="rect">
            <a:avLst/>
          </a:prstGeom>
          <a:noFill/>
          <a:ln>
            <a:noFill/>
          </a:ln>
        </p:spPr>
      </p:pic>
      <p:sp>
        <p:nvSpPr>
          <p:cNvPr id="3" name="TextBox 2">
            <a:extLst>
              <a:ext uri="{FF2B5EF4-FFF2-40B4-BE49-F238E27FC236}">
                <a16:creationId xmlns:a16="http://schemas.microsoft.com/office/drawing/2014/main" id="{EB753B2D-0638-03EB-C807-208DB1C29A30}"/>
              </a:ext>
            </a:extLst>
          </p:cNvPr>
          <p:cNvSpPr txBox="1"/>
          <p:nvPr/>
        </p:nvSpPr>
        <p:spPr>
          <a:xfrm>
            <a:off x="753717" y="566678"/>
            <a:ext cx="10684565" cy="5724644"/>
          </a:xfrm>
          <a:prstGeom prst="rect">
            <a:avLst/>
          </a:prstGeom>
          <a:noFill/>
        </p:spPr>
        <p:txBody>
          <a:bodyPr wrap="square">
            <a:spAutoFit/>
          </a:bodyPr>
          <a:lstStyle/>
          <a:p>
            <a:r>
              <a:rPr lang="en-US" sz="1600" b="1" dirty="0" err="1"/>
              <a:t>Actalent</a:t>
            </a:r>
            <a:r>
              <a:rPr lang="en-US" sz="1600" b="1" dirty="0"/>
              <a:t> (2023)</a:t>
            </a:r>
            <a:r>
              <a:rPr lang="en-US" sz="1600" dirty="0"/>
              <a:t> </a:t>
            </a:r>
            <a:r>
              <a:rPr lang="en-US" sz="1600" i="1" dirty="0"/>
              <a:t>Strength, Skill and Confidence: Celebrating International Women in Engineering Day</a:t>
            </a:r>
            <a:r>
              <a:rPr lang="en-US" sz="1600" dirty="0"/>
              <a:t>. Available at: </a:t>
            </a:r>
            <a:r>
              <a:rPr lang="en-US" sz="1600" dirty="0">
                <a:hlinkClick r:id="rId6"/>
              </a:rPr>
              <a:t>https://www.actalentservices.com/en/insights/articles/strength-skill-and-confidence-celebrating-international-women-in-engineering-day</a:t>
            </a:r>
            <a:r>
              <a:rPr lang="en-US" sz="1600" dirty="0"/>
              <a:t> (Accessed:11/11/25). </a:t>
            </a:r>
            <a:endParaRPr lang="en-US" sz="1600" b="1" dirty="0"/>
          </a:p>
          <a:p>
            <a:r>
              <a:rPr lang="en-US" sz="1600" b="1" dirty="0"/>
              <a:t>Blane, H. (2017)</a:t>
            </a:r>
            <a:r>
              <a:rPr lang="en-US" sz="1600" dirty="0"/>
              <a:t> </a:t>
            </a:r>
            <a:r>
              <a:rPr lang="en-US" sz="1600" i="1" dirty="0"/>
              <a:t>7 Principles of Transformational Leadership: Create a Mindset of Passion, Innovation and Growth</a:t>
            </a:r>
            <a:r>
              <a:rPr lang="en-US" sz="1600" dirty="0"/>
              <a:t>. Hoboken: Wiley.</a:t>
            </a:r>
          </a:p>
          <a:p>
            <a:r>
              <a:rPr lang="en-US" sz="1600" b="1" dirty="0"/>
              <a:t>Chin, R. (2015)</a:t>
            </a:r>
            <a:r>
              <a:rPr lang="en-US" sz="1600" dirty="0"/>
              <a:t> ‘Transformational leadership and </a:t>
            </a:r>
            <a:r>
              <a:rPr lang="en-US" sz="1600" dirty="0" err="1"/>
              <a:t>organisational</a:t>
            </a:r>
            <a:r>
              <a:rPr lang="en-US" sz="1600" dirty="0"/>
              <a:t> change’, </a:t>
            </a:r>
            <a:r>
              <a:rPr lang="en-US" sz="1600" i="1" dirty="0"/>
              <a:t>Leadership &amp; Organization Development Journal</a:t>
            </a:r>
            <a:r>
              <a:rPr lang="en-US" sz="1600" dirty="0"/>
              <a:t>, 36(4), pp. 430–448.</a:t>
            </a:r>
          </a:p>
          <a:p>
            <a:r>
              <a:rPr lang="en-US" sz="1600" b="1" dirty="0" err="1"/>
              <a:t>Eagly</a:t>
            </a:r>
            <a:r>
              <a:rPr lang="en-US" sz="1600" b="1" dirty="0"/>
              <a:t>, A.H. and Carli, L.L. (2007)</a:t>
            </a:r>
            <a:r>
              <a:rPr lang="en-US" sz="1600" dirty="0"/>
              <a:t> </a:t>
            </a:r>
            <a:r>
              <a:rPr lang="en-US" sz="1600" i="1" dirty="0"/>
              <a:t>Through the Labyrinth: The Truth About How Women Become Leaders</a:t>
            </a:r>
            <a:r>
              <a:rPr lang="en-US" sz="1600" dirty="0"/>
              <a:t>. Boston: Harvard Business Review Press.</a:t>
            </a:r>
          </a:p>
          <a:p>
            <a:r>
              <a:rPr lang="en-US" sz="1600" b="1" dirty="0" err="1"/>
              <a:t>Eagly</a:t>
            </a:r>
            <a:r>
              <a:rPr lang="en-US" sz="1600" b="1" dirty="0"/>
              <a:t>, A.H. and Karau, S.J. (2002)</a:t>
            </a:r>
            <a:r>
              <a:rPr lang="en-US" sz="1600" dirty="0"/>
              <a:t> ‘Role congruity theory of prejudice toward female leaders’, </a:t>
            </a:r>
            <a:r>
              <a:rPr lang="en-US" sz="1600" i="1" dirty="0"/>
              <a:t>Psychological Review</a:t>
            </a:r>
            <a:r>
              <a:rPr lang="en-US" sz="1600" dirty="0"/>
              <a:t>, 109(3), pp. 573–598. doi:10.1037/0033-295X.109.3.573.</a:t>
            </a:r>
          </a:p>
          <a:p>
            <a:r>
              <a:rPr lang="en-US" sz="1600" b="1" dirty="0" err="1"/>
              <a:t>EngineeringUK</a:t>
            </a:r>
            <a:r>
              <a:rPr lang="en-US" sz="1600" b="1" dirty="0"/>
              <a:t> (2023)</a:t>
            </a:r>
            <a:r>
              <a:rPr lang="en-US" sz="1600" dirty="0"/>
              <a:t> </a:t>
            </a:r>
            <a:r>
              <a:rPr lang="en-US" sz="1600" i="1" dirty="0"/>
              <a:t>Engineering in Higher Education Report</a:t>
            </a:r>
            <a:r>
              <a:rPr lang="en-US" sz="1600" dirty="0"/>
              <a:t>. London: </a:t>
            </a:r>
            <a:r>
              <a:rPr lang="en-US" sz="1600" dirty="0" err="1"/>
              <a:t>EngineeringUK</a:t>
            </a:r>
            <a:r>
              <a:rPr lang="en-US" sz="1600" dirty="0"/>
              <a:t>.</a:t>
            </a:r>
          </a:p>
          <a:p>
            <a:r>
              <a:rPr lang="en-US" sz="1600" b="1" dirty="0"/>
              <a:t>Faulkner, W. (2009)</a:t>
            </a:r>
            <a:r>
              <a:rPr lang="en-US" sz="1600" dirty="0"/>
              <a:t> ‘Doing gender in engineering workplace cultures. II. Gender in/authenticity and the in/visibility paradox’, </a:t>
            </a:r>
            <a:r>
              <a:rPr lang="en-US" sz="1600" i="1" dirty="0"/>
              <a:t>Engineering Studies</a:t>
            </a:r>
            <a:r>
              <a:rPr lang="en-US" sz="1600" dirty="0"/>
              <a:t>, 1(1), pp. 3–18.</a:t>
            </a:r>
          </a:p>
          <a:p>
            <a:r>
              <a:rPr lang="en-US" sz="1600" b="1" dirty="0"/>
              <a:t>Northouse, P.G. (2021)</a:t>
            </a:r>
            <a:r>
              <a:rPr lang="en-US" sz="1600" dirty="0"/>
              <a:t> </a:t>
            </a:r>
            <a:r>
              <a:rPr lang="en-US" sz="1600" i="1" dirty="0"/>
              <a:t>Leadership: Theory and Practice</a:t>
            </a:r>
            <a:r>
              <a:rPr lang="en-US" sz="1600" dirty="0"/>
              <a:t>. 9th </a:t>
            </a:r>
            <a:r>
              <a:rPr lang="en-US" sz="1600" dirty="0" err="1"/>
              <a:t>edn</a:t>
            </a:r>
            <a:r>
              <a:rPr lang="en-US" sz="1600" dirty="0"/>
              <a:t>. Thousand Oaks: Sage.</a:t>
            </a:r>
          </a:p>
          <a:p>
            <a:r>
              <a:rPr lang="en-US" sz="1600" b="1" dirty="0"/>
              <a:t>Powell, A., </a:t>
            </a:r>
            <a:r>
              <a:rPr lang="en-US" sz="1600" b="1" dirty="0" err="1"/>
              <a:t>Bagilhole</a:t>
            </a:r>
            <a:r>
              <a:rPr lang="en-US" sz="1600" b="1" dirty="0"/>
              <a:t>, B. and Dainty, A. (2009)</a:t>
            </a:r>
            <a:r>
              <a:rPr lang="en-US" sz="1600" dirty="0"/>
              <a:t> ‘How women engineers do and undo gender: Consequences for gender equality’, </a:t>
            </a:r>
            <a:r>
              <a:rPr lang="en-US" sz="1600" i="1" dirty="0"/>
              <a:t>Gender, Work &amp; Organization</a:t>
            </a:r>
            <a:r>
              <a:rPr lang="en-US" sz="1600" dirty="0"/>
              <a:t>, 16(4), pp. 411–428.</a:t>
            </a:r>
          </a:p>
          <a:p>
            <a:r>
              <a:rPr lang="en-US" sz="1600" b="1" dirty="0"/>
              <a:t>Royal Academy of Engineering (2022)</a:t>
            </a:r>
            <a:r>
              <a:rPr lang="en-US" sz="1600" dirty="0"/>
              <a:t> </a:t>
            </a:r>
            <a:r>
              <a:rPr lang="en-US" sz="1600" i="1" dirty="0"/>
              <a:t>Diversity and Inclusion in Engineering</a:t>
            </a:r>
            <a:r>
              <a:rPr lang="en-US" sz="1600" dirty="0"/>
              <a:t>. London: RAEng.</a:t>
            </a:r>
          </a:p>
          <a:p>
            <a:r>
              <a:rPr lang="en-US" sz="1600" b="1" dirty="0"/>
              <a:t>Schein, E.H. and Schein, P. (2017)</a:t>
            </a:r>
            <a:r>
              <a:rPr lang="en-US" sz="1600" dirty="0"/>
              <a:t> </a:t>
            </a:r>
            <a:r>
              <a:rPr lang="en-US" sz="1600" i="1" dirty="0"/>
              <a:t>Organizational Culture and Leadership</a:t>
            </a:r>
            <a:r>
              <a:rPr lang="en-US" sz="1600" dirty="0"/>
              <a:t>. 5th </a:t>
            </a:r>
            <a:r>
              <a:rPr lang="en-US" sz="1600" dirty="0" err="1"/>
              <a:t>edn</a:t>
            </a:r>
            <a:r>
              <a:rPr lang="en-US" sz="1600" dirty="0"/>
              <a:t>. Hoboken: Wiley.</a:t>
            </a:r>
          </a:p>
          <a:p>
            <a:r>
              <a:rPr lang="en-US" sz="1600" b="1" dirty="0"/>
              <a:t>Seron, C., </a:t>
            </a:r>
            <a:r>
              <a:rPr lang="en-US" sz="1600" b="1" dirty="0" err="1"/>
              <a:t>Silbey</a:t>
            </a:r>
            <a:r>
              <a:rPr lang="en-US" sz="1600" b="1" dirty="0"/>
              <a:t>, S., Cech, E. and </a:t>
            </a:r>
            <a:r>
              <a:rPr lang="en-US" sz="1600" b="1" dirty="0" err="1"/>
              <a:t>Rubineau</a:t>
            </a:r>
            <a:r>
              <a:rPr lang="en-US" sz="1600" b="1" dirty="0"/>
              <a:t>, B. (2016)</a:t>
            </a:r>
            <a:r>
              <a:rPr lang="en-US" sz="1600" dirty="0"/>
              <a:t> ‘Persistence is cultural: Professional socialization and the reproduction of sex segregation’, </a:t>
            </a:r>
            <a:r>
              <a:rPr lang="en-US" sz="1600" i="1" dirty="0"/>
              <a:t>Work and Occupations</a:t>
            </a:r>
            <a:r>
              <a:rPr lang="en-US" sz="1600" dirty="0"/>
              <a:t>, 43(2), pp. 178–214.</a:t>
            </a:r>
          </a:p>
          <a:p>
            <a:r>
              <a:rPr lang="en-US" sz="1600" b="1" dirty="0"/>
              <a:t>Women’s Engineering Society (2023)</a:t>
            </a:r>
            <a:r>
              <a:rPr lang="en-US" sz="1600" dirty="0"/>
              <a:t> </a:t>
            </a:r>
            <a:r>
              <a:rPr lang="en-US" sz="1600" i="1" dirty="0"/>
              <a:t>State of Engineering: Gender and Diversity Report</a:t>
            </a:r>
            <a:r>
              <a:rPr lang="en-US" sz="1600" dirty="0"/>
              <a:t>. London: WES.</a:t>
            </a:r>
          </a:p>
          <a:p>
            <a:endParaRPr lang="en-US" dirty="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1686</TotalTime>
  <Words>5622</Words>
  <Application>Microsoft Office PowerPoint</Application>
  <PresentationFormat>Widescreen</PresentationFormat>
  <Paragraphs>282</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Georgia</vt:lpstr>
      <vt:lpstr>Wingdings</vt:lpstr>
      <vt:lpstr>Simple Light</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Hayley Jones</cp:lastModifiedBy>
  <cp:revision>1</cp:revision>
  <dcterms:modified xsi:type="dcterms:W3CDTF">2025-11-30T20:54:46Z</dcterms:modified>
</cp:coreProperties>
</file>