
<file path=[Content_Types].xml><?xml version="1.0" encoding="utf-8"?>
<Types xmlns="http://schemas.openxmlformats.org/package/2006/content-types">
  <Default Extension="xml" ContentType="application/xml"/>
  <Default Extension="jpeg" ContentType="image/jpeg"/>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5" Type="http://schemas.openxmlformats.org/officeDocument/2006/relationships/custom-properties" Target="docProps/custom.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4"/>
  </p:notesMasterIdLst>
  <p:handoutMasterIdLst>
    <p:handoutMasterId r:id="rId35"/>
  </p:handoutMasterIdLst>
  <p:sldIdLst>
    <p:sldId id="256"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 id="280" r:id="rId27"/>
    <p:sldId id="281" r:id="rId28"/>
    <p:sldId id="282" r:id="rId29"/>
    <p:sldId id="283" r:id="rId30"/>
    <p:sldId id="284" r:id="rId31"/>
    <p:sldId id="285" r:id="rId32"/>
    <p:sldId id="286" r:id="rId33"/>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8015"/>
    <p:restoredTop sz="96341" autoAdjust="0"/>
  </p:normalViewPr>
  <p:slideViewPr>
    <p:cSldViewPr>
      <p:cViewPr>
        <p:scale>
          <a:sx n="130" d="100"/>
          <a:sy n="130" d="100"/>
        </p:scale>
        <p:origin x="224" y="144"/>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8946"/>
    </p:cViewPr>
  </p:sorter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6.xml"/><Relationship Id="rId21" Type="http://schemas.openxmlformats.org/officeDocument/2006/relationships/slide" Target="slides/slide17.xml"/><Relationship Id="rId22" Type="http://schemas.openxmlformats.org/officeDocument/2006/relationships/slide" Target="slides/slide18.xml"/><Relationship Id="rId23" Type="http://schemas.openxmlformats.org/officeDocument/2006/relationships/slide" Target="slides/slide19.xml"/><Relationship Id="rId24" Type="http://schemas.openxmlformats.org/officeDocument/2006/relationships/slide" Target="slides/slide20.xml"/><Relationship Id="rId25" Type="http://schemas.openxmlformats.org/officeDocument/2006/relationships/slide" Target="slides/slide21.xml"/><Relationship Id="rId26" Type="http://schemas.openxmlformats.org/officeDocument/2006/relationships/slide" Target="slides/slide22.xml"/><Relationship Id="rId27" Type="http://schemas.openxmlformats.org/officeDocument/2006/relationships/slide" Target="slides/slide23.xml"/><Relationship Id="rId28" Type="http://schemas.openxmlformats.org/officeDocument/2006/relationships/slide" Target="slides/slide24.xml"/><Relationship Id="rId29" Type="http://schemas.openxmlformats.org/officeDocument/2006/relationships/slide" Target="slides/slide25.xml"/><Relationship Id="rId72" Type="http://schemas.microsoft.com/office/2015/10/relationships/revisionInfo" Target="revisionInfo.xml"/><Relationship Id="rId1" Type="http://schemas.openxmlformats.org/officeDocument/2006/relationships/customXml" Target="../customXml/item1.xml"/><Relationship Id="rId2" Type="http://schemas.openxmlformats.org/officeDocument/2006/relationships/customXml" Target="../customXml/item2.xml"/><Relationship Id="rId3" Type="http://schemas.openxmlformats.org/officeDocument/2006/relationships/customXml" Target="../customXml/item3.xml"/><Relationship Id="rId4" Type="http://schemas.openxmlformats.org/officeDocument/2006/relationships/slideMaster" Target="slideMasters/slideMaster1.xml"/><Relationship Id="rId5" Type="http://schemas.openxmlformats.org/officeDocument/2006/relationships/slide" Target="slides/slide1.xml"/><Relationship Id="rId30" Type="http://schemas.openxmlformats.org/officeDocument/2006/relationships/slide" Target="slides/slide26.xml"/><Relationship Id="rId31" Type="http://schemas.openxmlformats.org/officeDocument/2006/relationships/slide" Target="slides/slide27.xml"/><Relationship Id="rId32" Type="http://schemas.openxmlformats.org/officeDocument/2006/relationships/slide" Target="slides/slide28.xml"/><Relationship Id="rId9" Type="http://schemas.openxmlformats.org/officeDocument/2006/relationships/slide" Target="slides/slide5.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 Id="rId33" Type="http://schemas.openxmlformats.org/officeDocument/2006/relationships/slide" Target="slides/slide29.xml"/><Relationship Id="rId34" Type="http://schemas.openxmlformats.org/officeDocument/2006/relationships/notesMaster" Target="notesMasters/notesMaster1.xml"/><Relationship Id="rId35" Type="http://schemas.openxmlformats.org/officeDocument/2006/relationships/handoutMaster" Target="handoutMasters/handoutMaster1.xml"/><Relationship Id="rId36" Type="http://schemas.openxmlformats.org/officeDocument/2006/relationships/presProps" Target="presProps.xml"/><Relationship Id="rId10" Type="http://schemas.openxmlformats.org/officeDocument/2006/relationships/slide" Target="slides/slide6.xml"/><Relationship Id="rId11" Type="http://schemas.openxmlformats.org/officeDocument/2006/relationships/slide" Target="slides/slide7.xml"/><Relationship Id="rId12" Type="http://schemas.openxmlformats.org/officeDocument/2006/relationships/slide" Target="slides/slide8.xml"/><Relationship Id="rId13" Type="http://schemas.openxmlformats.org/officeDocument/2006/relationships/slide" Target="slides/slide9.xml"/><Relationship Id="rId14" Type="http://schemas.openxmlformats.org/officeDocument/2006/relationships/slide" Target="slides/slide10.xml"/><Relationship Id="rId15" Type="http://schemas.openxmlformats.org/officeDocument/2006/relationships/slide" Target="slides/slide11.xml"/><Relationship Id="rId16" Type="http://schemas.openxmlformats.org/officeDocument/2006/relationships/slide" Target="slides/slide12.xml"/><Relationship Id="rId17" Type="http://schemas.openxmlformats.org/officeDocument/2006/relationships/slide" Target="slides/slide13.xml"/><Relationship Id="rId18" Type="http://schemas.openxmlformats.org/officeDocument/2006/relationships/slide" Target="slides/slide14.xml"/><Relationship Id="rId19" Type="http://schemas.openxmlformats.org/officeDocument/2006/relationships/slide" Target="slides/slide15.xml"/><Relationship Id="rId37" Type="http://schemas.openxmlformats.org/officeDocument/2006/relationships/viewProps" Target="viewProps.xml"/><Relationship Id="rId38" Type="http://schemas.openxmlformats.org/officeDocument/2006/relationships/theme" Target="theme/theme1.xml"/><Relationship Id="rId39"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t>15/06/2022</a:t>
            </a:fld>
            <a:endParaRPr lang="en-GB" dirty="0"/>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dirty="0"/>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E327FFB3-AFAE-48C5-B013-288363B2437E}" type="datetimeFigureOut">
              <a:rPr lang="en-GB" smtClean="0"/>
              <a:t>15/06/2022</a:t>
            </a:fld>
            <a:endParaRPr lang="en-GB" dirty="0"/>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15E43DBC-073C-4AB9-9B7E-763DDAD352F9}" type="slidenum">
              <a:rPr lang="en-GB" smtClean="0"/>
              <a:t>‹#›</a:t>
            </a:fld>
            <a:endParaRPr lang="en-GB" dirty="0"/>
          </a:p>
        </p:txBody>
      </p:sp>
    </p:spTree>
    <p:extLst>
      <p:ext uri="{BB962C8B-B14F-4D97-AF65-F5344CB8AC3E}">
        <p14:creationId xmlns:p14="http://schemas.microsoft.com/office/powerpoint/2010/main" val="25905807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5E43DBC-073C-4AB9-9B7E-763DDAD352F9}" type="slidenum">
              <a:rPr lang="en-GB" smtClean="0"/>
              <a:t>1</a:t>
            </a:fld>
            <a:endParaRPr lang="en-GB" dirty="0"/>
          </a:p>
        </p:txBody>
      </p:sp>
    </p:spTree>
    <p:extLst>
      <p:ext uri="{BB962C8B-B14F-4D97-AF65-F5344CB8AC3E}">
        <p14:creationId xmlns:p14="http://schemas.microsoft.com/office/powerpoint/2010/main" val="13383783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15/06/2022</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15/06/2022</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15/06/2022</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15/06/2022</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15/06/2022</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15/06/2022</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15/06/2022</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15/06/2022</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15/06/2022</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15/06/2022</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15/06/2022</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jp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15/06/2022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6120" y="1484784"/>
            <a:ext cx="9180512" cy="3846289"/>
          </a:xfrm>
        </p:spPr>
        <p:txBody>
          <a:bodyPr>
            <a:normAutofit/>
          </a:bodyPr>
          <a:lstStyle/>
          <a:p>
            <a:r>
              <a:rPr lang="en-GB" i="1" dirty="0" smtClean="0">
                <a:solidFill>
                  <a:schemeClr val="bg1"/>
                </a:solidFill>
              </a:rPr>
              <a:t>Driving your development</a:t>
            </a:r>
            <a:r>
              <a:rPr lang="en-GB" i="1" dirty="0">
                <a:solidFill>
                  <a:schemeClr val="bg1"/>
                </a:solidFill>
              </a:rPr>
              <a:t/>
            </a:r>
            <a:br>
              <a:rPr lang="en-GB" i="1" dirty="0">
                <a:solidFill>
                  <a:schemeClr val="bg1"/>
                </a:solidFill>
              </a:rPr>
            </a:br>
            <a:r>
              <a:rPr lang="en-GB" i="1" dirty="0" smtClean="0">
                <a:solidFill>
                  <a:schemeClr val="bg1"/>
                </a:solidFill>
              </a:rPr>
              <a:t/>
            </a:r>
            <a:br>
              <a:rPr lang="en-GB" i="1" dirty="0" smtClean="0">
                <a:solidFill>
                  <a:schemeClr val="bg1"/>
                </a:solidFill>
              </a:rPr>
            </a:br>
            <a:r>
              <a:rPr lang="en-GB" i="1" dirty="0">
                <a:solidFill>
                  <a:schemeClr val="bg1"/>
                </a:solidFill>
              </a:rPr>
              <a:t/>
            </a:r>
            <a:br>
              <a:rPr lang="en-GB" i="1" dirty="0">
                <a:solidFill>
                  <a:schemeClr val="bg1"/>
                </a:solidFill>
              </a:rPr>
            </a:br>
            <a:r>
              <a:rPr lang="en-GB" i="1" dirty="0">
                <a:solidFill>
                  <a:schemeClr val="bg1"/>
                </a:solidFill>
              </a:rPr>
              <a:t/>
            </a:r>
            <a:br>
              <a:rPr lang="en-GB" i="1" dirty="0">
                <a:solidFill>
                  <a:schemeClr val="bg1"/>
                </a:solidFill>
              </a:rPr>
            </a:br>
            <a:r>
              <a:rPr lang="en-GB" sz="3100" i="1" dirty="0" smtClean="0">
                <a:solidFill>
                  <a:schemeClr val="bg1"/>
                </a:solidFill>
              </a:rPr>
              <a:t>Natasha Davies, </a:t>
            </a:r>
            <a:r>
              <a:rPr lang="en-GB" sz="3100" i="1" dirty="0" smtClean="0">
                <a:solidFill>
                  <a:schemeClr val="bg1"/>
                </a:solidFill>
              </a:rPr>
              <a:t>June</a:t>
            </a:r>
            <a:r>
              <a:rPr lang="en-GB" sz="3100" i="1" dirty="0" smtClean="0">
                <a:solidFill>
                  <a:schemeClr val="bg1"/>
                </a:solidFill>
              </a:rPr>
              <a:t> </a:t>
            </a:r>
            <a:r>
              <a:rPr lang="en-GB" sz="3100" i="1" dirty="0" smtClean="0">
                <a:solidFill>
                  <a:schemeClr val="bg1"/>
                </a:solidFill>
              </a:rPr>
              <a:t>2022</a:t>
            </a:r>
            <a:endParaRPr lang="en-GB" sz="3100"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ext Box 2"/>
          <p:cNvSpPr txBox="1">
            <a:spLocks noChangeArrowheads="1"/>
          </p:cNvSpPr>
          <p:nvPr/>
        </p:nvSpPr>
        <p:spPr bwMode="auto">
          <a:xfrm>
            <a:off x="685800" y="533400"/>
            <a:ext cx="7772400"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charset="0"/>
                <a:ea typeface="ＭＳ Ｐゴシック" charset="-128"/>
              </a:defRPr>
            </a:lvl1pPr>
            <a:lvl2pPr marL="742950" indent="-285750" eaLnBrk="0" hangingPunct="0">
              <a:spcBef>
                <a:spcPct val="20000"/>
              </a:spcBef>
              <a:buChar char="–"/>
              <a:defRPr sz="2800">
                <a:solidFill>
                  <a:schemeClr val="tx1"/>
                </a:solidFill>
                <a:latin typeface="Times New Roman" charset="0"/>
                <a:ea typeface="ＭＳ Ｐゴシック" charset="-128"/>
              </a:defRPr>
            </a:lvl2pPr>
            <a:lvl3pPr marL="1143000" indent="-228600" eaLnBrk="0" hangingPunct="0">
              <a:spcBef>
                <a:spcPct val="20000"/>
              </a:spcBef>
              <a:buChar char="•"/>
              <a:defRPr sz="2400">
                <a:solidFill>
                  <a:schemeClr val="tx1"/>
                </a:solidFill>
                <a:latin typeface="Times New Roman" charset="0"/>
                <a:ea typeface="ＭＳ Ｐゴシック" charset="-128"/>
              </a:defRPr>
            </a:lvl3pPr>
            <a:lvl4pPr marL="1600200" indent="-228600" eaLnBrk="0" hangingPunct="0">
              <a:spcBef>
                <a:spcPct val="20000"/>
              </a:spcBef>
              <a:buChar char="–"/>
              <a:defRPr sz="2000">
                <a:solidFill>
                  <a:schemeClr val="tx1"/>
                </a:solidFill>
                <a:latin typeface="Times New Roman" charset="0"/>
                <a:ea typeface="ＭＳ Ｐゴシック" charset="-128"/>
              </a:defRPr>
            </a:lvl4pPr>
            <a:lvl5pPr marL="2057400" indent="-228600" eaLnBrk="0" hangingPunct="0">
              <a:spcBef>
                <a:spcPct val="20000"/>
              </a:spcBef>
              <a:buChar char="»"/>
              <a:defRPr sz="2000">
                <a:solidFill>
                  <a:schemeClr val="tx1"/>
                </a:solidFill>
                <a:latin typeface="Times New Roman" charset="0"/>
                <a:ea typeface="ＭＳ Ｐゴシック" charset="-128"/>
              </a:defRPr>
            </a:lvl5pPr>
            <a:lvl6pPr marL="25146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6pPr>
            <a:lvl7pPr marL="29718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7pPr>
            <a:lvl8pPr marL="34290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8pPr>
            <a:lvl9pPr marL="38862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9pPr>
          </a:lstStyle>
          <a:p>
            <a:pPr algn="ctr" eaLnBrk="1" hangingPunct="1">
              <a:spcBef>
                <a:spcPct val="50000"/>
              </a:spcBef>
              <a:buFontTx/>
              <a:buNone/>
            </a:pPr>
            <a:r>
              <a:rPr lang="en-GB" altLang="en-US" sz="4000" b="1" dirty="0">
                <a:latin typeface="Arial" charset="0"/>
              </a:rPr>
              <a:t>Professional Identity </a:t>
            </a:r>
          </a:p>
        </p:txBody>
      </p:sp>
      <p:sp>
        <p:nvSpPr>
          <p:cNvPr id="3075" name="Content Placeholder 2"/>
          <p:cNvSpPr>
            <a:spLocks/>
          </p:cNvSpPr>
          <p:nvPr/>
        </p:nvSpPr>
        <p:spPr bwMode="auto">
          <a:xfrm>
            <a:off x="1066800" y="1600200"/>
            <a:ext cx="7467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spcBef>
                <a:spcPct val="20000"/>
              </a:spcBef>
              <a:buChar char="•"/>
              <a:defRPr sz="3200">
                <a:solidFill>
                  <a:schemeClr val="tx1"/>
                </a:solidFill>
                <a:latin typeface="Times New Roman" charset="0"/>
                <a:ea typeface="ＭＳ Ｐゴシック" charset="-128"/>
              </a:defRPr>
            </a:lvl1pPr>
            <a:lvl2pPr marL="742950" indent="-285750" eaLnBrk="0" hangingPunct="0">
              <a:spcBef>
                <a:spcPct val="20000"/>
              </a:spcBef>
              <a:buChar char="–"/>
              <a:defRPr sz="2800">
                <a:solidFill>
                  <a:schemeClr val="tx1"/>
                </a:solidFill>
                <a:latin typeface="Times New Roman" charset="0"/>
                <a:ea typeface="ＭＳ Ｐゴシック" charset="-128"/>
              </a:defRPr>
            </a:lvl2pPr>
            <a:lvl3pPr marL="1143000" indent="-228600" eaLnBrk="0" hangingPunct="0">
              <a:spcBef>
                <a:spcPct val="20000"/>
              </a:spcBef>
              <a:buChar char="•"/>
              <a:defRPr sz="2400">
                <a:solidFill>
                  <a:schemeClr val="tx1"/>
                </a:solidFill>
                <a:latin typeface="Times New Roman" charset="0"/>
                <a:ea typeface="ＭＳ Ｐゴシック" charset="-128"/>
              </a:defRPr>
            </a:lvl3pPr>
            <a:lvl4pPr marL="1600200" indent="-228600" eaLnBrk="0" hangingPunct="0">
              <a:spcBef>
                <a:spcPct val="20000"/>
              </a:spcBef>
              <a:buChar char="–"/>
              <a:defRPr sz="2000">
                <a:solidFill>
                  <a:schemeClr val="tx1"/>
                </a:solidFill>
                <a:latin typeface="Times New Roman" charset="0"/>
                <a:ea typeface="ＭＳ Ｐゴシック" charset="-128"/>
              </a:defRPr>
            </a:lvl4pPr>
            <a:lvl5pPr marL="2057400" indent="-228600" eaLnBrk="0" hangingPunct="0">
              <a:spcBef>
                <a:spcPct val="20000"/>
              </a:spcBef>
              <a:buChar char="»"/>
              <a:defRPr sz="2000">
                <a:solidFill>
                  <a:schemeClr val="tx1"/>
                </a:solidFill>
                <a:latin typeface="Times New Roman" charset="0"/>
                <a:ea typeface="ＭＳ Ｐゴシック" charset="-128"/>
              </a:defRPr>
            </a:lvl5pPr>
            <a:lvl6pPr marL="25146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6pPr>
            <a:lvl7pPr marL="29718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7pPr>
            <a:lvl8pPr marL="34290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8pPr>
            <a:lvl9pPr marL="38862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9pPr>
          </a:lstStyle>
          <a:p>
            <a:pPr eaLnBrk="1" hangingPunct="1">
              <a:buFontTx/>
              <a:buNone/>
            </a:pPr>
            <a:r>
              <a:rPr lang="en-GB" altLang="en-US">
                <a:latin typeface="Arial" charset="0"/>
              </a:rPr>
              <a:t>Professional identity has been defined by Schein (1978) as:</a:t>
            </a:r>
          </a:p>
          <a:p>
            <a:pPr eaLnBrk="1" hangingPunct="1">
              <a:spcBef>
                <a:spcPct val="50000"/>
              </a:spcBef>
              <a:buFontTx/>
              <a:buNone/>
            </a:pPr>
            <a:r>
              <a:rPr lang="en-GB" altLang="en-US">
                <a:latin typeface="Arial" charset="0"/>
              </a:rPr>
              <a:t> ‘The relatively stable and enduring constellation of attributes, beliefs, values, motives and experiences in terms of which people define themselves in a professional role.’ </a:t>
            </a:r>
          </a:p>
        </p:txBody>
      </p:sp>
    </p:spTree>
    <p:extLst>
      <p:ext uri="{BB962C8B-B14F-4D97-AF65-F5344CB8AC3E}">
        <p14:creationId xmlns:p14="http://schemas.microsoft.com/office/powerpoint/2010/main" val="3685461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ext Box 2"/>
          <p:cNvSpPr txBox="1">
            <a:spLocks noChangeArrowheads="1"/>
          </p:cNvSpPr>
          <p:nvPr/>
        </p:nvSpPr>
        <p:spPr bwMode="auto">
          <a:xfrm>
            <a:off x="876300" y="571500"/>
            <a:ext cx="7467600"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charset="0"/>
                <a:ea typeface="ＭＳ Ｐゴシック" charset="-128"/>
              </a:defRPr>
            </a:lvl1pPr>
            <a:lvl2pPr marL="742950" indent="-285750" eaLnBrk="0" hangingPunct="0">
              <a:spcBef>
                <a:spcPct val="20000"/>
              </a:spcBef>
              <a:buChar char="–"/>
              <a:defRPr sz="2800">
                <a:solidFill>
                  <a:schemeClr val="tx1"/>
                </a:solidFill>
                <a:latin typeface="Times New Roman" charset="0"/>
                <a:ea typeface="ＭＳ Ｐゴシック" charset="-128"/>
              </a:defRPr>
            </a:lvl2pPr>
            <a:lvl3pPr marL="1143000" indent="-228600" eaLnBrk="0" hangingPunct="0">
              <a:spcBef>
                <a:spcPct val="20000"/>
              </a:spcBef>
              <a:buChar char="•"/>
              <a:defRPr sz="2400">
                <a:solidFill>
                  <a:schemeClr val="tx1"/>
                </a:solidFill>
                <a:latin typeface="Times New Roman" charset="0"/>
                <a:ea typeface="ＭＳ Ｐゴシック" charset="-128"/>
              </a:defRPr>
            </a:lvl3pPr>
            <a:lvl4pPr marL="1600200" indent="-228600" eaLnBrk="0" hangingPunct="0">
              <a:spcBef>
                <a:spcPct val="20000"/>
              </a:spcBef>
              <a:buChar char="–"/>
              <a:defRPr sz="2000">
                <a:solidFill>
                  <a:schemeClr val="tx1"/>
                </a:solidFill>
                <a:latin typeface="Times New Roman" charset="0"/>
                <a:ea typeface="ＭＳ Ｐゴシック" charset="-128"/>
              </a:defRPr>
            </a:lvl4pPr>
            <a:lvl5pPr marL="2057400" indent="-228600" eaLnBrk="0" hangingPunct="0">
              <a:spcBef>
                <a:spcPct val="20000"/>
              </a:spcBef>
              <a:buChar char="»"/>
              <a:defRPr sz="2000">
                <a:solidFill>
                  <a:schemeClr val="tx1"/>
                </a:solidFill>
                <a:latin typeface="Times New Roman" charset="0"/>
                <a:ea typeface="ＭＳ Ｐゴシック" charset="-128"/>
              </a:defRPr>
            </a:lvl5pPr>
            <a:lvl6pPr marL="25146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6pPr>
            <a:lvl7pPr marL="29718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7pPr>
            <a:lvl8pPr marL="34290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8pPr>
            <a:lvl9pPr marL="38862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9pPr>
          </a:lstStyle>
          <a:p>
            <a:pPr algn="ctr" eaLnBrk="1" hangingPunct="1">
              <a:spcBef>
                <a:spcPct val="50000"/>
              </a:spcBef>
              <a:buFontTx/>
              <a:buNone/>
            </a:pPr>
            <a:r>
              <a:rPr lang="en-GB" altLang="en-US" sz="4000" b="1">
                <a:latin typeface="Arial" charset="0"/>
              </a:rPr>
              <a:t>The Meaning of ‘Professional’</a:t>
            </a:r>
          </a:p>
        </p:txBody>
      </p:sp>
      <p:sp>
        <p:nvSpPr>
          <p:cNvPr id="4099" name="Content Placeholder 2"/>
          <p:cNvSpPr>
            <a:spLocks/>
          </p:cNvSpPr>
          <p:nvPr/>
        </p:nvSpPr>
        <p:spPr bwMode="auto">
          <a:xfrm>
            <a:off x="971550" y="1600200"/>
            <a:ext cx="73914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spcBef>
                <a:spcPct val="20000"/>
              </a:spcBef>
              <a:buChar char="•"/>
              <a:defRPr sz="3200">
                <a:solidFill>
                  <a:schemeClr val="tx1"/>
                </a:solidFill>
                <a:latin typeface="Times New Roman" charset="0"/>
                <a:ea typeface="ＭＳ Ｐゴシック" charset="-128"/>
              </a:defRPr>
            </a:lvl1pPr>
            <a:lvl2pPr marL="742950" indent="-285750" eaLnBrk="0" hangingPunct="0">
              <a:spcBef>
                <a:spcPct val="20000"/>
              </a:spcBef>
              <a:buChar char="–"/>
              <a:defRPr sz="2800">
                <a:solidFill>
                  <a:schemeClr val="tx1"/>
                </a:solidFill>
                <a:latin typeface="Times New Roman" charset="0"/>
                <a:ea typeface="ＭＳ Ｐゴシック" charset="-128"/>
              </a:defRPr>
            </a:lvl2pPr>
            <a:lvl3pPr marL="1143000" indent="-228600" eaLnBrk="0" hangingPunct="0">
              <a:spcBef>
                <a:spcPct val="20000"/>
              </a:spcBef>
              <a:buChar char="•"/>
              <a:defRPr sz="2400">
                <a:solidFill>
                  <a:schemeClr val="tx1"/>
                </a:solidFill>
                <a:latin typeface="Times New Roman" charset="0"/>
                <a:ea typeface="ＭＳ Ｐゴシック" charset="-128"/>
              </a:defRPr>
            </a:lvl3pPr>
            <a:lvl4pPr marL="1600200" indent="-228600" eaLnBrk="0" hangingPunct="0">
              <a:spcBef>
                <a:spcPct val="20000"/>
              </a:spcBef>
              <a:buChar char="–"/>
              <a:defRPr sz="2000">
                <a:solidFill>
                  <a:schemeClr val="tx1"/>
                </a:solidFill>
                <a:latin typeface="Times New Roman" charset="0"/>
                <a:ea typeface="ＭＳ Ｐゴシック" charset="-128"/>
              </a:defRPr>
            </a:lvl4pPr>
            <a:lvl5pPr marL="2057400" indent="-228600" eaLnBrk="0" hangingPunct="0">
              <a:spcBef>
                <a:spcPct val="20000"/>
              </a:spcBef>
              <a:buChar char="»"/>
              <a:defRPr sz="2000">
                <a:solidFill>
                  <a:schemeClr val="tx1"/>
                </a:solidFill>
                <a:latin typeface="Times New Roman" charset="0"/>
                <a:ea typeface="ＭＳ Ｐゴシック" charset="-128"/>
              </a:defRPr>
            </a:lvl5pPr>
            <a:lvl6pPr marL="25146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6pPr>
            <a:lvl7pPr marL="29718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7pPr>
            <a:lvl8pPr marL="34290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8pPr>
            <a:lvl9pPr marL="38862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9pPr>
          </a:lstStyle>
          <a:p>
            <a:pPr eaLnBrk="1" hangingPunct="1">
              <a:buFontTx/>
              <a:buNone/>
            </a:pPr>
            <a:r>
              <a:rPr lang="en-GB" altLang="en-US" sz="2800">
                <a:latin typeface="Arial" charset="0"/>
              </a:rPr>
              <a:t>The term ‘professional’ is often associated with highly esteemed jobs such as doctor or lawyer, or associated with particular ‘professional standards’ (CIPD standards are an example here). However, </a:t>
            </a:r>
            <a:r>
              <a:rPr lang="en-GB" altLang="en-US" sz="2800" i="1">
                <a:latin typeface="Arial" charset="0"/>
              </a:rPr>
              <a:t>being professional</a:t>
            </a:r>
            <a:r>
              <a:rPr lang="en-GB" altLang="en-US" sz="2800">
                <a:latin typeface="Arial" charset="0"/>
              </a:rPr>
              <a:t> is important to success in any working role, irrespective of whether that role is defined or regulated by </a:t>
            </a:r>
            <a:r>
              <a:rPr lang="en-GB" altLang="en-US" sz="2800" i="1">
                <a:latin typeface="Arial" charset="0"/>
              </a:rPr>
              <a:t>explicit standards</a:t>
            </a:r>
            <a:r>
              <a:rPr lang="en-GB" altLang="en-US" sz="2800">
                <a:latin typeface="Arial" charset="0"/>
              </a:rPr>
              <a:t> of professionalism. </a:t>
            </a:r>
          </a:p>
        </p:txBody>
      </p:sp>
    </p:spTree>
    <p:extLst>
      <p:ext uri="{BB962C8B-B14F-4D97-AF65-F5344CB8AC3E}">
        <p14:creationId xmlns:p14="http://schemas.microsoft.com/office/powerpoint/2010/main" val="8128597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ext Box 2"/>
          <p:cNvSpPr txBox="1">
            <a:spLocks noChangeArrowheads="1"/>
          </p:cNvSpPr>
          <p:nvPr/>
        </p:nvSpPr>
        <p:spPr bwMode="auto">
          <a:xfrm>
            <a:off x="876300" y="571500"/>
            <a:ext cx="7467600"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charset="0"/>
                <a:ea typeface="ＭＳ Ｐゴシック" charset="-128"/>
              </a:defRPr>
            </a:lvl1pPr>
            <a:lvl2pPr marL="742950" indent="-285750" eaLnBrk="0" hangingPunct="0">
              <a:spcBef>
                <a:spcPct val="20000"/>
              </a:spcBef>
              <a:buChar char="–"/>
              <a:defRPr sz="2800">
                <a:solidFill>
                  <a:schemeClr val="tx1"/>
                </a:solidFill>
                <a:latin typeface="Times New Roman" charset="0"/>
                <a:ea typeface="ＭＳ Ｐゴシック" charset="-128"/>
              </a:defRPr>
            </a:lvl2pPr>
            <a:lvl3pPr marL="1143000" indent="-228600" eaLnBrk="0" hangingPunct="0">
              <a:spcBef>
                <a:spcPct val="20000"/>
              </a:spcBef>
              <a:buChar char="•"/>
              <a:defRPr sz="2400">
                <a:solidFill>
                  <a:schemeClr val="tx1"/>
                </a:solidFill>
                <a:latin typeface="Times New Roman" charset="0"/>
                <a:ea typeface="ＭＳ Ｐゴシック" charset="-128"/>
              </a:defRPr>
            </a:lvl3pPr>
            <a:lvl4pPr marL="1600200" indent="-228600" eaLnBrk="0" hangingPunct="0">
              <a:spcBef>
                <a:spcPct val="20000"/>
              </a:spcBef>
              <a:buChar char="–"/>
              <a:defRPr sz="2000">
                <a:solidFill>
                  <a:schemeClr val="tx1"/>
                </a:solidFill>
                <a:latin typeface="Times New Roman" charset="0"/>
                <a:ea typeface="ＭＳ Ｐゴシック" charset="-128"/>
              </a:defRPr>
            </a:lvl4pPr>
            <a:lvl5pPr marL="2057400" indent="-228600" eaLnBrk="0" hangingPunct="0">
              <a:spcBef>
                <a:spcPct val="20000"/>
              </a:spcBef>
              <a:buChar char="»"/>
              <a:defRPr sz="2000">
                <a:solidFill>
                  <a:schemeClr val="tx1"/>
                </a:solidFill>
                <a:latin typeface="Times New Roman" charset="0"/>
                <a:ea typeface="ＭＳ Ｐゴシック" charset="-128"/>
              </a:defRPr>
            </a:lvl5pPr>
            <a:lvl6pPr marL="25146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6pPr>
            <a:lvl7pPr marL="29718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7pPr>
            <a:lvl8pPr marL="34290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8pPr>
            <a:lvl9pPr marL="38862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9pPr>
          </a:lstStyle>
          <a:p>
            <a:pPr algn="ctr" eaLnBrk="1" hangingPunct="1">
              <a:spcBef>
                <a:spcPct val="50000"/>
              </a:spcBef>
              <a:buFontTx/>
              <a:buNone/>
            </a:pPr>
            <a:r>
              <a:rPr lang="en-GB" altLang="en-US" sz="4000" b="1">
                <a:latin typeface="Arial" charset="0"/>
              </a:rPr>
              <a:t>The Meaning of ‘Identity’</a:t>
            </a:r>
          </a:p>
        </p:txBody>
      </p:sp>
      <p:sp>
        <p:nvSpPr>
          <p:cNvPr id="5123" name="Content Placeholder 2"/>
          <p:cNvSpPr>
            <a:spLocks/>
          </p:cNvSpPr>
          <p:nvPr/>
        </p:nvSpPr>
        <p:spPr bwMode="auto">
          <a:xfrm>
            <a:off x="1143000" y="1600200"/>
            <a:ext cx="7239000" cy="472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spcBef>
                <a:spcPct val="20000"/>
              </a:spcBef>
              <a:buChar char="•"/>
              <a:defRPr sz="3200">
                <a:solidFill>
                  <a:schemeClr val="tx1"/>
                </a:solidFill>
                <a:latin typeface="Times New Roman" charset="0"/>
                <a:ea typeface="ＭＳ Ｐゴシック" charset="-128"/>
              </a:defRPr>
            </a:lvl1pPr>
            <a:lvl2pPr marL="742950" indent="-285750" eaLnBrk="0" hangingPunct="0">
              <a:spcBef>
                <a:spcPct val="20000"/>
              </a:spcBef>
              <a:buChar char="–"/>
              <a:defRPr sz="2800">
                <a:solidFill>
                  <a:schemeClr val="tx1"/>
                </a:solidFill>
                <a:latin typeface="Times New Roman" charset="0"/>
                <a:ea typeface="ＭＳ Ｐゴシック" charset="-128"/>
              </a:defRPr>
            </a:lvl2pPr>
            <a:lvl3pPr marL="1143000" indent="-228600" eaLnBrk="0" hangingPunct="0">
              <a:spcBef>
                <a:spcPct val="20000"/>
              </a:spcBef>
              <a:buChar char="•"/>
              <a:defRPr sz="2400">
                <a:solidFill>
                  <a:schemeClr val="tx1"/>
                </a:solidFill>
                <a:latin typeface="Times New Roman" charset="0"/>
                <a:ea typeface="ＭＳ Ｐゴシック" charset="-128"/>
              </a:defRPr>
            </a:lvl3pPr>
            <a:lvl4pPr marL="1600200" indent="-228600" eaLnBrk="0" hangingPunct="0">
              <a:spcBef>
                <a:spcPct val="20000"/>
              </a:spcBef>
              <a:buChar char="–"/>
              <a:defRPr sz="2000">
                <a:solidFill>
                  <a:schemeClr val="tx1"/>
                </a:solidFill>
                <a:latin typeface="Times New Roman" charset="0"/>
                <a:ea typeface="ＭＳ Ｐゴシック" charset="-128"/>
              </a:defRPr>
            </a:lvl4pPr>
            <a:lvl5pPr marL="2057400" indent="-228600" eaLnBrk="0" hangingPunct="0">
              <a:spcBef>
                <a:spcPct val="20000"/>
              </a:spcBef>
              <a:buChar char="»"/>
              <a:defRPr sz="2000">
                <a:solidFill>
                  <a:schemeClr val="tx1"/>
                </a:solidFill>
                <a:latin typeface="Times New Roman" charset="0"/>
                <a:ea typeface="ＭＳ Ｐゴシック" charset="-128"/>
              </a:defRPr>
            </a:lvl5pPr>
            <a:lvl6pPr marL="25146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6pPr>
            <a:lvl7pPr marL="29718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7pPr>
            <a:lvl8pPr marL="34290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8pPr>
            <a:lvl9pPr marL="38862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9pPr>
          </a:lstStyle>
          <a:p>
            <a:pPr eaLnBrk="1" hangingPunct="1">
              <a:lnSpc>
                <a:spcPct val="95000"/>
              </a:lnSpc>
              <a:spcBef>
                <a:spcPct val="40000"/>
              </a:spcBef>
              <a:buFontTx/>
              <a:buNone/>
            </a:pPr>
            <a:r>
              <a:rPr lang="en-GB" altLang="en-US">
                <a:latin typeface="Arial" charset="0"/>
              </a:rPr>
              <a:t>The study of identity has its roots in psychology but it has been usefully adopted by researchers in organisational behaviour to understand how individuals adapt and operate within organisational settings.</a:t>
            </a:r>
          </a:p>
          <a:p>
            <a:pPr eaLnBrk="1" hangingPunct="1">
              <a:lnSpc>
                <a:spcPct val="95000"/>
              </a:lnSpc>
              <a:spcBef>
                <a:spcPct val="40000"/>
              </a:spcBef>
              <a:buFontTx/>
              <a:buNone/>
            </a:pPr>
            <a:r>
              <a:rPr lang="en-GB" altLang="en-US">
                <a:latin typeface="Arial" charset="0"/>
              </a:rPr>
              <a:t>It focuses on how an individual behaves as much as what they know or what they can do.</a:t>
            </a:r>
          </a:p>
        </p:txBody>
      </p:sp>
    </p:spTree>
    <p:extLst>
      <p:ext uri="{BB962C8B-B14F-4D97-AF65-F5344CB8AC3E}">
        <p14:creationId xmlns:p14="http://schemas.microsoft.com/office/powerpoint/2010/main" val="15900539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2"/>
          <p:cNvSpPr txBox="1">
            <a:spLocks noChangeArrowheads="1"/>
          </p:cNvSpPr>
          <p:nvPr/>
        </p:nvSpPr>
        <p:spPr bwMode="auto">
          <a:xfrm>
            <a:off x="685800" y="533400"/>
            <a:ext cx="7772400"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charset="0"/>
                <a:ea typeface="ＭＳ Ｐゴシック" charset="-128"/>
              </a:defRPr>
            </a:lvl1pPr>
            <a:lvl2pPr marL="742950" indent="-285750" eaLnBrk="0" hangingPunct="0">
              <a:spcBef>
                <a:spcPct val="20000"/>
              </a:spcBef>
              <a:buChar char="–"/>
              <a:defRPr sz="2800">
                <a:solidFill>
                  <a:schemeClr val="tx1"/>
                </a:solidFill>
                <a:latin typeface="Times New Roman" charset="0"/>
                <a:ea typeface="ＭＳ Ｐゴシック" charset="-128"/>
              </a:defRPr>
            </a:lvl2pPr>
            <a:lvl3pPr marL="1143000" indent="-228600" eaLnBrk="0" hangingPunct="0">
              <a:spcBef>
                <a:spcPct val="20000"/>
              </a:spcBef>
              <a:buChar char="•"/>
              <a:defRPr sz="2400">
                <a:solidFill>
                  <a:schemeClr val="tx1"/>
                </a:solidFill>
                <a:latin typeface="Times New Roman" charset="0"/>
                <a:ea typeface="ＭＳ Ｐゴシック" charset="-128"/>
              </a:defRPr>
            </a:lvl3pPr>
            <a:lvl4pPr marL="1600200" indent="-228600" eaLnBrk="0" hangingPunct="0">
              <a:spcBef>
                <a:spcPct val="20000"/>
              </a:spcBef>
              <a:buChar char="–"/>
              <a:defRPr sz="2000">
                <a:solidFill>
                  <a:schemeClr val="tx1"/>
                </a:solidFill>
                <a:latin typeface="Times New Roman" charset="0"/>
                <a:ea typeface="ＭＳ Ｐゴシック" charset="-128"/>
              </a:defRPr>
            </a:lvl4pPr>
            <a:lvl5pPr marL="2057400" indent="-228600" eaLnBrk="0" hangingPunct="0">
              <a:spcBef>
                <a:spcPct val="20000"/>
              </a:spcBef>
              <a:buChar char="»"/>
              <a:defRPr sz="2000">
                <a:solidFill>
                  <a:schemeClr val="tx1"/>
                </a:solidFill>
                <a:latin typeface="Times New Roman" charset="0"/>
                <a:ea typeface="ＭＳ Ｐゴシック" charset="-128"/>
              </a:defRPr>
            </a:lvl5pPr>
            <a:lvl6pPr marL="25146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6pPr>
            <a:lvl7pPr marL="29718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7pPr>
            <a:lvl8pPr marL="34290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8pPr>
            <a:lvl9pPr marL="38862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9pPr>
          </a:lstStyle>
          <a:p>
            <a:pPr algn="ctr" eaLnBrk="1" hangingPunct="1">
              <a:spcBef>
                <a:spcPct val="50000"/>
              </a:spcBef>
              <a:buFontTx/>
              <a:buNone/>
            </a:pPr>
            <a:r>
              <a:rPr lang="en-GB" altLang="en-US" sz="4000" b="1">
                <a:latin typeface="Arial" charset="0"/>
              </a:rPr>
              <a:t>Professional Identity (2)</a:t>
            </a:r>
          </a:p>
        </p:txBody>
      </p:sp>
      <p:sp>
        <p:nvSpPr>
          <p:cNvPr id="6147" name="Content Placeholder 2"/>
          <p:cNvSpPr>
            <a:spLocks/>
          </p:cNvSpPr>
          <p:nvPr/>
        </p:nvSpPr>
        <p:spPr bwMode="auto">
          <a:xfrm>
            <a:off x="952500" y="1600200"/>
            <a:ext cx="737235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spcBef>
                <a:spcPct val="20000"/>
              </a:spcBef>
              <a:buChar char="•"/>
              <a:defRPr sz="3200">
                <a:solidFill>
                  <a:schemeClr val="tx1"/>
                </a:solidFill>
                <a:latin typeface="Times New Roman" charset="0"/>
                <a:ea typeface="ＭＳ Ｐゴシック" charset="-128"/>
              </a:defRPr>
            </a:lvl1pPr>
            <a:lvl2pPr marL="742950" indent="-285750" eaLnBrk="0" hangingPunct="0">
              <a:spcBef>
                <a:spcPct val="20000"/>
              </a:spcBef>
              <a:buChar char="–"/>
              <a:defRPr sz="2800">
                <a:solidFill>
                  <a:schemeClr val="tx1"/>
                </a:solidFill>
                <a:latin typeface="Times New Roman" charset="0"/>
                <a:ea typeface="ＭＳ Ｐゴシック" charset="-128"/>
              </a:defRPr>
            </a:lvl2pPr>
            <a:lvl3pPr marL="1143000" indent="-228600" eaLnBrk="0" hangingPunct="0">
              <a:spcBef>
                <a:spcPct val="20000"/>
              </a:spcBef>
              <a:buChar char="•"/>
              <a:defRPr sz="2400">
                <a:solidFill>
                  <a:schemeClr val="tx1"/>
                </a:solidFill>
                <a:latin typeface="Times New Roman" charset="0"/>
                <a:ea typeface="ＭＳ Ｐゴシック" charset="-128"/>
              </a:defRPr>
            </a:lvl3pPr>
            <a:lvl4pPr marL="1600200" indent="-228600" eaLnBrk="0" hangingPunct="0">
              <a:spcBef>
                <a:spcPct val="20000"/>
              </a:spcBef>
              <a:buChar char="–"/>
              <a:defRPr sz="2000">
                <a:solidFill>
                  <a:schemeClr val="tx1"/>
                </a:solidFill>
                <a:latin typeface="Times New Roman" charset="0"/>
                <a:ea typeface="ＭＳ Ｐゴシック" charset="-128"/>
              </a:defRPr>
            </a:lvl4pPr>
            <a:lvl5pPr marL="2057400" indent="-228600" eaLnBrk="0" hangingPunct="0">
              <a:spcBef>
                <a:spcPct val="20000"/>
              </a:spcBef>
              <a:buChar char="»"/>
              <a:defRPr sz="2000">
                <a:solidFill>
                  <a:schemeClr val="tx1"/>
                </a:solidFill>
                <a:latin typeface="Times New Roman" charset="0"/>
                <a:ea typeface="ＭＳ Ｐゴシック" charset="-128"/>
              </a:defRPr>
            </a:lvl5pPr>
            <a:lvl6pPr marL="25146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6pPr>
            <a:lvl7pPr marL="29718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7pPr>
            <a:lvl8pPr marL="34290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8pPr>
            <a:lvl9pPr marL="38862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9pPr>
          </a:lstStyle>
          <a:p>
            <a:pPr eaLnBrk="1" hangingPunct="1">
              <a:buFontTx/>
              <a:buNone/>
            </a:pPr>
            <a:r>
              <a:rPr lang="en-GB" altLang="en-US">
                <a:latin typeface="Arial" charset="0"/>
              </a:rPr>
              <a:t>Ibarra (1999) argues that an understanding of one’s own professional identity is important because it defines how we see ourselves and how others perceive us within our professional role. Any incongruence between what the role demands and what we see as our (professional) identity can lead to problems with fulfilling that role.</a:t>
            </a:r>
          </a:p>
        </p:txBody>
      </p:sp>
    </p:spTree>
    <p:extLst>
      <p:ext uri="{BB962C8B-B14F-4D97-AF65-F5344CB8AC3E}">
        <p14:creationId xmlns:p14="http://schemas.microsoft.com/office/powerpoint/2010/main" val="7504696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ext Box 2"/>
          <p:cNvSpPr txBox="1">
            <a:spLocks noChangeArrowheads="1"/>
          </p:cNvSpPr>
          <p:nvPr/>
        </p:nvSpPr>
        <p:spPr bwMode="auto">
          <a:xfrm>
            <a:off x="685800" y="533400"/>
            <a:ext cx="7772400"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charset="0"/>
                <a:ea typeface="ＭＳ Ｐゴシック" charset="-128"/>
              </a:defRPr>
            </a:lvl1pPr>
            <a:lvl2pPr marL="742950" indent="-285750" eaLnBrk="0" hangingPunct="0">
              <a:spcBef>
                <a:spcPct val="20000"/>
              </a:spcBef>
              <a:buChar char="–"/>
              <a:defRPr sz="2800">
                <a:solidFill>
                  <a:schemeClr val="tx1"/>
                </a:solidFill>
                <a:latin typeface="Times New Roman" charset="0"/>
                <a:ea typeface="ＭＳ Ｐゴシック" charset="-128"/>
              </a:defRPr>
            </a:lvl2pPr>
            <a:lvl3pPr marL="1143000" indent="-228600" eaLnBrk="0" hangingPunct="0">
              <a:spcBef>
                <a:spcPct val="20000"/>
              </a:spcBef>
              <a:buChar char="•"/>
              <a:defRPr sz="2400">
                <a:solidFill>
                  <a:schemeClr val="tx1"/>
                </a:solidFill>
                <a:latin typeface="Times New Roman" charset="0"/>
                <a:ea typeface="ＭＳ Ｐゴシック" charset="-128"/>
              </a:defRPr>
            </a:lvl3pPr>
            <a:lvl4pPr marL="1600200" indent="-228600" eaLnBrk="0" hangingPunct="0">
              <a:spcBef>
                <a:spcPct val="20000"/>
              </a:spcBef>
              <a:buChar char="–"/>
              <a:defRPr sz="2000">
                <a:solidFill>
                  <a:schemeClr val="tx1"/>
                </a:solidFill>
                <a:latin typeface="Times New Roman" charset="0"/>
                <a:ea typeface="ＭＳ Ｐゴシック" charset="-128"/>
              </a:defRPr>
            </a:lvl4pPr>
            <a:lvl5pPr marL="2057400" indent="-228600" eaLnBrk="0" hangingPunct="0">
              <a:spcBef>
                <a:spcPct val="20000"/>
              </a:spcBef>
              <a:buChar char="»"/>
              <a:defRPr sz="2000">
                <a:solidFill>
                  <a:schemeClr val="tx1"/>
                </a:solidFill>
                <a:latin typeface="Times New Roman" charset="0"/>
                <a:ea typeface="ＭＳ Ｐゴシック" charset="-128"/>
              </a:defRPr>
            </a:lvl5pPr>
            <a:lvl6pPr marL="25146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6pPr>
            <a:lvl7pPr marL="29718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7pPr>
            <a:lvl8pPr marL="34290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8pPr>
            <a:lvl9pPr marL="38862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9pPr>
          </a:lstStyle>
          <a:p>
            <a:pPr algn="ctr" eaLnBrk="1" hangingPunct="1">
              <a:spcBef>
                <a:spcPct val="50000"/>
              </a:spcBef>
              <a:buFontTx/>
              <a:buNone/>
            </a:pPr>
            <a:r>
              <a:rPr lang="en-GB" altLang="en-US" sz="4000" b="1">
                <a:latin typeface="Arial" charset="0"/>
              </a:rPr>
              <a:t>Professional Identity (3)</a:t>
            </a:r>
          </a:p>
        </p:txBody>
      </p:sp>
      <p:sp>
        <p:nvSpPr>
          <p:cNvPr id="7171" name="Content Placeholder 2"/>
          <p:cNvSpPr>
            <a:spLocks/>
          </p:cNvSpPr>
          <p:nvPr/>
        </p:nvSpPr>
        <p:spPr bwMode="auto">
          <a:xfrm>
            <a:off x="1047750" y="1676400"/>
            <a:ext cx="7239000" cy="3538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spcBef>
                <a:spcPct val="20000"/>
              </a:spcBef>
              <a:buChar char="•"/>
              <a:defRPr sz="3200">
                <a:solidFill>
                  <a:schemeClr val="tx1"/>
                </a:solidFill>
                <a:latin typeface="Times New Roman" charset="0"/>
                <a:ea typeface="ＭＳ Ｐゴシック" charset="-128"/>
              </a:defRPr>
            </a:lvl1pPr>
            <a:lvl2pPr marL="742950" indent="-285750" eaLnBrk="0" hangingPunct="0">
              <a:spcBef>
                <a:spcPct val="20000"/>
              </a:spcBef>
              <a:buChar char="–"/>
              <a:defRPr sz="2800">
                <a:solidFill>
                  <a:schemeClr val="tx1"/>
                </a:solidFill>
                <a:latin typeface="Times New Roman" charset="0"/>
                <a:ea typeface="ＭＳ Ｐゴシック" charset="-128"/>
              </a:defRPr>
            </a:lvl2pPr>
            <a:lvl3pPr marL="1143000" indent="-228600" eaLnBrk="0" hangingPunct="0">
              <a:spcBef>
                <a:spcPct val="20000"/>
              </a:spcBef>
              <a:buChar char="•"/>
              <a:defRPr sz="2400">
                <a:solidFill>
                  <a:schemeClr val="tx1"/>
                </a:solidFill>
                <a:latin typeface="Times New Roman" charset="0"/>
                <a:ea typeface="ＭＳ Ｐゴシック" charset="-128"/>
              </a:defRPr>
            </a:lvl3pPr>
            <a:lvl4pPr marL="1600200" indent="-228600" eaLnBrk="0" hangingPunct="0">
              <a:spcBef>
                <a:spcPct val="20000"/>
              </a:spcBef>
              <a:buChar char="–"/>
              <a:defRPr sz="2000">
                <a:solidFill>
                  <a:schemeClr val="tx1"/>
                </a:solidFill>
                <a:latin typeface="Times New Roman" charset="0"/>
                <a:ea typeface="ＭＳ Ｐゴシック" charset="-128"/>
              </a:defRPr>
            </a:lvl4pPr>
            <a:lvl5pPr marL="2057400" indent="-228600" eaLnBrk="0" hangingPunct="0">
              <a:spcBef>
                <a:spcPct val="20000"/>
              </a:spcBef>
              <a:buChar char="»"/>
              <a:defRPr sz="2000">
                <a:solidFill>
                  <a:schemeClr val="tx1"/>
                </a:solidFill>
                <a:latin typeface="Times New Roman" charset="0"/>
                <a:ea typeface="ＭＳ Ｐゴシック" charset="-128"/>
              </a:defRPr>
            </a:lvl5pPr>
            <a:lvl6pPr marL="25146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6pPr>
            <a:lvl7pPr marL="29718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7pPr>
            <a:lvl8pPr marL="34290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8pPr>
            <a:lvl9pPr marL="38862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9pPr>
          </a:lstStyle>
          <a:p>
            <a:pPr eaLnBrk="1" hangingPunct="1">
              <a:buFontTx/>
              <a:buNone/>
            </a:pPr>
            <a:r>
              <a:rPr lang="en-GB" altLang="en-US">
                <a:latin typeface="Arial" charset="0"/>
              </a:rPr>
              <a:t>	Professional identity is determined by the interaction between your expert knowledge, your skills and your personal behaviours. A good professional will seek to ensure that all three elements work in harmony together to fulfil his or her professional role. </a:t>
            </a:r>
          </a:p>
        </p:txBody>
      </p:sp>
    </p:spTree>
    <p:extLst>
      <p:ext uri="{BB962C8B-B14F-4D97-AF65-F5344CB8AC3E}">
        <p14:creationId xmlns:p14="http://schemas.microsoft.com/office/powerpoint/2010/main" val="9724529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ext Box 2"/>
          <p:cNvSpPr txBox="1">
            <a:spLocks noChangeArrowheads="1"/>
          </p:cNvSpPr>
          <p:nvPr/>
        </p:nvSpPr>
        <p:spPr bwMode="auto">
          <a:xfrm>
            <a:off x="685800" y="533400"/>
            <a:ext cx="7772400"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charset="0"/>
                <a:ea typeface="ＭＳ Ｐゴシック" charset="-128"/>
              </a:defRPr>
            </a:lvl1pPr>
            <a:lvl2pPr marL="742950" indent="-285750" eaLnBrk="0" hangingPunct="0">
              <a:spcBef>
                <a:spcPct val="20000"/>
              </a:spcBef>
              <a:buChar char="–"/>
              <a:defRPr sz="2800">
                <a:solidFill>
                  <a:schemeClr val="tx1"/>
                </a:solidFill>
                <a:latin typeface="Times New Roman" charset="0"/>
                <a:ea typeface="ＭＳ Ｐゴシック" charset="-128"/>
              </a:defRPr>
            </a:lvl2pPr>
            <a:lvl3pPr marL="1143000" indent="-228600" eaLnBrk="0" hangingPunct="0">
              <a:spcBef>
                <a:spcPct val="20000"/>
              </a:spcBef>
              <a:buChar char="•"/>
              <a:defRPr sz="2400">
                <a:solidFill>
                  <a:schemeClr val="tx1"/>
                </a:solidFill>
                <a:latin typeface="Times New Roman" charset="0"/>
                <a:ea typeface="ＭＳ Ｐゴシック" charset="-128"/>
              </a:defRPr>
            </a:lvl3pPr>
            <a:lvl4pPr marL="1600200" indent="-228600" eaLnBrk="0" hangingPunct="0">
              <a:spcBef>
                <a:spcPct val="20000"/>
              </a:spcBef>
              <a:buChar char="–"/>
              <a:defRPr sz="2000">
                <a:solidFill>
                  <a:schemeClr val="tx1"/>
                </a:solidFill>
                <a:latin typeface="Times New Roman" charset="0"/>
                <a:ea typeface="ＭＳ Ｐゴシック" charset="-128"/>
              </a:defRPr>
            </a:lvl4pPr>
            <a:lvl5pPr marL="2057400" indent="-228600" eaLnBrk="0" hangingPunct="0">
              <a:spcBef>
                <a:spcPct val="20000"/>
              </a:spcBef>
              <a:buChar char="»"/>
              <a:defRPr sz="2000">
                <a:solidFill>
                  <a:schemeClr val="tx1"/>
                </a:solidFill>
                <a:latin typeface="Times New Roman" charset="0"/>
                <a:ea typeface="ＭＳ Ｐゴシック" charset="-128"/>
              </a:defRPr>
            </a:lvl5pPr>
            <a:lvl6pPr marL="25146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6pPr>
            <a:lvl7pPr marL="29718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7pPr>
            <a:lvl8pPr marL="34290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8pPr>
            <a:lvl9pPr marL="38862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9pPr>
          </a:lstStyle>
          <a:p>
            <a:pPr algn="ctr" eaLnBrk="1" hangingPunct="1">
              <a:spcBef>
                <a:spcPct val="50000"/>
              </a:spcBef>
              <a:buFontTx/>
              <a:buNone/>
            </a:pPr>
            <a:r>
              <a:rPr lang="en-GB" altLang="en-US" sz="4000" b="1">
                <a:latin typeface="Arial" charset="0"/>
              </a:rPr>
              <a:t>Behaviour</a:t>
            </a:r>
          </a:p>
        </p:txBody>
      </p:sp>
      <p:sp>
        <p:nvSpPr>
          <p:cNvPr id="8195" name="Content Placeholder 2"/>
          <p:cNvSpPr>
            <a:spLocks/>
          </p:cNvSpPr>
          <p:nvPr/>
        </p:nvSpPr>
        <p:spPr bwMode="auto">
          <a:xfrm>
            <a:off x="914400" y="1600200"/>
            <a:ext cx="72390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spcBef>
                <a:spcPct val="20000"/>
              </a:spcBef>
              <a:buChar char="•"/>
              <a:defRPr sz="3200">
                <a:solidFill>
                  <a:schemeClr val="tx1"/>
                </a:solidFill>
                <a:latin typeface="Times New Roman" charset="0"/>
                <a:ea typeface="ＭＳ Ｐゴシック" charset="-128"/>
              </a:defRPr>
            </a:lvl1pPr>
            <a:lvl2pPr marL="742950" indent="-285750" eaLnBrk="0" hangingPunct="0">
              <a:spcBef>
                <a:spcPct val="20000"/>
              </a:spcBef>
              <a:buChar char="–"/>
              <a:defRPr sz="2800">
                <a:solidFill>
                  <a:schemeClr val="tx1"/>
                </a:solidFill>
                <a:latin typeface="Times New Roman" charset="0"/>
                <a:ea typeface="ＭＳ Ｐゴシック" charset="-128"/>
              </a:defRPr>
            </a:lvl2pPr>
            <a:lvl3pPr marL="1143000" indent="-228600" eaLnBrk="0" hangingPunct="0">
              <a:spcBef>
                <a:spcPct val="20000"/>
              </a:spcBef>
              <a:buChar char="•"/>
              <a:defRPr sz="2400">
                <a:solidFill>
                  <a:schemeClr val="tx1"/>
                </a:solidFill>
                <a:latin typeface="Times New Roman" charset="0"/>
                <a:ea typeface="ＭＳ Ｐゴシック" charset="-128"/>
              </a:defRPr>
            </a:lvl3pPr>
            <a:lvl4pPr marL="1600200" indent="-228600" eaLnBrk="0" hangingPunct="0">
              <a:spcBef>
                <a:spcPct val="20000"/>
              </a:spcBef>
              <a:buChar char="–"/>
              <a:defRPr sz="2000">
                <a:solidFill>
                  <a:schemeClr val="tx1"/>
                </a:solidFill>
                <a:latin typeface="Times New Roman" charset="0"/>
                <a:ea typeface="ＭＳ Ｐゴシック" charset="-128"/>
              </a:defRPr>
            </a:lvl4pPr>
            <a:lvl5pPr marL="2057400" indent="-228600" eaLnBrk="0" hangingPunct="0">
              <a:spcBef>
                <a:spcPct val="20000"/>
              </a:spcBef>
              <a:buChar char="»"/>
              <a:defRPr sz="2000">
                <a:solidFill>
                  <a:schemeClr val="tx1"/>
                </a:solidFill>
                <a:latin typeface="Times New Roman" charset="0"/>
                <a:ea typeface="ＭＳ Ｐゴシック" charset="-128"/>
              </a:defRPr>
            </a:lvl5pPr>
            <a:lvl6pPr marL="25146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6pPr>
            <a:lvl7pPr marL="29718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7pPr>
            <a:lvl8pPr marL="34290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8pPr>
            <a:lvl9pPr marL="38862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9pPr>
          </a:lstStyle>
          <a:p>
            <a:pPr eaLnBrk="1" hangingPunct="1">
              <a:lnSpc>
                <a:spcPct val="95000"/>
              </a:lnSpc>
              <a:spcBef>
                <a:spcPct val="45000"/>
              </a:spcBef>
              <a:buFontTx/>
              <a:buNone/>
            </a:pPr>
            <a:r>
              <a:rPr lang="en-GB" altLang="en-US">
                <a:latin typeface="Arial" charset="0"/>
              </a:rPr>
              <a:t>It is relatively easy to ensure that we have the appropriate skills and knowledge for any given job – but what about behaviour? How do we know what sort of behaviour is appropriate? How do we control it and change it as required? </a:t>
            </a:r>
          </a:p>
          <a:p>
            <a:pPr eaLnBrk="1" hangingPunct="1">
              <a:lnSpc>
                <a:spcPct val="95000"/>
              </a:lnSpc>
              <a:spcBef>
                <a:spcPct val="45000"/>
              </a:spcBef>
              <a:buFontTx/>
              <a:buNone/>
            </a:pPr>
            <a:r>
              <a:rPr lang="en-GB" altLang="en-US">
                <a:latin typeface="Arial" charset="0"/>
              </a:rPr>
              <a:t>To be able to do these things we first of all need to understand what determines our behaviour.</a:t>
            </a:r>
          </a:p>
        </p:txBody>
      </p:sp>
    </p:spTree>
    <p:extLst>
      <p:ext uri="{BB962C8B-B14F-4D97-AF65-F5344CB8AC3E}">
        <p14:creationId xmlns:p14="http://schemas.microsoft.com/office/powerpoint/2010/main" val="16658240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ext Box 2"/>
          <p:cNvSpPr txBox="1">
            <a:spLocks noChangeArrowheads="1"/>
          </p:cNvSpPr>
          <p:nvPr/>
        </p:nvSpPr>
        <p:spPr bwMode="auto">
          <a:xfrm>
            <a:off x="685800" y="533400"/>
            <a:ext cx="7772400"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charset="0"/>
                <a:ea typeface="ＭＳ Ｐゴシック" charset="-128"/>
              </a:defRPr>
            </a:lvl1pPr>
            <a:lvl2pPr marL="742950" indent="-285750" eaLnBrk="0" hangingPunct="0">
              <a:spcBef>
                <a:spcPct val="20000"/>
              </a:spcBef>
              <a:buChar char="–"/>
              <a:defRPr sz="2800">
                <a:solidFill>
                  <a:schemeClr val="tx1"/>
                </a:solidFill>
                <a:latin typeface="Times New Roman" charset="0"/>
                <a:ea typeface="ＭＳ Ｐゴシック" charset="-128"/>
              </a:defRPr>
            </a:lvl2pPr>
            <a:lvl3pPr marL="1143000" indent="-228600" eaLnBrk="0" hangingPunct="0">
              <a:spcBef>
                <a:spcPct val="20000"/>
              </a:spcBef>
              <a:buChar char="•"/>
              <a:defRPr sz="2400">
                <a:solidFill>
                  <a:schemeClr val="tx1"/>
                </a:solidFill>
                <a:latin typeface="Times New Roman" charset="0"/>
                <a:ea typeface="ＭＳ Ｐゴシック" charset="-128"/>
              </a:defRPr>
            </a:lvl3pPr>
            <a:lvl4pPr marL="1600200" indent="-228600" eaLnBrk="0" hangingPunct="0">
              <a:spcBef>
                <a:spcPct val="20000"/>
              </a:spcBef>
              <a:buChar char="–"/>
              <a:defRPr sz="2000">
                <a:solidFill>
                  <a:schemeClr val="tx1"/>
                </a:solidFill>
                <a:latin typeface="Times New Roman" charset="0"/>
                <a:ea typeface="ＭＳ Ｐゴシック" charset="-128"/>
              </a:defRPr>
            </a:lvl4pPr>
            <a:lvl5pPr marL="2057400" indent="-228600" eaLnBrk="0" hangingPunct="0">
              <a:spcBef>
                <a:spcPct val="20000"/>
              </a:spcBef>
              <a:buChar char="»"/>
              <a:defRPr sz="2000">
                <a:solidFill>
                  <a:schemeClr val="tx1"/>
                </a:solidFill>
                <a:latin typeface="Times New Roman" charset="0"/>
                <a:ea typeface="ＭＳ Ｐゴシック" charset="-128"/>
              </a:defRPr>
            </a:lvl5pPr>
            <a:lvl6pPr marL="25146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6pPr>
            <a:lvl7pPr marL="29718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7pPr>
            <a:lvl8pPr marL="34290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8pPr>
            <a:lvl9pPr marL="38862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9pPr>
          </a:lstStyle>
          <a:p>
            <a:pPr algn="ctr" eaLnBrk="1" hangingPunct="1">
              <a:spcBef>
                <a:spcPct val="50000"/>
              </a:spcBef>
              <a:buFontTx/>
              <a:buNone/>
            </a:pPr>
            <a:r>
              <a:rPr lang="en-GB" altLang="en-US" sz="4000" b="1">
                <a:latin typeface="Arial" charset="0"/>
              </a:rPr>
              <a:t>Key Factors in Behaviour (1)</a:t>
            </a:r>
          </a:p>
        </p:txBody>
      </p:sp>
      <p:sp>
        <p:nvSpPr>
          <p:cNvPr id="9219" name="Text Box 4"/>
          <p:cNvSpPr txBox="1">
            <a:spLocks noChangeArrowheads="1"/>
          </p:cNvSpPr>
          <p:nvPr/>
        </p:nvSpPr>
        <p:spPr bwMode="auto">
          <a:xfrm>
            <a:off x="1371600" y="1752600"/>
            <a:ext cx="6629400" cy="3846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charset="0"/>
                <a:ea typeface="ＭＳ Ｐゴシック" charset="-128"/>
              </a:defRPr>
            </a:lvl1pPr>
            <a:lvl2pPr marL="742950" indent="-285750" eaLnBrk="0" hangingPunct="0">
              <a:spcBef>
                <a:spcPct val="20000"/>
              </a:spcBef>
              <a:buChar char="–"/>
              <a:defRPr sz="2800">
                <a:solidFill>
                  <a:schemeClr val="tx1"/>
                </a:solidFill>
                <a:latin typeface="Times New Roman" charset="0"/>
                <a:ea typeface="ＭＳ Ｐゴシック" charset="-128"/>
              </a:defRPr>
            </a:lvl2pPr>
            <a:lvl3pPr marL="1143000" indent="-228600" eaLnBrk="0" hangingPunct="0">
              <a:spcBef>
                <a:spcPct val="20000"/>
              </a:spcBef>
              <a:buChar char="•"/>
              <a:defRPr sz="2400">
                <a:solidFill>
                  <a:schemeClr val="tx1"/>
                </a:solidFill>
                <a:latin typeface="Times New Roman" charset="0"/>
                <a:ea typeface="ＭＳ Ｐゴシック" charset="-128"/>
              </a:defRPr>
            </a:lvl3pPr>
            <a:lvl4pPr marL="1600200" indent="-228600" eaLnBrk="0" hangingPunct="0">
              <a:spcBef>
                <a:spcPct val="20000"/>
              </a:spcBef>
              <a:buChar char="–"/>
              <a:defRPr sz="2000">
                <a:solidFill>
                  <a:schemeClr val="tx1"/>
                </a:solidFill>
                <a:latin typeface="Times New Roman" charset="0"/>
                <a:ea typeface="ＭＳ Ｐゴシック" charset="-128"/>
              </a:defRPr>
            </a:lvl4pPr>
            <a:lvl5pPr marL="2057400" indent="-228600" eaLnBrk="0" hangingPunct="0">
              <a:spcBef>
                <a:spcPct val="20000"/>
              </a:spcBef>
              <a:buChar char="»"/>
              <a:defRPr sz="2000">
                <a:solidFill>
                  <a:schemeClr val="tx1"/>
                </a:solidFill>
                <a:latin typeface="Times New Roman" charset="0"/>
                <a:ea typeface="ＭＳ Ｐゴシック" charset="-128"/>
              </a:defRPr>
            </a:lvl5pPr>
            <a:lvl6pPr marL="25146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6pPr>
            <a:lvl7pPr marL="29718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7pPr>
            <a:lvl8pPr marL="34290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8pPr>
            <a:lvl9pPr marL="38862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9pPr>
          </a:lstStyle>
          <a:p>
            <a:pPr eaLnBrk="1" hangingPunct="1">
              <a:spcBef>
                <a:spcPct val="0"/>
              </a:spcBef>
              <a:buFontTx/>
              <a:buNone/>
            </a:pPr>
            <a:r>
              <a:rPr lang="en-GB" altLang="en-US">
                <a:latin typeface="Arial" charset="0"/>
              </a:rPr>
              <a:t>Many things can affect behaviour in </a:t>
            </a:r>
          </a:p>
          <a:p>
            <a:pPr eaLnBrk="1" hangingPunct="1">
              <a:spcBef>
                <a:spcPct val="0"/>
              </a:spcBef>
              <a:buFontTx/>
              <a:buNone/>
            </a:pPr>
            <a:r>
              <a:rPr lang="en-GB" altLang="en-US">
                <a:latin typeface="Arial" charset="0"/>
              </a:rPr>
              <a:t>    different situations, but key factors</a:t>
            </a:r>
          </a:p>
          <a:p>
            <a:pPr eaLnBrk="1" hangingPunct="1">
              <a:spcBef>
                <a:spcPct val="0"/>
              </a:spcBef>
              <a:buFontTx/>
              <a:buNone/>
            </a:pPr>
            <a:r>
              <a:rPr lang="en-GB" altLang="en-US">
                <a:latin typeface="Arial" charset="0"/>
              </a:rPr>
              <a:t>    are:</a:t>
            </a:r>
          </a:p>
          <a:p>
            <a:pPr eaLnBrk="1" hangingPunct="1">
              <a:spcBef>
                <a:spcPct val="0"/>
              </a:spcBef>
              <a:buFontTx/>
              <a:buNone/>
            </a:pPr>
            <a:endParaRPr lang="en-GB" altLang="en-US" sz="2000">
              <a:latin typeface="Arial" charset="0"/>
            </a:endParaRPr>
          </a:p>
          <a:p>
            <a:pPr eaLnBrk="1" hangingPunct="1">
              <a:spcBef>
                <a:spcPct val="0"/>
              </a:spcBef>
            </a:pPr>
            <a:r>
              <a:rPr lang="en-GB" altLang="en-US">
                <a:latin typeface="Arial" charset="0"/>
              </a:rPr>
              <a:t>  Personality</a:t>
            </a:r>
          </a:p>
          <a:p>
            <a:pPr eaLnBrk="1" hangingPunct="1">
              <a:spcBef>
                <a:spcPct val="0"/>
              </a:spcBef>
            </a:pPr>
            <a:r>
              <a:rPr lang="en-GB" altLang="en-US">
                <a:latin typeface="Arial" charset="0"/>
              </a:rPr>
              <a:t>  Values</a:t>
            </a:r>
          </a:p>
          <a:p>
            <a:pPr eaLnBrk="1" hangingPunct="1">
              <a:spcBef>
                <a:spcPct val="0"/>
              </a:spcBef>
            </a:pPr>
            <a:r>
              <a:rPr lang="en-GB" altLang="en-US">
                <a:latin typeface="Arial" charset="0"/>
              </a:rPr>
              <a:t>  Emotions</a:t>
            </a:r>
          </a:p>
        </p:txBody>
      </p:sp>
    </p:spTree>
    <p:extLst>
      <p:ext uri="{BB962C8B-B14F-4D97-AF65-F5344CB8AC3E}">
        <p14:creationId xmlns:p14="http://schemas.microsoft.com/office/powerpoint/2010/main" val="7602166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ext Box 2"/>
          <p:cNvSpPr txBox="1">
            <a:spLocks noChangeArrowheads="1"/>
          </p:cNvSpPr>
          <p:nvPr/>
        </p:nvSpPr>
        <p:spPr bwMode="auto">
          <a:xfrm>
            <a:off x="685800" y="533400"/>
            <a:ext cx="7772400"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charset="0"/>
                <a:ea typeface="ＭＳ Ｐゴシック" charset="-128"/>
              </a:defRPr>
            </a:lvl1pPr>
            <a:lvl2pPr marL="742950" indent="-285750" eaLnBrk="0" hangingPunct="0">
              <a:spcBef>
                <a:spcPct val="20000"/>
              </a:spcBef>
              <a:buChar char="–"/>
              <a:defRPr sz="2800">
                <a:solidFill>
                  <a:schemeClr val="tx1"/>
                </a:solidFill>
                <a:latin typeface="Times New Roman" charset="0"/>
                <a:ea typeface="ＭＳ Ｐゴシック" charset="-128"/>
              </a:defRPr>
            </a:lvl2pPr>
            <a:lvl3pPr marL="1143000" indent="-228600" eaLnBrk="0" hangingPunct="0">
              <a:spcBef>
                <a:spcPct val="20000"/>
              </a:spcBef>
              <a:buChar char="•"/>
              <a:defRPr sz="2400">
                <a:solidFill>
                  <a:schemeClr val="tx1"/>
                </a:solidFill>
                <a:latin typeface="Times New Roman" charset="0"/>
                <a:ea typeface="ＭＳ Ｐゴシック" charset="-128"/>
              </a:defRPr>
            </a:lvl3pPr>
            <a:lvl4pPr marL="1600200" indent="-228600" eaLnBrk="0" hangingPunct="0">
              <a:spcBef>
                <a:spcPct val="20000"/>
              </a:spcBef>
              <a:buChar char="–"/>
              <a:defRPr sz="2000">
                <a:solidFill>
                  <a:schemeClr val="tx1"/>
                </a:solidFill>
                <a:latin typeface="Times New Roman" charset="0"/>
                <a:ea typeface="ＭＳ Ｐゴシック" charset="-128"/>
              </a:defRPr>
            </a:lvl4pPr>
            <a:lvl5pPr marL="2057400" indent="-228600" eaLnBrk="0" hangingPunct="0">
              <a:spcBef>
                <a:spcPct val="20000"/>
              </a:spcBef>
              <a:buChar char="»"/>
              <a:defRPr sz="2000">
                <a:solidFill>
                  <a:schemeClr val="tx1"/>
                </a:solidFill>
                <a:latin typeface="Times New Roman" charset="0"/>
                <a:ea typeface="ＭＳ Ｐゴシック" charset="-128"/>
              </a:defRPr>
            </a:lvl5pPr>
            <a:lvl6pPr marL="25146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6pPr>
            <a:lvl7pPr marL="29718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7pPr>
            <a:lvl8pPr marL="34290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8pPr>
            <a:lvl9pPr marL="38862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9pPr>
          </a:lstStyle>
          <a:p>
            <a:pPr algn="ctr" eaLnBrk="1" hangingPunct="1">
              <a:spcBef>
                <a:spcPct val="50000"/>
              </a:spcBef>
              <a:buFontTx/>
              <a:buNone/>
            </a:pPr>
            <a:r>
              <a:rPr lang="en-GB" altLang="en-US" sz="4000" b="1">
                <a:latin typeface="Arial" charset="0"/>
              </a:rPr>
              <a:t>Key Factors in Behaviour (2)</a:t>
            </a:r>
          </a:p>
        </p:txBody>
      </p:sp>
      <p:sp>
        <p:nvSpPr>
          <p:cNvPr id="10243" name="Content Placeholder 2"/>
          <p:cNvSpPr>
            <a:spLocks/>
          </p:cNvSpPr>
          <p:nvPr/>
        </p:nvSpPr>
        <p:spPr bwMode="auto">
          <a:xfrm>
            <a:off x="1066800" y="1676400"/>
            <a:ext cx="7162800" cy="3581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spcBef>
                <a:spcPct val="20000"/>
              </a:spcBef>
              <a:buChar char="•"/>
              <a:defRPr sz="3200">
                <a:solidFill>
                  <a:schemeClr val="tx1"/>
                </a:solidFill>
                <a:latin typeface="Times New Roman" charset="0"/>
                <a:ea typeface="ＭＳ Ｐゴシック" charset="-128"/>
              </a:defRPr>
            </a:lvl1pPr>
            <a:lvl2pPr marL="742950" indent="-285750" eaLnBrk="0" hangingPunct="0">
              <a:spcBef>
                <a:spcPct val="20000"/>
              </a:spcBef>
              <a:buChar char="–"/>
              <a:defRPr sz="2800">
                <a:solidFill>
                  <a:schemeClr val="tx1"/>
                </a:solidFill>
                <a:latin typeface="Times New Roman" charset="0"/>
                <a:ea typeface="ＭＳ Ｐゴシック" charset="-128"/>
              </a:defRPr>
            </a:lvl2pPr>
            <a:lvl3pPr marL="1143000" indent="-228600" eaLnBrk="0" hangingPunct="0">
              <a:spcBef>
                <a:spcPct val="20000"/>
              </a:spcBef>
              <a:buChar char="•"/>
              <a:defRPr sz="2400">
                <a:solidFill>
                  <a:schemeClr val="tx1"/>
                </a:solidFill>
                <a:latin typeface="Times New Roman" charset="0"/>
                <a:ea typeface="ＭＳ Ｐゴシック" charset="-128"/>
              </a:defRPr>
            </a:lvl3pPr>
            <a:lvl4pPr marL="1600200" indent="-228600" eaLnBrk="0" hangingPunct="0">
              <a:spcBef>
                <a:spcPct val="20000"/>
              </a:spcBef>
              <a:buChar char="–"/>
              <a:defRPr sz="2000">
                <a:solidFill>
                  <a:schemeClr val="tx1"/>
                </a:solidFill>
                <a:latin typeface="Times New Roman" charset="0"/>
                <a:ea typeface="ＭＳ Ｐゴシック" charset="-128"/>
              </a:defRPr>
            </a:lvl4pPr>
            <a:lvl5pPr marL="2057400" indent="-228600" eaLnBrk="0" hangingPunct="0">
              <a:spcBef>
                <a:spcPct val="20000"/>
              </a:spcBef>
              <a:buChar char="»"/>
              <a:defRPr sz="2000">
                <a:solidFill>
                  <a:schemeClr val="tx1"/>
                </a:solidFill>
                <a:latin typeface="Times New Roman" charset="0"/>
                <a:ea typeface="ＭＳ Ｐゴシック" charset="-128"/>
              </a:defRPr>
            </a:lvl5pPr>
            <a:lvl6pPr marL="25146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6pPr>
            <a:lvl7pPr marL="29718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7pPr>
            <a:lvl8pPr marL="34290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8pPr>
            <a:lvl9pPr marL="38862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9pPr>
          </a:lstStyle>
          <a:p>
            <a:pPr eaLnBrk="1" hangingPunct="1">
              <a:buFontTx/>
              <a:buNone/>
            </a:pPr>
            <a:r>
              <a:rPr lang="en-GB" altLang="en-US">
                <a:latin typeface="Arial" charset="0"/>
              </a:rPr>
              <a:t>There is one further factor that can be very important in determining an individual’s behaviour in a professional context: </a:t>
            </a:r>
            <a:r>
              <a:rPr lang="en-GB" altLang="en-US" i="1">
                <a:latin typeface="Arial" charset="0"/>
              </a:rPr>
              <a:t>norms</a:t>
            </a:r>
            <a:r>
              <a:rPr lang="en-GB" altLang="en-US">
                <a:latin typeface="Arial" charset="0"/>
              </a:rPr>
              <a:t>.  By this we mean the accepted standards of behaviour within a given profession or organisation (Ibarra 1999, Sanders 2010). </a:t>
            </a:r>
          </a:p>
        </p:txBody>
      </p:sp>
    </p:spTree>
    <p:extLst>
      <p:ext uri="{BB962C8B-B14F-4D97-AF65-F5344CB8AC3E}">
        <p14:creationId xmlns:p14="http://schemas.microsoft.com/office/powerpoint/2010/main" val="15817264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ext Box 2"/>
          <p:cNvSpPr txBox="1">
            <a:spLocks noChangeArrowheads="1"/>
          </p:cNvSpPr>
          <p:nvPr/>
        </p:nvSpPr>
        <p:spPr bwMode="auto">
          <a:xfrm>
            <a:off x="685800" y="533400"/>
            <a:ext cx="7772400"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charset="0"/>
                <a:ea typeface="ＭＳ Ｐゴシック" charset="-128"/>
              </a:defRPr>
            </a:lvl1pPr>
            <a:lvl2pPr marL="742950" indent="-285750" eaLnBrk="0" hangingPunct="0">
              <a:spcBef>
                <a:spcPct val="20000"/>
              </a:spcBef>
              <a:buChar char="–"/>
              <a:defRPr sz="2800">
                <a:solidFill>
                  <a:schemeClr val="tx1"/>
                </a:solidFill>
                <a:latin typeface="Times New Roman" charset="0"/>
                <a:ea typeface="ＭＳ Ｐゴシック" charset="-128"/>
              </a:defRPr>
            </a:lvl2pPr>
            <a:lvl3pPr marL="1143000" indent="-228600" eaLnBrk="0" hangingPunct="0">
              <a:spcBef>
                <a:spcPct val="20000"/>
              </a:spcBef>
              <a:buChar char="•"/>
              <a:defRPr sz="2400">
                <a:solidFill>
                  <a:schemeClr val="tx1"/>
                </a:solidFill>
                <a:latin typeface="Times New Roman" charset="0"/>
                <a:ea typeface="ＭＳ Ｐゴシック" charset="-128"/>
              </a:defRPr>
            </a:lvl3pPr>
            <a:lvl4pPr marL="1600200" indent="-228600" eaLnBrk="0" hangingPunct="0">
              <a:spcBef>
                <a:spcPct val="20000"/>
              </a:spcBef>
              <a:buChar char="–"/>
              <a:defRPr sz="2000">
                <a:solidFill>
                  <a:schemeClr val="tx1"/>
                </a:solidFill>
                <a:latin typeface="Times New Roman" charset="0"/>
                <a:ea typeface="ＭＳ Ｐゴシック" charset="-128"/>
              </a:defRPr>
            </a:lvl4pPr>
            <a:lvl5pPr marL="2057400" indent="-228600" eaLnBrk="0" hangingPunct="0">
              <a:spcBef>
                <a:spcPct val="20000"/>
              </a:spcBef>
              <a:buChar char="»"/>
              <a:defRPr sz="2000">
                <a:solidFill>
                  <a:schemeClr val="tx1"/>
                </a:solidFill>
                <a:latin typeface="Times New Roman" charset="0"/>
                <a:ea typeface="ＭＳ Ｐゴシック" charset="-128"/>
              </a:defRPr>
            </a:lvl5pPr>
            <a:lvl6pPr marL="25146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6pPr>
            <a:lvl7pPr marL="29718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7pPr>
            <a:lvl8pPr marL="34290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8pPr>
            <a:lvl9pPr marL="38862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9pPr>
          </a:lstStyle>
          <a:p>
            <a:pPr algn="ctr" eaLnBrk="1" hangingPunct="1">
              <a:spcBef>
                <a:spcPct val="50000"/>
              </a:spcBef>
              <a:buFontTx/>
              <a:buNone/>
            </a:pPr>
            <a:r>
              <a:rPr lang="en-GB" altLang="en-US" sz="4000" b="1">
                <a:latin typeface="Arial" charset="0"/>
              </a:rPr>
              <a:t>Professional Identity (4)</a:t>
            </a:r>
          </a:p>
        </p:txBody>
      </p:sp>
      <p:sp>
        <p:nvSpPr>
          <p:cNvPr id="11268" name="Content Placeholder 2"/>
          <p:cNvSpPr>
            <a:spLocks/>
          </p:cNvSpPr>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spcBef>
                <a:spcPct val="20000"/>
              </a:spcBef>
              <a:buChar char="•"/>
              <a:defRPr sz="3200">
                <a:solidFill>
                  <a:schemeClr val="tx1"/>
                </a:solidFill>
                <a:latin typeface="Times New Roman" charset="0"/>
                <a:ea typeface="ＭＳ Ｐゴシック" charset="-128"/>
              </a:defRPr>
            </a:lvl1pPr>
            <a:lvl2pPr marL="742950" indent="-285750" eaLnBrk="0" hangingPunct="0">
              <a:spcBef>
                <a:spcPct val="20000"/>
              </a:spcBef>
              <a:buChar char="–"/>
              <a:defRPr sz="2800">
                <a:solidFill>
                  <a:schemeClr val="tx1"/>
                </a:solidFill>
                <a:latin typeface="Times New Roman" charset="0"/>
                <a:ea typeface="ＭＳ Ｐゴシック" charset="-128"/>
              </a:defRPr>
            </a:lvl2pPr>
            <a:lvl3pPr marL="1143000" indent="-228600" eaLnBrk="0" hangingPunct="0">
              <a:spcBef>
                <a:spcPct val="20000"/>
              </a:spcBef>
              <a:buChar char="•"/>
              <a:defRPr sz="2400">
                <a:solidFill>
                  <a:schemeClr val="tx1"/>
                </a:solidFill>
                <a:latin typeface="Times New Roman" charset="0"/>
                <a:ea typeface="ＭＳ Ｐゴシック" charset="-128"/>
              </a:defRPr>
            </a:lvl3pPr>
            <a:lvl4pPr marL="1600200" indent="-228600" eaLnBrk="0" hangingPunct="0">
              <a:spcBef>
                <a:spcPct val="20000"/>
              </a:spcBef>
              <a:buChar char="–"/>
              <a:defRPr sz="2000">
                <a:solidFill>
                  <a:schemeClr val="tx1"/>
                </a:solidFill>
                <a:latin typeface="Times New Roman" charset="0"/>
                <a:ea typeface="ＭＳ Ｐゴシック" charset="-128"/>
              </a:defRPr>
            </a:lvl4pPr>
            <a:lvl5pPr marL="2057400" indent="-228600" eaLnBrk="0" hangingPunct="0">
              <a:spcBef>
                <a:spcPct val="20000"/>
              </a:spcBef>
              <a:buChar char="»"/>
              <a:defRPr sz="2000">
                <a:solidFill>
                  <a:schemeClr val="tx1"/>
                </a:solidFill>
                <a:latin typeface="Times New Roman" charset="0"/>
                <a:ea typeface="ＭＳ Ｐゴシック" charset="-128"/>
              </a:defRPr>
            </a:lvl5pPr>
            <a:lvl6pPr marL="25146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6pPr>
            <a:lvl7pPr marL="29718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7pPr>
            <a:lvl8pPr marL="34290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8pPr>
            <a:lvl9pPr marL="38862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9pPr>
          </a:lstStyle>
          <a:p>
            <a:pPr eaLnBrk="1" hangingPunct="1">
              <a:buFontTx/>
              <a:buNone/>
            </a:pPr>
            <a:endParaRPr lang="de-DE" altLang="en-US" sz="1600"/>
          </a:p>
        </p:txBody>
      </p:sp>
      <p:pic>
        <p:nvPicPr>
          <p:cNvPr id="6" name="Picture 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9592" y="1600200"/>
            <a:ext cx="6985000" cy="4067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62276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ext Box 2"/>
          <p:cNvSpPr txBox="1">
            <a:spLocks noChangeArrowheads="1"/>
          </p:cNvSpPr>
          <p:nvPr/>
        </p:nvSpPr>
        <p:spPr bwMode="auto">
          <a:xfrm>
            <a:off x="685800" y="381000"/>
            <a:ext cx="7772400" cy="1211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charset="0"/>
                <a:ea typeface="ＭＳ Ｐゴシック" charset="-128"/>
              </a:defRPr>
            </a:lvl1pPr>
            <a:lvl2pPr marL="742950" indent="-285750" eaLnBrk="0" hangingPunct="0">
              <a:spcBef>
                <a:spcPct val="20000"/>
              </a:spcBef>
              <a:buChar char="–"/>
              <a:defRPr sz="2800">
                <a:solidFill>
                  <a:schemeClr val="tx1"/>
                </a:solidFill>
                <a:latin typeface="Times New Roman" charset="0"/>
                <a:ea typeface="ＭＳ Ｐゴシック" charset="-128"/>
              </a:defRPr>
            </a:lvl2pPr>
            <a:lvl3pPr marL="1143000" indent="-228600" eaLnBrk="0" hangingPunct="0">
              <a:spcBef>
                <a:spcPct val="20000"/>
              </a:spcBef>
              <a:buChar char="•"/>
              <a:defRPr sz="2400">
                <a:solidFill>
                  <a:schemeClr val="tx1"/>
                </a:solidFill>
                <a:latin typeface="Times New Roman" charset="0"/>
                <a:ea typeface="ＭＳ Ｐゴシック" charset="-128"/>
              </a:defRPr>
            </a:lvl3pPr>
            <a:lvl4pPr marL="1600200" indent="-228600" eaLnBrk="0" hangingPunct="0">
              <a:spcBef>
                <a:spcPct val="20000"/>
              </a:spcBef>
              <a:buChar char="–"/>
              <a:defRPr sz="2000">
                <a:solidFill>
                  <a:schemeClr val="tx1"/>
                </a:solidFill>
                <a:latin typeface="Times New Roman" charset="0"/>
                <a:ea typeface="ＭＳ Ｐゴシック" charset="-128"/>
              </a:defRPr>
            </a:lvl4pPr>
            <a:lvl5pPr marL="2057400" indent="-228600" eaLnBrk="0" hangingPunct="0">
              <a:spcBef>
                <a:spcPct val="20000"/>
              </a:spcBef>
              <a:buChar char="»"/>
              <a:defRPr sz="2000">
                <a:solidFill>
                  <a:schemeClr val="tx1"/>
                </a:solidFill>
                <a:latin typeface="Times New Roman" charset="0"/>
                <a:ea typeface="ＭＳ Ｐゴシック" charset="-128"/>
              </a:defRPr>
            </a:lvl5pPr>
            <a:lvl6pPr marL="25146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6pPr>
            <a:lvl7pPr marL="29718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7pPr>
            <a:lvl8pPr marL="34290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8pPr>
            <a:lvl9pPr marL="38862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9pPr>
          </a:lstStyle>
          <a:p>
            <a:pPr algn="ctr" eaLnBrk="1" hangingPunct="1">
              <a:lnSpc>
                <a:spcPct val="90000"/>
              </a:lnSpc>
              <a:spcBef>
                <a:spcPct val="50000"/>
              </a:spcBef>
              <a:buFontTx/>
              <a:buNone/>
            </a:pPr>
            <a:r>
              <a:rPr lang="en-GB" altLang="en-US" sz="4000" b="1">
                <a:latin typeface="Arial" charset="0"/>
              </a:rPr>
              <a:t>Self-awareness: Defining your Professional Identity</a:t>
            </a:r>
          </a:p>
        </p:txBody>
      </p:sp>
      <p:sp>
        <p:nvSpPr>
          <p:cNvPr id="12291" name="Content Placeholder 2"/>
          <p:cNvSpPr>
            <a:spLocks/>
          </p:cNvSpPr>
          <p:nvPr/>
        </p:nvSpPr>
        <p:spPr bwMode="auto">
          <a:xfrm>
            <a:off x="990600" y="1714500"/>
            <a:ext cx="7467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spcBef>
                <a:spcPct val="20000"/>
              </a:spcBef>
              <a:buChar char="•"/>
              <a:defRPr sz="3200">
                <a:solidFill>
                  <a:schemeClr val="tx1"/>
                </a:solidFill>
                <a:latin typeface="Times New Roman" charset="0"/>
                <a:ea typeface="ＭＳ Ｐゴシック" charset="-128"/>
              </a:defRPr>
            </a:lvl1pPr>
            <a:lvl2pPr marL="742950" indent="-285750" eaLnBrk="0" hangingPunct="0">
              <a:spcBef>
                <a:spcPct val="20000"/>
              </a:spcBef>
              <a:buChar char="–"/>
              <a:defRPr sz="2800">
                <a:solidFill>
                  <a:schemeClr val="tx1"/>
                </a:solidFill>
                <a:latin typeface="Times New Roman" charset="0"/>
                <a:ea typeface="ＭＳ Ｐゴシック" charset="-128"/>
              </a:defRPr>
            </a:lvl2pPr>
            <a:lvl3pPr marL="1143000" indent="-228600" eaLnBrk="0" hangingPunct="0">
              <a:spcBef>
                <a:spcPct val="20000"/>
              </a:spcBef>
              <a:buChar char="•"/>
              <a:defRPr sz="2400">
                <a:solidFill>
                  <a:schemeClr val="tx1"/>
                </a:solidFill>
                <a:latin typeface="Times New Roman" charset="0"/>
                <a:ea typeface="ＭＳ Ｐゴシック" charset="-128"/>
              </a:defRPr>
            </a:lvl3pPr>
            <a:lvl4pPr marL="1600200" indent="-228600" eaLnBrk="0" hangingPunct="0">
              <a:spcBef>
                <a:spcPct val="20000"/>
              </a:spcBef>
              <a:buChar char="–"/>
              <a:defRPr sz="2000">
                <a:solidFill>
                  <a:schemeClr val="tx1"/>
                </a:solidFill>
                <a:latin typeface="Times New Roman" charset="0"/>
                <a:ea typeface="ＭＳ Ｐゴシック" charset="-128"/>
              </a:defRPr>
            </a:lvl4pPr>
            <a:lvl5pPr marL="2057400" indent="-228600" eaLnBrk="0" hangingPunct="0">
              <a:spcBef>
                <a:spcPct val="20000"/>
              </a:spcBef>
              <a:buChar char="»"/>
              <a:defRPr sz="2000">
                <a:solidFill>
                  <a:schemeClr val="tx1"/>
                </a:solidFill>
                <a:latin typeface="Times New Roman" charset="0"/>
                <a:ea typeface="ＭＳ Ｐゴシック" charset="-128"/>
              </a:defRPr>
            </a:lvl5pPr>
            <a:lvl6pPr marL="25146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6pPr>
            <a:lvl7pPr marL="29718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7pPr>
            <a:lvl8pPr marL="34290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8pPr>
            <a:lvl9pPr marL="38862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9pPr>
          </a:lstStyle>
          <a:p>
            <a:pPr eaLnBrk="1" hangingPunct="1">
              <a:lnSpc>
                <a:spcPct val="80000"/>
              </a:lnSpc>
              <a:spcBef>
                <a:spcPct val="30000"/>
              </a:spcBef>
              <a:buFontTx/>
              <a:buNone/>
            </a:pPr>
            <a:r>
              <a:rPr lang="en-GB" altLang="en-US" sz="2800">
                <a:latin typeface="Arial" charset="0"/>
              </a:rPr>
              <a:t>Self-awareness is about understanding our personal characteristics and how our actions affect both ourselves and other people. </a:t>
            </a:r>
          </a:p>
          <a:p>
            <a:pPr eaLnBrk="1" hangingPunct="1">
              <a:lnSpc>
                <a:spcPct val="80000"/>
              </a:lnSpc>
              <a:spcBef>
                <a:spcPct val="30000"/>
              </a:spcBef>
              <a:buFontTx/>
              <a:buNone/>
            </a:pPr>
            <a:r>
              <a:rPr lang="en-GB" altLang="en-US" sz="2800">
                <a:latin typeface="Arial" charset="0"/>
              </a:rPr>
              <a:t>Becoming self-aware can help us to improve our professional behaviours – allowing us to make better decisions and improving our judgement. </a:t>
            </a:r>
          </a:p>
          <a:p>
            <a:pPr eaLnBrk="1" hangingPunct="1">
              <a:lnSpc>
                <a:spcPct val="80000"/>
              </a:lnSpc>
              <a:spcBef>
                <a:spcPct val="30000"/>
              </a:spcBef>
              <a:buFontTx/>
              <a:buNone/>
            </a:pPr>
            <a:r>
              <a:rPr lang="en-GB" altLang="en-US" sz="2800">
                <a:latin typeface="Arial" charset="0"/>
              </a:rPr>
              <a:t>It is a crucial element in making our expert knowledge and professional skills work together effectively to maximise our performance.</a:t>
            </a:r>
          </a:p>
        </p:txBody>
      </p:sp>
    </p:spTree>
    <p:extLst>
      <p:ext uri="{BB962C8B-B14F-4D97-AF65-F5344CB8AC3E}">
        <p14:creationId xmlns:p14="http://schemas.microsoft.com/office/powerpoint/2010/main" val="10666601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p:cNvSpPr>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spcBef>
                <a:spcPct val="20000"/>
              </a:spcBef>
              <a:buChar char="•"/>
              <a:defRPr sz="3200">
                <a:solidFill>
                  <a:schemeClr val="tx1"/>
                </a:solidFill>
                <a:latin typeface="Times New Roman" charset="0"/>
                <a:ea typeface="ＭＳ Ｐゴシック" charset="-128"/>
              </a:defRPr>
            </a:lvl1pPr>
            <a:lvl2pPr marL="742950" indent="-285750" eaLnBrk="0" hangingPunct="0">
              <a:spcBef>
                <a:spcPct val="20000"/>
              </a:spcBef>
              <a:buChar char="–"/>
              <a:defRPr sz="2800">
                <a:solidFill>
                  <a:schemeClr val="tx1"/>
                </a:solidFill>
                <a:latin typeface="Times New Roman" charset="0"/>
                <a:ea typeface="ＭＳ Ｐゴシック" charset="-128"/>
              </a:defRPr>
            </a:lvl2pPr>
            <a:lvl3pPr marL="1143000" indent="-228600" eaLnBrk="0" hangingPunct="0">
              <a:spcBef>
                <a:spcPct val="20000"/>
              </a:spcBef>
              <a:buChar char="•"/>
              <a:defRPr sz="2400">
                <a:solidFill>
                  <a:schemeClr val="tx1"/>
                </a:solidFill>
                <a:latin typeface="Times New Roman" charset="0"/>
                <a:ea typeface="ＭＳ Ｐゴシック" charset="-128"/>
              </a:defRPr>
            </a:lvl3pPr>
            <a:lvl4pPr marL="1600200" indent="-228600" eaLnBrk="0" hangingPunct="0">
              <a:spcBef>
                <a:spcPct val="20000"/>
              </a:spcBef>
              <a:buChar char="–"/>
              <a:defRPr sz="2000">
                <a:solidFill>
                  <a:schemeClr val="tx1"/>
                </a:solidFill>
                <a:latin typeface="Times New Roman" charset="0"/>
                <a:ea typeface="ＭＳ Ｐゴシック" charset="-128"/>
              </a:defRPr>
            </a:lvl4pPr>
            <a:lvl5pPr marL="2057400" indent="-228600" eaLnBrk="0" hangingPunct="0">
              <a:spcBef>
                <a:spcPct val="20000"/>
              </a:spcBef>
              <a:buChar char="»"/>
              <a:defRPr sz="2000">
                <a:solidFill>
                  <a:schemeClr val="tx1"/>
                </a:solidFill>
                <a:latin typeface="Times New Roman" charset="0"/>
                <a:ea typeface="ＭＳ Ｐゴシック" charset="-128"/>
              </a:defRPr>
            </a:lvl5pPr>
            <a:lvl6pPr marL="25146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6pPr>
            <a:lvl7pPr marL="29718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7pPr>
            <a:lvl8pPr marL="34290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8pPr>
            <a:lvl9pPr marL="38862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9pPr>
          </a:lstStyle>
          <a:p>
            <a:pPr algn="ctr" eaLnBrk="1" hangingPunct="1">
              <a:spcBef>
                <a:spcPct val="0"/>
              </a:spcBef>
              <a:buFontTx/>
              <a:buNone/>
            </a:pPr>
            <a:r>
              <a:rPr lang="en-GB" altLang="en-US" sz="4000" b="1">
                <a:solidFill>
                  <a:schemeClr val="tx2"/>
                </a:solidFill>
                <a:latin typeface="Arial" charset="0"/>
              </a:rPr>
              <a:t>Personality types</a:t>
            </a:r>
          </a:p>
        </p:txBody>
      </p:sp>
      <p:sp>
        <p:nvSpPr>
          <p:cNvPr id="13315" name="Content Placeholder 2"/>
          <p:cNvSpPr>
            <a:spLocks/>
          </p:cNvSpPr>
          <p:nvPr/>
        </p:nvSpPr>
        <p:spPr bwMode="auto">
          <a:xfrm>
            <a:off x="990600" y="1371600"/>
            <a:ext cx="7010400" cy="495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spcBef>
                <a:spcPct val="20000"/>
              </a:spcBef>
              <a:buChar char="•"/>
              <a:defRPr sz="3200">
                <a:solidFill>
                  <a:schemeClr val="tx1"/>
                </a:solidFill>
                <a:latin typeface="Times New Roman" charset="0"/>
                <a:ea typeface="ＭＳ Ｐゴシック" charset="-128"/>
              </a:defRPr>
            </a:lvl1pPr>
            <a:lvl2pPr marL="742950" indent="-285750" eaLnBrk="0" hangingPunct="0">
              <a:spcBef>
                <a:spcPct val="20000"/>
              </a:spcBef>
              <a:buChar char="–"/>
              <a:defRPr sz="2800">
                <a:solidFill>
                  <a:schemeClr val="tx1"/>
                </a:solidFill>
                <a:latin typeface="Times New Roman" charset="0"/>
                <a:ea typeface="ＭＳ Ｐゴシック" charset="-128"/>
              </a:defRPr>
            </a:lvl2pPr>
            <a:lvl3pPr marL="1143000" indent="-228600" eaLnBrk="0" hangingPunct="0">
              <a:spcBef>
                <a:spcPct val="20000"/>
              </a:spcBef>
              <a:buChar char="•"/>
              <a:defRPr sz="2400">
                <a:solidFill>
                  <a:schemeClr val="tx1"/>
                </a:solidFill>
                <a:latin typeface="Times New Roman" charset="0"/>
                <a:ea typeface="ＭＳ Ｐゴシック" charset="-128"/>
              </a:defRPr>
            </a:lvl3pPr>
            <a:lvl4pPr marL="1600200" indent="-228600" eaLnBrk="0" hangingPunct="0">
              <a:spcBef>
                <a:spcPct val="20000"/>
              </a:spcBef>
              <a:buChar char="–"/>
              <a:defRPr sz="2000">
                <a:solidFill>
                  <a:schemeClr val="tx1"/>
                </a:solidFill>
                <a:latin typeface="Times New Roman" charset="0"/>
                <a:ea typeface="ＭＳ Ｐゴシック" charset="-128"/>
              </a:defRPr>
            </a:lvl4pPr>
            <a:lvl5pPr marL="2057400" indent="-228600" eaLnBrk="0" hangingPunct="0">
              <a:spcBef>
                <a:spcPct val="20000"/>
              </a:spcBef>
              <a:buChar char="»"/>
              <a:defRPr sz="2000">
                <a:solidFill>
                  <a:schemeClr val="tx1"/>
                </a:solidFill>
                <a:latin typeface="Times New Roman" charset="0"/>
                <a:ea typeface="ＭＳ Ｐゴシック" charset="-128"/>
              </a:defRPr>
            </a:lvl5pPr>
            <a:lvl6pPr marL="25146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6pPr>
            <a:lvl7pPr marL="29718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7pPr>
            <a:lvl8pPr marL="34290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8pPr>
            <a:lvl9pPr marL="38862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9pPr>
          </a:lstStyle>
          <a:p>
            <a:pPr eaLnBrk="1" hangingPunct="1">
              <a:buFontTx/>
              <a:buNone/>
            </a:pPr>
            <a:r>
              <a:rPr lang="en-GB" altLang="en-US" sz="2800">
                <a:latin typeface="Arial" charset="0"/>
              </a:rPr>
              <a:t>The Myers-Briggs Type Indicator (MBTI):</a:t>
            </a:r>
          </a:p>
          <a:p>
            <a:pPr lvl="1" eaLnBrk="1" hangingPunct="1">
              <a:lnSpc>
                <a:spcPct val="90000"/>
              </a:lnSpc>
              <a:spcBef>
                <a:spcPct val="40000"/>
              </a:spcBef>
            </a:pPr>
            <a:r>
              <a:rPr lang="en-GB" altLang="en-US">
                <a:latin typeface="Arial" charset="0"/>
              </a:rPr>
              <a:t>An application of Carl Jung’s psychological type theory (Jung 1971)</a:t>
            </a:r>
          </a:p>
          <a:p>
            <a:pPr lvl="1" eaLnBrk="1" hangingPunct="1">
              <a:lnSpc>
                <a:spcPct val="90000"/>
              </a:lnSpc>
              <a:spcBef>
                <a:spcPct val="40000"/>
              </a:spcBef>
            </a:pPr>
            <a:r>
              <a:rPr lang="en-GB" altLang="en-US">
                <a:latin typeface="Arial" charset="0"/>
              </a:rPr>
              <a:t>Works on the assumption that each individual has natural behavioural preferences</a:t>
            </a:r>
          </a:p>
          <a:p>
            <a:pPr lvl="1" eaLnBrk="1" hangingPunct="1">
              <a:lnSpc>
                <a:spcPct val="90000"/>
              </a:lnSpc>
              <a:spcBef>
                <a:spcPct val="40000"/>
              </a:spcBef>
            </a:pPr>
            <a:r>
              <a:rPr lang="en-GB" altLang="en-US">
                <a:latin typeface="Arial" charset="0"/>
              </a:rPr>
              <a:t>There are 16 specific personality types (Myers-Briggs Foundation 2007) deriving from four dimensions: extravert (E) – introvert (I), sensing (S) – intuitive (N), thinking (T) – feeling (F), judging (J) –perceiving (P)</a:t>
            </a:r>
          </a:p>
        </p:txBody>
      </p:sp>
    </p:spTree>
    <p:extLst>
      <p:ext uri="{BB962C8B-B14F-4D97-AF65-F5344CB8AC3E}">
        <p14:creationId xmlns:p14="http://schemas.microsoft.com/office/powerpoint/2010/main" val="1636558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ext Box 2"/>
          <p:cNvSpPr txBox="1">
            <a:spLocks noChangeArrowheads="1"/>
          </p:cNvSpPr>
          <p:nvPr/>
        </p:nvSpPr>
        <p:spPr bwMode="auto">
          <a:xfrm>
            <a:off x="685800" y="533400"/>
            <a:ext cx="7772400"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charset="0"/>
                <a:ea typeface="ＭＳ Ｐゴシック" charset="-128"/>
              </a:defRPr>
            </a:lvl1pPr>
            <a:lvl2pPr marL="742950" indent="-285750" eaLnBrk="0" hangingPunct="0">
              <a:spcBef>
                <a:spcPct val="20000"/>
              </a:spcBef>
              <a:buChar char="–"/>
              <a:defRPr sz="2800">
                <a:solidFill>
                  <a:schemeClr val="tx1"/>
                </a:solidFill>
                <a:latin typeface="Times New Roman" charset="0"/>
                <a:ea typeface="ＭＳ Ｐゴシック" charset="-128"/>
              </a:defRPr>
            </a:lvl2pPr>
            <a:lvl3pPr marL="1143000" indent="-228600" eaLnBrk="0" hangingPunct="0">
              <a:spcBef>
                <a:spcPct val="20000"/>
              </a:spcBef>
              <a:buChar char="•"/>
              <a:defRPr sz="2400">
                <a:solidFill>
                  <a:schemeClr val="tx1"/>
                </a:solidFill>
                <a:latin typeface="Times New Roman" charset="0"/>
                <a:ea typeface="ＭＳ Ｐゴシック" charset="-128"/>
              </a:defRPr>
            </a:lvl3pPr>
            <a:lvl4pPr marL="1600200" indent="-228600" eaLnBrk="0" hangingPunct="0">
              <a:spcBef>
                <a:spcPct val="20000"/>
              </a:spcBef>
              <a:buChar char="–"/>
              <a:defRPr sz="2000">
                <a:solidFill>
                  <a:schemeClr val="tx1"/>
                </a:solidFill>
                <a:latin typeface="Times New Roman" charset="0"/>
                <a:ea typeface="ＭＳ Ｐゴシック" charset="-128"/>
              </a:defRPr>
            </a:lvl4pPr>
            <a:lvl5pPr marL="2057400" indent="-228600" eaLnBrk="0" hangingPunct="0">
              <a:spcBef>
                <a:spcPct val="20000"/>
              </a:spcBef>
              <a:buChar char="»"/>
              <a:defRPr sz="2000">
                <a:solidFill>
                  <a:schemeClr val="tx1"/>
                </a:solidFill>
                <a:latin typeface="Times New Roman" charset="0"/>
                <a:ea typeface="ＭＳ Ｐゴシック" charset="-128"/>
              </a:defRPr>
            </a:lvl5pPr>
            <a:lvl6pPr marL="25146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6pPr>
            <a:lvl7pPr marL="29718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7pPr>
            <a:lvl8pPr marL="34290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8pPr>
            <a:lvl9pPr marL="38862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9pPr>
          </a:lstStyle>
          <a:p>
            <a:pPr algn="ctr" eaLnBrk="1" hangingPunct="1">
              <a:spcBef>
                <a:spcPct val="50000"/>
              </a:spcBef>
              <a:buFontTx/>
              <a:buNone/>
            </a:pPr>
            <a:r>
              <a:rPr lang="en-GB" altLang="en-US" sz="4000" b="1">
                <a:latin typeface="Arial" charset="0"/>
              </a:rPr>
              <a:t>Values</a:t>
            </a:r>
          </a:p>
        </p:txBody>
      </p:sp>
      <p:sp>
        <p:nvSpPr>
          <p:cNvPr id="14339" name="Content Placeholder 2"/>
          <p:cNvSpPr>
            <a:spLocks/>
          </p:cNvSpPr>
          <p:nvPr/>
        </p:nvSpPr>
        <p:spPr bwMode="auto">
          <a:xfrm>
            <a:off x="1238250" y="1600200"/>
            <a:ext cx="7010400" cy="312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spcBef>
                <a:spcPct val="20000"/>
              </a:spcBef>
              <a:buChar char="•"/>
              <a:defRPr sz="3200">
                <a:solidFill>
                  <a:schemeClr val="tx1"/>
                </a:solidFill>
                <a:latin typeface="Times New Roman" charset="0"/>
                <a:ea typeface="ＭＳ Ｐゴシック" charset="-128"/>
              </a:defRPr>
            </a:lvl1pPr>
            <a:lvl2pPr marL="742950" indent="-285750" eaLnBrk="0" hangingPunct="0">
              <a:spcBef>
                <a:spcPct val="20000"/>
              </a:spcBef>
              <a:buChar char="–"/>
              <a:defRPr sz="2800">
                <a:solidFill>
                  <a:schemeClr val="tx1"/>
                </a:solidFill>
                <a:latin typeface="Times New Roman" charset="0"/>
                <a:ea typeface="ＭＳ Ｐゴシック" charset="-128"/>
              </a:defRPr>
            </a:lvl2pPr>
            <a:lvl3pPr marL="1143000" indent="-228600" eaLnBrk="0" hangingPunct="0">
              <a:spcBef>
                <a:spcPct val="20000"/>
              </a:spcBef>
              <a:buChar char="•"/>
              <a:defRPr sz="2400">
                <a:solidFill>
                  <a:schemeClr val="tx1"/>
                </a:solidFill>
                <a:latin typeface="Times New Roman" charset="0"/>
                <a:ea typeface="ＭＳ Ｐゴシック" charset="-128"/>
              </a:defRPr>
            </a:lvl3pPr>
            <a:lvl4pPr marL="1600200" indent="-228600" eaLnBrk="0" hangingPunct="0">
              <a:spcBef>
                <a:spcPct val="20000"/>
              </a:spcBef>
              <a:buChar char="–"/>
              <a:defRPr sz="2000">
                <a:solidFill>
                  <a:schemeClr val="tx1"/>
                </a:solidFill>
                <a:latin typeface="Times New Roman" charset="0"/>
                <a:ea typeface="ＭＳ Ｐゴシック" charset="-128"/>
              </a:defRPr>
            </a:lvl4pPr>
            <a:lvl5pPr marL="2057400" indent="-228600" eaLnBrk="0" hangingPunct="0">
              <a:spcBef>
                <a:spcPct val="20000"/>
              </a:spcBef>
              <a:buChar char="»"/>
              <a:defRPr sz="2000">
                <a:solidFill>
                  <a:schemeClr val="tx1"/>
                </a:solidFill>
                <a:latin typeface="Times New Roman" charset="0"/>
                <a:ea typeface="ＭＳ Ｐゴシック" charset="-128"/>
              </a:defRPr>
            </a:lvl5pPr>
            <a:lvl6pPr marL="25146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6pPr>
            <a:lvl7pPr marL="29718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7pPr>
            <a:lvl8pPr marL="34290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8pPr>
            <a:lvl9pPr marL="38862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9pPr>
          </a:lstStyle>
          <a:p>
            <a:pPr eaLnBrk="1" hangingPunct="1">
              <a:buFontTx/>
              <a:buNone/>
            </a:pPr>
            <a:r>
              <a:rPr lang="en-GB" altLang="en-US">
                <a:latin typeface="Arial" charset="0"/>
              </a:rPr>
              <a:t>Values are the personal beliefs or rules that help us to decide what is right or wrong and what course we choose to take in life. They act to determine our behaviour in complex situations.</a:t>
            </a:r>
          </a:p>
        </p:txBody>
      </p:sp>
    </p:spTree>
    <p:extLst>
      <p:ext uri="{BB962C8B-B14F-4D97-AF65-F5344CB8AC3E}">
        <p14:creationId xmlns:p14="http://schemas.microsoft.com/office/powerpoint/2010/main" val="17855422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ext Box 2"/>
          <p:cNvSpPr txBox="1">
            <a:spLocks noChangeArrowheads="1"/>
          </p:cNvSpPr>
          <p:nvPr/>
        </p:nvSpPr>
        <p:spPr bwMode="auto">
          <a:xfrm>
            <a:off x="685800" y="533400"/>
            <a:ext cx="7772400"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charset="0"/>
                <a:ea typeface="ＭＳ Ｐゴシック" charset="-128"/>
              </a:defRPr>
            </a:lvl1pPr>
            <a:lvl2pPr marL="742950" indent="-285750" eaLnBrk="0" hangingPunct="0">
              <a:spcBef>
                <a:spcPct val="20000"/>
              </a:spcBef>
              <a:buChar char="–"/>
              <a:defRPr sz="2800">
                <a:solidFill>
                  <a:schemeClr val="tx1"/>
                </a:solidFill>
                <a:latin typeface="Times New Roman" charset="0"/>
                <a:ea typeface="ＭＳ Ｐゴシック" charset="-128"/>
              </a:defRPr>
            </a:lvl2pPr>
            <a:lvl3pPr marL="1143000" indent="-228600" eaLnBrk="0" hangingPunct="0">
              <a:spcBef>
                <a:spcPct val="20000"/>
              </a:spcBef>
              <a:buChar char="•"/>
              <a:defRPr sz="2400">
                <a:solidFill>
                  <a:schemeClr val="tx1"/>
                </a:solidFill>
                <a:latin typeface="Times New Roman" charset="0"/>
                <a:ea typeface="ＭＳ Ｐゴシック" charset="-128"/>
              </a:defRPr>
            </a:lvl3pPr>
            <a:lvl4pPr marL="1600200" indent="-228600" eaLnBrk="0" hangingPunct="0">
              <a:spcBef>
                <a:spcPct val="20000"/>
              </a:spcBef>
              <a:buChar char="–"/>
              <a:defRPr sz="2000">
                <a:solidFill>
                  <a:schemeClr val="tx1"/>
                </a:solidFill>
                <a:latin typeface="Times New Roman" charset="0"/>
                <a:ea typeface="ＭＳ Ｐゴシック" charset="-128"/>
              </a:defRPr>
            </a:lvl4pPr>
            <a:lvl5pPr marL="2057400" indent="-228600" eaLnBrk="0" hangingPunct="0">
              <a:spcBef>
                <a:spcPct val="20000"/>
              </a:spcBef>
              <a:buChar char="»"/>
              <a:defRPr sz="2000">
                <a:solidFill>
                  <a:schemeClr val="tx1"/>
                </a:solidFill>
                <a:latin typeface="Times New Roman" charset="0"/>
                <a:ea typeface="ＭＳ Ｐゴシック" charset="-128"/>
              </a:defRPr>
            </a:lvl5pPr>
            <a:lvl6pPr marL="25146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6pPr>
            <a:lvl7pPr marL="29718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7pPr>
            <a:lvl8pPr marL="34290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8pPr>
            <a:lvl9pPr marL="38862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9pPr>
          </a:lstStyle>
          <a:p>
            <a:pPr algn="ctr" eaLnBrk="1" hangingPunct="1">
              <a:spcBef>
                <a:spcPct val="50000"/>
              </a:spcBef>
              <a:buFontTx/>
              <a:buNone/>
            </a:pPr>
            <a:r>
              <a:rPr lang="en-GB" altLang="en-US" sz="4000" b="1">
                <a:latin typeface="Arial" charset="0"/>
              </a:rPr>
              <a:t>Emotions</a:t>
            </a:r>
          </a:p>
        </p:txBody>
      </p:sp>
      <p:sp>
        <p:nvSpPr>
          <p:cNvPr id="15363" name="Content Placeholder 2"/>
          <p:cNvSpPr>
            <a:spLocks/>
          </p:cNvSpPr>
          <p:nvPr/>
        </p:nvSpPr>
        <p:spPr bwMode="auto">
          <a:xfrm>
            <a:off x="1028700" y="1695450"/>
            <a:ext cx="72390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spcBef>
                <a:spcPct val="20000"/>
              </a:spcBef>
              <a:buChar char="•"/>
              <a:defRPr sz="3200">
                <a:solidFill>
                  <a:schemeClr val="tx1"/>
                </a:solidFill>
                <a:latin typeface="Times New Roman" charset="0"/>
                <a:ea typeface="ＭＳ Ｐゴシック" charset="-128"/>
              </a:defRPr>
            </a:lvl1pPr>
            <a:lvl2pPr marL="742950" indent="-285750" eaLnBrk="0" hangingPunct="0">
              <a:spcBef>
                <a:spcPct val="20000"/>
              </a:spcBef>
              <a:buChar char="–"/>
              <a:defRPr sz="2800">
                <a:solidFill>
                  <a:schemeClr val="tx1"/>
                </a:solidFill>
                <a:latin typeface="Times New Roman" charset="0"/>
                <a:ea typeface="ＭＳ Ｐゴシック" charset="-128"/>
              </a:defRPr>
            </a:lvl2pPr>
            <a:lvl3pPr marL="1143000" indent="-228600" eaLnBrk="0" hangingPunct="0">
              <a:spcBef>
                <a:spcPct val="20000"/>
              </a:spcBef>
              <a:buChar char="•"/>
              <a:defRPr sz="2400">
                <a:solidFill>
                  <a:schemeClr val="tx1"/>
                </a:solidFill>
                <a:latin typeface="Times New Roman" charset="0"/>
                <a:ea typeface="ＭＳ Ｐゴシック" charset="-128"/>
              </a:defRPr>
            </a:lvl3pPr>
            <a:lvl4pPr marL="1600200" indent="-228600" eaLnBrk="0" hangingPunct="0">
              <a:spcBef>
                <a:spcPct val="20000"/>
              </a:spcBef>
              <a:buChar char="–"/>
              <a:defRPr sz="2000">
                <a:solidFill>
                  <a:schemeClr val="tx1"/>
                </a:solidFill>
                <a:latin typeface="Times New Roman" charset="0"/>
                <a:ea typeface="ＭＳ Ｐゴシック" charset="-128"/>
              </a:defRPr>
            </a:lvl4pPr>
            <a:lvl5pPr marL="2057400" indent="-228600" eaLnBrk="0" hangingPunct="0">
              <a:spcBef>
                <a:spcPct val="20000"/>
              </a:spcBef>
              <a:buChar char="»"/>
              <a:defRPr sz="2000">
                <a:solidFill>
                  <a:schemeClr val="tx1"/>
                </a:solidFill>
                <a:latin typeface="Times New Roman" charset="0"/>
                <a:ea typeface="ＭＳ Ｐゴシック" charset="-128"/>
              </a:defRPr>
            </a:lvl5pPr>
            <a:lvl6pPr marL="25146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6pPr>
            <a:lvl7pPr marL="29718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7pPr>
            <a:lvl8pPr marL="34290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8pPr>
            <a:lvl9pPr marL="38862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9pPr>
          </a:lstStyle>
          <a:p>
            <a:pPr eaLnBrk="1" hangingPunct="1">
              <a:buFontTx/>
              <a:buNone/>
            </a:pPr>
            <a:r>
              <a:rPr lang="en-GB" altLang="en-US">
                <a:latin typeface="Arial" charset="0"/>
              </a:rPr>
              <a:t>One of the most important aims of developing self-awareness is to be able to control our emotional reactions so that we are able to make rational judgements and not lose control, and we need to understand how the emotional state of others might affect their behaviour so that we can respond in an appropriate way.</a:t>
            </a:r>
          </a:p>
          <a:p>
            <a:pPr eaLnBrk="1" hangingPunct="1"/>
            <a:endParaRPr lang="en-GB" altLang="en-US">
              <a:latin typeface="Arial" charset="0"/>
            </a:endParaRPr>
          </a:p>
        </p:txBody>
      </p:sp>
    </p:spTree>
    <p:extLst>
      <p:ext uri="{BB962C8B-B14F-4D97-AF65-F5344CB8AC3E}">
        <p14:creationId xmlns:p14="http://schemas.microsoft.com/office/powerpoint/2010/main" val="6729193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ext Box 2"/>
          <p:cNvSpPr txBox="1">
            <a:spLocks noChangeArrowheads="1"/>
          </p:cNvSpPr>
          <p:nvPr/>
        </p:nvSpPr>
        <p:spPr bwMode="auto">
          <a:xfrm>
            <a:off x="685800" y="533400"/>
            <a:ext cx="7772400"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charset="0"/>
                <a:ea typeface="ＭＳ Ｐゴシック" charset="-128"/>
              </a:defRPr>
            </a:lvl1pPr>
            <a:lvl2pPr marL="742950" indent="-285750" eaLnBrk="0" hangingPunct="0">
              <a:spcBef>
                <a:spcPct val="20000"/>
              </a:spcBef>
              <a:buChar char="–"/>
              <a:defRPr sz="2800">
                <a:solidFill>
                  <a:schemeClr val="tx1"/>
                </a:solidFill>
                <a:latin typeface="Times New Roman" charset="0"/>
                <a:ea typeface="ＭＳ Ｐゴシック" charset="-128"/>
              </a:defRPr>
            </a:lvl2pPr>
            <a:lvl3pPr marL="1143000" indent="-228600" eaLnBrk="0" hangingPunct="0">
              <a:spcBef>
                <a:spcPct val="20000"/>
              </a:spcBef>
              <a:buChar char="•"/>
              <a:defRPr sz="2400">
                <a:solidFill>
                  <a:schemeClr val="tx1"/>
                </a:solidFill>
                <a:latin typeface="Times New Roman" charset="0"/>
                <a:ea typeface="ＭＳ Ｐゴシック" charset="-128"/>
              </a:defRPr>
            </a:lvl3pPr>
            <a:lvl4pPr marL="1600200" indent="-228600" eaLnBrk="0" hangingPunct="0">
              <a:spcBef>
                <a:spcPct val="20000"/>
              </a:spcBef>
              <a:buChar char="–"/>
              <a:defRPr sz="2000">
                <a:solidFill>
                  <a:schemeClr val="tx1"/>
                </a:solidFill>
                <a:latin typeface="Times New Roman" charset="0"/>
                <a:ea typeface="ＭＳ Ｐゴシック" charset="-128"/>
              </a:defRPr>
            </a:lvl4pPr>
            <a:lvl5pPr marL="2057400" indent="-228600" eaLnBrk="0" hangingPunct="0">
              <a:spcBef>
                <a:spcPct val="20000"/>
              </a:spcBef>
              <a:buChar char="»"/>
              <a:defRPr sz="2000">
                <a:solidFill>
                  <a:schemeClr val="tx1"/>
                </a:solidFill>
                <a:latin typeface="Times New Roman" charset="0"/>
                <a:ea typeface="ＭＳ Ｐゴシック" charset="-128"/>
              </a:defRPr>
            </a:lvl5pPr>
            <a:lvl6pPr marL="25146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6pPr>
            <a:lvl7pPr marL="29718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7pPr>
            <a:lvl8pPr marL="34290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8pPr>
            <a:lvl9pPr marL="38862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9pPr>
          </a:lstStyle>
          <a:p>
            <a:pPr algn="ctr" eaLnBrk="1" hangingPunct="1">
              <a:spcBef>
                <a:spcPct val="50000"/>
              </a:spcBef>
              <a:buFontTx/>
              <a:buNone/>
            </a:pPr>
            <a:r>
              <a:rPr lang="en-GB" altLang="en-US" sz="4000" b="1">
                <a:latin typeface="Arial" charset="0"/>
              </a:rPr>
              <a:t>Three Steps to Self-Awareness</a:t>
            </a:r>
          </a:p>
        </p:txBody>
      </p:sp>
      <p:sp>
        <p:nvSpPr>
          <p:cNvPr id="16387" name="Content Placeholder 2"/>
          <p:cNvSpPr>
            <a:spLocks/>
          </p:cNvSpPr>
          <p:nvPr/>
        </p:nvSpPr>
        <p:spPr bwMode="auto">
          <a:xfrm>
            <a:off x="1162050" y="1600200"/>
            <a:ext cx="70104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spcBef>
                <a:spcPct val="20000"/>
              </a:spcBef>
              <a:buChar char="•"/>
              <a:defRPr sz="3200">
                <a:solidFill>
                  <a:schemeClr val="tx1"/>
                </a:solidFill>
                <a:latin typeface="Times New Roman" charset="0"/>
                <a:ea typeface="ＭＳ Ｐゴシック" charset="-128"/>
              </a:defRPr>
            </a:lvl1pPr>
            <a:lvl2pPr marL="742950" indent="-285750" eaLnBrk="0" hangingPunct="0">
              <a:spcBef>
                <a:spcPct val="20000"/>
              </a:spcBef>
              <a:buChar char="–"/>
              <a:defRPr sz="2800">
                <a:solidFill>
                  <a:schemeClr val="tx1"/>
                </a:solidFill>
                <a:latin typeface="Times New Roman" charset="0"/>
                <a:ea typeface="ＭＳ Ｐゴシック" charset="-128"/>
              </a:defRPr>
            </a:lvl2pPr>
            <a:lvl3pPr marL="1143000" indent="-228600" eaLnBrk="0" hangingPunct="0">
              <a:spcBef>
                <a:spcPct val="20000"/>
              </a:spcBef>
              <a:buChar char="•"/>
              <a:defRPr sz="2400">
                <a:solidFill>
                  <a:schemeClr val="tx1"/>
                </a:solidFill>
                <a:latin typeface="Times New Roman" charset="0"/>
                <a:ea typeface="ＭＳ Ｐゴシック" charset="-128"/>
              </a:defRPr>
            </a:lvl3pPr>
            <a:lvl4pPr marL="1600200" indent="-228600" eaLnBrk="0" hangingPunct="0">
              <a:spcBef>
                <a:spcPct val="20000"/>
              </a:spcBef>
              <a:buChar char="–"/>
              <a:defRPr sz="2000">
                <a:solidFill>
                  <a:schemeClr val="tx1"/>
                </a:solidFill>
                <a:latin typeface="Times New Roman" charset="0"/>
                <a:ea typeface="ＭＳ Ｐゴシック" charset="-128"/>
              </a:defRPr>
            </a:lvl4pPr>
            <a:lvl5pPr marL="2057400" indent="-228600" eaLnBrk="0" hangingPunct="0">
              <a:spcBef>
                <a:spcPct val="20000"/>
              </a:spcBef>
              <a:buChar char="»"/>
              <a:defRPr sz="2000">
                <a:solidFill>
                  <a:schemeClr val="tx1"/>
                </a:solidFill>
                <a:latin typeface="Times New Roman" charset="0"/>
                <a:ea typeface="ＭＳ Ｐゴシック" charset="-128"/>
              </a:defRPr>
            </a:lvl5pPr>
            <a:lvl6pPr marL="25146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6pPr>
            <a:lvl7pPr marL="29718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7pPr>
            <a:lvl8pPr marL="34290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8pPr>
            <a:lvl9pPr marL="38862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9pPr>
          </a:lstStyle>
          <a:p>
            <a:pPr eaLnBrk="1" hangingPunct="1">
              <a:buFontTx/>
              <a:buNone/>
            </a:pPr>
            <a:r>
              <a:rPr lang="en-GB" altLang="en-US">
                <a:latin typeface="Arial" charset="0"/>
              </a:rPr>
              <a:t>(drawing on Goleman 2005; Ashkanasy and Daus 2002; Momeni 2009): </a:t>
            </a:r>
          </a:p>
          <a:p>
            <a:pPr lvl="1" eaLnBrk="1" hangingPunct="1">
              <a:spcBef>
                <a:spcPct val="50000"/>
              </a:spcBef>
              <a:buFontTx/>
              <a:buChar char="•"/>
            </a:pPr>
            <a:r>
              <a:rPr lang="en-GB" altLang="en-US" sz="3200">
                <a:latin typeface="Arial" charset="0"/>
              </a:rPr>
              <a:t> recognising emotions</a:t>
            </a:r>
          </a:p>
          <a:p>
            <a:pPr lvl="1" eaLnBrk="1" hangingPunct="1">
              <a:spcBef>
                <a:spcPct val="50000"/>
              </a:spcBef>
              <a:buFontTx/>
              <a:buChar char="•"/>
            </a:pPr>
            <a:r>
              <a:rPr lang="en-GB" altLang="en-US" sz="3200">
                <a:latin typeface="Arial" charset="0"/>
              </a:rPr>
              <a:t> understanding emotions</a:t>
            </a:r>
          </a:p>
          <a:p>
            <a:pPr lvl="1" eaLnBrk="1" hangingPunct="1">
              <a:spcBef>
                <a:spcPct val="50000"/>
              </a:spcBef>
              <a:buFontTx/>
              <a:buChar char="•"/>
            </a:pPr>
            <a:r>
              <a:rPr lang="en-GB" altLang="en-US" sz="3200">
                <a:latin typeface="Arial" charset="0"/>
              </a:rPr>
              <a:t> controlling emotions</a:t>
            </a:r>
          </a:p>
          <a:p>
            <a:pPr eaLnBrk="1" hangingPunct="1">
              <a:buFontTx/>
              <a:buNone/>
            </a:pPr>
            <a:r>
              <a:rPr lang="en-GB" altLang="en-US">
                <a:latin typeface="Arial" charset="0"/>
              </a:rPr>
              <a:t> </a:t>
            </a:r>
          </a:p>
          <a:p>
            <a:pPr eaLnBrk="1" hangingPunct="1"/>
            <a:endParaRPr lang="en-GB" altLang="en-US">
              <a:latin typeface="Arial" charset="0"/>
            </a:endParaRPr>
          </a:p>
        </p:txBody>
      </p:sp>
    </p:spTree>
    <p:extLst>
      <p:ext uri="{BB962C8B-B14F-4D97-AF65-F5344CB8AC3E}">
        <p14:creationId xmlns:p14="http://schemas.microsoft.com/office/powerpoint/2010/main" val="11059244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ext Box 2"/>
          <p:cNvSpPr txBox="1">
            <a:spLocks noChangeArrowheads="1"/>
          </p:cNvSpPr>
          <p:nvPr/>
        </p:nvSpPr>
        <p:spPr bwMode="auto">
          <a:xfrm>
            <a:off x="685800" y="533400"/>
            <a:ext cx="7772400"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charset="0"/>
                <a:ea typeface="ＭＳ Ｐゴシック" charset="-128"/>
              </a:defRPr>
            </a:lvl1pPr>
            <a:lvl2pPr marL="742950" indent="-285750" eaLnBrk="0" hangingPunct="0">
              <a:spcBef>
                <a:spcPct val="20000"/>
              </a:spcBef>
              <a:buChar char="–"/>
              <a:defRPr sz="2800">
                <a:solidFill>
                  <a:schemeClr val="tx1"/>
                </a:solidFill>
                <a:latin typeface="Times New Roman" charset="0"/>
                <a:ea typeface="ＭＳ Ｐゴシック" charset="-128"/>
              </a:defRPr>
            </a:lvl2pPr>
            <a:lvl3pPr marL="1143000" indent="-228600" eaLnBrk="0" hangingPunct="0">
              <a:spcBef>
                <a:spcPct val="20000"/>
              </a:spcBef>
              <a:buChar char="•"/>
              <a:defRPr sz="2400">
                <a:solidFill>
                  <a:schemeClr val="tx1"/>
                </a:solidFill>
                <a:latin typeface="Times New Roman" charset="0"/>
                <a:ea typeface="ＭＳ Ｐゴシック" charset="-128"/>
              </a:defRPr>
            </a:lvl3pPr>
            <a:lvl4pPr marL="1600200" indent="-228600" eaLnBrk="0" hangingPunct="0">
              <a:spcBef>
                <a:spcPct val="20000"/>
              </a:spcBef>
              <a:buChar char="–"/>
              <a:defRPr sz="2000">
                <a:solidFill>
                  <a:schemeClr val="tx1"/>
                </a:solidFill>
                <a:latin typeface="Times New Roman" charset="0"/>
                <a:ea typeface="ＭＳ Ｐゴシック" charset="-128"/>
              </a:defRPr>
            </a:lvl4pPr>
            <a:lvl5pPr marL="2057400" indent="-228600" eaLnBrk="0" hangingPunct="0">
              <a:spcBef>
                <a:spcPct val="20000"/>
              </a:spcBef>
              <a:buChar char="»"/>
              <a:defRPr sz="2000">
                <a:solidFill>
                  <a:schemeClr val="tx1"/>
                </a:solidFill>
                <a:latin typeface="Times New Roman" charset="0"/>
                <a:ea typeface="ＭＳ Ｐゴシック" charset="-128"/>
              </a:defRPr>
            </a:lvl5pPr>
            <a:lvl6pPr marL="25146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6pPr>
            <a:lvl7pPr marL="29718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7pPr>
            <a:lvl8pPr marL="34290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8pPr>
            <a:lvl9pPr marL="38862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9pPr>
          </a:lstStyle>
          <a:p>
            <a:pPr algn="ctr" eaLnBrk="1" hangingPunct="1">
              <a:spcBef>
                <a:spcPct val="50000"/>
              </a:spcBef>
              <a:buFontTx/>
              <a:buNone/>
            </a:pPr>
            <a:r>
              <a:rPr lang="en-GB" altLang="en-US" sz="4000" b="1">
                <a:latin typeface="Arial" charset="0"/>
              </a:rPr>
              <a:t>Emotional Intelligence</a:t>
            </a:r>
          </a:p>
        </p:txBody>
      </p:sp>
      <p:sp>
        <p:nvSpPr>
          <p:cNvPr id="17411" name="Content Placeholder 2"/>
          <p:cNvSpPr>
            <a:spLocks/>
          </p:cNvSpPr>
          <p:nvPr/>
        </p:nvSpPr>
        <p:spPr bwMode="auto">
          <a:xfrm>
            <a:off x="1123950" y="1447800"/>
            <a:ext cx="7315200" cy="495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spcBef>
                <a:spcPct val="20000"/>
              </a:spcBef>
              <a:buChar char="•"/>
              <a:defRPr sz="3200">
                <a:solidFill>
                  <a:schemeClr val="tx1"/>
                </a:solidFill>
                <a:latin typeface="Times New Roman" charset="0"/>
                <a:ea typeface="ＭＳ Ｐゴシック" charset="-128"/>
              </a:defRPr>
            </a:lvl1pPr>
            <a:lvl2pPr marL="742950" indent="-285750" eaLnBrk="0" hangingPunct="0">
              <a:spcBef>
                <a:spcPct val="20000"/>
              </a:spcBef>
              <a:buChar char="–"/>
              <a:defRPr sz="2800">
                <a:solidFill>
                  <a:schemeClr val="tx1"/>
                </a:solidFill>
                <a:latin typeface="Times New Roman" charset="0"/>
                <a:ea typeface="ＭＳ Ｐゴシック" charset="-128"/>
              </a:defRPr>
            </a:lvl2pPr>
            <a:lvl3pPr marL="1143000" indent="-228600" eaLnBrk="0" hangingPunct="0">
              <a:spcBef>
                <a:spcPct val="20000"/>
              </a:spcBef>
              <a:buChar char="•"/>
              <a:defRPr sz="2400">
                <a:solidFill>
                  <a:schemeClr val="tx1"/>
                </a:solidFill>
                <a:latin typeface="Times New Roman" charset="0"/>
                <a:ea typeface="ＭＳ Ｐゴシック" charset="-128"/>
              </a:defRPr>
            </a:lvl3pPr>
            <a:lvl4pPr marL="1600200" indent="-228600" eaLnBrk="0" hangingPunct="0">
              <a:spcBef>
                <a:spcPct val="20000"/>
              </a:spcBef>
              <a:buChar char="–"/>
              <a:defRPr sz="2000">
                <a:solidFill>
                  <a:schemeClr val="tx1"/>
                </a:solidFill>
                <a:latin typeface="Times New Roman" charset="0"/>
                <a:ea typeface="ＭＳ Ｐゴシック" charset="-128"/>
              </a:defRPr>
            </a:lvl4pPr>
            <a:lvl5pPr marL="2057400" indent="-228600" eaLnBrk="0" hangingPunct="0">
              <a:spcBef>
                <a:spcPct val="20000"/>
              </a:spcBef>
              <a:buChar char="»"/>
              <a:defRPr sz="2000">
                <a:solidFill>
                  <a:schemeClr val="tx1"/>
                </a:solidFill>
                <a:latin typeface="Times New Roman" charset="0"/>
                <a:ea typeface="ＭＳ Ｐゴシック" charset="-128"/>
              </a:defRPr>
            </a:lvl5pPr>
            <a:lvl6pPr marL="25146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6pPr>
            <a:lvl7pPr marL="29718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7pPr>
            <a:lvl8pPr marL="34290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8pPr>
            <a:lvl9pPr marL="38862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9pPr>
          </a:lstStyle>
          <a:p>
            <a:pPr eaLnBrk="1" hangingPunct="1">
              <a:lnSpc>
                <a:spcPct val="85000"/>
              </a:lnSpc>
              <a:spcBef>
                <a:spcPct val="45000"/>
              </a:spcBef>
              <a:buFontTx/>
              <a:buNone/>
            </a:pPr>
            <a:r>
              <a:rPr lang="en-GB" altLang="en-US" sz="2400">
                <a:latin typeface="Arial" charset="0"/>
              </a:rPr>
              <a:t>Emotional intelligence (EI) refers to an individual’s ability to recognise and manage their own emotions, use those emotions as a self-motivator, recognise emotions in others, and handle relationships. </a:t>
            </a:r>
          </a:p>
          <a:p>
            <a:pPr eaLnBrk="1" hangingPunct="1">
              <a:lnSpc>
                <a:spcPct val="85000"/>
              </a:lnSpc>
              <a:spcBef>
                <a:spcPct val="45000"/>
              </a:spcBef>
              <a:buFontTx/>
              <a:buNone/>
            </a:pPr>
            <a:r>
              <a:rPr lang="en-GB" altLang="en-US" sz="2400">
                <a:latin typeface="Arial" charset="0"/>
              </a:rPr>
              <a:t>Research has shown that having high EI can be more important than high IQ in determining professional success (Goleman 2005).</a:t>
            </a:r>
          </a:p>
          <a:p>
            <a:pPr eaLnBrk="1" hangingPunct="1">
              <a:lnSpc>
                <a:spcPct val="85000"/>
              </a:lnSpc>
              <a:spcBef>
                <a:spcPct val="45000"/>
              </a:spcBef>
              <a:buFontTx/>
              <a:buNone/>
            </a:pPr>
            <a:r>
              <a:rPr lang="en-GB" altLang="en-US" sz="2400">
                <a:latin typeface="Arial" charset="0"/>
              </a:rPr>
              <a:t>Some managers with relatively low IQ but a high EI have been more successful than those with high IQ but an inferior EI.</a:t>
            </a:r>
          </a:p>
          <a:p>
            <a:pPr eaLnBrk="1" hangingPunct="1">
              <a:lnSpc>
                <a:spcPct val="85000"/>
              </a:lnSpc>
              <a:spcBef>
                <a:spcPct val="45000"/>
              </a:spcBef>
              <a:buFontTx/>
              <a:buNone/>
            </a:pPr>
            <a:r>
              <a:rPr lang="en-GB" altLang="en-US" sz="2400">
                <a:latin typeface="Arial" charset="0"/>
              </a:rPr>
              <a:t>EI and IQ are not opposites. </a:t>
            </a:r>
          </a:p>
        </p:txBody>
      </p:sp>
    </p:spTree>
    <p:extLst>
      <p:ext uri="{BB962C8B-B14F-4D97-AF65-F5344CB8AC3E}">
        <p14:creationId xmlns:p14="http://schemas.microsoft.com/office/powerpoint/2010/main" val="8013335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ext Box 2"/>
          <p:cNvSpPr txBox="1">
            <a:spLocks noChangeArrowheads="1"/>
          </p:cNvSpPr>
          <p:nvPr/>
        </p:nvSpPr>
        <p:spPr bwMode="auto">
          <a:xfrm>
            <a:off x="-360363" y="333375"/>
            <a:ext cx="9504363" cy="706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charset="0"/>
                <a:ea typeface="ＭＳ Ｐゴシック" charset="-128"/>
              </a:defRPr>
            </a:lvl1pPr>
            <a:lvl2pPr marL="742950" indent="-285750" eaLnBrk="0" hangingPunct="0">
              <a:spcBef>
                <a:spcPct val="20000"/>
              </a:spcBef>
              <a:buChar char="–"/>
              <a:defRPr sz="2800">
                <a:solidFill>
                  <a:schemeClr val="tx1"/>
                </a:solidFill>
                <a:latin typeface="Times New Roman" charset="0"/>
                <a:ea typeface="ＭＳ Ｐゴシック" charset="-128"/>
              </a:defRPr>
            </a:lvl2pPr>
            <a:lvl3pPr marL="1143000" indent="-228600" eaLnBrk="0" hangingPunct="0">
              <a:spcBef>
                <a:spcPct val="20000"/>
              </a:spcBef>
              <a:buChar char="•"/>
              <a:defRPr sz="2400">
                <a:solidFill>
                  <a:schemeClr val="tx1"/>
                </a:solidFill>
                <a:latin typeface="Times New Roman" charset="0"/>
                <a:ea typeface="ＭＳ Ｐゴシック" charset="-128"/>
              </a:defRPr>
            </a:lvl3pPr>
            <a:lvl4pPr marL="1600200" indent="-228600" eaLnBrk="0" hangingPunct="0">
              <a:spcBef>
                <a:spcPct val="20000"/>
              </a:spcBef>
              <a:buChar char="–"/>
              <a:defRPr sz="2000">
                <a:solidFill>
                  <a:schemeClr val="tx1"/>
                </a:solidFill>
                <a:latin typeface="Times New Roman" charset="0"/>
                <a:ea typeface="ＭＳ Ｐゴシック" charset="-128"/>
              </a:defRPr>
            </a:lvl4pPr>
            <a:lvl5pPr marL="2057400" indent="-228600" eaLnBrk="0" hangingPunct="0">
              <a:spcBef>
                <a:spcPct val="20000"/>
              </a:spcBef>
              <a:buChar char="»"/>
              <a:defRPr sz="2000">
                <a:solidFill>
                  <a:schemeClr val="tx1"/>
                </a:solidFill>
                <a:latin typeface="Times New Roman" charset="0"/>
                <a:ea typeface="ＭＳ Ｐゴシック" charset="-128"/>
              </a:defRPr>
            </a:lvl5pPr>
            <a:lvl6pPr marL="25146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6pPr>
            <a:lvl7pPr marL="29718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7pPr>
            <a:lvl8pPr marL="34290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8pPr>
            <a:lvl9pPr marL="38862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9pPr>
          </a:lstStyle>
          <a:p>
            <a:pPr algn="ctr" eaLnBrk="1" hangingPunct="1">
              <a:spcBef>
                <a:spcPct val="50000"/>
              </a:spcBef>
              <a:buFontTx/>
              <a:buNone/>
            </a:pPr>
            <a:r>
              <a:rPr lang="en-GB" altLang="en-US" sz="4000" b="1">
                <a:latin typeface="Arial" charset="0"/>
              </a:rPr>
              <a:t>Reflecting on Professional Norms</a:t>
            </a:r>
          </a:p>
        </p:txBody>
      </p:sp>
      <p:sp>
        <p:nvSpPr>
          <p:cNvPr id="18435" name="Content Placeholder 2"/>
          <p:cNvSpPr>
            <a:spLocks/>
          </p:cNvSpPr>
          <p:nvPr/>
        </p:nvSpPr>
        <p:spPr bwMode="auto">
          <a:xfrm>
            <a:off x="800100" y="1428750"/>
            <a:ext cx="75438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spcBef>
                <a:spcPct val="20000"/>
              </a:spcBef>
              <a:buChar char="•"/>
              <a:defRPr sz="3200">
                <a:solidFill>
                  <a:schemeClr val="tx1"/>
                </a:solidFill>
                <a:latin typeface="Times New Roman" charset="0"/>
                <a:ea typeface="ＭＳ Ｐゴシック" charset="-128"/>
              </a:defRPr>
            </a:lvl1pPr>
            <a:lvl2pPr marL="742950" indent="-285750" eaLnBrk="0" hangingPunct="0">
              <a:spcBef>
                <a:spcPct val="20000"/>
              </a:spcBef>
              <a:buChar char="–"/>
              <a:defRPr sz="2800">
                <a:solidFill>
                  <a:schemeClr val="tx1"/>
                </a:solidFill>
                <a:latin typeface="Times New Roman" charset="0"/>
                <a:ea typeface="ＭＳ Ｐゴシック" charset="-128"/>
              </a:defRPr>
            </a:lvl2pPr>
            <a:lvl3pPr marL="1143000" indent="-228600" eaLnBrk="0" hangingPunct="0">
              <a:spcBef>
                <a:spcPct val="20000"/>
              </a:spcBef>
              <a:buChar char="•"/>
              <a:defRPr sz="2400">
                <a:solidFill>
                  <a:schemeClr val="tx1"/>
                </a:solidFill>
                <a:latin typeface="Times New Roman" charset="0"/>
                <a:ea typeface="ＭＳ Ｐゴシック" charset="-128"/>
              </a:defRPr>
            </a:lvl3pPr>
            <a:lvl4pPr marL="1600200" indent="-228600" eaLnBrk="0" hangingPunct="0">
              <a:spcBef>
                <a:spcPct val="20000"/>
              </a:spcBef>
              <a:buChar char="–"/>
              <a:defRPr sz="2000">
                <a:solidFill>
                  <a:schemeClr val="tx1"/>
                </a:solidFill>
                <a:latin typeface="Times New Roman" charset="0"/>
                <a:ea typeface="ＭＳ Ｐゴシック" charset="-128"/>
              </a:defRPr>
            </a:lvl4pPr>
            <a:lvl5pPr marL="2057400" indent="-228600" eaLnBrk="0" hangingPunct="0">
              <a:spcBef>
                <a:spcPct val="20000"/>
              </a:spcBef>
              <a:buChar char="»"/>
              <a:defRPr sz="2000">
                <a:solidFill>
                  <a:schemeClr val="tx1"/>
                </a:solidFill>
                <a:latin typeface="Times New Roman" charset="0"/>
                <a:ea typeface="ＭＳ Ｐゴシック" charset="-128"/>
              </a:defRPr>
            </a:lvl5pPr>
            <a:lvl6pPr marL="25146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6pPr>
            <a:lvl7pPr marL="29718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7pPr>
            <a:lvl8pPr marL="34290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8pPr>
            <a:lvl9pPr marL="38862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9pPr>
          </a:lstStyle>
          <a:p>
            <a:pPr eaLnBrk="1" hangingPunct="1">
              <a:lnSpc>
                <a:spcPct val="90000"/>
              </a:lnSpc>
              <a:spcBef>
                <a:spcPct val="35000"/>
              </a:spcBef>
              <a:buFontTx/>
              <a:buNone/>
            </a:pPr>
            <a:r>
              <a:rPr lang="en-GB" altLang="en-US" sz="2200">
                <a:latin typeface="Arial" charset="0"/>
              </a:rPr>
              <a:t>All of us have a tendency to select a job or profession that we believe suits us, but because there are many external variables that affect our choice of career mistakes can be made, and these often do not become evident until someone has been in a profession for some time. For example, </a:t>
            </a:r>
          </a:p>
          <a:p>
            <a:pPr eaLnBrk="1" hangingPunct="1">
              <a:lnSpc>
                <a:spcPct val="90000"/>
              </a:lnSpc>
              <a:spcBef>
                <a:spcPct val="35000"/>
              </a:spcBef>
            </a:pPr>
            <a:r>
              <a:rPr lang="en-GB" altLang="en-US" sz="2200">
                <a:latin typeface="Arial" charset="0"/>
              </a:rPr>
              <a:t>Our parents may have had particular ambitions for us and so we choose a career path that makes them happy.</a:t>
            </a:r>
          </a:p>
          <a:p>
            <a:pPr eaLnBrk="1" hangingPunct="1">
              <a:lnSpc>
                <a:spcPct val="90000"/>
              </a:lnSpc>
              <a:spcBef>
                <a:spcPct val="35000"/>
              </a:spcBef>
            </a:pPr>
            <a:r>
              <a:rPr lang="en-GB" altLang="en-US" sz="2200">
                <a:latin typeface="Arial" charset="0"/>
              </a:rPr>
              <a:t>We may receive inaccurate or incomplete career advice that gives us the wrong impression of what it is like to work in our chosen profession.</a:t>
            </a:r>
          </a:p>
          <a:p>
            <a:pPr eaLnBrk="1" hangingPunct="1">
              <a:lnSpc>
                <a:spcPct val="90000"/>
              </a:lnSpc>
              <a:spcBef>
                <a:spcPct val="35000"/>
              </a:spcBef>
            </a:pPr>
            <a:r>
              <a:rPr lang="en-GB" altLang="en-US" sz="2200">
                <a:latin typeface="Arial" charset="0"/>
              </a:rPr>
              <a:t>We may select a profession because we know someone who enjoys it and is doing well in it, but do not take into account that this person may be very different from us.</a:t>
            </a:r>
          </a:p>
        </p:txBody>
      </p:sp>
    </p:spTree>
    <p:extLst>
      <p:ext uri="{BB962C8B-B14F-4D97-AF65-F5344CB8AC3E}">
        <p14:creationId xmlns:p14="http://schemas.microsoft.com/office/powerpoint/2010/main" val="11437472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ext Box 2"/>
          <p:cNvSpPr txBox="1">
            <a:spLocks noChangeArrowheads="1"/>
          </p:cNvSpPr>
          <p:nvPr/>
        </p:nvSpPr>
        <p:spPr bwMode="auto">
          <a:xfrm>
            <a:off x="685800" y="533400"/>
            <a:ext cx="7772400"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charset="0"/>
                <a:ea typeface="ＭＳ Ｐゴシック" charset="-128"/>
              </a:defRPr>
            </a:lvl1pPr>
            <a:lvl2pPr marL="742950" indent="-285750" eaLnBrk="0" hangingPunct="0">
              <a:spcBef>
                <a:spcPct val="20000"/>
              </a:spcBef>
              <a:buChar char="–"/>
              <a:defRPr sz="2800">
                <a:solidFill>
                  <a:schemeClr val="tx1"/>
                </a:solidFill>
                <a:latin typeface="Times New Roman" charset="0"/>
                <a:ea typeface="ＭＳ Ｐゴシック" charset="-128"/>
              </a:defRPr>
            </a:lvl2pPr>
            <a:lvl3pPr marL="1143000" indent="-228600" eaLnBrk="0" hangingPunct="0">
              <a:spcBef>
                <a:spcPct val="20000"/>
              </a:spcBef>
              <a:buChar char="•"/>
              <a:defRPr sz="2400">
                <a:solidFill>
                  <a:schemeClr val="tx1"/>
                </a:solidFill>
                <a:latin typeface="Times New Roman" charset="0"/>
                <a:ea typeface="ＭＳ Ｐゴシック" charset="-128"/>
              </a:defRPr>
            </a:lvl3pPr>
            <a:lvl4pPr marL="1600200" indent="-228600" eaLnBrk="0" hangingPunct="0">
              <a:spcBef>
                <a:spcPct val="20000"/>
              </a:spcBef>
              <a:buChar char="–"/>
              <a:defRPr sz="2000">
                <a:solidFill>
                  <a:schemeClr val="tx1"/>
                </a:solidFill>
                <a:latin typeface="Times New Roman" charset="0"/>
                <a:ea typeface="ＭＳ Ｐゴシック" charset="-128"/>
              </a:defRPr>
            </a:lvl4pPr>
            <a:lvl5pPr marL="2057400" indent="-228600" eaLnBrk="0" hangingPunct="0">
              <a:spcBef>
                <a:spcPct val="20000"/>
              </a:spcBef>
              <a:buChar char="»"/>
              <a:defRPr sz="2000">
                <a:solidFill>
                  <a:schemeClr val="tx1"/>
                </a:solidFill>
                <a:latin typeface="Times New Roman" charset="0"/>
                <a:ea typeface="ＭＳ Ｐゴシック" charset="-128"/>
              </a:defRPr>
            </a:lvl5pPr>
            <a:lvl6pPr marL="25146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6pPr>
            <a:lvl7pPr marL="29718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7pPr>
            <a:lvl8pPr marL="34290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8pPr>
            <a:lvl9pPr marL="38862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9pPr>
          </a:lstStyle>
          <a:p>
            <a:pPr algn="ctr" eaLnBrk="1" hangingPunct="1">
              <a:spcBef>
                <a:spcPct val="50000"/>
              </a:spcBef>
              <a:buFontTx/>
              <a:buNone/>
            </a:pPr>
            <a:r>
              <a:rPr lang="en-GB" altLang="en-US" sz="4000">
                <a:latin typeface="Arial" charset="0"/>
              </a:rPr>
              <a:t>Organisational Behaviour</a:t>
            </a:r>
          </a:p>
        </p:txBody>
      </p:sp>
      <p:sp>
        <p:nvSpPr>
          <p:cNvPr id="30722" name="Content Placeholder 2"/>
          <p:cNvSpPr>
            <a:spLocks/>
          </p:cNvSpPr>
          <p:nvPr/>
        </p:nvSpPr>
        <p:spPr bwMode="auto">
          <a:xfrm>
            <a:off x="1009650" y="1600200"/>
            <a:ext cx="7315200" cy="4525963"/>
          </a:xfrm>
          <a:prstGeom prst="rect">
            <a:avLst/>
          </a:prstGeom>
          <a:noFill/>
          <a:ln>
            <a:noFill/>
          </a:ln>
          <a:extLst/>
        </p:spPr>
        <p:txBody>
          <a:bodyPr/>
          <a:lstStyle/>
          <a:p>
            <a:pPr marL="342900" indent="-342900">
              <a:spcBef>
                <a:spcPct val="20000"/>
              </a:spcBef>
              <a:defRPr/>
            </a:pPr>
            <a:r>
              <a:rPr lang="en-GB" sz="3200" dirty="0">
                <a:latin typeface="Calibri" charset="0"/>
                <a:ea typeface="ＭＳ Ｐゴシック" charset="0"/>
                <a:cs typeface="ＭＳ Ｐゴシック" charset="0"/>
              </a:rPr>
              <a:t>How do we develop an understanding of the organisation or profession? </a:t>
            </a:r>
          </a:p>
          <a:p>
            <a:pPr marL="342900" indent="-342900">
              <a:spcBef>
                <a:spcPct val="20000"/>
              </a:spcBef>
              <a:defRPr/>
            </a:pPr>
            <a:r>
              <a:rPr lang="en-GB" sz="3200" dirty="0">
                <a:latin typeface="Calibri" charset="0"/>
                <a:ea typeface="ＭＳ Ｐゴシック" charset="0"/>
                <a:cs typeface="ＭＳ Ｐゴシック" charset="0"/>
              </a:rPr>
              <a:t>Two strategies: </a:t>
            </a:r>
          </a:p>
          <a:p>
            <a:pPr marL="514350" indent="-514350">
              <a:lnSpc>
                <a:spcPct val="95000"/>
              </a:lnSpc>
              <a:spcBef>
                <a:spcPct val="50000"/>
              </a:spcBef>
              <a:buFont typeface="+mj-lt"/>
              <a:buAutoNum type="arabicPeriod"/>
              <a:defRPr/>
            </a:pPr>
            <a:r>
              <a:rPr lang="en-GB" sz="3200" dirty="0">
                <a:latin typeface="Calibri" charset="0"/>
                <a:ea typeface="ＭＳ Ｐゴシック" charset="0"/>
                <a:cs typeface="ＭＳ Ｐゴシック" charset="0"/>
              </a:rPr>
              <a:t>identifying behaviours that are </a:t>
            </a:r>
            <a:r>
              <a:rPr lang="en-GB" sz="3200" i="1" dirty="0">
                <a:latin typeface="Calibri" charset="0"/>
                <a:ea typeface="ＭＳ Ｐゴシック" charset="0"/>
                <a:cs typeface="ＭＳ Ｐゴシック" charset="0"/>
              </a:rPr>
              <a:t>explicitly</a:t>
            </a:r>
            <a:r>
              <a:rPr lang="en-GB" sz="3200" dirty="0">
                <a:latin typeface="Calibri" charset="0"/>
                <a:ea typeface="ＭＳ Ｐゴシック" charset="0"/>
                <a:cs typeface="ＭＳ Ｐゴシック" charset="0"/>
              </a:rPr>
              <a:t> defined, and </a:t>
            </a:r>
          </a:p>
          <a:p>
            <a:pPr marL="514350" indent="-514350">
              <a:lnSpc>
                <a:spcPct val="95000"/>
              </a:lnSpc>
              <a:spcBef>
                <a:spcPct val="50000"/>
              </a:spcBef>
              <a:buFont typeface="+mj-lt"/>
              <a:buAutoNum type="arabicPeriod"/>
              <a:defRPr/>
            </a:pPr>
            <a:r>
              <a:rPr lang="en-GB" sz="3200" dirty="0">
                <a:latin typeface="Calibri" charset="0"/>
                <a:ea typeface="ＭＳ Ｐゴシック" charset="0"/>
                <a:cs typeface="ＭＳ Ｐゴシック" charset="0"/>
              </a:rPr>
              <a:t>learning the </a:t>
            </a:r>
            <a:r>
              <a:rPr lang="en-GB" sz="3200" i="1" dirty="0">
                <a:latin typeface="Calibri" charset="0"/>
                <a:ea typeface="ＭＳ Ｐゴシック" charset="0"/>
                <a:cs typeface="ＭＳ Ｐゴシック" charset="0"/>
              </a:rPr>
              <a:t>tacit </a:t>
            </a:r>
            <a:r>
              <a:rPr lang="en-GB" sz="3200" dirty="0">
                <a:latin typeface="Calibri" charset="0"/>
                <a:ea typeface="ＭＳ Ｐゴシック" charset="0"/>
                <a:cs typeface="ＭＳ Ｐゴシック" charset="0"/>
              </a:rPr>
              <a:t>behaviours that act as norms within the profession.</a:t>
            </a:r>
          </a:p>
          <a:p>
            <a:pPr marL="342900" indent="-342900">
              <a:spcBef>
                <a:spcPct val="20000"/>
              </a:spcBef>
              <a:buFontTx/>
              <a:buChar char="•"/>
              <a:defRPr/>
            </a:pPr>
            <a:endParaRPr lang="en-GB" sz="3200" dirty="0">
              <a:latin typeface="Calibri" charset="0"/>
              <a:ea typeface="ＭＳ Ｐゴシック" charset="0"/>
              <a:cs typeface="ＭＳ Ｐゴシック" charset="0"/>
            </a:endParaRPr>
          </a:p>
        </p:txBody>
      </p:sp>
    </p:spTree>
    <p:extLst>
      <p:ext uri="{BB962C8B-B14F-4D97-AF65-F5344CB8AC3E}">
        <p14:creationId xmlns:p14="http://schemas.microsoft.com/office/powerpoint/2010/main" val="8333014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ext Box 2"/>
          <p:cNvSpPr txBox="1">
            <a:spLocks noChangeArrowheads="1"/>
          </p:cNvSpPr>
          <p:nvPr/>
        </p:nvSpPr>
        <p:spPr bwMode="auto">
          <a:xfrm>
            <a:off x="685800" y="533400"/>
            <a:ext cx="7772400"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charset="0"/>
                <a:ea typeface="ＭＳ Ｐゴシック" charset="-128"/>
              </a:defRPr>
            </a:lvl1pPr>
            <a:lvl2pPr marL="742950" indent="-285750" eaLnBrk="0" hangingPunct="0">
              <a:spcBef>
                <a:spcPct val="20000"/>
              </a:spcBef>
              <a:buChar char="–"/>
              <a:defRPr sz="2800">
                <a:solidFill>
                  <a:schemeClr val="tx1"/>
                </a:solidFill>
                <a:latin typeface="Times New Roman" charset="0"/>
                <a:ea typeface="ＭＳ Ｐゴシック" charset="-128"/>
              </a:defRPr>
            </a:lvl2pPr>
            <a:lvl3pPr marL="1143000" indent="-228600" eaLnBrk="0" hangingPunct="0">
              <a:spcBef>
                <a:spcPct val="20000"/>
              </a:spcBef>
              <a:buChar char="•"/>
              <a:defRPr sz="2400">
                <a:solidFill>
                  <a:schemeClr val="tx1"/>
                </a:solidFill>
                <a:latin typeface="Times New Roman" charset="0"/>
                <a:ea typeface="ＭＳ Ｐゴシック" charset="-128"/>
              </a:defRPr>
            </a:lvl3pPr>
            <a:lvl4pPr marL="1600200" indent="-228600" eaLnBrk="0" hangingPunct="0">
              <a:spcBef>
                <a:spcPct val="20000"/>
              </a:spcBef>
              <a:buChar char="–"/>
              <a:defRPr sz="2000">
                <a:solidFill>
                  <a:schemeClr val="tx1"/>
                </a:solidFill>
                <a:latin typeface="Times New Roman" charset="0"/>
                <a:ea typeface="ＭＳ Ｐゴシック" charset="-128"/>
              </a:defRPr>
            </a:lvl4pPr>
            <a:lvl5pPr marL="2057400" indent="-228600" eaLnBrk="0" hangingPunct="0">
              <a:spcBef>
                <a:spcPct val="20000"/>
              </a:spcBef>
              <a:buChar char="»"/>
              <a:defRPr sz="2000">
                <a:solidFill>
                  <a:schemeClr val="tx1"/>
                </a:solidFill>
                <a:latin typeface="Times New Roman" charset="0"/>
                <a:ea typeface="ＭＳ Ｐゴシック" charset="-128"/>
              </a:defRPr>
            </a:lvl5pPr>
            <a:lvl6pPr marL="25146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6pPr>
            <a:lvl7pPr marL="29718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7pPr>
            <a:lvl8pPr marL="34290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8pPr>
            <a:lvl9pPr marL="38862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9pPr>
          </a:lstStyle>
          <a:p>
            <a:pPr algn="ctr" eaLnBrk="1" hangingPunct="1">
              <a:spcBef>
                <a:spcPct val="50000"/>
              </a:spcBef>
              <a:buFontTx/>
              <a:buNone/>
            </a:pPr>
            <a:r>
              <a:rPr lang="en-GB" altLang="en-US" sz="4000" b="1">
                <a:latin typeface="Arial" charset="0"/>
              </a:rPr>
              <a:t>Explicit Norms</a:t>
            </a:r>
          </a:p>
        </p:txBody>
      </p:sp>
      <p:sp>
        <p:nvSpPr>
          <p:cNvPr id="20483" name="Content Placeholder 2"/>
          <p:cNvSpPr>
            <a:spLocks/>
          </p:cNvSpPr>
          <p:nvPr/>
        </p:nvSpPr>
        <p:spPr bwMode="auto">
          <a:xfrm>
            <a:off x="1219200" y="1752600"/>
            <a:ext cx="71628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spcBef>
                <a:spcPct val="20000"/>
              </a:spcBef>
              <a:buChar char="•"/>
              <a:defRPr sz="3200">
                <a:solidFill>
                  <a:schemeClr val="tx1"/>
                </a:solidFill>
                <a:latin typeface="Times New Roman" charset="0"/>
                <a:ea typeface="ＭＳ Ｐゴシック" charset="-128"/>
              </a:defRPr>
            </a:lvl1pPr>
            <a:lvl2pPr marL="742950" indent="-285750" eaLnBrk="0" hangingPunct="0">
              <a:spcBef>
                <a:spcPct val="20000"/>
              </a:spcBef>
              <a:buChar char="–"/>
              <a:defRPr sz="2800">
                <a:solidFill>
                  <a:schemeClr val="tx1"/>
                </a:solidFill>
                <a:latin typeface="Times New Roman" charset="0"/>
                <a:ea typeface="ＭＳ Ｐゴシック" charset="-128"/>
              </a:defRPr>
            </a:lvl2pPr>
            <a:lvl3pPr marL="1143000" indent="-228600" eaLnBrk="0" hangingPunct="0">
              <a:spcBef>
                <a:spcPct val="20000"/>
              </a:spcBef>
              <a:buChar char="•"/>
              <a:defRPr sz="2400">
                <a:solidFill>
                  <a:schemeClr val="tx1"/>
                </a:solidFill>
                <a:latin typeface="Times New Roman" charset="0"/>
                <a:ea typeface="ＭＳ Ｐゴシック" charset="-128"/>
              </a:defRPr>
            </a:lvl3pPr>
            <a:lvl4pPr marL="1600200" indent="-228600" eaLnBrk="0" hangingPunct="0">
              <a:spcBef>
                <a:spcPct val="20000"/>
              </a:spcBef>
              <a:buChar char="–"/>
              <a:defRPr sz="2000">
                <a:solidFill>
                  <a:schemeClr val="tx1"/>
                </a:solidFill>
                <a:latin typeface="Times New Roman" charset="0"/>
                <a:ea typeface="ＭＳ Ｐゴシック" charset="-128"/>
              </a:defRPr>
            </a:lvl4pPr>
            <a:lvl5pPr marL="2057400" indent="-228600" eaLnBrk="0" hangingPunct="0">
              <a:spcBef>
                <a:spcPct val="20000"/>
              </a:spcBef>
              <a:buChar char="»"/>
              <a:defRPr sz="2000">
                <a:solidFill>
                  <a:schemeClr val="tx1"/>
                </a:solidFill>
                <a:latin typeface="Times New Roman" charset="0"/>
                <a:ea typeface="ＭＳ Ｐゴシック" charset="-128"/>
              </a:defRPr>
            </a:lvl5pPr>
            <a:lvl6pPr marL="25146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6pPr>
            <a:lvl7pPr marL="29718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7pPr>
            <a:lvl8pPr marL="34290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8pPr>
            <a:lvl9pPr marL="38862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9pPr>
          </a:lstStyle>
          <a:p>
            <a:pPr eaLnBrk="1" hangingPunct="1">
              <a:buFontTx/>
              <a:buNone/>
            </a:pPr>
            <a:r>
              <a:rPr lang="en-GB" altLang="en-US">
                <a:latin typeface="Arial" charset="0"/>
              </a:rPr>
              <a:t>Despite that fact that behavioural norms are unlikely to be defined in any job description or role profile, organisations and professions very often express them in other formats.</a:t>
            </a:r>
          </a:p>
          <a:p>
            <a:pPr eaLnBrk="1" hangingPunct="1">
              <a:buFontTx/>
              <a:buNone/>
            </a:pPr>
            <a:endParaRPr lang="en-GB" altLang="en-US">
              <a:latin typeface="Arial" charset="0"/>
            </a:endParaRPr>
          </a:p>
          <a:p>
            <a:pPr eaLnBrk="1" hangingPunct="1"/>
            <a:endParaRPr lang="en-GB" altLang="en-US">
              <a:latin typeface="Arial" charset="0"/>
            </a:endParaRPr>
          </a:p>
        </p:txBody>
      </p:sp>
    </p:spTree>
    <p:extLst>
      <p:ext uri="{BB962C8B-B14F-4D97-AF65-F5344CB8AC3E}">
        <p14:creationId xmlns:p14="http://schemas.microsoft.com/office/powerpoint/2010/main" val="15557845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ext Box 2"/>
          <p:cNvSpPr txBox="1">
            <a:spLocks noChangeArrowheads="1"/>
          </p:cNvSpPr>
          <p:nvPr/>
        </p:nvSpPr>
        <p:spPr bwMode="auto">
          <a:xfrm>
            <a:off x="685800" y="533400"/>
            <a:ext cx="7772400" cy="1323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charset="0"/>
                <a:ea typeface="ＭＳ Ｐゴシック" charset="-128"/>
              </a:defRPr>
            </a:lvl1pPr>
            <a:lvl2pPr marL="742950" indent="-285750" eaLnBrk="0" hangingPunct="0">
              <a:spcBef>
                <a:spcPct val="20000"/>
              </a:spcBef>
              <a:buChar char="–"/>
              <a:defRPr sz="2800">
                <a:solidFill>
                  <a:schemeClr val="tx1"/>
                </a:solidFill>
                <a:latin typeface="Times New Roman" charset="0"/>
                <a:ea typeface="ＭＳ Ｐゴシック" charset="-128"/>
              </a:defRPr>
            </a:lvl2pPr>
            <a:lvl3pPr marL="1143000" indent="-228600" eaLnBrk="0" hangingPunct="0">
              <a:spcBef>
                <a:spcPct val="20000"/>
              </a:spcBef>
              <a:buChar char="•"/>
              <a:defRPr sz="2400">
                <a:solidFill>
                  <a:schemeClr val="tx1"/>
                </a:solidFill>
                <a:latin typeface="Times New Roman" charset="0"/>
                <a:ea typeface="ＭＳ Ｐゴシック" charset="-128"/>
              </a:defRPr>
            </a:lvl3pPr>
            <a:lvl4pPr marL="1600200" indent="-228600" eaLnBrk="0" hangingPunct="0">
              <a:spcBef>
                <a:spcPct val="20000"/>
              </a:spcBef>
              <a:buChar char="–"/>
              <a:defRPr sz="2000">
                <a:solidFill>
                  <a:schemeClr val="tx1"/>
                </a:solidFill>
                <a:latin typeface="Times New Roman" charset="0"/>
                <a:ea typeface="ＭＳ Ｐゴシック" charset="-128"/>
              </a:defRPr>
            </a:lvl4pPr>
            <a:lvl5pPr marL="2057400" indent="-228600" eaLnBrk="0" hangingPunct="0">
              <a:spcBef>
                <a:spcPct val="20000"/>
              </a:spcBef>
              <a:buChar char="»"/>
              <a:defRPr sz="2000">
                <a:solidFill>
                  <a:schemeClr val="tx1"/>
                </a:solidFill>
                <a:latin typeface="Times New Roman" charset="0"/>
                <a:ea typeface="ＭＳ Ｐゴシック" charset="-128"/>
              </a:defRPr>
            </a:lvl5pPr>
            <a:lvl6pPr marL="25146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6pPr>
            <a:lvl7pPr marL="29718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7pPr>
            <a:lvl8pPr marL="34290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8pPr>
            <a:lvl9pPr marL="38862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9pPr>
          </a:lstStyle>
          <a:p>
            <a:pPr algn="ctr" eaLnBrk="1" hangingPunct="1">
              <a:spcBef>
                <a:spcPct val="50000"/>
              </a:spcBef>
              <a:buFontTx/>
              <a:buNone/>
            </a:pPr>
            <a:r>
              <a:rPr lang="en-GB" altLang="en-US" sz="4000" b="1">
                <a:latin typeface="Arial" charset="0"/>
              </a:rPr>
              <a:t>Examples of Explicit Statements</a:t>
            </a:r>
          </a:p>
        </p:txBody>
      </p:sp>
      <p:sp>
        <p:nvSpPr>
          <p:cNvPr id="21507" name="Content Placeholder 2"/>
          <p:cNvSpPr>
            <a:spLocks/>
          </p:cNvSpPr>
          <p:nvPr/>
        </p:nvSpPr>
        <p:spPr bwMode="auto">
          <a:xfrm>
            <a:off x="1047750" y="1600200"/>
            <a:ext cx="70104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spcBef>
                <a:spcPct val="20000"/>
              </a:spcBef>
              <a:buChar char="•"/>
              <a:defRPr sz="3200">
                <a:solidFill>
                  <a:schemeClr val="tx1"/>
                </a:solidFill>
                <a:latin typeface="Times New Roman" charset="0"/>
                <a:ea typeface="ＭＳ Ｐゴシック" charset="-128"/>
              </a:defRPr>
            </a:lvl1pPr>
            <a:lvl2pPr marL="742950" indent="-285750" eaLnBrk="0" hangingPunct="0">
              <a:spcBef>
                <a:spcPct val="20000"/>
              </a:spcBef>
              <a:buChar char="–"/>
              <a:defRPr sz="2800">
                <a:solidFill>
                  <a:schemeClr val="tx1"/>
                </a:solidFill>
                <a:latin typeface="Times New Roman" charset="0"/>
                <a:ea typeface="ＭＳ Ｐゴシック" charset="-128"/>
              </a:defRPr>
            </a:lvl2pPr>
            <a:lvl3pPr marL="1143000" indent="-228600" eaLnBrk="0" hangingPunct="0">
              <a:spcBef>
                <a:spcPct val="20000"/>
              </a:spcBef>
              <a:buChar char="•"/>
              <a:defRPr sz="2400">
                <a:solidFill>
                  <a:schemeClr val="tx1"/>
                </a:solidFill>
                <a:latin typeface="Times New Roman" charset="0"/>
                <a:ea typeface="ＭＳ Ｐゴシック" charset="-128"/>
              </a:defRPr>
            </a:lvl3pPr>
            <a:lvl4pPr marL="1600200" indent="-228600" eaLnBrk="0" hangingPunct="0">
              <a:spcBef>
                <a:spcPct val="20000"/>
              </a:spcBef>
              <a:buChar char="–"/>
              <a:defRPr sz="2000">
                <a:solidFill>
                  <a:schemeClr val="tx1"/>
                </a:solidFill>
                <a:latin typeface="Times New Roman" charset="0"/>
                <a:ea typeface="ＭＳ Ｐゴシック" charset="-128"/>
              </a:defRPr>
            </a:lvl4pPr>
            <a:lvl5pPr marL="2057400" indent="-228600" eaLnBrk="0" hangingPunct="0">
              <a:spcBef>
                <a:spcPct val="20000"/>
              </a:spcBef>
              <a:buChar char="»"/>
              <a:defRPr sz="2000">
                <a:solidFill>
                  <a:schemeClr val="tx1"/>
                </a:solidFill>
                <a:latin typeface="Times New Roman" charset="0"/>
                <a:ea typeface="ＭＳ Ｐゴシック" charset="-128"/>
              </a:defRPr>
            </a:lvl5pPr>
            <a:lvl6pPr marL="25146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6pPr>
            <a:lvl7pPr marL="29718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7pPr>
            <a:lvl8pPr marL="34290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8pPr>
            <a:lvl9pPr marL="38862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9pPr>
          </a:lstStyle>
          <a:p>
            <a:pPr eaLnBrk="1" hangingPunct="1">
              <a:spcBef>
                <a:spcPct val="50000"/>
              </a:spcBef>
            </a:pPr>
            <a:r>
              <a:rPr lang="en-GB" altLang="en-US">
                <a:latin typeface="Arial" charset="0"/>
              </a:rPr>
              <a:t>professional standards (the CIPD Profession Map is a good example)</a:t>
            </a:r>
          </a:p>
          <a:p>
            <a:pPr eaLnBrk="1" hangingPunct="1">
              <a:spcBef>
                <a:spcPct val="50000"/>
              </a:spcBef>
            </a:pPr>
            <a:r>
              <a:rPr lang="en-GB" altLang="en-US">
                <a:latin typeface="Arial" charset="0"/>
              </a:rPr>
              <a:t>professional ethics</a:t>
            </a:r>
          </a:p>
          <a:p>
            <a:pPr eaLnBrk="1" hangingPunct="1">
              <a:spcBef>
                <a:spcPct val="50000"/>
              </a:spcBef>
            </a:pPr>
            <a:r>
              <a:rPr lang="en-GB" altLang="en-US">
                <a:latin typeface="Arial" charset="0"/>
              </a:rPr>
              <a:t>professional codes of practice</a:t>
            </a:r>
          </a:p>
          <a:p>
            <a:pPr eaLnBrk="1" hangingPunct="1">
              <a:spcBef>
                <a:spcPct val="50000"/>
              </a:spcBef>
            </a:pPr>
            <a:r>
              <a:rPr lang="en-GB" altLang="en-US">
                <a:latin typeface="Arial" charset="0"/>
              </a:rPr>
              <a:t>professional competency statements</a:t>
            </a:r>
          </a:p>
          <a:p>
            <a:pPr eaLnBrk="1" hangingPunct="1">
              <a:spcBef>
                <a:spcPct val="50000"/>
              </a:spcBef>
            </a:pPr>
            <a:r>
              <a:rPr lang="en-GB" altLang="en-US">
                <a:latin typeface="Arial" charset="0"/>
              </a:rPr>
              <a:t>value statements</a:t>
            </a:r>
          </a:p>
          <a:p>
            <a:pPr eaLnBrk="1" hangingPunct="1">
              <a:spcBef>
                <a:spcPct val="50000"/>
              </a:spcBef>
            </a:pPr>
            <a:endParaRPr lang="en-GB" altLang="en-US">
              <a:latin typeface="Arial" charset="0"/>
            </a:endParaRPr>
          </a:p>
        </p:txBody>
      </p:sp>
    </p:spTree>
    <p:extLst>
      <p:ext uri="{BB962C8B-B14F-4D97-AF65-F5344CB8AC3E}">
        <p14:creationId xmlns:p14="http://schemas.microsoft.com/office/powerpoint/2010/main" val="3095417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ext Box 2"/>
          <p:cNvSpPr txBox="1">
            <a:spLocks noChangeArrowheads="1"/>
          </p:cNvSpPr>
          <p:nvPr/>
        </p:nvSpPr>
        <p:spPr bwMode="auto">
          <a:xfrm>
            <a:off x="685800" y="533400"/>
            <a:ext cx="7772400"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charset="0"/>
                <a:ea typeface="ＭＳ Ｐゴシック" charset="-128"/>
              </a:defRPr>
            </a:lvl1pPr>
            <a:lvl2pPr marL="742950" indent="-285750" eaLnBrk="0" hangingPunct="0">
              <a:spcBef>
                <a:spcPct val="20000"/>
              </a:spcBef>
              <a:buChar char="–"/>
              <a:defRPr sz="2800">
                <a:solidFill>
                  <a:schemeClr val="tx1"/>
                </a:solidFill>
                <a:latin typeface="Times New Roman" charset="0"/>
                <a:ea typeface="ＭＳ Ｐゴシック" charset="-128"/>
              </a:defRPr>
            </a:lvl2pPr>
            <a:lvl3pPr marL="1143000" indent="-228600" eaLnBrk="0" hangingPunct="0">
              <a:spcBef>
                <a:spcPct val="20000"/>
              </a:spcBef>
              <a:buChar char="•"/>
              <a:defRPr sz="2400">
                <a:solidFill>
                  <a:schemeClr val="tx1"/>
                </a:solidFill>
                <a:latin typeface="Times New Roman" charset="0"/>
                <a:ea typeface="ＭＳ Ｐゴシック" charset="-128"/>
              </a:defRPr>
            </a:lvl3pPr>
            <a:lvl4pPr marL="1600200" indent="-228600" eaLnBrk="0" hangingPunct="0">
              <a:spcBef>
                <a:spcPct val="20000"/>
              </a:spcBef>
              <a:buChar char="–"/>
              <a:defRPr sz="2000">
                <a:solidFill>
                  <a:schemeClr val="tx1"/>
                </a:solidFill>
                <a:latin typeface="Times New Roman" charset="0"/>
                <a:ea typeface="ＭＳ Ｐゴシック" charset="-128"/>
              </a:defRPr>
            </a:lvl4pPr>
            <a:lvl5pPr marL="2057400" indent="-228600" eaLnBrk="0" hangingPunct="0">
              <a:spcBef>
                <a:spcPct val="20000"/>
              </a:spcBef>
              <a:buChar char="»"/>
              <a:defRPr sz="2000">
                <a:solidFill>
                  <a:schemeClr val="tx1"/>
                </a:solidFill>
                <a:latin typeface="Times New Roman" charset="0"/>
                <a:ea typeface="ＭＳ Ｐゴシック" charset="-128"/>
              </a:defRPr>
            </a:lvl5pPr>
            <a:lvl6pPr marL="25146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6pPr>
            <a:lvl7pPr marL="29718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7pPr>
            <a:lvl8pPr marL="34290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8pPr>
            <a:lvl9pPr marL="38862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9pPr>
          </a:lstStyle>
          <a:p>
            <a:pPr algn="ctr" eaLnBrk="1" hangingPunct="1">
              <a:spcBef>
                <a:spcPct val="50000"/>
              </a:spcBef>
              <a:buFontTx/>
              <a:buNone/>
            </a:pPr>
            <a:r>
              <a:rPr lang="en-GB" altLang="en-US" sz="4000" b="1">
                <a:latin typeface="Arial" charset="0"/>
              </a:rPr>
              <a:t>Ethics</a:t>
            </a:r>
          </a:p>
        </p:txBody>
      </p:sp>
      <p:sp>
        <p:nvSpPr>
          <p:cNvPr id="22531" name="Content Placeholder 2"/>
          <p:cNvSpPr>
            <a:spLocks/>
          </p:cNvSpPr>
          <p:nvPr/>
        </p:nvSpPr>
        <p:spPr bwMode="auto">
          <a:xfrm>
            <a:off x="1066800" y="1447800"/>
            <a:ext cx="73152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spcBef>
                <a:spcPct val="20000"/>
              </a:spcBef>
              <a:buChar char="•"/>
              <a:defRPr sz="3200">
                <a:solidFill>
                  <a:schemeClr val="tx1"/>
                </a:solidFill>
                <a:latin typeface="Times New Roman" charset="0"/>
                <a:ea typeface="ＭＳ Ｐゴシック" charset="-128"/>
              </a:defRPr>
            </a:lvl1pPr>
            <a:lvl2pPr marL="742950" indent="-285750" eaLnBrk="0" hangingPunct="0">
              <a:spcBef>
                <a:spcPct val="20000"/>
              </a:spcBef>
              <a:buChar char="–"/>
              <a:defRPr sz="2800">
                <a:solidFill>
                  <a:schemeClr val="tx1"/>
                </a:solidFill>
                <a:latin typeface="Times New Roman" charset="0"/>
                <a:ea typeface="ＭＳ Ｐゴシック" charset="-128"/>
              </a:defRPr>
            </a:lvl2pPr>
            <a:lvl3pPr marL="1143000" indent="-228600" eaLnBrk="0" hangingPunct="0">
              <a:spcBef>
                <a:spcPct val="20000"/>
              </a:spcBef>
              <a:buChar char="•"/>
              <a:defRPr sz="2400">
                <a:solidFill>
                  <a:schemeClr val="tx1"/>
                </a:solidFill>
                <a:latin typeface="Times New Roman" charset="0"/>
                <a:ea typeface="ＭＳ Ｐゴシック" charset="-128"/>
              </a:defRPr>
            </a:lvl3pPr>
            <a:lvl4pPr marL="1600200" indent="-228600" eaLnBrk="0" hangingPunct="0">
              <a:spcBef>
                <a:spcPct val="20000"/>
              </a:spcBef>
              <a:buChar char="–"/>
              <a:defRPr sz="2000">
                <a:solidFill>
                  <a:schemeClr val="tx1"/>
                </a:solidFill>
                <a:latin typeface="Times New Roman" charset="0"/>
                <a:ea typeface="ＭＳ Ｐゴシック" charset="-128"/>
              </a:defRPr>
            </a:lvl4pPr>
            <a:lvl5pPr marL="2057400" indent="-228600" eaLnBrk="0" hangingPunct="0">
              <a:spcBef>
                <a:spcPct val="20000"/>
              </a:spcBef>
              <a:buChar char="»"/>
              <a:defRPr sz="2000">
                <a:solidFill>
                  <a:schemeClr val="tx1"/>
                </a:solidFill>
                <a:latin typeface="Times New Roman" charset="0"/>
                <a:ea typeface="ＭＳ Ｐゴシック" charset="-128"/>
              </a:defRPr>
            </a:lvl5pPr>
            <a:lvl6pPr marL="25146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6pPr>
            <a:lvl7pPr marL="29718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7pPr>
            <a:lvl8pPr marL="34290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8pPr>
            <a:lvl9pPr marL="38862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9pPr>
          </a:lstStyle>
          <a:p>
            <a:pPr eaLnBrk="1" hangingPunct="1">
              <a:buFontTx/>
              <a:buNone/>
            </a:pPr>
            <a:r>
              <a:rPr lang="en-GB" altLang="en-US" sz="2800">
                <a:latin typeface="Arial" charset="0"/>
              </a:rPr>
              <a:t>Ethics are similar to values, but whereas values tend to be personal and implicit, ethics are more formally defined, explicit, and apply to a profession rather than to an individual. Professional ethics and codes of practice are designed to prevent the abuse of power that members of a profession possess by virtue of their specialist knowledge and training. </a:t>
            </a:r>
          </a:p>
        </p:txBody>
      </p:sp>
    </p:spTree>
    <p:extLst>
      <p:ext uri="{BB962C8B-B14F-4D97-AF65-F5344CB8AC3E}">
        <p14:creationId xmlns:p14="http://schemas.microsoft.com/office/powerpoint/2010/main" val="12631017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ext Box 2"/>
          <p:cNvSpPr txBox="1">
            <a:spLocks noChangeArrowheads="1"/>
          </p:cNvSpPr>
          <p:nvPr/>
        </p:nvSpPr>
        <p:spPr bwMode="auto">
          <a:xfrm>
            <a:off x="685800" y="400050"/>
            <a:ext cx="7772400" cy="1190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charset="0"/>
                <a:ea typeface="ＭＳ Ｐゴシック" charset="-128"/>
              </a:defRPr>
            </a:lvl1pPr>
            <a:lvl2pPr marL="742950" indent="-285750" eaLnBrk="0" hangingPunct="0">
              <a:spcBef>
                <a:spcPct val="20000"/>
              </a:spcBef>
              <a:buChar char="–"/>
              <a:defRPr sz="2800">
                <a:solidFill>
                  <a:schemeClr val="tx1"/>
                </a:solidFill>
                <a:latin typeface="Times New Roman" charset="0"/>
                <a:ea typeface="ＭＳ Ｐゴシック" charset="-128"/>
              </a:defRPr>
            </a:lvl2pPr>
            <a:lvl3pPr marL="1143000" indent="-228600" eaLnBrk="0" hangingPunct="0">
              <a:spcBef>
                <a:spcPct val="20000"/>
              </a:spcBef>
              <a:buChar char="•"/>
              <a:defRPr sz="2400">
                <a:solidFill>
                  <a:schemeClr val="tx1"/>
                </a:solidFill>
                <a:latin typeface="Times New Roman" charset="0"/>
                <a:ea typeface="ＭＳ Ｐゴシック" charset="-128"/>
              </a:defRPr>
            </a:lvl3pPr>
            <a:lvl4pPr marL="1600200" indent="-228600" eaLnBrk="0" hangingPunct="0">
              <a:spcBef>
                <a:spcPct val="20000"/>
              </a:spcBef>
              <a:buChar char="–"/>
              <a:defRPr sz="2000">
                <a:solidFill>
                  <a:schemeClr val="tx1"/>
                </a:solidFill>
                <a:latin typeface="Times New Roman" charset="0"/>
                <a:ea typeface="ＭＳ Ｐゴシック" charset="-128"/>
              </a:defRPr>
            </a:lvl4pPr>
            <a:lvl5pPr marL="2057400" indent="-228600" eaLnBrk="0" hangingPunct="0">
              <a:spcBef>
                <a:spcPct val="20000"/>
              </a:spcBef>
              <a:buChar char="»"/>
              <a:defRPr sz="2000">
                <a:solidFill>
                  <a:schemeClr val="tx1"/>
                </a:solidFill>
                <a:latin typeface="Times New Roman" charset="0"/>
                <a:ea typeface="ＭＳ Ｐゴシック" charset="-128"/>
              </a:defRPr>
            </a:lvl5pPr>
            <a:lvl6pPr marL="25146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6pPr>
            <a:lvl7pPr marL="29718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7pPr>
            <a:lvl8pPr marL="34290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8pPr>
            <a:lvl9pPr marL="38862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9pPr>
          </a:lstStyle>
          <a:p>
            <a:pPr algn="ctr" eaLnBrk="1" hangingPunct="1">
              <a:lnSpc>
                <a:spcPct val="90000"/>
              </a:lnSpc>
              <a:spcBef>
                <a:spcPct val="0"/>
              </a:spcBef>
              <a:buFontTx/>
              <a:buNone/>
            </a:pPr>
            <a:r>
              <a:rPr lang="en-GB" altLang="en-US" sz="4000" b="1">
                <a:latin typeface="Arial" charset="0"/>
              </a:rPr>
              <a:t>Implicit standards: </a:t>
            </a:r>
          </a:p>
          <a:p>
            <a:pPr algn="ctr" eaLnBrk="1" hangingPunct="1">
              <a:lnSpc>
                <a:spcPct val="90000"/>
              </a:lnSpc>
              <a:spcBef>
                <a:spcPct val="0"/>
              </a:spcBef>
              <a:buFontTx/>
              <a:buNone/>
            </a:pPr>
            <a:r>
              <a:rPr lang="en-GB" altLang="en-US" sz="4000" b="1">
                <a:latin typeface="Arial" charset="0"/>
              </a:rPr>
              <a:t>learning the rules</a:t>
            </a:r>
          </a:p>
        </p:txBody>
      </p:sp>
      <p:sp>
        <p:nvSpPr>
          <p:cNvPr id="23555" name="Content Placeholder 2"/>
          <p:cNvSpPr>
            <a:spLocks/>
          </p:cNvSpPr>
          <p:nvPr/>
        </p:nvSpPr>
        <p:spPr bwMode="auto">
          <a:xfrm>
            <a:off x="819150" y="1866900"/>
            <a:ext cx="7620000" cy="480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spcBef>
                <a:spcPct val="20000"/>
              </a:spcBef>
              <a:buChar char="•"/>
              <a:defRPr sz="3200">
                <a:solidFill>
                  <a:schemeClr val="tx1"/>
                </a:solidFill>
                <a:latin typeface="Times New Roman" charset="0"/>
                <a:ea typeface="ＭＳ Ｐゴシック" charset="-128"/>
              </a:defRPr>
            </a:lvl1pPr>
            <a:lvl2pPr marL="742950" indent="-285750" eaLnBrk="0" hangingPunct="0">
              <a:spcBef>
                <a:spcPct val="20000"/>
              </a:spcBef>
              <a:buChar char="–"/>
              <a:defRPr sz="2800">
                <a:solidFill>
                  <a:schemeClr val="tx1"/>
                </a:solidFill>
                <a:latin typeface="Times New Roman" charset="0"/>
                <a:ea typeface="ＭＳ Ｐゴシック" charset="-128"/>
              </a:defRPr>
            </a:lvl2pPr>
            <a:lvl3pPr marL="1143000" indent="-228600" eaLnBrk="0" hangingPunct="0">
              <a:spcBef>
                <a:spcPct val="20000"/>
              </a:spcBef>
              <a:buChar char="•"/>
              <a:defRPr sz="2400">
                <a:solidFill>
                  <a:schemeClr val="tx1"/>
                </a:solidFill>
                <a:latin typeface="Times New Roman" charset="0"/>
                <a:ea typeface="ＭＳ Ｐゴシック" charset="-128"/>
              </a:defRPr>
            </a:lvl3pPr>
            <a:lvl4pPr marL="1600200" indent="-228600" eaLnBrk="0" hangingPunct="0">
              <a:spcBef>
                <a:spcPct val="20000"/>
              </a:spcBef>
              <a:buChar char="–"/>
              <a:defRPr sz="2000">
                <a:solidFill>
                  <a:schemeClr val="tx1"/>
                </a:solidFill>
                <a:latin typeface="Times New Roman" charset="0"/>
                <a:ea typeface="ＭＳ Ｐゴシック" charset="-128"/>
              </a:defRPr>
            </a:lvl4pPr>
            <a:lvl5pPr marL="2057400" indent="-228600" eaLnBrk="0" hangingPunct="0">
              <a:spcBef>
                <a:spcPct val="20000"/>
              </a:spcBef>
              <a:buChar char="»"/>
              <a:defRPr sz="2000">
                <a:solidFill>
                  <a:schemeClr val="tx1"/>
                </a:solidFill>
                <a:latin typeface="Times New Roman" charset="0"/>
                <a:ea typeface="ＭＳ Ｐゴシック" charset="-128"/>
              </a:defRPr>
            </a:lvl5pPr>
            <a:lvl6pPr marL="25146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6pPr>
            <a:lvl7pPr marL="29718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7pPr>
            <a:lvl8pPr marL="34290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8pPr>
            <a:lvl9pPr marL="38862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9pPr>
          </a:lstStyle>
          <a:p>
            <a:pPr eaLnBrk="1" hangingPunct="1">
              <a:lnSpc>
                <a:spcPct val="80000"/>
              </a:lnSpc>
              <a:buFontTx/>
              <a:buNone/>
            </a:pPr>
            <a:r>
              <a:rPr lang="en-GB" altLang="en-US" sz="2800">
                <a:latin typeface="Arial" charset="0"/>
              </a:rPr>
              <a:t>We start to feel part of a new group when we start to learn its language and culture. Any group tends to have its own jargon, insider knowledge or ‘in jokes’. Newcomers at first do not understand, and need to learn through observation and experience. Similarly, the newcomers will gradually learn through experience about the informal hierarchy in the group – who is the most powerful member, who is respected, who can and cannot be trusted, and so on. None of these things is written down anywhere – they are </a:t>
            </a:r>
            <a:r>
              <a:rPr lang="en-GB" altLang="en-US" sz="2800" i="1">
                <a:latin typeface="Arial" charset="0"/>
              </a:rPr>
              <a:t>tacit. </a:t>
            </a:r>
            <a:r>
              <a:rPr lang="en-GB" altLang="en-US" sz="2800">
                <a:latin typeface="Arial" charset="0"/>
              </a:rPr>
              <a:t>Tacit knowledge is knowledge that cannot be easily articulated.  </a:t>
            </a:r>
          </a:p>
          <a:p>
            <a:pPr eaLnBrk="1" hangingPunct="1">
              <a:lnSpc>
                <a:spcPct val="80000"/>
              </a:lnSpc>
            </a:pPr>
            <a:endParaRPr lang="en-GB" altLang="en-US" sz="2800">
              <a:latin typeface="Arial" charset="0"/>
            </a:endParaRPr>
          </a:p>
        </p:txBody>
      </p:sp>
    </p:spTree>
    <p:extLst>
      <p:ext uri="{BB962C8B-B14F-4D97-AF65-F5344CB8AC3E}">
        <p14:creationId xmlns:p14="http://schemas.microsoft.com/office/powerpoint/2010/main" val="10751271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ext Box 2"/>
          <p:cNvSpPr txBox="1">
            <a:spLocks noChangeArrowheads="1"/>
          </p:cNvSpPr>
          <p:nvPr/>
        </p:nvSpPr>
        <p:spPr bwMode="auto">
          <a:xfrm>
            <a:off x="685800" y="361950"/>
            <a:ext cx="7772400" cy="1154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charset="0"/>
                <a:ea typeface="ＭＳ Ｐゴシック" charset="-128"/>
              </a:defRPr>
            </a:lvl1pPr>
            <a:lvl2pPr marL="742950" indent="-285750" eaLnBrk="0" hangingPunct="0">
              <a:spcBef>
                <a:spcPct val="20000"/>
              </a:spcBef>
              <a:buChar char="–"/>
              <a:defRPr sz="2800">
                <a:solidFill>
                  <a:schemeClr val="tx1"/>
                </a:solidFill>
                <a:latin typeface="Times New Roman" charset="0"/>
                <a:ea typeface="ＭＳ Ｐゴシック" charset="-128"/>
              </a:defRPr>
            </a:lvl2pPr>
            <a:lvl3pPr marL="1143000" indent="-228600" eaLnBrk="0" hangingPunct="0">
              <a:spcBef>
                <a:spcPct val="20000"/>
              </a:spcBef>
              <a:buChar char="•"/>
              <a:defRPr sz="2400">
                <a:solidFill>
                  <a:schemeClr val="tx1"/>
                </a:solidFill>
                <a:latin typeface="Times New Roman" charset="0"/>
                <a:ea typeface="ＭＳ Ｐゴシック" charset="-128"/>
              </a:defRPr>
            </a:lvl3pPr>
            <a:lvl4pPr marL="1600200" indent="-228600" eaLnBrk="0" hangingPunct="0">
              <a:spcBef>
                <a:spcPct val="20000"/>
              </a:spcBef>
              <a:buChar char="–"/>
              <a:defRPr sz="2000">
                <a:solidFill>
                  <a:schemeClr val="tx1"/>
                </a:solidFill>
                <a:latin typeface="Times New Roman" charset="0"/>
                <a:ea typeface="ＭＳ Ｐゴシック" charset="-128"/>
              </a:defRPr>
            </a:lvl4pPr>
            <a:lvl5pPr marL="2057400" indent="-228600" eaLnBrk="0" hangingPunct="0">
              <a:spcBef>
                <a:spcPct val="20000"/>
              </a:spcBef>
              <a:buChar char="»"/>
              <a:defRPr sz="2000">
                <a:solidFill>
                  <a:schemeClr val="tx1"/>
                </a:solidFill>
                <a:latin typeface="Times New Roman" charset="0"/>
                <a:ea typeface="ＭＳ Ｐゴシック" charset="-128"/>
              </a:defRPr>
            </a:lvl5pPr>
            <a:lvl6pPr marL="25146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6pPr>
            <a:lvl7pPr marL="29718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7pPr>
            <a:lvl8pPr marL="34290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8pPr>
            <a:lvl9pPr marL="38862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9pPr>
          </a:lstStyle>
          <a:p>
            <a:pPr algn="ctr" eaLnBrk="1" hangingPunct="1">
              <a:lnSpc>
                <a:spcPct val="85000"/>
              </a:lnSpc>
              <a:spcBef>
                <a:spcPct val="50000"/>
              </a:spcBef>
              <a:buFontTx/>
              <a:buNone/>
            </a:pPr>
            <a:r>
              <a:rPr lang="en-GB" altLang="en-US" sz="4000" b="1">
                <a:latin typeface="Arial" charset="0"/>
              </a:rPr>
              <a:t>Practical Techniques for Developing Self-Awareness</a:t>
            </a:r>
          </a:p>
        </p:txBody>
      </p:sp>
      <p:sp>
        <p:nvSpPr>
          <p:cNvPr id="24579" name="Content Placeholder 2"/>
          <p:cNvSpPr>
            <a:spLocks/>
          </p:cNvSpPr>
          <p:nvPr/>
        </p:nvSpPr>
        <p:spPr bwMode="auto">
          <a:xfrm>
            <a:off x="685800" y="1600200"/>
            <a:ext cx="79248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spcBef>
                <a:spcPct val="20000"/>
              </a:spcBef>
              <a:buChar char="•"/>
              <a:defRPr sz="3200">
                <a:solidFill>
                  <a:schemeClr val="tx1"/>
                </a:solidFill>
                <a:latin typeface="Times New Roman" charset="0"/>
                <a:ea typeface="ＭＳ Ｐゴシック" charset="-128"/>
              </a:defRPr>
            </a:lvl1pPr>
            <a:lvl2pPr marL="742950" indent="-285750" eaLnBrk="0" hangingPunct="0">
              <a:spcBef>
                <a:spcPct val="20000"/>
              </a:spcBef>
              <a:buChar char="–"/>
              <a:defRPr sz="2800">
                <a:solidFill>
                  <a:schemeClr val="tx1"/>
                </a:solidFill>
                <a:latin typeface="Times New Roman" charset="0"/>
                <a:ea typeface="ＭＳ Ｐゴシック" charset="-128"/>
              </a:defRPr>
            </a:lvl2pPr>
            <a:lvl3pPr marL="1143000" indent="-228600" eaLnBrk="0" hangingPunct="0">
              <a:spcBef>
                <a:spcPct val="20000"/>
              </a:spcBef>
              <a:buChar char="•"/>
              <a:defRPr sz="2400">
                <a:solidFill>
                  <a:schemeClr val="tx1"/>
                </a:solidFill>
                <a:latin typeface="Times New Roman" charset="0"/>
                <a:ea typeface="ＭＳ Ｐゴシック" charset="-128"/>
              </a:defRPr>
            </a:lvl3pPr>
            <a:lvl4pPr marL="1600200" indent="-228600" eaLnBrk="0" hangingPunct="0">
              <a:spcBef>
                <a:spcPct val="20000"/>
              </a:spcBef>
              <a:buChar char="–"/>
              <a:defRPr sz="2000">
                <a:solidFill>
                  <a:schemeClr val="tx1"/>
                </a:solidFill>
                <a:latin typeface="Times New Roman" charset="0"/>
                <a:ea typeface="ＭＳ Ｐゴシック" charset="-128"/>
              </a:defRPr>
            </a:lvl4pPr>
            <a:lvl5pPr marL="2057400" indent="-228600" eaLnBrk="0" hangingPunct="0">
              <a:spcBef>
                <a:spcPct val="20000"/>
              </a:spcBef>
              <a:buChar char="»"/>
              <a:defRPr sz="2000">
                <a:solidFill>
                  <a:schemeClr val="tx1"/>
                </a:solidFill>
                <a:latin typeface="Times New Roman" charset="0"/>
                <a:ea typeface="ＭＳ Ｐゴシック" charset="-128"/>
              </a:defRPr>
            </a:lvl5pPr>
            <a:lvl6pPr marL="25146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6pPr>
            <a:lvl7pPr marL="29718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7pPr>
            <a:lvl8pPr marL="34290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8pPr>
            <a:lvl9pPr marL="38862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9pPr>
          </a:lstStyle>
          <a:p>
            <a:pPr eaLnBrk="1" hangingPunct="1">
              <a:lnSpc>
                <a:spcPct val="80000"/>
              </a:lnSpc>
              <a:buFontTx/>
              <a:buNone/>
            </a:pPr>
            <a:r>
              <a:rPr lang="en-GB" altLang="en-US" sz="2400">
                <a:latin typeface="Arial" charset="0"/>
              </a:rPr>
              <a:t>Self-awareness is about recognising and understanding our emotions, values and personality and how these interact with our environment to determine our behaviour. </a:t>
            </a:r>
          </a:p>
          <a:p>
            <a:pPr eaLnBrk="1" hangingPunct="1">
              <a:lnSpc>
                <a:spcPct val="80000"/>
              </a:lnSpc>
              <a:buFontTx/>
              <a:buNone/>
            </a:pPr>
            <a:r>
              <a:rPr lang="en-GB" altLang="en-US" sz="2400">
                <a:latin typeface="Arial" charset="0"/>
              </a:rPr>
              <a:t>To most of us self-awareness does not come naturally, and we devote little time to thinking about such things as how we are feeling, why we acted in a particular way or what effect our actions have had on others around us. </a:t>
            </a:r>
          </a:p>
          <a:p>
            <a:pPr eaLnBrk="1" hangingPunct="1">
              <a:lnSpc>
                <a:spcPct val="80000"/>
              </a:lnSpc>
              <a:buFontTx/>
              <a:buNone/>
            </a:pPr>
            <a:r>
              <a:rPr lang="en-GB" altLang="en-US" sz="2400">
                <a:latin typeface="Arial" charset="0"/>
              </a:rPr>
              <a:t>If we do make a little effort to consider these things, we can become much more effective individuals.</a:t>
            </a:r>
          </a:p>
          <a:p>
            <a:pPr eaLnBrk="1" hangingPunct="1">
              <a:lnSpc>
                <a:spcPct val="75000"/>
              </a:lnSpc>
              <a:spcBef>
                <a:spcPct val="30000"/>
              </a:spcBef>
              <a:buFontTx/>
              <a:buNone/>
            </a:pPr>
            <a:r>
              <a:rPr lang="en-GB" altLang="en-US" sz="2400">
                <a:latin typeface="Arial" charset="0"/>
              </a:rPr>
              <a:t>Developing self-awareness takes conscious effort, but luckily there are some simple techniques that can help us.</a:t>
            </a:r>
          </a:p>
          <a:p>
            <a:pPr eaLnBrk="1" hangingPunct="1">
              <a:lnSpc>
                <a:spcPct val="80000"/>
              </a:lnSpc>
            </a:pPr>
            <a:endParaRPr lang="en-GB" altLang="en-US" sz="2400">
              <a:latin typeface="Arial" charset="0"/>
            </a:endParaRPr>
          </a:p>
        </p:txBody>
      </p:sp>
    </p:spTree>
    <p:extLst>
      <p:ext uri="{BB962C8B-B14F-4D97-AF65-F5344CB8AC3E}">
        <p14:creationId xmlns:p14="http://schemas.microsoft.com/office/powerpoint/2010/main" val="7354277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ext Box 2"/>
          <p:cNvSpPr txBox="1">
            <a:spLocks noChangeArrowheads="1"/>
          </p:cNvSpPr>
          <p:nvPr/>
        </p:nvSpPr>
        <p:spPr bwMode="auto">
          <a:xfrm>
            <a:off x="685800" y="533400"/>
            <a:ext cx="7772400"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charset="0"/>
                <a:ea typeface="ＭＳ Ｐゴシック" charset="-128"/>
              </a:defRPr>
            </a:lvl1pPr>
            <a:lvl2pPr marL="742950" indent="-285750" eaLnBrk="0" hangingPunct="0">
              <a:spcBef>
                <a:spcPct val="20000"/>
              </a:spcBef>
              <a:buChar char="–"/>
              <a:defRPr sz="2800">
                <a:solidFill>
                  <a:schemeClr val="tx1"/>
                </a:solidFill>
                <a:latin typeface="Times New Roman" charset="0"/>
                <a:ea typeface="ＭＳ Ｐゴシック" charset="-128"/>
              </a:defRPr>
            </a:lvl2pPr>
            <a:lvl3pPr marL="1143000" indent="-228600" eaLnBrk="0" hangingPunct="0">
              <a:spcBef>
                <a:spcPct val="20000"/>
              </a:spcBef>
              <a:buChar char="•"/>
              <a:defRPr sz="2400">
                <a:solidFill>
                  <a:schemeClr val="tx1"/>
                </a:solidFill>
                <a:latin typeface="Times New Roman" charset="0"/>
                <a:ea typeface="ＭＳ Ｐゴシック" charset="-128"/>
              </a:defRPr>
            </a:lvl3pPr>
            <a:lvl4pPr marL="1600200" indent="-228600" eaLnBrk="0" hangingPunct="0">
              <a:spcBef>
                <a:spcPct val="20000"/>
              </a:spcBef>
              <a:buChar char="–"/>
              <a:defRPr sz="2000">
                <a:solidFill>
                  <a:schemeClr val="tx1"/>
                </a:solidFill>
                <a:latin typeface="Times New Roman" charset="0"/>
                <a:ea typeface="ＭＳ Ｐゴシック" charset="-128"/>
              </a:defRPr>
            </a:lvl4pPr>
            <a:lvl5pPr marL="2057400" indent="-228600" eaLnBrk="0" hangingPunct="0">
              <a:spcBef>
                <a:spcPct val="20000"/>
              </a:spcBef>
              <a:buChar char="»"/>
              <a:defRPr sz="2000">
                <a:solidFill>
                  <a:schemeClr val="tx1"/>
                </a:solidFill>
                <a:latin typeface="Times New Roman" charset="0"/>
                <a:ea typeface="ＭＳ Ｐゴシック" charset="-128"/>
              </a:defRPr>
            </a:lvl5pPr>
            <a:lvl6pPr marL="25146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6pPr>
            <a:lvl7pPr marL="29718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7pPr>
            <a:lvl8pPr marL="34290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8pPr>
            <a:lvl9pPr marL="38862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9pPr>
          </a:lstStyle>
          <a:p>
            <a:pPr algn="ctr" eaLnBrk="1" hangingPunct="1">
              <a:spcBef>
                <a:spcPct val="50000"/>
              </a:spcBef>
              <a:buFontTx/>
              <a:buNone/>
            </a:pPr>
            <a:r>
              <a:rPr lang="en-GB" altLang="en-US" sz="4000" b="1">
                <a:latin typeface="Arial" charset="0"/>
              </a:rPr>
              <a:t>Keep a Reflective Learning Log</a:t>
            </a:r>
          </a:p>
        </p:txBody>
      </p:sp>
      <p:sp>
        <p:nvSpPr>
          <p:cNvPr id="25603" name="Content Placeholder 2"/>
          <p:cNvSpPr>
            <a:spLocks/>
          </p:cNvSpPr>
          <p:nvPr/>
        </p:nvSpPr>
        <p:spPr bwMode="auto">
          <a:xfrm>
            <a:off x="800100" y="1600200"/>
            <a:ext cx="7696200" cy="464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spcBef>
                <a:spcPct val="20000"/>
              </a:spcBef>
              <a:buChar char="•"/>
              <a:defRPr sz="3200">
                <a:solidFill>
                  <a:schemeClr val="tx1"/>
                </a:solidFill>
                <a:latin typeface="Times New Roman" charset="0"/>
                <a:ea typeface="ＭＳ Ｐゴシック" charset="-128"/>
              </a:defRPr>
            </a:lvl1pPr>
            <a:lvl2pPr marL="742950" indent="-285750" eaLnBrk="0" hangingPunct="0">
              <a:spcBef>
                <a:spcPct val="20000"/>
              </a:spcBef>
              <a:buChar char="–"/>
              <a:defRPr sz="2800">
                <a:solidFill>
                  <a:schemeClr val="tx1"/>
                </a:solidFill>
                <a:latin typeface="Times New Roman" charset="0"/>
                <a:ea typeface="ＭＳ Ｐゴシック" charset="-128"/>
              </a:defRPr>
            </a:lvl2pPr>
            <a:lvl3pPr marL="1143000" indent="-228600" eaLnBrk="0" hangingPunct="0">
              <a:spcBef>
                <a:spcPct val="20000"/>
              </a:spcBef>
              <a:buChar char="•"/>
              <a:defRPr sz="2400">
                <a:solidFill>
                  <a:schemeClr val="tx1"/>
                </a:solidFill>
                <a:latin typeface="Times New Roman" charset="0"/>
                <a:ea typeface="ＭＳ Ｐゴシック" charset="-128"/>
              </a:defRPr>
            </a:lvl3pPr>
            <a:lvl4pPr marL="1600200" indent="-228600" eaLnBrk="0" hangingPunct="0">
              <a:spcBef>
                <a:spcPct val="20000"/>
              </a:spcBef>
              <a:buChar char="–"/>
              <a:defRPr sz="2000">
                <a:solidFill>
                  <a:schemeClr val="tx1"/>
                </a:solidFill>
                <a:latin typeface="Times New Roman" charset="0"/>
                <a:ea typeface="ＭＳ Ｐゴシック" charset="-128"/>
              </a:defRPr>
            </a:lvl4pPr>
            <a:lvl5pPr marL="2057400" indent="-228600" eaLnBrk="0" hangingPunct="0">
              <a:spcBef>
                <a:spcPct val="20000"/>
              </a:spcBef>
              <a:buChar char="»"/>
              <a:defRPr sz="2000">
                <a:solidFill>
                  <a:schemeClr val="tx1"/>
                </a:solidFill>
                <a:latin typeface="Times New Roman" charset="0"/>
                <a:ea typeface="ＭＳ Ｐゴシック" charset="-128"/>
              </a:defRPr>
            </a:lvl5pPr>
            <a:lvl6pPr marL="25146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6pPr>
            <a:lvl7pPr marL="29718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7pPr>
            <a:lvl8pPr marL="34290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8pPr>
            <a:lvl9pPr marL="38862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9pPr>
          </a:lstStyle>
          <a:p>
            <a:pPr eaLnBrk="1" hangingPunct="1">
              <a:lnSpc>
                <a:spcPct val="90000"/>
              </a:lnSpc>
              <a:buFontTx/>
              <a:buNone/>
            </a:pPr>
            <a:r>
              <a:rPr lang="en-GB" altLang="en-US">
                <a:latin typeface="Arial" charset="0"/>
              </a:rPr>
              <a:t>To be really useful it is important that your log is not simply descriptive. As well as describing </a:t>
            </a:r>
            <a:r>
              <a:rPr lang="en-GB" altLang="en-US" i="1">
                <a:latin typeface="Arial" charset="0"/>
              </a:rPr>
              <a:t>what </a:t>
            </a:r>
            <a:r>
              <a:rPr lang="en-GB" altLang="en-US">
                <a:latin typeface="Arial" charset="0"/>
              </a:rPr>
              <a:t>has happened, you should also try to record how you were feeling at the time, why you did what you did, how you felt when you had had time to think about it, any personal development objectives that have arisen as a result, and what you plan to do to satisfy those objectives.</a:t>
            </a:r>
          </a:p>
          <a:p>
            <a:pPr eaLnBrk="1" hangingPunct="1">
              <a:lnSpc>
                <a:spcPct val="90000"/>
              </a:lnSpc>
            </a:pPr>
            <a:endParaRPr lang="en-GB" altLang="en-US">
              <a:latin typeface="Arial" charset="0"/>
            </a:endParaRPr>
          </a:p>
        </p:txBody>
      </p:sp>
    </p:spTree>
    <p:extLst>
      <p:ext uri="{BB962C8B-B14F-4D97-AF65-F5344CB8AC3E}">
        <p14:creationId xmlns:p14="http://schemas.microsoft.com/office/powerpoint/2010/main" val="156555366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ext Box 2"/>
          <p:cNvSpPr txBox="1">
            <a:spLocks noChangeArrowheads="1"/>
          </p:cNvSpPr>
          <p:nvPr/>
        </p:nvSpPr>
        <p:spPr bwMode="auto">
          <a:xfrm>
            <a:off x="685800" y="533400"/>
            <a:ext cx="7772400"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charset="0"/>
                <a:ea typeface="ＭＳ Ｐゴシック" charset="-128"/>
              </a:defRPr>
            </a:lvl1pPr>
            <a:lvl2pPr marL="742950" indent="-285750" eaLnBrk="0" hangingPunct="0">
              <a:spcBef>
                <a:spcPct val="20000"/>
              </a:spcBef>
              <a:buChar char="–"/>
              <a:defRPr sz="2800">
                <a:solidFill>
                  <a:schemeClr val="tx1"/>
                </a:solidFill>
                <a:latin typeface="Times New Roman" charset="0"/>
                <a:ea typeface="ＭＳ Ｐゴシック" charset="-128"/>
              </a:defRPr>
            </a:lvl2pPr>
            <a:lvl3pPr marL="1143000" indent="-228600" eaLnBrk="0" hangingPunct="0">
              <a:spcBef>
                <a:spcPct val="20000"/>
              </a:spcBef>
              <a:buChar char="•"/>
              <a:defRPr sz="2400">
                <a:solidFill>
                  <a:schemeClr val="tx1"/>
                </a:solidFill>
                <a:latin typeface="Times New Roman" charset="0"/>
                <a:ea typeface="ＭＳ Ｐゴシック" charset="-128"/>
              </a:defRPr>
            </a:lvl3pPr>
            <a:lvl4pPr marL="1600200" indent="-228600" eaLnBrk="0" hangingPunct="0">
              <a:spcBef>
                <a:spcPct val="20000"/>
              </a:spcBef>
              <a:buChar char="–"/>
              <a:defRPr sz="2000">
                <a:solidFill>
                  <a:schemeClr val="tx1"/>
                </a:solidFill>
                <a:latin typeface="Times New Roman" charset="0"/>
                <a:ea typeface="ＭＳ Ｐゴシック" charset="-128"/>
              </a:defRPr>
            </a:lvl4pPr>
            <a:lvl5pPr marL="2057400" indent="-228600" eaLnBrk="0" hangingPunct="0">
              <a:spcBef>
                <a:spcPct val="20000"/>
              </a:spcBef>
              <a:buChar char="»"/>
              <a:defRPr sz="2000">
                <a:solidFill>
                  <a:schemeClr val="tx1"/>
                </a:solidFill>
                <a:latin typeface="Times New Roman" charset="0"/>
                <a:ea typeface="ＭＳ Ｐゴシック" charset="-128"/>
              </a:defRPr>
            </a:lvl5pPr>
            <a:lvl6pPr marL="25146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6pPr>
            <a:lvl7pPr marL="29718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7pPr>
            <a:lvl8pPr marL="34290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8pPr>
            <a:lvl9pPr marL="38862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9pPr>
          </a:lstStyle>
          <a:p>
            <a:pPr algn="ctr" eaLnBrk="1" hangingPunct="1">
              <a:spcBef>
                <a:spcPct val="50000"/>
              </a:spcBef>
              <a:buFontTx/>
              <a:buNone/>
            </a:pPr>
            <a:r>
              <a:rPr lang="en-GB" altLang="en-US" sz="4000" b="1">
                <a:latin typeface="Arial" charset="0"/>
              </a:rPr>
              <a:t>Ask for Feedback</a:t>
            </a:r>
          </a:p>
        </p:txBody>
      </p:sp>
      <p:sp>
        <p:nvSpPr>
          <p:cNvPr id="26627" name="Content Placeholder 2"/>
          <p:cNvSpPr>
            <a:spLocks/>
          </p:cNvSpPr>
          <p:nvPr/>
        </p:nvSpPr>
        <p:spPr bwMode="auto">
          <a:xfrm>
            <a:off x="819150" y="1600200"/>
            <a:ext cx="76962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spcBef>
                <a:spcPct val="20000"/>
              </a:spcBef>
              <a:buChar char="•"/>
              <a:defRPr sz="3200">
                <a:solidFill>
                  <a:schemeClr val="tx1"/>
                </a:solidFill>
                <a:latin typeface="Times New Roman" charset="0"/>
                <a:ea typeface="ＭＳ Ｐゴシック" charset="-128"/>
              </a:defRPr>
            </a:lvl1pPr>
            <a:lvl2pPr marL="742950" indent="-285750" eaLnBrk="0" hangingPunct="0">
              <a:spcBef>
                <a:spcPct val="20000"/>
              </a:spcBef>
              <a:buChar char="–"/>
              <a:defRPr sz="2800">
                <a:solidFill>
                  <a:schemeClr val="tx1"/>
                </a:solidFill>
                <a:latin typeface="Times New Roman" charset="0"/>
                <a:ea typeface="ＭＳ Ｐゴシック" charset="-128"/>
              </a:defRPr>
            </a:lvl2pPr>
            <a:lvl3pPr marL="1143000" indent="-228600" eaLnBrk="0" hangingPunct="0">
              <a:spcBef>
                <a:spcPct val="20000"/>
              </a:spcBef>
              <a:buChar char="•"/>
              <a:defRPr sz="2400">
                <a:solidFill>
                  <a:schemeClr val="tx1"/>
                </a:solidFill>
                <a:latin typeface="Times New Roman" charset="0"/>
                <a:ea typeface="ＭＳ Ｐゴシック" charset="-128"/>
              </a:defRPr>
            </a:lvl3pPr>
            <a:lvl4pPr marL="1600200" indent="-228600" eaLnBrk="0" hangingPunct="0">
              <a:spcBef>
                <a:spcPct val="20000"/>
              </a:spcBef>
              <a:buChar char="–"/>
              <a:defRPr sz="2000">
                <a:solidFill>
                  <a:schemeClr val="tx1"/>
                </a:solidFill>
                <a:latin typeface="Times New Roman" charset="0"/>
                <a:ea typeface="ＭＳ Ｐゴシック" charset="-128"/>
              </a:defRPr>
            </a:lvl4pPr>
            <a:lvl5pPr marL="2057400" indent="-228600" eaLnBrk="0" hangingPunct="0">
              <a:spcBef>
                <a:spcPct val="20000"/>
              </a:spcBef>
              <a:buChar char="»"/>
              <a:defRPr sz="2000">
                <a:solidFill>
                  <a:schemeClr val="tx1"/>
                </a:solidFill>
                <a:latin typeface="Times New Roman" charset="0"/>
                <a:ea typeface="ＭＳ Ｐゴシック" charset="-128"/>
              </a:defRPr>
            </a:lvl5pPr>
            <a:lvl6pPr marL="25146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6pPr>
            <a:lvl7pPr marL="29718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7pPr>
            <a:lvl8pPr marL="34290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8pPr>
            <a:lvl9pPr marL="38862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9pPr>
          </a:lstStyle>
          <a:p>
            <a:pPr eaLnBrk="1" hangingPunct="1">
              <a:lnSpc>
                <a:spcPct val="90000"/>
              </a:lnSpc>
              <a:buFontTx/>
              <a:buNone/>
            </a:pPr>
            <a:r>
              <a:rPr lang="en-GB" altLang="en-US">
                <a:latin typeface="Arial" charset="0"/>
              </a:rPr>
              <a:t>Seeing ourselves as others see us is extremely important in developing self-awareness. If you have a group of friends or colleagues that you know you can trust, ask them for constructive feedback on your personality and emotional responses to different situations. You can ask questions such as ‘How do you think I handled that situation?’ and ‘What sort of impression did I make then?’</a:t>
            </a:r>
          </a:p>
        </p:txBody>
      </p:sp>
    </p:spTree>
    <p:extLst>
      <p:ext uri="{BB962C8B-B14F-4D97-AF65-F5344CB8AC3E}">
        <p14:creationId xmlns:p14="http://schemas.microsoft.com/office/powerpoint/2010/main" val="129072057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ext Box 2"/>
          <p:cNvSpPr txBox="1">
            <a:spLocks noChangeArrowheads="1"/>
          </p:cNvSpPr>
          <p:nvPr/>
        </p:nvSpPr>
        <p:spPr bwMode="auto">
          <a:xfrm>
            <a:off x="685800" y="361950"/>
            <a:ext cx="7772400" cy="1662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charset="0"/>
                <a:ea typeface="ＭＳ Ｐゴシック" charset="-128"/>
              </a:defRPr>
            </a:lvl1pPr>
            <a:lvl2pPr marL="742950" indent="-285750" eaLnBrk="0" hangingPunct="0">
              <a:spcBef>
                <a:spcPct val="20000"/>
              </a:spcBef>
              <a:buChar char="–"/>
              <a:defRPr sz="2800">
                <a:solidFill>
                  <a:schemeClr val="tx1"/>
                </a:solidFill>
                <a:latin typeface="Times New Roman" charset="0"/>
                <a:ea typeface="ＭＳ Ｐゴシック" charset="-128"/>
              </a:defRPr>
            </a:lvl2pPr>
            <a:lvl3pPr marL="1143000" indent="-228600" eaLnBrk="0" hangingPunct="0">
              <a:spcBef>
                <a:spcPct val="20000"/>
              </a:spcBef>
              <a:buChar char="•"/>
              <a:defRPr sz="2400">
                <a:solidFill>
                  <a:schemeClr val="tx1"/>
                </a:solidFill>
                <a:latin typeface="Times New Roman" charset="0"/>
                <a:ea typeface="ＭＳ Ｐゴシック" charset="-128"/>
              </a:defRPr>
            </a:lvl3pPr>
            <a:lvl4pPr marL="1600200" indent="-228600" eaLnBrk="0" hangingPunct="0">
              <a:spcBef>
                <a:spcPct val="20000"/>
              </a:spcBef>
              <a:buChar char="–"/>
              <a:defRPr sz="2000">
                <a:solidFill>
                  <a:schemeClr val="tx1"/>
                </a:solidFill>
                <a:latin typeface="Times New Roman" charset="0"/>
                <a:ea typeface="ＭＳ Ｐゴシック" charset="-128"/>
              </a:defRPr>
            </a:lvl4pPr>
            <a:lvl5pPr marL="2057400" indent="-228600" eaLnBrk="0" hangingPunct="0">
              <a:spcBef>
                <a:spcPct val="20000"/>
              </a:spcBef>
              <a:buChar char="»"/>
              <a:defRPr sz="2000">
                <a:solidFill>
                  <a:schemeClr val="tx1"/>
                </a:solidFill>
                <a:latin typeface="Times New Roman" charset="0"/>
                <a:ea typeface="ＭＳ Ｐゴシック" charset="-128"/>
              </a:defRPr>
            </a:lvl5pPr>
            <a:lvl6pPr marL="25146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6pPr>
            <a:lvl7pPr marL="29718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7pPr>
            <a:lvl8pPr marL="34290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8pPr>
            <a:lvl9pPr marL="38862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9pPr>
          </a:lstStyle>
          <a:p>
            <a:pPr algn="ctr" eaLnBrk="1" hangingPunct="1">
              <a:lnSpc>
                <a:spcPct val="85000"/>
              </a:lnSpc>
              <a:spcBef>
                <a:spcPct val="50000"/>
              </a:spcBef>
              <a:buFontTx/>
              <a:buNone/>
            </a:pPr>
            <a:r>
              <a:rPr lang="en-GB" altLang="en-US" sz="4000" b="1">
                <a:latin typeface="Arial" charset="0"/>
              </a:rPr>
              <a:t>Make Use of Self-Assessment Measures and Self-Help Guides</a:t>
            </a:r>
          </a:p>
        </p:txBody>
      </p:sp>
      <p:sp>
        <p:nvSpPr>
          <p:cNvPr id="27651" name="Content Placeholder 2"/>
          <p:cNvSpPr>
            <a:spLocks/>
          </p:cNvSpPr>
          <p:nvPr/>
        </p:nvSpPr>
        <p:spPr bwMode="auto">
          <a:xfrm>
            <a:off x="1104900" y="1809750"/>
            <a:ext cx="68580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spcBef>
                <a:spcPct val="20000"/>
              </a:spcBef>
              <a:buChar char="•"/>
              <a:defRPr sz="3200">
                <a:solidFill>
                  <a:schemeClr val="tx1"/>
                </a:solidFill>
                <a:latin typeface="Times New Roman" charset="0"/>
                <a:ea typeface="ＭＳ Ｐゴシック" charset="-128"/>
              </a:defRPr>
            </a:lvl1pPr>
            <a:lvl2pPr marL="742950" indent="-285750" eaLnBrk="0" hangingPunct="0">
              <a:spcBef>
                <a:spcPct val="20000"/>
              </a:spcBef>
              <a:buChar char="–"/>
              <a:defRPr sz="2800">
                <a:solidFill>
                  <a:schemeClr val="tx1"/>
                </a:solidFill>
                <a:latin typeface="Times New Roman" charset="0"/>
                <a:ea typeface="ＭＳ Ｐゴシック" charset="-128"/>
              </a:defRPr>
            </a:lvl2pPr>
            <a:lvl3pPr marL="1143000" indent="-228600" eaLnBrk="0" hangingPunct="0">
              <a:spcBef>
                <a:spcPct val="20000"/>
              </a:spcBef>
              <a:buChar char="•"/>
              <a:defRPr sz="2400">
                <a:solidFill>
                  <a:schemeClr val="tx1"/>
                </a:solidFill>
                <a:latin typeface="Times New Roman" charset="0"/>
                <a:ea typeface="ＭＳ Ｐゴシック" charset="-128"/>
              </a:defRPr>
            </a:lvl3pPr>
            <a:lvl4pPr marL="1600200" indent="-228600" eaLnBrk="0" hangingPunct="0">
              <a:spcBef>
                <a:spcPct val="20000"/>
              </a:spcBef>
              <a:buChar char="–"/>
              <a:defRPr sz="2000">
                <a:solidFill>
                  <a:schemeClr val="tx1"/>
                </a:solidFill>
                <a:latin typeface="Times New Roman" charset="0"/>
                <a:ea typeface="ＭＳ Ｐゴシック" charset="-128"/>
              </a:defRPr>
            </a:lvl4pPr>
            <a:lvl5pPr marL="2057400" indent="-228600" eaLnBrk="0" hangingPunct="0">
              <a:spcBef>
                <a:spcPct val="20000"/>
              </a:spcBef>
              <a:buChar char="»"/>
              <a:defRPr sz="2000">
                <a:solidFill>
                  <a:schemeClr val="tx1"/>
                </a:solidFill>
                <a:latin typeface="Times New Roman" charset="0"/>
                <a:ea typeface="ＭＳ Ｐゴシック" charset="-128"/>
              </a:defRPr>
            </a:lvl5pPr>
            <a:lvl6pPr marL="25146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6pPr>
            <a:lvl7pPr marL="29718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7pPr>
            <a:lvl8pPr marL="34290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8pPr>
            <a:lvl9pPr marL="38862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9pPr>
          </a:lstStyle>
          <a:p>
            <a:pPr eaLnBrk="1" hangingPunct="1">
              <a:buFontTx/>
              <a:buNone/>
            </a:pPr>
            <a:r>
              <a:rPr lang="en-GB" altLang="en-US">
                <a:latin typeface="Arial" charset="0"/>
              </a:rPr>
              <a:t>There is a plethora of questionnaires, evaluation tools and assessment techniques available in books and on the Internet that are designed to describe and classify your emotions, personality, values and a whole range of other personal attributes. </a:t>
            </a:r>
          </a:p>
        </p:txBody>
      </p:sp>
    </p:spTree>
    <p:extLst>
      <p:ext uri="{BB962C8B-B14F-4D97-AF65-F5344CB8AC3E}">
        <p14:creationId xmlns:p14="http://schemas.microsoft.com/office/powerpoint/2010/main" val="140840248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ext Box 2"/>
          <p:cNvSpPr txBox="1">
            <a:spLocks noChangeArrowheads="1"/>
          </p:cNvSpPr>
          <p:nvPr/>
        </p:nvSpPr>
        <p:spPr bwMode="auto">
          <a:xfrm>
            <a:off x="685800" y="533400"/>
            <a:ext cx="7772400"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charset="0"/>
                <a:ea typeface="ＭＳ Ｐゴシック" charset="-128"/>
              </a:defRPr>
            </a:lvl1pPr>
            <a:lvl2pPr marL="742950" indent="-285750" eaLnBrk="0" hangingPunct="0">
              <a:spcBef>
                <a:spcPct val="20000"/>
              </a:spcBef>
              <a:buChar char="–"/>
              <a:defRPr sz="2800">
                <a:solidFill>
                  <a:schemeClr val="tx1"/>
                </a:solidFill>
                <a:latin typeface="Times New Roman" charset="0"/>
                <a:ea typeface="ＭＳ Ｐゴシック" charset="-128"/>
              </a:defRPr>
            </a:lvl2pPr>
            <a:lvl3pPr marL="1143000" indent="-228600" eaLnBrk="0" hangingPunct="0">
              <a:spcBef>
                <a:spcPct val="20000"/>
              </a:spcBef>
              <a:buChar char="•"/>
              <a:defRPr sz="2400">
                <a:solidFill>
                  <a:schemeClr val="tx1"/>
                </a:solidFill>
                <a:latin typeface="Times New Roman" charset="0"/>
                <a:ea typeface="ＭＳ Ｐゴシック" charset="-128"/>
              </a:defRPr>
            </a:lvl3pPr>
            <a:lvl4pPr marL="1600200" indent="-228600" eaLnBrk="0" hangingPunct="0">
              <a:spcBef>
                <a:spcPct val="20000"/>
              </a:spcBef>
              <a:buChar char="–"/>
              <a:defRPr sz="2000">
                <a:solidFill>
                  <a:schemeClr val="tx1"/>
                </a:solidFill>
                <a:latin typeface="Times New Roman" charset="0"/>
                <a:ea typeface="ＭＳ Ｐゴシック" charset="-128"/>
              </a:defRPr>
            </a:lvl4pPr>
            <a:lvl5pPr marL="2057400" indent="-228600" eaLnBrk="0" hangingPunct="0">
              <a:spcBef>
                <a:spcPct val="20000"/>
              </a:spcBef>
              <a:buChar char="»"/>
              <a:defRPr sz="2000">
                <a:solidFill>
                  <a:schemeClr val="tx1"/>
                </a:solidFill>
                <a:latin typeface="Times New Roman" charset="0"/>
                <a:ea typeface="ＭＳ Ｐゴシック" charset="-128"/>
              </a:defRPr>
            </a:lvl5pPr>
            <a:lvl6pPr marL="25146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6pPr>
            <a:lvl7pPr marL="29718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7pPr>
            <a:lvl8pPr marL="34290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8pPr>
            <a:lvl9pPr marL="38862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9pPr>
          </a:lstStyle>
          <a:p>
            <a:pPr algn="ctr" eaLnBrk="1" hangingPunct="1">
              <a:spcBef>
                <a:spcPct val="50000"/>
              </a:spcBef>
              <a:buFontTx/>
              <a:buNone/>
            </a:pPr>
            <a:r>
              <a:rPr lang="en-GB" altLang="en-US" sz="4000" b="1">
                <a:latin typeface="Arial" charset="0"/>
              </a:rPr>
              <a:t>Key Learning Points</a:t>
            </a:r>
          </a:p>
        </p:txBody>
      </p:sp>
      <p:sp>
        <p:nvSpPr>
          <p:cNvPr id="28675" name="Content Placeholder 2"/>
          <p:cNvSpPr>
            <a:spLocks/>
          </p:cNvSpPr>
          <p:nvPr/>
        </p:nvSpPr>
        <p:spPr bwMode="auto">
          <a:xfrm>
            <a:off x="1009650" y="1600200"/>
            <a:ext cx="72390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spcBef>
                <a:spcPct val="20000"/>
              </a:spcBef>
              <a:buChar char="•"/>
              <a:defRPr sz="3200">
                <a:solidFill>
                  <a:schemeClr val="tx1"/>
                </a:solidFill>
                <a:latin typeface="Times New Roman" charset="0"/>
                <a:ea typeface="ＭＳ Ｐゴシック" charset="-128"/>
              </a:defRPr>
            </a:lvl1pPr>
            <a:lvl2pPr marL="742950" indent="-285750" eaLnBrk="0" hangingPunct="0">
              <a:spcBef>
                <a:spcPct val="20000"/>
              </a:spcBef>
              <a:buChar char="–"/>
              <a:defRPr sz="2800">
                <a:solidFill>
                  <a:schemeClr val="tx1"/>
                </a:solidFill>
                <a:latin typeface="Times New Roman" charset="0"/>
                <a:ea typeface="ＭＳ Ｐゴシック" charset="-128"/>
              </a:defRPr>
            </a:lvl2pPr>
            <a:lvl3pPr marL="1143000" indent="-228600" eaLnBrk="0" hangingPunct="0">
              <a:spcBef>
                <a:spcPct val="20000"/>
              </a:spcBef>
              <a:buChar char="•"/>
              <a:defRPr sz="2400">
                <a:solidFill>
                  <a:schemeClr val="tx1"/>
                </a:solidFill>
                <a:latin typeface="Times New Roman" charset="0"/>
                <a:ea typeface="ＭＳ Ｐゴシック" charset="-128"/>
              </a:defRPr>
            </a:lvl3pPr>
            <a:lvl4pPr marL="1600200" indent="-228600" eaLnBrk="0" hangingPunct="0">
              <a:spcBef>
                <a:spcPct val="20000"/>
              </a:spcBef>
              <a:buChar char="–"/>
              <a:defRPr sz="2000">
                <a:solidFill>
                  <a:schemeClr val="tx1"/>
                </a:solidFill>
                <a:latin typeface="Times New Roman" charset="0"/>
                <a:ea typeface="ＭＳ Ｐゴシック" charset="-128"/>
              </a:defRPr>
            </a:lvl4pPr>
            <a:lvl5pPr marL="2057400" indent="-228600" eaLnBrk="0" hangingPunct="0">
              <a:spcBef>
                <a:spcPct val="20000"/>
              </a:spcBef>
              <a:buChar char="»"/>
              <a:defRPr sz="2000">
                <a:solidFill>
                  <a:schemeClr val="tx1"/>
                </a:solidFill>
                <a:latin typeface="Times New Roman" charset="0"/>
                <a:ea typeface="ＭＳ Ｐゴシック" charset="-128"/>
              </a:defRPr>
            </a:lvl5pPr>
            <a:lvl6pPr marL="25146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6pPr>
            <a:lvl7pPr marL="29718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7pPr>
            <a:lvl8pPr marL="34290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8pPr>
            <a:lvl9pPr marL="3886200" indent="-228600" eaLnBrk="0" fontAlgn="base" hangingPunct="0">
              <a:spcBef>
                <a:spcPct val="20000"/>
              </a:spcBef>
              <a:spcAft>
                <a:spcPct val="0"/>
              </a:spcAft>
              <a:buChar char="»"/>
              <a:defRPr sz="2000">
                <a:solidFill>
                  <a:schemeClr val="tx1"/>
                </a:solidFill>
                <a:latin typeface="Times New Roman" charset="0"/>
                <a:ea typeface="ＭＳ Ｐゴシック" charset="-128"/>
              </a:defRPr>
            </a:lvl9pPr>
          </a:lstStyle>
          <a:p>
            <a:pPr eaLnBrk="1" hangingPunct="1">
              <a:lnSpc>
                <a:spcPct val="90000"/>
              </a:lnSpc>
            </a:pPr>
            <a:r>
              <a:rPr lang="en-GB" altLang="en-US" sz="2800">
                <a:latin typeface="Arial" charset="0"/>
              </a:rPr>
              <a:t>Being a good professional is about more than being knowledgeable and skilled.</a:t>
            </a:r>
          </a:p>
          <a:p>
            <a:pPr eaLnBrk="1" hangingPunct="1">
              <a:lnSpc>
                <a:spcPct val="90000"/>
              </a:lnSpc>
            </a:pPr>
            <a:r>
              <a:rPr lang="en-GB" altLang="en-US" sz="2800">
                <a:latin typeface="Arial" charset="0"/>
              </a:rPr>
              <a:t>Your behaviour in the professional context is equally important.</a:t>
            </a:r>
          </a:p>
          <a:p>
            <a:pPr eaLnBrk="1" hangingPunct="1">
              <a:lnSpc>
                <a:spcPct val="90000"/>
              </a:lnSpc>
            </a:pPr>
            <a:r>
              <a:rPr lang="en-GB" altLang="en-US" sz="2800">
                <a:latin typeface="Arial" charset="0"/>
              </a:rPr>
              <a:t>Behaviour is determined by personality, values, emotions and norms, amongst other things – these help to define your professional identity.</a:t>
            </a:r>
          </a:p>
          <a:p>
            <a:pPr eaLnBrk="1" hangingPunct="1">
              <a:lnSpc>
                <a:spcPct val="90000"/>
              </a:lnSpc>
            </a:pPr>
            <a:r>
              <a:rPr lang="en-GB" altLang="en-US" sz="2800">
                <a:latin typeface="Arial" charset="0"/>
              </a:rPr>
              <a:t>Self-awareness in relation to these factors will help to ensure that your professional identity is a good match with your job role.</a:t>
            </a:r>
          </a:p>
        </p:txBody>
      </p:sp>
    </p:spTree>
    <p:extLst>
      <p:ext uri="{BB962C8B-B14F-4D97-AF65-F5344CB8AC3E}">
        <p14:creationId xmlns:p14="http://schemas.microsoft.com/office/powerpoint/2010/main" val="145580816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Getting you thinking</a:t>
            </a:r>
            <a:r>
              <a:rPr lang="is-IS" dirty="0" smtClean="0"/>
              <a:t>…</a:t>
            </a:r>
            <a:endParaRPr lang="en-US" dirty="0"/>
          </a:p>
        </p:txBody>
      </p:sp>
      <p:sp>
        <p:nvSpPr>
          <p:cNvPr id="3" name="Content Placeholder 2"/>
          <p:cNvSpPr>
            <a:spLocks noGrp="1"/>
          </p:cNvSpPr>
          <p:nvPr>
            <p:ph idx="1"/>
          </p:nvPr>
        </p:nvSpPr>
        <p:spPr/>
        <p:txBody>
          <a:bodyPr>
            <a:normAutofit fontScale="62500" lnSpcReduction="20000"/>
          </a:bodyPr>
          <a:lstStyle/>
          <a:p>
            <a:pPr marL="0" indent="0">
              <a:buNone/>
            </a:pPr>
            <a:r>
              <a:rPr lang="en-US" dirty="0"/>
              <a:t>How do you/your team problem solve within your workplace? There are a whole variety of situations you could reflect upon: </a:t>
            </a:r>
          </a:p>
          <a:p>
            <a:r>
              <a:rPr lang="en-US" dirty="0"/>
              <a:t>Dealing with conflict</a:t>
            </a:r>
          </a:p>
          <a:p>
            <a:r>
              <a:rPr lang="en-US" dirty="0"/>
              <a:t>Grievances</a:t>
            </a:r>
          </a:p>
          <a:p>
            <a:r>
              <a:rPr lang="en-US" dirty="0"/>
              <a:t>Disciplinary</a:t>
            </a:r>
          </a:p>
          <a:p>
            <a:r>
              <a:rPr lang="en-US" dirty="0"/>
              <a:t>Addressing communications within the team/wider organisation?</a:t>
            </a:r>
          </a:p>
          <a:p>
            <a:r>
              <a:rPr lang="en-US" dirty="0"/>
              <a:t>Have you had to help with resolving turnover issues/productivity issues</a:t>
            </a:r>
            <a:r>
              <a:rPr lang="en-US" dirty="0" smtClean="0"/>
              <a:t>?</a:t>
            </a:r>
          </a:p>
          <a:p>
            <a:endParaRPr lang="en-US" dirty="0"/>
          </a:p>
          <a:p>
            <a:pPr marL="0" indent="0">
              <a:buNone/>
            </a:pPr>
            <a:r>
              <a:rPr lang="en-US" i="1" dirty="0"/>
              <a:t>Pick one in detail, explore what the issues was, how you have dealt with the issues (</a:t>
            </a:r>
            <a:r>
              <a:rPr lang="en-US" i="1" dirty="0" err="1"/>
              <a:t>utilising</a:t>
            </a:r>
            <a:r>
              <a:rPr lang="en-US" i="1" dirty="0"/>
              <a:t> an organisational framework or not  i.e. maybe your org has a preferred technique to problem solving that you must use?), reflect on what you could do differently to enhance a more professional approach and potentially improved outcomes in the future.</a:t>
            </a:r>
            <a:endParaRPr lang="en-US" dirty="0"/>
          </a:p>
          <a:p>
            <a:endParaRPr lang="en-US" dirty="0"/>
          </a:p>
        </p:txBody>
      </p:sp>
    </p:spTree>
    <p:extLst>
      <p:ext uri="{BB962C8B-B14F-4D97-AF65-F5344CB8AC3E}">
        <p14:creationId xmlns:p14="http://schemas.microsoft.com/office/powerpoint/2010/main" val="148657165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Ethical dilemma’s </a:t>
            </a:r>
            <a:endParaRPr lang="en-US" dirty="0"/>
          </a:p>
        </p:txBody>
      </p:sp>
      <p:sp>
        <p:nvSpPr>
          <p:cNvPr id="3" name="Content Placeholder 2"/>
          <p:cNvSpPr>
            <a:spLocks noGrp="1"/>
          </p:cNvSpPr>
          <p:nvPr>
            <p:ph idx="1"/>
          </p:nvPr>
        </p:nvSpPr>
        <p:spPr/>
        <p:txBody>
          <a:bodyPr/>
          <a:lstStyle/>
          <a:p>
            <a:r>
              <a:rPr lang="en-US" dirty="0" smtClean="0"/>
              <a:t>Read the ethical dilemma’s paper consider the points that you have experienced. </a:t>
            </a:r>
          </a:p>
          <a:p>
            <a:endParaRPr lang="en-US" dirty="0" smtClean="0"/>
          </a:p>
          <a:p>
            <a:r>
              <a:rPr lang="en-US" dirty="0" smtClean="0"/>
              <a:t>What key points can you pick out that relate to your experience and what skills do you feel you and your team need to improve.</a:t>
            </a:r>
            <a:endParaRPr lang="en-US" dirty="0"/>
          </a:p>
        </p:txBody>
      </p:sp>
    </p:spTree>
    <p:extLst>
      <p:ext uri="{BB962C8B-B14F-4D97-AF65-F5344CB8AC3E}">
        <p14:creationId xmlns:p14="http://schemas.microsoft.com/office/powerpoint/2010/main" val="98507319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2006/metadata/properties"/>
    <ds:schemaRef ds:uri="http://schemas.microsoft.com/office/infopath/2007/PartnerControls"/>
    <ds:schemaRef ds:uri="http://purl.org/dc/elements/1.1/"/>
    <ds:schemaRef ds:uri="http://purl.org/dc/terms/"/>
    <ds:schemaRef ds:uri="http://www.w3.org/XML/1998/namespace"/>
    <ds:schemaRef ds:uri="303dbf9b-b85b-46a0-94f1-894078c07ecd"/>
    <ds:schemaRef ds:uri="http://schemas.openxmlformats.org/package/2006/metadata/core-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
  <TotalTime>5561</TotalTime>
  <Words>1597</Words>
  <Application>Microsoft Macintosh PowerPoint</Application>
  <PresentationFormat>On-screen Show (4:3)</PresentationFormat>
  <Paragraphs>104</Paragraphs>
  <Slides>29</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29</vt:i4>
      </vt:variant>
    </vt:vector>
  </HeadingPairs>
  <TitlesOfParts>
    <vt:vector size="35" baseType="lpstr">
      <vt:lpstr>ＭＳ Ｐゴシック</vt:lpstr>
      <vt:lpstr>Myriad Pro</vt:lpstr>
      <vt:lpstr>Arial</vt:lpstr>
      <vt:lpstr>Calibri</vt:lpstr>
      <vt:lpstr>Times New Roman</vt:lpstr>
      <vt:lpstr>20140311PresentationUWTSDTemplate</vt:lpstr>
      <vt:lpstr>Driving your development    Natasha Davies, June 2022</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Getting you thinking…</vt:lpstr>
      <vt:lpstr>Ethical dilemma’s </vt:lpstr>
    </vt:vector>
  </TitlesOfParts>
  <LinksUpToDate>false</LinksUpToDate>
  <SharedDoc>false</SharedDoc>
  <HyperlinksChanged>false</HyperlinksChanged>
  <AppVersion>15.0032</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Natasha Wood</cp:lastModifiedBy>
  <cp:revision>131</cp:revision>
  <cp:lastPrinted>2017-10-10T10:16:57Z</cp:lastPrinted>
  <dcterms:created xsi:type="dcterms:W3CDTF">2015-04-14T15:21:28Z</dcterms:created>
  <dcterms:modified xsi:type="dcterms:W3CDTF">2022-06-15T09:56:04Z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