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6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9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71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9782" autoAdjust="0"/>
  </p:normalViewPr>
  <p:slideViewPr>
    <p:cSldViewPr snapToGrid="0" snapToObjects="1">
      <p:cViewPr varScale="1">
        <p:scale>
          <a:sx n="80" d="100"/>
          <a:sy n="80" d="100"/>
        </p:scale>
        <p:origin x="2514" y="3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anne James (Aneurin Bevan UHB - Surgery)" userId="ea2f4b50-4923-42ff-8f2e-019ba2ca0fee" providerId="ADAL" clId="{1C6119B9-7A47-4D8D-AAEC-6016BFF5B2A8}"/>
    <pc:docChg chg="custSel modSld">
      <pc:chgData name="Joanne James (Aneurin Bevan UHB - Surgery)" userId="ea2f4b50-4923-42ff-8f2e-019ba2ca0fee" providerId="ADAL" clId="{1C6119B9-7A47-4D8D-AAEC-6016BFF5B2A8}" dt="2025-11-10T08:40:43.719" v="268" actId="1076"/>
      <pc:docMkLst>
        <pc:docMk/>
      </pc:docMkLst>
      <pc:sldChg chg="modSp mod modNotesTx">
        <pc:chgData name="Joanne James (Aneurin Bevan UHB - Surgery)" userId="ea2f4b50-4923-42ff-8f2e-019ba2ca0fee" providerId="ADAL" clId="{1C6119B9-7A47-4D8D-AAEC-6016BFF5B2A8}" dt="2025-11-10T08:40:43.719" v="268" actId="1076"/>
        <pc:sldMkLst>
          <pc:docMk/>
          <pc:sldMk cId="0" sldId="256"/>
        </pc:sldMkLst>
        <pc:spChg chg="mod">
          <ac:chgData name="Joanne James (Aneurin Bevan UHB - Surgery)" userId="ea2f4b50-4923-42ff-8f2e-019ba2ca0fee" providerId="ADAL" clId="{1C6119B9-7A47-4D8D-AAEC-6016BFF5B2A8}" dt="2025-11-10T08:40:43.719" v="268" actId="1076"/>
          <ac:spMkLst>
            <pc:docMk/>
            <pc:sldMk cId="0" sldId="256"/>
            <ac:spMk id="3" creationId="{00000000-0000-0000-0000-000000000000}"/>
          </ac:spMkLst>
        </pc:spChg>
        <pc:spChg chg="mod">
          <ac:chgData name="Joanne James (Aneurin Bevan UHB - Surgery)" userId="ea2f4b50-4923-42ff-8f2e-019ba2ca0fee" providerId="ADAL" clId="{1C6119B9-7A47-4D8D-AAEC-6016BFF5B2A8}" dt="2025-11-10T08:40:37.848" v="266" actId="1076"/>
          <ac:spMkLst>
            <pc:docMk/>
            <pc:sldMk cId="0" sldId="256"/>
            <ac:spMk id="4" creationId="{00000000-0000-0000-0000-000000000000}"/>
          </ac:spMkLst>
        </pc:spChg>
      </pc:sldChg>
      <pc:sldChg chg="modNotesTx">
        <pc:chgData name="Joanne James (Aneurin Bevan UHB - Surgery)" userId="ea2f4b50-4923-42ff-8f2e-019ba2ca0fee" providerId="ADAL" clId="{1C6119B9-7A47-4D8D-AAEC-6016BFF5B2A8}" dt="2025-11-10T08:32:55.315" v="169" actId="113"/>
        <pc:sldMkLst>
          <pc:docMk/>
          <pc:sldMk cId="0" sldId="257"/>
        </pc:sldMkLst>
      </pc:sldChg>
      <pc:sldChg chg="modNotesTx">
        <pc:chgData name="Joanne James (Aneurin Bevan UHB - Surgery)" userId="ea2f4b50-4923-42ff-8f2e-019ba2ca0fee" providerId="ADAL" clId="{1C6119B9-7A47-4D8D-AAEC-6016BFF5B2A8}" dt="2025-11-10T08:32:59.345" v="170" actId="113"/>
        <pc:sldMkLst>
          <pc:docMk/>
          <pc:sldMk cId="0" sldId="258"/>
        </pc:sldMkLst>
      </pc:sldChg>
      <pc:sldChg chg="modNotesTx">
        <pc:chgData name="Joanne James (Aneurin Bevan UHB - Surgery)" userId="ea2f4b50-4923-42ff-8f2e-019ba2ca0fee" providerId="ADAL" clId="{1C6119B9-7A47-4D8D-AAEC-6016BFF5B2A8}" dt="2025-11-10T08:33:03.221" v="171" actId="113"/>
        <pc:sldMkLst>
          <pc:docMk/>
          <pc:sldMk cId="0" sldId="259"/>
        </pc:sldMkLst>
      </pc:sldChg>
      <pc:sldChg chg="modNotesTx">
        <pc:chgData name="Joanne James (Aneurin Bevan UHB - Surgery)" userId="ea2f4b50-4923-42ff-8f2e-019ba2ca0fee" providerId="ADAL" clId="{1C6119B9-7A47-4D8D-AAEC-6016BFF5B2A8}" dt="2025-11-10T08:32:41.600" v="166" actId="113"/>
        <pc:sldMkLst>
          <pc:docMk/>
          <pc:sldMk cId="0" sldId="260"/>
        </pc:sldMkLst>
      </pc:sldChg>
      <pc:sldChg chg="modNotesTx">
        <pc:chgData name="Joanne James (Aneurin Bevan UHB - Surgery)" userId="ea2f4b50-4923-42ff-8f2e-019ba2ca0fee" providerId="ADAL" clId="{1C6119B9-7A47-4D8D-AAEC-6016BFF5B2A8}" dt="2025-11-10T08:34:50.978" v="187" actId="113"/>
        <pc:sldMkLst>
          <pc:docMk/>
          <pc:sldMk cId="0" sldId="261"/>
        </pc:sldMkLst>
      </pc:sldChg>
      <pc:sldChg chg="modNotesTx">
        <pc:chgData name="Joanne James (Aneurin Bevan UHB - Surgery)" userId="ea2f4b50-4923-42ff-8f2e-019ba2ca0fee" providerId="ADAL" clId="{1C6119B9-7A47-4D8D-AAEC-6016BFF5B2A8}" dt="2025-11-10T08:35:04.622" v="194" actId="20577"/>
        <pc:sldMkLst>
          <pc:docMk/>
          <pc:sldMk cId="0" sldId="262"/>
        </pc:sldMkLst>
      </pc:sldChg>
      <pc:sldChg chg="modNotesTx">
        <pc:chgData name="Joanne James (Aneurin Bevan UHB - Surgery)" userId="ea2f4b50-4923-42ff-8f2e-019ba2ca0fee" providerId="ADAL" clId="{1C6119B9-7A47-4D8D-AAEC-6016BFF5B2A8}" dt="2025-11-10T08:35:46.868" v="201" actId="20577"/>
        <pc:sldMkLst>
          <pc:docMk/>
          <pc:sldMk cId="0" sldId="263"/>
        </pc:sldMkLst>
      </pc:sldChg>
      <pc:sldChg chg="modSp mod modNotesTx">
        <pc:chgData name="Joanne James (Aneurin Bevan UHB - Surgery)" userId="ea2f4b50-4923-42ff-8f2e-019ba2ca0fee" providerId="ADAL" clId="{1C6119B9-7A47-4D8D-AAEC-6016BFF5B2A8}" dt="2025-11-10T08:36:58.986" v="210" actId="1076"/>
        <pc:sldMkLst>
          <pc:docMk/>
          <pc:sldMk cId="0" sldId="264"/>
        </pc:sldMkLst>
        <pc:graphicFrameChg chg="mod">
          <ac:chgData name="Joanne James (Aneurin Bevan UHB - Surgery)" userId="ea2f4b50-4923-42ff-8f2e-019ba2ca0fee" providerId="ADAL" clId="{1C6119B9-7A47-4D8D-AAEC-6016BFF5B2A8}" dt="2025-11-10T08:36:58.986" v="210" actId="1076"/>
          <ac:graphicFrameMkLst>
            <pc:docMk/>
            <pc:sldMk cId="0" sldId="264"/>
            <ac:graphicFrameMk id="8" creationId="{2997A668-F627-835F-7573-DE257DFA7B75}"/>
          </ac:graphicFrameMkLst>
        </pc:graphicFrameChg>
      </pc:sldChg>
      <pc:sldChg chg="modSp mod modNotesTx">
        <pc:chgData name="Joanne James (Aneurin Bevan UHB - Surgery)" userId="ea2f4b50-4923-42ff-8f2e-019ba2ca0fee" providerId="ADAL" clId="{1C6119B9-7A47-4D8D-AAEC-6016BFF5B2A8}" dt="2025-11-10T08:37:44.336" v="221" actId="14100"/>
        <pc:sldMkLst>
          <pc:docMk/>
          <pc:sldMk cId="0" sldId="265"/>
        </pc:sldMkLst>
        <pc:graphicFrameChg chg="mod">
          <ac:chgData name="Joanne James (Aneurin Bevan UHB - Surgery)" userId="ea2f4b50-4923-42ff-8f2e-019ba2ca0fee" providerId="ADAL" clId="{1C6119B9-7A47-4D8D-AAEC-6016BFF5B2A8}" dt="2025-11-10T08:37:44.336" v="221" actId="14100"/>
          <ac:graphicFrameMkLst>
            <pc:docMk/>
            <pc:sldMk cId="0" sldId="265"/>
            <ac:graphicFrameMk id="6" creationId="{79682097-94FC-783F-B7F7-B97F34B58019}"/>
          </ac:graphicFrameMkLst>
        </pc:graphicFrameChg>
      </pc:sldChg>
      <pc:sldChg chg="modSp mod modNotesTx">
        <pc:chgData name="Joanne James (Aneurin Bevan UHB - Surgery)" userId="ea2f4b50-4923-42ff-8f2e-019ba2ca0fee" providerId="ADAL" clId="{1C6119B9-7A47-4D8D-AAEC-6016BFF5B2A8}" dt="2025-11-10T08:39:11.959" v="240" actId="1076"/>
        <pc:sldMkLst>
          <pc:docMk/>
          <pc:sldMk cId="0" sldId="266"/>
        </pc:sldMkLst>
        <pc:graphicFrameChg chg="mod">
          <ac:chgData name="Joanne James (Aneurin Bevan UHB - Surgery)" userId="ea2f4b50-4923-42ff-8f2e-019ba2ca0fee" providerId="ADAL" clId="{1C6119B9-7A47-4D8D-AAEC-6016BFF5B2A8}" dt="2025-11-10T08:39:11.959" v="240" actId="1076"/>
          <ac:graphicFrameMkLst>
            <pc:docMk/>
            <pc:sldMk cId="0" sldId="266"/>
            <ac:graphicFrameMk id="6" creationId="{3DCE9D1D-F4ED-0103-3A18-523080143B7F}"/>
          </ac:graphicFrameMkLst>
        </pc:graphicFrame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sv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10" Type="http://schemas.openxmlformats.org/officeDocument/2006/relationships/image" Target="../media/image18.svg"/><Relationship Id="rId4" Type="http://schemas.openxmlformats.org/officeDocument/2006/relationships/image" Target="../media/image12.svg"/><Relationship Id="rId9" Type="http://schemas.openxmlformats.org/officeDocument/2006/relationships/image" Target="../media/image17.pn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svg"/><Relationship Id="rId3" Type="http://schemas.openxmlformats.org/officeDocument/2006/relationships/image" Target="../media/image21.png"/><Relationship Id="rId7" Type="http://schemas.openxmlformats.org/officeDocument/2006/relationships/image" Target="../media/image25.png"/><Relationship Id="rId2" Type="http://schemas.openxmlformats.org/officeDocument/2006/relationships/image" Target="../media/image20.svg"/><Relationship Id="rId1" Type="http://schemas.openxmlformats.org/officeDocument/2006/relationships/image" Target="../media/image19.png"/><Relationship Id="rId6" Type="http://schemas.openxmlformats.org/officeDocument/2006/relationships/image" Target="../media/image24.svg"/><Relationship Id="rId5" Type="http://schemas.openxmlformats.org/officeDocument/2006/relationships/image" Target="../media/image23.png"/><Relationship Id="rId4" Type="http://schemas.openxmlformats.org/officeDocument/2006/relationships/image" Target="../media/image2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59BD3BA-E9CC-445F-AA4A-BE0485C6FFF9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3D40EC5-F75C-4E9C-B054-7A0E9681CBEC}">
      <dgm:prSet/>
      <dgm:spPr/>
      <dgm:t>
        <a:bodyPr/>
        <a:lstStyle/>
        <a:p>
          <a:r>
            <a:rPr lang="en-US"/>
            <a:t>Agreed: rep</a:t>
          </a:r>
          <a:r>
            <a:rPr lang="en-GB"/>
            <a:t>o</a:t>
          </a:r>
          <a:r>
            <a:rPr lang="en-US"/>
            <a:t>rt rightly highlights unrealised potential of digital tech and leadership gaps.</a:t>
          </a:r>
        </a:p>
      </dgm:t>
    </dgm:pt>
    <dgm:pt modelId="{5B2A4AF2-39BB-4D62-A415-75AAE5DA1D8A}" type="parTrans" cxnId="{0E0F9125-8B72-47F6-8EC1-6E6B32DBE2FF}">
      <dgm:prSet/>
      <dgm:spPr/>
      <dgm:t>
        <a:bodyPr/>
        <a:lstStyle/>
        <a:p>
          <a:endParaRPr lang="en-US"/>
        </a:p>
      </dgm:t>
    </dgm:pt>
    <dgm:pt modelId="{675AE67C-B6F9-493B-84A8-677B152D57D7}" type="sibTrans" cxnId="{0E0F9125-8B72-47F6-8EC1-6E6B32DBE2FF}">
      <dgm:prSet/>
      <dgm:spPr/>
      <dgm:t>
        <a:bodyPr/>
        <a:lstStyle/>
        <a:p>
          <a:endParaRPr lang="en-US"/>
        </a:p>
      </dgm:t>
    </dgm:pt>
    <dgm:pt modelId="{CDA6A305-2CFA-4D39-99EF-CD64A373BFB9}">
      <dgm:prSet/>
      <dgm:spPr/>
      <dgm:t>
        <a:bodyPr/>
        <a:lstStyle/>
        <a:p>
          <a:r>
            <a:rPr lang="en-US"/>
            <a:t>Strong focus on the need for workforce capability, governance, and evaluation.</a:t>
          </a:r>
        </a:p>
      </dgm:t>
    </dgm:pt>
    <dgm:pt modelId="{6C698F80-72AA-4473-9D85-C90E48AEEC07}" type="parTrans" cxnId="{CF9293E7-F0D4-4D01-918C-EF9174C6249A}">
      <dgm:prSet/>
      <dgm:spPr/>
      <dgm:t>
        <a:bodyPr/>
        <a:lstStyle/>
        <a:p>
          <a:endParaRPr lang="en-US"/>
        </a:p>
      </dgm:t>
    </dgm:pt>
    <dgm:pt modelId="{7944CD0F-F2F3-4113-995F-A267E36B6EFE}" type="sibTrans" cxnId="{CF9293E7-F0D4-4D01-918C-EF9174C6249A}">
      <dgm:prSet/>
      <dgm:spPr/>
      <dgm:t>
        <a:bodyPr/>
        <a:lstStyle/>
        <a:p>
          <a:endParaRPr lang="en-US"/>
        </a:p>
      </dgm:t>
    </dgm:pt>
    <dgm:pt modelId="{809DED62-0501-4AC1-90D7-3F0BD18CC359}">
      <dgm:prSet/>
      <dgm:spPr/>
      <dgm:t>
        <a:bodyPr/>
        <a:lstStyle/>
        <a:p>
          <a:r>
            <a:rPr lang="en-US"/>
            <a:t>Missing: patient co-design, digital ethics, and sustainability considerations.</a:t>
          </a:r>
        </a:p>
      </dgm:t>
    </dgm:pt>
    <dgm:pt modelId="{97747C42-25E1-44F3-AEC7-86370DAD4C81}" type="parTrans" cxnId="{FA4189DB-B3A8-4B64-B285-F7E5084621BC}">
      <dgm:prSet/>
      <dgm:spPr/>
      <dgm:t>
        <a:bodyPr/>
        <a:lstStyle/>
        <a:p>
          <a:endParaRPr lang="en-US"/>
        </a:p>
      </dgm:t>
    </dgm:pt>
    <dgm:pt modelId="{FDE7E338-81D5-4A71-9FB5-AADEE342B171}" type="sibTrans" cxnId="{FA4189DB-B3A8-4B64-B285-F7E5084621BC}">
      <dgm:prSet/>
      <dgm:spPr/>
      <dgm:t>
        <a:bodyPr/>
        <a:lstStyle/>
        <a:p>
          <a:endParaRPr lang="en-US"/>
        </a:p>
      </dgm:t>
    </dgm:pt>
    <dgm:pt modelId="{3FE106C6-CAA3-4278-9E31-D9B9727BE27B}">
      <dgm:prSet/>
      <dgm:spPr/>
      <dgm:t>
        <a:bodyPr/>
        <a:lstStyle/>
        <a:p>
          <a:r>
            <a:rPr lang="en-US"/>
            <a:t>Limited insight on implementation within devolved nations.</a:t>
          </a:r>
        </a:p>
      </dgm:t>
    </dgm:pt>
    <dgm:pt modelId="{93BA4605-84D0-402E-B418-D25F2DAC625F}" type="parTrans" cxnId="{56D8BD5B-E2E4-4AAD-B5B5-6D7F6FFF9017}">
      <dgm:prSet/>
      <dgm:spPr/>
      <dgm:t>
        <a:bodyPr/>
        <a:lstStyle/>
        <a:p>
          <a:endParaRPr lang="en-US"/>
        </a:p>
      </dgm:t>
    </dgm:pt>
    <dgm:pt modelId="{5FF39EC3-8647-4E9A-B49F-7AB8C12A2776}" type="sibTrans" cxnId="{56D8BD5B-E2E4-4AAD-B5B5-6D7F6FFF9017}">
      <dgm:prSet/>
      <dgm:spPr/>
      <dgm:t>
        <a:bodyPr/>
        <a:lstStyle/>
        <a:p>
          <a:endParaRPr lang="en-US"/>
        </a:p>
      </dgm:t>
    </dgm:pt>
    <dgm:pt modelId="{096EE956-7879-4E37-8993-F06EABD12D4C}" type="pres">
      <dgm:prSet presAssocID="{B59BD3BA-E9CC-445F-AA4A-BE0485C6FFF9}" presName="linear" presStyleCnt="0">
        <dgm:presLayoutVars>
          <dgm:animLvl val="lvl"/>
          <dgm:resizeHandles val="exact"/>
        </dgm:presLayoutVars>
      </dgm:prSet>
      <dgm:spPr/>
    </dgm:pt>
    <dgm:pt modelId="{BA0A755F-E57F-4AA2-A869-7525BD7E6168}" type="pres">
      <dgm:prSet presAssocID="{43D40EC5-F75C-4E9C-B054-7A0E9681CBE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D44BBE4-37C7-4B52-8C8E-54690CE66228}" type="pres">
      <dgm:prSet presAssocID="{675AE67C-B6F9-493B-84A8-677B152D57D7}" presName="spacer" presStyleCnt="0"/>
      <dgm:spPr/>
    </dgm:pt>
    <dgm:pt modelId="{5F1E8D6B-99F4-42FE-84A1-F1A606B0E216}" type="pres">
      <dgm:prSet presAssocID="{CDA6A305-2CFA-4D39-99EF-CD64A373BFB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8DA7D5BE-E411-4DDC-AAF7-C6190AC4D5FF}" type="pres">
      <dgm:prSet presAssocID="{7944CD0F-F2F3-4113-995F-A267E36B6EFE}" presName="spacer" presStyleCnt="0"/>
      <dgm:spPr/>
    </dgm:pt>
    <dgm:pt modelId="{689A6811-AADB-4CD9-9829-4982F7A61BB0}" type="pres">
      <dgm:prSet presAssocID="{809DED62-0501-4AC1-90D7-3F0BD18CC35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2A7D358C-A9BC-4802-A2DB-3412024BB131}" type="pres">
      <dgm:prSet presAssocID="{FDE7E338-81D5-4A71-9FB5-AADEE342B171}" presName="spacer" presStyleCnt="0"/>
      <dgm:spPr/>
    </dgm:pt>
    <dgm:pt modelId="{E1D6442C-52D7-48A7-B4B9-939E6F2E1603}" type="pres">
      <dgm:prSet presAssocID="{3FE106C6-CAA3-4278-9E31-D9B9727BE27B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A4BF417-D82F-4DA5-A55A-3DFC1565595B}" type="presOf" srcId="{809DED62-0501-4AC1-90D7-3F0BD18CC359}" destId="{689A6811-AADB-4CD9-9829-4982F7A61BB0}" srcOrd="0" destOrd="0" presId="urn:microsoft.com/office/officeart/2005/8/layout/vList2"/>
    <dgm:cxn modelId="{0E0F9125-8B72-47F6-8EC1-6E6B32DBE2FF}" srcId="{B59BD3BA-E9CC-445F-AA4A-BE0485C6FFF9}" destId="{43D40EC5-F75C-4E9C-B054-7A0E9681CBEC}" srcOrd="0" destOrd="0" parTransId="{5B2A4AF2-39BB-4D62-A415-75AAE5DA1D8A}" sibTransId="{675AE67C-B6F9-493B-84A8-677B152D57D7}"/>
    <dgm:cxn modelId="{56D8BD5B-E2E4-4AAD-B5B5-6D7F6FFF9017}" srcId="{B59BD3BA-E9CC-445F-AA4A-BE0485C6FFF9}" destId="{3FE106C6-CAA3-4278-9E31-D9B9727BE27B}" srcOrd="3" destOrd="0" parTransId="{93BA4605-84D0-402E-B418-D25F2DAC625F}" sibTransId="{5FF39EC3-8647-4E9A-B49F-7AB8C12A2776}"/>
    <dgm:cxn modelId="{C4C4C45F-C905-49F2-B9AB-69235FC04074}" type="presOf" srcId="{3FE106C6-CAA3-4278-9E31-D9B9727BE27B}" destId="{E1D6442C-52D7-48A7-B4B9-939E6F2E1603}" srcOrd="0" destOrd="0" presId="urn:microsoft.com/office/officeart/2005/8/layout/vList2"/>
    <dgm:cxn modelId="{E4877658-1609-4C16-BBBF-11F48F677F64}" type="presOf" srcId="{B59BD3BA-E9CC-445F-AA4A-BE0485C6FFF9}" destId="{096EE956-7879-4E37-8993-F06EABD12D4C}" srcOrd="0" destOrd="0" presId="urn:microsoft.com/office/officeart/2005/8/layout/vList2"/>
    <dgm:cxn modelId="{9B53BA83-80A3-470D-BA1B-7F133AB7684A}" type="presOf" srcId="{CDA6A305-2CFA-4D39-99EF-CD64A373BFB9}" destId="{5F1E8D6B-99F4-42FE-84A1-F1A606B0E216}" srcOrd="0" destOrd="0" presId="urn:microsoft.com/office/officeart/2005/8/layout/vList2"/>
    <dgm:cxn modelId="{BBA0949E-42E6-4BFC-96FE-683CF2BD1CFD}" type="presOf" srcId="{43D40EC5-F75C-4E9C-B054-7A0E9681CBEC}" destId="{BA0A755F-E57F-4AA2-A869-7525BD7E6168}" srcOrd="0" destOrd="0" presId="urn:microsoft.com/office/officeart/2005/8/layout/vList2"/>
    <dgm:cxn modelId="{FA4189DB-B3A8-4B64-B285-F7E5084621BC}" srcId="{B59BD3BA-E9CC-445F-AA4A-BE0485C6FFF9}" destId="{809DED62-0501-4AC1-90D7-3F0BD18CC359}" srcOrd="2" destOrd="0" parTransId="{97747C42-25E1-44F3-AEC7-86370DAD4C81}" sibTransId="{FDE7E338-81D5-4A71-9FB5-AADEE342B171}"/>
    <dgm:cxn modelId="{CF9293E7-F0D4-4D01-918C-EF9174C6249A}" srcId="{B59BD3BA-E9CC-445F-AA4A-BE0485C6FFF9}" destId="{CDA6A305-2CFA-4D39-99EF-CD64A373BFB9}" srcOrd="1" destOrd="0" parTransId="{6C698F80-72AA-4473-9D85-C90E48AEEC07}" sibTransId="{7944CD0F-F2F3-4113-995F-A267E36B6EFE}"/>
    <dgm:cxn modelId="{5F1CB911-B1B8-47FB-8E8D-04EC72C549BD}" type="presParOf" srcId="{096EE956-7879-4E37-8993-F06EABD12D4C}" destId="{BA0A755F-E57F-4AA2-A869-7525BD7E6168}" srcOrd="0" destOrd="0" presId="urn:microsoft.com/office/officeart/2005/8/layout/vList2"/>
    <dgm:cxn modelId="{5EC305AD-9F7D-4570-AEAF-67434923F7E6}" type="presParOf" srcId="{096EE956-7879-4E37-8993-F06EABD12D4C}" destId="{ED44BBE4-37C7-4B52-8C8E-54690CE66228}" srcOrd="1" destOrd="0" presId="urn:microsoft.com/office/officeart/2005/8/layout/vList2"/>
    <dgm:cxn modelId="{5905D26A-C218-4643-9A8D-1B90F2557670}" type="presParOf" srcId="{096EE956-7879-4E37-8993-F06EABD12D4C}" destId="{5F1E8D6B-99F4-42FE-84A1-F1A606B0E216}" srcOrd="2" destOrd="0" presId="urn:microsoft.com/office/officeart/2005/8/layout/vList2"/>
    <dgm:cxn modelId="{58B0761C-146D-4C2A-97A9-B440A6DDF70F}" type="presParOf" srcId="{096EE956-7879-4E37-8993-F06EABD12D4C}" destId="{8DA7D5BE-E411-4DDC-AAF7-C6190AC4D5FF}" srcOrd="3" destOrd="0" presId="urn:microsoft.com/office/officeart/2005/8/layout/vList2"/>
    <dgm:cxn modelId="{5E2312E7-2152-45C8-80C9-72FF707F8B76}" type="presParOf" srcId="{096EE956-7879-4E37-8993-F06EABD12D4C}" destId="{689A6811-AADB-4CD9-9829-4982F7A61BB0}" srcOrd="4" destOrd="0" presId="urn:microsoft.com/office/officeart/2005/8/layout/vList2"/>
    <dgm:cxn modelId="{C44FCE16-F30E-4098-A081-CBE0065008B5}" type="presParOf" srcId="{096EE956-7879-4E37-8993-F06EABD12D4C}" destId="{2A7D358C-A9BC-4802-A2DB-3412024BB131}" srcOrd="5" destOrd="0" presId="urn:microsoft.com/office/officeart/2005/8/layout/vList2"/>
    <dgm:cxn modelId="{598E8E0B-4437-49EF-9EDB-7A51EC803C21}" type="presParOf" srcId="{096EE956-7879-4E37-8993-F06EABD12D4C}" destId="{E1D6442C-52D7-48A7-B4B9-939E6F2E1603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DA46D29-B5C8-4E19-AC1B-546210E4260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721AAF7-6FC4-4D9B-8D9C-F803F2E44BBC}">
      <dgm:prSet/>
      <dgm:spPr/>
      <dgm:t>
        <a:bodyPr/>
        <a:lstStyle/>
        <a:p>
          <a:r>
            <a:rPr lang="en-US"/>
            <a:t>Focus on “edge” tools (AI, wearables, IoT, mobile computing).</a:t>
          </a:r>
        </a:p>
      </dgm:t>
    </dgm:pt>
    <dgm:pt modelId="{2FD73B62-B52D-4EC7-A33F-3492BBABE1B5}" type="parTrans" cxnId="{959C92B5-831D-42A8-96FA-4A54268BE5F4}">
      <dgm:prSet/>
      <dgm:spPr/>
      <dgm:t>
        <a:bodyPr/>
        <a:lstStyle/>
        <a:p>
          <a:endParaRPr lang="en-US"/>
        </a:p>
      </dgm:t>
    </dgm:pt>
    <dgm:pt modelId="{8283E6BC-3D53-417F-AA28-CBEFFB23397D}" type="sibTrans" cxnId="{959C92B5-831D-42A8-96FA-4A54268BE5F4}">
      <dgm:prSet/>
      <dgm:spPr/>
      <dgm:t>
        <a:bodyPr/>
        <a:lstStyle/>
        <a:p>
          <a:endParaRPr lang="en-US"/>
        </a:p>
      </dgm:t>
    </dgm:pt>
    <dgm:pt modelId="{2661BCD2-6E10-423A-AEFC-CAE0EED43CE8}">
      <dgm:prSet/>
      <dgm:spPr/>
      <dgm:t>
        <a:bodyPr/>
        <a:lstStyle/>
        <a:p>
          <a:r>
            <a:rPr lang="en-US"/>
            <a:t>Overlooks “core” enablers—interoperability, data sharing, digital infrastructure, culture.</a:t>
          </a:r>
        </a:p>
      </dgm:t>
    </dgm:pt>
    <dgm:pt modelId="{9F1D2D4F-A890-4D0A-8716-99EED74AF56C}" type="parTrans" cxnId="{2783BBC2-342C-47FB-861C-8435BA535030}">
      <dgm:prSet/>
      <dgm:spPr/>
      <dgm:t>
        <a:bodyPr/>
        <a:lstStyle/>
        <a:p>
          <a:endParaRPr lang="en-US"/>
        </a:p>
      </dgm:t>
    </dgm:pt>
    <dgm:pt modelId="{281CD8E9-8E0E-4CAF-87D6-C9BB1C3605AA}" type="sibTrans" cxnId="{2783BBC2-342C-47FB-861C-8435BA535030}">
      <dgm:prSet/>
      <dgm:spPr/>
      <dgm:t>
        <a:bodyPr/>
        <a:lstStyle/>
        <a:p>
          <a:endParaRPr lang="en-US"/>
        </a:p>
      </dgm:t>
    </dgm:pt>
    <dgm:pt modelId="{159B5A19-CBB3-4339-83E8-EEA842AE13AD}">
      <dgm:prSet/>
      <dgm:spPr/>
      <dgm:t>
        <a:bodyPr/>
        <a:lstStyle/>
        <a:p>
          <a:r>
            <a:rPr lang="en-US"/>
            <a:t>Core technologies underpin transformation; edge tech enhances it.</a:t>
          </a:r>
        </a:p>
      </dgm:t>
    </dgm:pt>
    <dgm:pt modelId="{FE0E4118-87C1-49E4-AF79-8F0F770AE2F1}" type="parTrans" cxnId="{440E7D6E-40A5-496E-97C0-BCE42466B93C}">
      <dgm:prSet/>
      <dgm:spPr/>
      <dgm:t>
        <a:bodyPr/>
        <a:lstStyle/>
        <a:p>
          <a:endParaRPr lang="en-US"/>
        </a:p>
      </dgm:t>
    </dgm:pt>
    <dgm:pt modelId="{F21CA588-4D36-42EC-854E-2B16D952F021}" type="sibTrans" cxnId="{440E7D6E-40A5-496E-97C0-BCE42466B93C}">
      <dgm:prSet/>
      <dgm:spPr/>
      <dgm:t>
        <a:bodyPr/>
        <a:lstStyle/>
        <a:p>
          <a:endParaRPr lang="en-US"/>
        </a:p>
      </dgm:t>
    </dgm:pt>
    <dgm:pt modelId="{E0B1C238-9862-48B1-92CA-FEADC5216FE9}">
      <dgm:prSet/>
      <dgm:spPr/>
      <dgm:t>
        <a:bodyPr/>
        <a:lstStyle/>
        <a:p>
          <a:r>
            <a:rPr lang="en-US"/>
            <a:t>Future emphasis: system connectivity, data quality, and staff-centred design.</a:t>
          </a:r>
        </a:p>
      </dgm:t>
    </dgm:pt>
    <dgm:pt modelId="{F6BF0515-7264-441B-8EB6-771421E04D77}" type="parTrans" cxnId="{2BBE7AC2-60FF-4117-AD2D-5F930F00F0EF}">
      <dgm:prSet/>
      <dgm:spPr/>
      <dgm:t>
        <a:bodyPr/>
        <a:lstStyle/>
        <a:p>
          <a:endParaRPr lang="en-US"/>
        </a:p>
      </dgm:t>
    </dgm:pt>
    <dgm:pt modelId="{E0A448DF-BFA6-4172-8A9C-D3AB30A24865}" type="sibTrans" cxnId="{2BBE7AC2-60FF-4117-AD2D-5F930F00F0EF}">
      <dgm:prSet/>
      <dgm:spPr/>
      <dgm:t>
        <a:bodyPr/>
        <a:lstStyle/>
        <a:p>
          <a:endParaRPr lang="en-US"/>
        </a:p>
      </dgm:t>
    </dgm:pt>
    <dgm:pt modelId="{17A322AF-4B3D-4475-8D0E-7E7CAF307684}" type="pres">
      <dgm:prSet presAssocID="{2DA46D29-B5C8-4E19-AC1B-546210E42602}" presName="diagram" presStyleCnt="0">
        <dgm:presLayoutVars>
          <dgm:dir/>
          <dgm:resizeHandles val="exact"/>
        </dgm:presLayoutVars>
      </dgm:prSet>
      <dgm:spPr/>
    </dgm:pt>
    <dgm:pt modelId="{3F87E70E-B9D8-44CD-8377-7EB02ABAD7B0}" type="pres">
      <dgm:prSet presAssocID="{8721AAF7-6FC4-4D9B-8D9C-F803F2E44BBC}" presName="node" presStyleLbl="node1" presStyleIdx="0" presStyleCnt="4">
        <dgm:presLayoutVars>
          <dgm:bulletEnabled val="1"/>
        </dgm:presLayoutVars>
      </dgm:prSet>
      <dgm:spPr/>
    </dgm:pt>
    <dgm:pt modelId="{4A809C06-87C4-49C4-B67F-38B75AA7C9D9}" type="pres">
      <dgm:prSet presAssocID="{8283E6BC-3D53-417F-AA28-CBEFFB23397D}" presName="sibTrans" presStyleCnt="0"/>
      <dgm:spPr/>
    </dgm:pt>
    <dgm:pt modelId="{DBACAAA0-81D4-419F-BE6D-C9F9BE6FAE0C}" type="pres">
      <dgm:prSet presAssocID="{2661BCD2-6E10-423A-AEFC-CAE0EED43CE8}" presName="node" presStyleLbl="node1" presStyleIdx="1" presStyleCnt="4">
        <dgm:presLayoutVars>
          <dgm:bulletEnabled val="1"/>
        </dgm:presLayoutVars>
      </dgm:prSet>
      <dgm:spPr/>
    </dgm:pt>
    <dgm:pt modelId="{AB5D7A01-9B89-4FCA-9265-8AD3CD5CAB53}" type="pres">
      <dgm:prSet presAssocID="{281CD8E9-8E0E-4CAF-87D6-C9BB1C3605AA}" presName="sibTrans" presStyleCnt="0"/>
      <dgm:spPr/>
    </dgm:pt>
    <dgm:pt modelId="{548D03EA-C866-4AA5-B642-FBA06B6E3CAB}" type="pres">
      <dgm:prSet presAssocID="{159B5A19-CBB3-4339-83E8-EEA842AE13AD}" presName="node" presStyleLbl="node1" presStyleIdx="2" presStyleCnt="4">
        <dgm:presLayoutVars>
          <dgm:bulletEnabled val="1"/>
        </dgm:presLayoutVars>
      </dgm:prSet>
      <dgm:spPr/>
    </dgm:pt>
    <dgm:pt modelId="{89D81196-EE0D-476F-AC27-9A85A11BEBE8}" type="pres">
      <dgm:prSet presAssocID="{F21CA588-4D36-42EC-854E-2B16D952F021}" presName="sibTrans" presStyleCnt="0"/>
      <dgm:spPr/>
    </dgm:pt>
    <dgm:pt modelId="{87A57C2F-967E-44EA-A5B0-3441BD4D5626}" type="pres">
      <dgm:prSet presAssocID="{E0B1C238-9862-48B1-92CA-FEADC5216FE9}" presName="node" presStyleLbl="node1" presStyleIdx="3" presStyleCnt="4">
        <dgm:presLayoutVars>
          <dgm:bulletEnabled val="1"/>
        </dgm:presLayoutVars>
      </dgm:prSet>
      <dgm:spPr/>
    </dgm:pt>
  </dgm:ptLst>
  <dgm:cxnLst>
    <dgm:cxn modelId="{54AF7312-7FA9-4AE0-A6BB-4E49365C9117}" type="presOf" srcId="{E0B1C238-9862-48B1-92CA-FEADC5216FE9}" destId="{87A57C2F-967E-44EA-A5B0-3441BD4D5626}" srcOrd="0" destOrd="0" presId="urn:microsoft.com/office/officeart/2005/8/layout/default"/>
    <dgm:cxn modelId="{D7FDF062-42FC-4055-B008-661CDD9B1037}" type="presOf" srcId="{8721AAF7-6FC4-4D9B-8D9C-F803F2E44BBC}" destId="{3F87E70E-B9D8-44CD-8377-7EB02ABAD7B0}" srcOrd="0" destOrd="0" presId="urn:microsoft.com/office/officeart/2005/8/layout/default"/>
    <dgm:cxn modelId="{38AA346C-DC16-4492-9B2E-74730FCB1D85}" type="presOf" srcId="{2DA46D29-B5C8-4E19-AC1B-546210E42602}" destId="{17A322AF-4B3D-4475-8D0E-7E7CAF307684}" srcOrd="0" destOrd="0" presId="urn:microsoft.com/office/officeart/2005/8/layout/default"/>
    <dgm:cxn modelId="{440E7D6E-40A5-496E-97C0-BCE42466B93C}" srcId="{2DA46D29-B5C8-4E19-AC1B-546210E42602}" destId="{159B5A19-CBB3-4339-83E8-EEA842AE13AD}" srcOrd="2" destOrd="0" parTransId="{FE0E4118-87C1-49E4-AF79-8F0F770AE2F1}" sibTransId="{F21CA588-4D36-42EC-854E-2B16D952F021}"/>
    <dgm:cxn modelId="{F0C2E650-D606-495F-9C24-1A7969969819}" type="presOf" srcId="{2661BCD2-6E10-423A-AEFC-CAE0EED43CE8}" destId="{DBACAAA0-81D4-419F-BE6D-C9F9BE6FAE0C}" srcOrd="0" destOrd="0" presId="urn:microsoft.com/office/officeart/2005/8/layout/default"/>
    <dgm:cxn modelId="{959C92B5-831D-42A8-96FA-4A54268BE5F4}" srcId="{2DA46D29-B5C8-4E19-AC1B-546210E42602}" destId="{8721AAF7-6FC4-4D9B-8D9C-F803F2E44BBC}" srcOrd="0" destOrd="0" parTransId="{2FD73B62-B52D-4EC7-A33F-3492BBABE1B5}" sibTransId="{8283E6BC-3D53-417F-AA28-CBEFFB23397D}"/>
    <dgm:cxn modelId="{2BBE7AC2-60FF-4117-AD2D-5F930F00F0EF}" srcId="{2DA46D29-B5C8-4E19-AC1B-546210E42602}" destId="{E0B1C238-9862-48B1-92CA-FEADC5216FE9}" srcOrd="3" destOrd="0" parTransId="{F6BF0515-7264-441B-8EB6-771421E04D77}" sibTransId="{E0A448DF-BFA6-4172-8A9C-D3AB30A24865}"/>
    <dgm:cxn modelId="{2783BBC2-342C-47FB-861C-8435BA535030}" srcId="{2DA46D29-B5C8-4E19-AC1B-546210E42602}" destId="{2661BCD2-6E10-423A-AEFC-CAE0EED43CE8}" srcOrd="1" destOrd="0" parTransId="{9F1D2D4F-A890-4D0A-8716-99EED74AF56C}" sibTransId="{281CD8E9-8E0E-4CAF-87D6-C9BB1C3605AA}"/>
    <dgm:cxn modelId="{E4F6E3FD-AE46-4246-BE08-8ED67CC91CC7}" type="presOf" srcId="{159B5A19-CBB3-4339-83E8-EEA842AE13AD}" destId="{548D03EA-C866-4AA5-B642-FBA06B6E3CAB}" srcOrd="0" destOrd="0" presId="urn:microsoft.com/office/officeart/2005/8/layout/default"/>
    <dgm:cxn modelId="{264F1B14-0786-4520-94D5-E5F1CAF350A9}" type="presParOf" srcId="{17A322AF-4B3D-4475-8D0E-7E7CAF307684}" destId="{3F87E70E-B9D8-44CD-8377-7EB02ABAD7B0}" srcOrd="0" destOrd="0" presId="urn:microsoft.com/office/officeart/2005/8/layout/default"/>
    <dgm:cxn modelId="{21460F09-E250-48C5-B765-AE9E4457A8A5}" type="presParOf" srcId="{17A322AF-4B3D-4475-8D0E-7E7CAF307684}" destId="{4A809C06-87C4-49C4-B67F-38B75AA7C9D9}" srcOrd="1" destOrd="0" presId="urn:microsoft.com/office/officeart/2005/8/layout/default"/>
    <dgm:cxn modelId="{AFCE107A-9242-4B6F-95A5-CFB89667FA01}" type="presParOf" srcId="{17A322AF-4B3D-4475-8D0E-7E7CAF307684}" destId="{DBACAAA0-81D4-419F-BE6D-C9F9BE6FAE0C}" srcOrd="2" destOrd="0" presId="urn:microsoft.com/office/officeart/2005/8/layout/default"/>
    <dgm:cxn modelId="{996C8030-4B23-490E-82CC-2FD115886DC4}" type="presParOf" srcId="{17A322AF-4B3D-4475-8D0E-7E7CAF307684}" destId="{AB5D7A01-9B89-4FCA-9265-8AD3CD5CAB53}" srcOrd="3" destOrd="0" presId="urn:microsoft.com/office/officeart/2005/8/layout/default"/>
    <dgm:cxn modelId="{59E3BDB2-6D59-495A-BE3A-E2E7068A1E09}" type="presParOf" srcId="{17A322AF-4B3D-4475-8D0E-7E7CAF307684}" destId="{548D03EA-C866-4AA5-B642-FBA06B6E3CAB}" srcOrd="4" destOrd="0" presId="urn:microsoft.com/office/officeart/2005/8/layout/default"/>
    <dgm:cxn modelId="{DF13DBE3-B66D-4DAE-AE70-FC0DCCB16DC7}" type="presParOf" srcId="{17A322AF-4B3D-4475-8D0E-7E7CAF307684}" destId="{89D81196-EE0D-476F-AC27-9A85A11BEBE8}" srcOrd="5" destOrd="0" presId="urn:microsoft.com/office/officeart/2005/8/layout/default"/>
    <dgm:cxn modelId="{49DDC4FC-9AFE-40A3-A5DA-50026273F341}" type="presParOf" srcId="{17A322AF-4B3D-4475-8D0E-7E7CAF307684}" destId="{87A57C2F-967E-44EA-A5B0-3441BD4D5626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BEFB47F-66C8-4DBC-83F4-EDA82025CE5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926325B4-3729-40AC-A6EC-C69A4FA6411A}">
      <dgm:prSet/>
      <dgm:spPr/>
      <dgm:t>
        <a:bodyPr/>
        <a:lstStyle/>
        <a:p>
          <a:r>
            <a:rPr lang="en-US"/>
            <a:t>Babylon Health cited as a digital-first exemplar (GP at Hand).</a:t>
          </a:r>
        </a:p>
      </dgm:t>
    </dgm:pt>
    <dgm:pt modelId="{18D9A113-1AC2-4273-8FCC-128E3AAF8759}" type="parTrans" cxnId="{7E58F614-51E8-40C2-B172-4F80EA4126B8}">
      <dgm:prSet/>
      <dgm:spPr/>
      <dgm:t>
        <a:bodyPr/>
        <a:lstStyle/>
        <a:p>
          <a:endParaRPr lang="en-US"/>
        </a:p>
      </dgm:t>
    </dgm:pt>
    <dgm:pt modelId="{4F00393E-EE48-4066-AFDA-5C983EE6CFD0}" type="sibTrans" cxnId="{7E58F614-51E8-40C2-B172-4F80EA4126B8}">
      <dgm:prSet/>
      <dgm:spPr/>
      <dgm:t>
        <a:bodyPr/>
        <a:lstStyle/>
        <a:p>
          <a:endParaRPr lang="en-US"/>
        </a:p>
      </dgm:t>
    </dgm:pt>
    <dgm:pt modelId="{04CC77A4-8049-4948-BA0B-26FCEFB2C338}">
      <dgm:prSet/>
      <dgm:spPr/>
      <dgm:t>
        <a:bodyPr/>
        <a:lstStyle/>
        <a:p>
          <a:r>
            <a:rPr lang="en-US"/>
            <a:t>Corporate collapse highlights market volatility and over-hype.</a:t>
          </a:r>
        </a:p>
      </dgm:t>
    </dgm:pt>
    <dgm:pt modelId="{ABC962B2-AECC-4F9A-B173-6A5AAEF80392}" type="parTrans" cxnId="{3D277BF7-F3ED-4C0B-A602-5F67897933DB}">
      <dgm:prSet/>
      <dgm:spPr/>
      <dgm:t>
        <a:bodyPr/>
        <a:lstStyle/>
        <a:p>
          <a:endParaRPr lang="en-US"/>
        </a:p>
      </dgm:t>
    </dgm:pt>
    <dgm:pt modelId="{5F9234E9-97EB-4995-BD7C-2457A7B8D1D1}" type="sibTrans" cxnId="{3D277BF7-F3ED-4C0B-A602-5F67897933DB}">
      <dgm:prSet/>
      <dgm:spPr/>
      <dgm:t>
        <a:bodyPr/>
        <a:lstStyle/>
        <a:p>
          <a:endParaRPr lang="en-US"/>
        </a:p>
      </dgm:t>
    </dgm:pt>
    <dgm:pt modelId="{63FFF194-F571-466D-924D-BBB6BA9FFF66}">
      <dgm:prSet/>
      <dgm:spPr/>
      <dgm:t>
        <a:bodyPr/>
        <a:lstStyle/>
        <a:p>
          <a:r>
            <a:rPr lang="en-US"/>
            <a:t>Lessons: unsustainable funding models, weak evidence of outcomes, and digital exclusion.</a:t>
          </a:r>
        </a:p>
      </dgm:t>
    </dgm:pt>
    <dgm:pt modelId="{88BA5B62-3F36-4227-9E22-70F0C9240C85}" type="parTrans" cxnId="{88485FE9-9EDD-464B-9256-29B84AA78520}">
      <dgm:prSet/>
      <dgm:spPr/>
      <dgm:t>
        <a:bodyPr/>
        <a:lstStyle/>
        <a:p>
          <a:endParaRPr lang="en-US"/>
        </a:p>
      </dgm:t>
    </dgm:pt>
    <dgm:pt modelId="{3A7C417D-2960-4FC2-8207-D606E6BAFAAD}" type="sibTrans" cxnId="{88485FE9-9EDD-464B-9256-29B84AA78520}">
      <dgm:prSet/>
      <dgm:spPr/>
      <dgm:t>
        <a:bodyPr/>
        <a:lstStyle/>
        <a:p>
          <a:endParaRPr lang="en-US"/>
        </a:p>
      </dgm:t>
    </dgm:pt>
    <dgm:pt modelId="{7B4F8284-3ECA-487B-A750-186A87CC1496}">
      <dgm:prSet/>
      <dgm:spPr/>
      <dgm:t>
        <a:bodyPr/>
        <a:lstStyle/>
        <a:p>
          <a:r>
            <a:rPr lang="en-US"/>
            <a:t>Need for balanced public–private partnerships with robust evaluation.</a:t>
          </a:r>
        </a:p>
      </dgm:t>
    </dgm:pt>
    <dgm:pt modelId="{3E826A54-4A94-404C-8D50-758F04277186}" type="parTrans" cxnId="{335BDD5F-946A-4817-B223-3885213453C3}">
      <dgm:prSet/>
      <dgm:spPr/>
      <dgm:t>
        <a:bodyPr/>
        <a:lstStyle/>
        <a:p>
          <a:endParaRPr lang="en-US"/>
        </a:p>
      </dgm:t>
    </dgm:pt>
    <dgm:pt modelId="{FCA96EB9-E8E6-441A-A2AB-7778F582B4DB}" type="sibTrans" cxnId="{335BDD5F-946A-4817-B223-3885213453C3}">
      <dgm:prSet/>
      <dgm:spPr/>
      <dgm:t>
        <a:bodyPr/>
        <a:lstStyle/>
        <a:p>
          <a:endParaRPr lang="en-US"/>
        </a:p>
      </dgm:t>
    </dgm:pt>
    <dgm:pt modelId="{05091724-A717-478C-9137-2C055CC3D44A}" type="pres">
      <dgm:prSet presAssocID="{9BEFB47F-66C8-4DBC-83F4-EDA82025CE5D}" presName="root" presStyleCnt="0">
        <dgm:presLayoutVars>
          <dgm:dir/>
          <dgm:resizeHandles val="exact"/>
        </dgm:presLayoutVars>
      </dgm:prSet>
      <dgm:spPr/>
    </dgm:pt>
    <dgm:pt modelId="{9FB2B1B1-D925-4939-976B-4A39829C68CD}" type="pres">
      <dgm:prSet presAssocID="{926325B4-3729-40AC-A6EC-C69A4FA6411A}" presName="compNode" presStyleCnt="0"/>
      <dgm:spPr/>
    </dgm:pt>
    <dgm:pt modelId="{FF4AE8F8-23DD-40CD-A8E2-00560C6F7187}" type="pres">
      <dgm:prSet presAssocID="{926325B4-3729-40AC-A6EC-C69A4FA6411A}" presName="bgRect" presStyleLbl="bgShp" presStyleIdx="0" presStyleCnt="4"/>
      <dgm:spPr/>
    </dgm:pt>
    <dgm:pt modelId="{E533870C-2A2C-438B-8178-7A9750111B60}" type="pres">
      <dgm:prSet presAssocID="{926325B4-3729-40AC-A6EC-C69A4FA6411A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FCD1286A-58BE-489D-B817-2DD09E478F97}" type="pres">
      <dgm:prSet presAssocID="{926325B4-3729-40AC-A6EC-C69A4FA6411A}" presName="spaceRect" presStyleCnt="0"/>
      <dgm:spPr/>
    </dgm:pt>
    <dgm:pt modelId="{85236837-C772-43E5-B846-C3B9EB308421}" type="pres">
      <dgm:prSet presAssocID="{926325B4-3729-40AC-A6EC-C69A4FA6411A}" presName="parTx" presStyleLbl="revTx" presStyleIdx="0" presStyleCnt="4">
        <dgm:presLayoutVars>
          <dgm:chMax val="0"/>
          <dgm:chPref val="0"/>
        </dgm:presLayoutVars>
      </dgm:prSet>
      <dgm:spPr/>
    </dgm:pt>
    <dgm:pt modelId="{A7818802-0F09-41F4-B843-CC108C7851FB}" type="pres">
      <dgm:prSet presAssocID="{4F00393E-EE48-4066-AFDA-5C983EE6CFD0}" presName="sibTrans" presStyleCnt="0"/>
      <dgm:spPr/>
    </dgm:pt>
    <dgm:pt modelId="{1FC11DFE-3C47-4880-A226-39A4400292C0}" type="pres">
      <dgm:prSet presAssocID="{04CC77A4-8049-4948-BA0B-26FCEFB2C338}" presName="compNode" presStyleCnt="0"/>
      <dgm:spPr/>
    </dgm:pt>
    <dgm:pt modelId="{86C15471-9996-4B8D-A7B3-49F5E7989644}" type="pres">
      <dgm:prSet presAssocID="{04CC77A4-8049-4948-BA0B-26FCEFB2C338}" presName="bgRect" presStyleLbl="bgShp" presStyleIdx="1" presStyleCnt="4"/>
      <dgm:spPr/>
    </dgm:pt>
    <dgm:pt modelId="{A826EEB4-41C6-4D23-BDE1-2CB390F0CC73}" type="pres">
      <dgm:prSet presAssocID="{04CC77A4-8049-4948-BA0B-26FCEFB2C33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7839D59E-4EDB-488A-9F19-3F6F7438708D}" type="pres">
      <dgm:prSet presAssocID="{04CC77A4-8049-4948-BA0B-26FCEFB2C338}" presName="spaceRect" presStyleCnt="0"/>
      <dgm:spPr/>
    </dgm:pt>
    <dgm:pt modelId="{6465987D-6734-4C4A-83A0-4D68BEF53CFE}" type="pres">
      <dgm:prSet presAssocID="{04CC77A4-8049-4948-BA0B-26FCEFB2C338}" presName="parTx" presStyleLbl="revTx" presStyleIdx="1" presStyleCnt="4">
        <dgm:presLayoutVars>
          <dgm:chMax val="0"/>
          <dgm:chPref val="0"/>
        </dgm:presLayoutVars>
      </dgm:prSet>
      <dgm:spPr/>
    </dgm:pt>
    <dgm:pt modelId="{A338D814-EF32-4050-A3C9-AAE639908705}" type="pres">
      <dgm:prSet presAssocID="{5F9234E9-97EB-4995-BD7C-2457A7B8D1D1}" presName="sibTrans" presStyleCnt="0"/>
      <dgm:spPr/>
    </dgm:pt>
    <dgm:pt modelId="{26035C99-ECB4-440A-97BF-73AC2C5DA91F}" type="pres">
      <dgm:prSet presAssocID="{63FFF194-F571-466D-924D-BBB6BA9FFF66}" presName="compNode" presStyleCnt="0"/>
      <dgm:spPr/>
    </dgm:pt>
    <dgm:pt modelId="{B2B8D7CA-42A6-40AC-9CEA-49477272CD60}" type="pres">
      <dgm:prSet presAssocID="{63FFF194-F571-466D-924D-BBB6BA9FFF66}" presName="bgRect" presStyleLbl="bgShp" presStyleIdx="2" presStyleCnt="4"/>
      <dgm:spPr/>
    </dgm:pt>
    <dgm:pt modelId="{F005F3D4-987F-401F-809C-83BA1EE544B4}" type="pres">
      <dgm:prSet presAssocID="{63FFF194-F571-466D-924D-BBB6BA9FFF66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llar"/>
        </a:ext>
      </dgm:extLst>
    </dgm:pt>
    <dgm:pt modelId="{CABAF1E3-2AAC-4167-9873-763B1F04D74A}" type="pres">
      <dgm:prSet presAssocID="{63FFF194-F571-466D-924D-BBB6BA9FFF66}" presName="spaceRect" presStyleCnt="0"/>
      <dgm:spPr/>
    </dgm:pt>
    <dgm:pt modelId="{5703DEC7-0FB0-4D17-AB80-CDF92117ADE1}" type="pres">
      <dgm:prSet presAssocID="{63FFF194-F571-466D-924D-BBB6BA9FFF66}" presName="parTx" presStyleLbl="revTx" presStyleIdx="2" presStyleCnt="4">
        <dgm:presLayoutVars>
          <dgm:chMax val="0"/>
          <dgm:chPref val="0"/>
        </dgm:presLayoutVars>
      </dgm:prSet>
      <dgm:spPr/>
    </dgm:pt>
    <dgm:pt modelId="{BB8CDAD7-5E2A-4B2E-8BC5-06C673B813B9}" type="pres">
      <dgm:prSet presAssocID="{3A7C417D-2960-4FC2-8207-D606E6BAFAAD}" presName="sibTrans" presStyleCnt="0"/>
      <dgm:spPr/>
    </dgm:pt>
    <dgm:pt modelId="{BAEA1F7C-C2B6-4247-B8D0-D2C104A41622}" type="pres">
      <dgm:prSet presAssocID="{7B4F8284-3ECA-487B-A750-186A87CC1496}" presName="compNode" presStyleCnt="0"/>
      <dgm:spPr/>
    </dgm:pt>
    <dgm:pt modelId="{389C0AFE-6B96-47FF-AE2C-4779D9481BEC}" type="pres">
      <dgm:prSet presAssocID="{7B4F8284-3ECA-487B-A750-186A87CC1496}" presName="bgRect" presStyleLbl="bgShp" presStyleIdx="3" presStyleCnt="4"/>
      <dgm:spPr/>
    </dgm:pt>
    <dgm:pt modelId="{6251579E-E11F-47EE-98DE-13454925DC53}" type="pres">
      <dgm:prSet presAssocID="{7B4F8284-3ECA-487B-A750-186A87CC149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2CB4DCF-6D30-4EDF-A6FB-77E03613C2B6}" type="pres">
      <dgm:prSet presAssocID="{7B4F8284-3ECA-487B-A750-186A87CC1496}" presName="spaceRect" presStyleCnt="0"/>
      <dgm:spPr/>
    </dgm:pt>
    <dgm:pt modelId="{8EEADFA7-BE45-43A4-8C2D-956C91709D2C}" type="pres">
      <dgm:prSet presAssocID="{7B4F8284-3ECA-487B-A750-186A87CC149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E58F614-51E8-40C2-B172-4F80EA4126B8}" srcId="{9BEFB47F-66C8-4DBC-83F4-EDA82025CE5D}" destId="{926325B4-3729-40AC-A6EC-C69A4FA6411A}" srcOrd="0" destOrd="0" parTransId="{18D9A113-1AC2-4273-8FCC-128E3AAF8759}" sibTransId="{4F00393E-EE48-4066-AFDA-5C983EE6CFD0}"/>
    <dgm:cxn modelId="{335BDD5F-946A-4817-B223-3885213453C3}" srcId="{9BEFB47F-66C8-4DBC-83F4-EDA82025CE5D}" destId="{7B4F8284-3ECA-487B-A750-186A87CC1496}" srcOrd="3" destOrd="0" parTransId="{3E826A54-4A94-404C-8D50-758F04277186}" sibTransId="{FCA96EB9-E8E6-441A-A2AB-7778F582B4DB}"/>
    <dgm:cxn modelId="{0F429E60-77D1-47C9-A445-23CB1ECB0930}" type="presOf" srcId="{9BEFB47F-66C8-4DBC-83F4-EDA82025CE5D}" destId="{05091724-A717-478C-9137-2C055CC3D44A}" srcOrd="0" destOrd="0" presId="urn:microsoft.com/office/officeart/2018/2/layout/IconVerticalSolidList"/>
    <dgm:cxn modelId="{2FDAEA4A-8AB5-43C3-A510-E74B38281A71}" type="presOf" srcId="{7B4F8284-3ECA-487B-A750-186A87CC1496}" destId="{8EEADFA7-BE45-43A4-8C2D-956C91709D2C}" srcOrd="0" destOrd="0" presId="urn:microsoft.com/office/officeart/2018/2/layout/IconVerticalSolidList"/>
    <dgm:cxn modelId="{B8351370-1C6A-43BD-B3C1-F2CA721E8A44}" type="presOf" srcId="{926325B4-3729-40AC-A6EC-C69A4FA6411A}" destId="{85236837-C772-43E5-B846-C3B9EB308421}" srcOrd="0" destOrd="0" presId="urn:microsoft.com/office/officeart/2018/2/layout/IconVerticalSolidList"/>
    <dgm:cxn modelId="{B1D8A598-8F26-4F09-B3CB-4CC93AC52BEF}" type="presOf" srcId="{04CC77A4-8049-4948-BA0B-26FCEFB2C338}" destId="{6465987D-6734-4C4A-83A0-4D68BEF53CFE}" srcOrd="0" destOrd="0" presId="urn:microsoft.com/office/officeart/2018/2/layout/IconVerticalSolidList"/>
    <dgm:cxn modelId="{88485FE9-9EDD-464B-9256-29B84AA78520}" srcId="{9BEFB47F-66C8-4DBC-83F4-EDA82025CE5D}" destId="{63FFF194-F571-466D-924D-BBB6BA9FFF66}" srcOrd="2" destOrd="0" parTransId="{88BA5B62-3F36-4227-9E22-70F0C9240C85}" sibTransId="{3A7C417D-2960-4FC2-8207-D606E6BAFAAD}"/>
    <dgm:cxn modelId="{C94390F5-DC5A-482A-A62D-DF508273B46D}" type="presOf" srcId="{63FFF194-F571-466D-924D-BBB6BA9FFF66}" destId="{5703DEC7-0FB0-4D17-AB80-CDF92117ADE1}" srcOrd="0" destOrd="0" presId="urn:microsoft.com/office/officeart/2018/2/layout/IconVerticalSolidList"/>
    <dgm:cxn modelId="{3D277BF7-F3ED-4C0B-A602-5F67897933DB}" srcId="{9BEFB47F-66C8-4DBC-83F4-EDA82025CE5D}" destId="{04CC77A4-8049-4948-BA0B-26FCEFB2C338}" srcOrd="1" destOrd="0" parTransId="{ABC962B2-AECC-4F9A-B173-6A5AAEF80392}" sibTransId="{5F9234E9-97EB-4995-BD7C-2457A7B8D1D1}"/>
    <dgm:cxn modelId="{C2A5BF44-ED35-4662-B4FE-A1CB0443AC26}" type="presParOf" srcId="{05091724-A717-478C-9137-2C055CC3D44A}" destId="{9FB2B1B1-D925-4939-976B-4A39829C68CD}" srcOrd="0" destOrd="0" presId="urn:microsoft.com/office/officeart/2018/2/layout/IconVerticalSolidList"/>
    <dgm:cxn modelId="{2BC1584C-2F2C-4EB2-9AD1-8940B2387609}" type="presParOf" srcId="{9FB2B1B1-D925-4939-976B-4A39829C68CD}" destId="{FF4AE8F8-23DD-40CD-A8E2-00560C6F7187}" srcOrd="0" destOrd="0" presId="urn:microsoft.com/office/officeart/2018/2/layout/IconVerticalSolidList"/>
    <dgm:cxn modelId="{5962CB14-B76A-4BEB-A0F0-90F05CBEE122}" type="presParOf" srcId="{9FB2B1B1-D925-4939-976B-4A39829C68CD}" destId="{E533870C-2A2C-438B-8178-7A9750111B60}" srcOrd="1" destOrd="0" presId="urn:microsoft.com/office/officeart/2018/2/layout/IconVerticalSolidList"/>
    <dgm:cxn modelId="{397F4D5C-09A0-48BA-AE56-49211DB47081}" type="presParOf" srcId="{9FB2B1B1-D925-4939-976B-4A39829C68CD}" destId="{FCD1286A-58BE-489D-B817-2DD09E478F97}" srcOrd="2" destOrd="0" presId="urn:microsoft.com/office/officeart/2018/2/layout/IconVerticalSolidList"/>
    <dgm:cxn modelId="{9C2F3107-58F8-4075-B1B6-C58A8BEB960A}" type="presParOf" srcId="{9FB2B1B1-D925-4939-976B-4A39829C68CD}" destId="{85236837-C772-43E5-B846-C3B9EB308421}" srcOrd="3" destOrd="0" presId="urn:microsoft.com/office/officeart/2018/2/layout/IconVerticalSolidList"/>
    <dgm:cxn modelId="{72F9D4CB-79B4-498F-A61D-0E11F301BB24}" type="presParOf" srcId="{05091724-A717-478C-9137-2C055CC3D44A}" destId="{A7818802-0F09-41F4-B843-CC108C7851FB}" srcOrd="1" destOrd="0" presId="urn:microsoft.com/office/officeart/2018/2/layout/IconVerticalSolidList"/>
    <dgm:cxn modelId="{5331C4F6-6B20-459A-ACD6-DA5A942492A1}" type="presParOf" srcId="{05091724-A717-478C-9137-2C055CC3D44A}" destId="{1FC11DFE-3C47-4880-A226-39A4400292C0}" srcOrd="2" destOrd="0" presId="urn:microsoft.com/office/officeart/2018/2/layout/IconVerticalSolidList"/>
    <dgm:cxn modelId="{C95BD031-A70F-420F-BA62-43711CA55369}" type="presParOf" srcId="{1FC11DFE-3C47-4880-A226-39A4400292C0}" destId="{86C15471-9996-4B8D-A7B3-49F5E7989644}" srcOrd="0" destOrd="0" presId="urn:microsoft.com/office/officeart/2018/2/layout/IconVerticalSolidList"/>
    <dgm:cxn modelId="{C5469AD1-3D86-4409-B59F-6292CF8F93FF}" type="presParOf" srcId="{1FC11DFE-3C47-4880-A226-39A4400292C0}" destId="{A826EEB4-41C6-4D23-BDE1-2CB390F0CC73}" srcOrd="1" destOrd="0" presId="urn:microsoft.com/office/officeart/2018/2/layout/IconVerticalSolidList"/>
    <dgm:cxn modelId="{50799699-35FC-47C9-884A-828F77D0B797}" type="presParOf" srcId="{1FC11DFE-3C47-4880-A226-39A4400292C0}" destId="{7839D59E-4EDB-488A-9F19-3F6F7438708D}" srcOrd="2" destOrd="0" presId="urn:microsoft.com/office/officeart/2018/2/layout/IconVerticalSolidList"/>
    <dgm:cxn modelId="{6E536225-0257-4DF5-95E6-B97542FF4185}" type="presParOf" srcId="{1FC11DFE-3C47-4880-A226-39A4400292C0}" destId="{6465987D-6734-4C4A-83A0-4D68BEF53CFE}" srcOrd="3" destOrd="0" presId="urn:microsoft.com/office/officeart/2018/2/layout/IconVerticalSolidList"/>
    <dgm:cxn modelId="{507B1AA7-DA6B-44AA-AD2E-DDD0C0AD9D21}" type="presParOf" srcId="{05091724-A717-478C-9137-2C055CC3D44A}" destId="{A338D814-EF32-4050-A3C9-AAE639908705}" srcOrd="3" destOrd="0" presId="urn:microsoft.com/office/officeart/2018/2/layout/IconVerticalSolidList"/>
    <dgm:cxn modelId="{1D6D6C65-48B0-46C1-BE00-D8CD66B0B252}" type="presParOf" srcId="{05091724-A717-478C-9137-2C055CC3D44A}" destId="{26035C99-ECB4-440A-97BF-73AC2C5DA91F}" srcOrd="4" destOrd="0" presId="urn:microsoft.com/office/officeart/2018/2/layout/IconVerticalSolidList"/>
    <dgm:cxn modelId="{716C2D79-5541-446B-BA81-C9752992462E}" type="presParOf" srcId="{26035C99-ECB4-440A-97BF-73AC2C5DA91F}" destId="{B2B8D7CA-42A6-40AC-9CEA-49477272CD60}" srcOrd="0" destOrd="0" presId="urn:microsoft.com/office/officeart/2018/2/layout/IconVerticalSolidList"/>
    <dgm:cxn modelId="{479FF9E5-B66E-4D98-9161-F9C351FB7113}" type="presParOf" srcId="{26035C99-ECB4-440A-97BF-73AC2C5DA91F}" destId="{F005F3D4-987F-401F-809C-83BA1EE544B4}" srcOrd="1" destOrd="0" presId="urn:microsoft.com/office/officeart/2018/2/layout/IconVerticalSolidList"/>
    <dgm:cxn modelId="{9D2B2E3E-A59A-4F16-A858-2F6CE5371EC5}" type="presParOf" srcId="{26035C99-ECB4-440A-97BF-73AC2C5DA91F}" destId="{CABAF1E3-2AAC-4167-9873-763B1F04D74A}" srcOrd="2" destOrd="0" presId="urn:microsoft.com/office/officeart/2018/2/layout/IconVerticalSolidList"/>
    <dgm:cxn modelId="{DC423C98-9AD1-471D-871A-8FB4BBD466DD}" type="presParOf" srcId="{26035C99-ECB4-440A-97BF-73AC2C5DA91F}" destId="{5703DEC7-0FB0-4D17-AB80-CDF92117ADE1}" srcOrd="3" destOrd="0" presId="urn:microsoft.com/office/officeart/2018/2/layout/IconVerticalSolidList"/>
    <dgm:cxn modelId="{F2DCDB49-BBA8-4EE4-A55D-6C8ACE7B5D9A}" type="presParOf" srcId="{05091724-A717-478C-9137-2C055CC3D44A}" destId="{BB8CDAD7-5E2A-4B2E-8BC5-06C673B813B9}" srcOrd="5" destOrd="0" presId="urn:microsoft.com/office/officeart/2018/2/layout/IconVerticalSolidList"/>
    <dgm:cxn modelId="{FE96210C-64A1-4C3D-B66E-EEBCB977495C}" type="presParOf" srcId="{05091724-A717-478C-9137-2C055CC3D44A}" destId="{BAEA1F7C-C2B6-4247-B8D0-D2C104A41622}" srcOrd="6" destOrd="0" presId="urn:microsoft.com/office/officeart/2018/2/layout/IconVerticalSolidList"/>
    <dgm:cxn modelId="{38D5B737-C3C1-4FDE-B58D-E5CEA3BCB03E}" type="presParOf" srcId="{BAEA1F7C-C2B6-4247-B8D0-D2C104A41622}" destId="{389C0AFE-6B96-47FF-AE2C-4779D9481BEC}" srcOrd="0" destOrd="0" presId="urn:microsoft.com/office/officeart/2018/2/layout/IconVerticalSolidList"/>
    <dgm:cxn modelId="{8C21E27E-64B8-4942-AEF6-38764949CB5D}" type="presParOf" srcId="{BAEA1F7C-C2B6-4247-B8D0-D2C104A41622}" destId="{6251579E-E11F-47EE-98DE-13454925DC53}" srcOrd="1" destOrd="0" presId="urn:microsoft.com/office/officeart/2018/2/layout/IconVerticalSolidList"/>
    <dgm:cxn modelId="{0C8B7521-E01D-4D02-9393-5A11698DD67C}" type="presParOf" srcId="{BAEA1F7C-C2B6-4247-B8D0-D2C104A41622}" destId="{22CB4DCF-6D30-4EDF-A6FB-77E03613C2B6}" srcOrd="2" destOrd="0" presId="urn:microsoft.com/office/officeart/2018/2/layout/IconVerticalSolidList"/>
    <dgm:cxn modelId="{70CF8CC5-FB58-4ED6-8579-395DC52A5D5B}" type="presParOf" srcId="{BAEA1F7C-C2B6-4247-B8D0-D2C104A41622}" destId="{8EEADFA7-BE45-43A4-8C2D-956C91709D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6EA2A9-4504-4E72-9E62-85455B057D19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06392EB0-9EEC-4B07-B702-1B08FC5F4612}">
      <dgm:prSet/>
      <dgm:spPr/>
      <dgm:t>
        <a:bodyPr/>
        <a:lstStyle/>
        <a:p>
          <a:r>
            <a:rPr lang="en-US"/>
            <a:t>King’s Fund report focused on the English NHS.</a:t>
          </a:r>
        </a:p>
      </dgm:t>
    </dgm:pt>
    <dgm:pt modelId="{B14FB707-1AE9-4224-916E-61250E49A92F}" type="parTrans" cxnId="{367F4B6D-BA2B-4F35-BC7E-66D47D32250C}">
      <dgm:prSet/>
      <dgm:spPr/>
      <dgm:t>
        <a:bodyPr/>
        <a:lstStyle/>
        <a:p>
          <a:endParaRPr lang="en-US"/>
        </a:p>
      </dgm:t>
    </dgm:pt>
    <dgm:pt modelId="{A0694029-95D3-4B7A-8AFD-9C456B0E5161}" type="sibTrans" cxnId="{367F4B6D-BA2B-4F35-BC7E-66D47D32250C}">
      <dgm:prSet/>
      <dgm:spPr/>
      <dgm:t>
        <a:bodyPr/>
        <a:lstStyle/>
        <a:p>
          <a:endParaRPr lang="en-US"/>
        </a:p>
      </dgm:t>
    </dgm:pt>
    <dgm:pt modelId="{9FC6A8DA-3AA0-4B0A-B29D-20DB8B4F8449}">
      <dgm:prSet/>
      <dgm:spPr/>
      <dgm:t>
        <a:bodyPr/>
        <a:lstStyle/>
        <a:p>
          <a:r>
            <a:rPr lang="en-US"/>
            <a:t>Wales operates under a whole-system integrated model.</a:t>
          </a:r>
        </a:p>
      </dgm:t>
    </dgm:pt>
    <dgm:pt modelId="{C18A1D31-9D21-4470-9E83-FB9B5CAB478D}" type="parTrans" cxnId="{2DCCF49F-BFC6-44CA-9A69-F8D83490F5BF}">
      <dgm:prSet/>
      <dgm:spPr/>
      <dgm:t>
        <a:bodyPr/>
        <a:lstStyle/>
        <a:p>
          <a:endParaRPr lang="en-US"/>
        </a:p>
      </dgm:t>
    </dgm:pt>
    <dgm:pt modelId="{F12B2D62-BA63-4826-9D20-D5D16F09B73B}" type="sibTrans" cxnId="{2DCCF49F-BFC6-44CA-9A69-F8D83490F5BF}">
      <dgm:prSet/>
      <dgm:spPr/>
      <dgm:t>
        <a:bodyPr/>
        <a:lstStyle/>
        <a:p>
          <a:endParaRPr lang="en-US"/>
        </a:p>
      </dgm:t>
    </dgm:pt>
    <dgm:pt modelId="{6438F77D-C20E-4547-8E7E-5D94135E2645}">
      <dgm:prSet/>
      <dgm:spPr/>
      <dgm:t>
        <a:bodyPr/>
        <a:lstStyle/>
        <a:p>
          <a:r>
            <a:rPr lang="en-US"/>
            <a:t>Key differences:</a:t>
          </a:r>
        </a:p>
      </dgm:t>
    </dgm:pt>
    <dgm:pt modelId="{C4636D2B-D93A-4106-9308-8D5BBBA4E068}" type="parTrans" cxnId="{A5D7CF90-ECBC-4031-A09F-AA0429EAE50D}">
      <dgm:prSet/>
      <dgm:spPr/>
      <dgm:t>
        <a:bodyPr/>
        <a:lstStyle/>
        <a:p>
          <a:endParaRPr lang="en-US"/>
        </a:p>
      </dgm:t>
    </dgm:pt>
    <dgm:pt modelId="{B9B1E170-B12C-4522-855A-5DA40BCAA816}" type="sibTrans" cxnId="{A5D7CF90-ECBC-4031-A09F-AA0429EAE50D}">
      <dgm:prSet/>
      <dgm:spPr/>
      <dgm:t>
        <a:bodyPr/>
        <a:lstStyle/>
        <a:p>
          <a:endParaRPr lang="en-US"/>
        </a:p>
      </dgm:t>
    </dgm:pt>
    <dgm:pt modelId="{0E3A6A5B-4BEB-463E-93BE-4EDAE9908F93}">
      <dgm:prSet/>
      <dgm:spPr/>
      <dgm:t>
        <a:bodyPr/>
        <a:lstStyle/>
        <a:p>
          <a:r>
            <a:rPr lang="en-US"/>
            <a:t>• Digital Health and Care Wales (DHCW) leads strategy.</a:t>
          </a:r>
        </a:p>
      </dgm:t>
    </dgm:pt>
    <dgm:pt modelId="{AAD17064-AD65-4340-B1C5-2B61551607D7}" type="parTrans" cxnId="{01C61EB8-7156-4FC7-85A9-21E30E804568}">
      <dgm:prSet/>
      <dgm:spPr/>
      <dgm:t>
        <a:bodyPr/>
        <a:lstStyle/>
        <a:p>
          <a:endParaRPr lang="en-US"/>
        </a:p>
      </dgm:t>
    </dgm:pt>
    <dgm:pt modelId="{B49300FE-9910-4761-89F4-C7703FEE51F5}" type="sibTrans" cxnId="{01C61EB8-7156-4FC7-85A9-21E30E804568}">
      <dgm:prSet/>
      <dgm:spPr/>
      <dgm:t>
        <a:bodyPr/>
        <a:lstStyle/>
        <a:p>
          <a:endParaRPr lang="en-US"/>
        </a:p>
      </dgm:t>
    </dgm:pt>
    <dgm:pt modelId="{E5CF487A-1167-4EDD-A3BE-0E43DCCE36DF}">
      <dgm:prSet/>
      <dgm:spPr/>
      <dgm:t>
        <a:bodyPr/>
        <a:lstStyle/>
        <a:p>
          <a:r>
            <a:rPr lang="en-US"/>
            <a:t>• WCCIS enables shared community records.</a:t>
          </a:r>
        </a:p>
      </dgm:t>
    </dgm:pt>
    <dgm:pt modelId="{62C3F7C7-2467-4006-A3C6-2059139EFCDF}" type="parTrans" cxnId="{54DF6D07-C65B-41D7-B697-950231460DC6}">
      <dgm:prSet/>
      <dgm:spPr/>
      <dgm:t>
        <a:bodyPr/>
        <a:lstStyle/>
        <a:p>
          <a:endParaRPr lang="en-US"/>
        </a:p>
      </dgm:t>
    </dgm:pt>
    <dgm:pt modelId="{C5B7457E-C710-4107-A4F9-85198FEE56CE}" type="sibTrans" cxnId="{54DF6D07-C65B-41D7-B697-950231460DC6}">
      <dgm:prSet/>
      <dgm:spPr/>
      <dgm:t>
        <a:bodyPr/>
        <a:lstStyle/>
        <a:p>
          <a:endParaRPr lang="en-US"/>
        </a:p>
      </dgm:t>
    </dgm:pt>
    <dgm:pt modelId="{907472E0-A7B6-417B-A44A-26139513ED7D}">
      <dgm:prSet/>
      <dgm:spPr/>
      <dgm:t>
        <a:bodyPr/>
        <a:lstStyle/>
        <a:p>
          <a:r>
            <a:rPr lang="en-US"/>
            <a:t>• Policy shaped by the Well-being of Future Generations Act.</a:t>
          </a:r>
        </a:p>
      </dgm:t>
    </dgm:pt>
    <dgm:pt modelId="{D71C4054-D9ED-4D7A-947D-90FE7C195B44}" type="parTrans" cxnId="{F79FBB50-8354-4B4E-BA84-E353A7FF3D22}">
      <dgm:prSet/>
      <dgm:spPr/>
      <dgm:t>
        <a:bodyPr/>
        <a:lstStyle/>
        <a:p>
          <a:endParaRPr lang="en-US"/>
        </a:p>
      </dgm:t>
    </dgm:pt>
    <dgm:pt modelId="{DFD96A08-2BE8-4174-A695-8BAE5585D227}" type="sibTrans" cxnId="{F79FBB50-8354-4B4E-BA84-E353A7FF3D22}">
      <dgm:prSet/>
      <dgm:spPr/>
      <dgm:t>
        <a:bodyPr/>
        <a:lstStyle/>
        <a:p>
          <a:endParaRPr lang="en-US"/>
        </a:p>
      </dgm:t>
    </dgm:pt>
    <dgm:pt modelId="{8347657F-570A-4A85-81FB-8256E6D1C794}">
      <dgm:prSet/>
      <dgm:spPr/>
      <dgm:t>
        <a:bodyPr/>
        <a:lstStyle/>
        <a:p>
          <a:r>
            <a:rPr lang="en-US"/>
            <a:t>More emphasis needed on equity, rural connectivity, and community services.</a:t>
          </a:r>
        </a:p>
      </dgm:t>
    </dgm:pt>
    <dgm:pt modelId="{532E9A79-A3D4-4D16-BF8A-C00F4DB37CB2}" type="parTrans" cxnId="{D7BE3126-1C4A-4D5E-898B-F484A63CAC75}">
      <dgm:prSet/>
      <dgm:spPr/>
      <dgm:t>
        <a:bodyPr/>
        <a:lstStyle/>
        <a:p>
          <a:endParaRPr lang="en-US"/>
        </a:p>
      </dgm:t>
    </dgm:pt>
    <dgm:pt modelId="{776C98AD-C436-4CB0-8C87-28071BCDAD78}" type="sibTrans" cxnId="{D7BE3126-1C4A-4D5E-898B-F484A63CAC75}">
      <dgm:prSet/>
      <dgm:spPr/>
      <dgm:t>
        <a:bodyPr/>
        <a:lstStyle/>
        <a:p>
          <a:endParaRPr lang="en-US"/>
        </a:p>
      </dgm:t>
    </dgm:pt>
    <dgm:pt modelId="{46D111B9-7E98-427E-86E3-CEA1F22E3939}" type="pres">
      <dgm:prSet presAssocID="{176EA2A9-4504-4E72-9E62-85455B057D19}" presName="diagram" presStyleCnt="0">
        <dgm:presLayoutVars>
          <dgm:dir/>
          <dgm:resizeHandles val="exact"/>
        </dgm:presLayoutVars>
      </dgm:prSet>
      <dgm:spPr/>
    </dgm:pt>
    <dgm:pt modelId="{7FB6497E-60A7-4014-AC02-B4E57D59FEAC}" type="pres">
      <dgm:prSet presAssocID="{06392EB0-9EEC-4B07-B702-1B08FC5F4612}" presName="node" presStyleLbl="node1" presStyleIdx="0" presStyleCnt="7">
        <dgm:presLayoutVars>
          <dgm:bulletEnabled val="1"/>
        </dgm:presLayoutVars>
      </dgm:prSet>
      <dgm:spPr/>
    </dgm:pt>
    <dgm:pt modelId="{5279A95A-7C74-456F-9108-6CE5DA3D9757}" type="pres">
      <dgm:prSet presAssocID="{A0694029-95D3-4B7A-8AFD-9C456B0E5161}" presName="sibTrans" presStyleCnt="0"/>
      <dgm:spPr/>
    </dgm:pt>
    <dgm:pt modelId="{79F33C87-ECEE-4C68-9025-650463DF71A9}" type="pres">
      <dgm:prSet presAssocID="{9FC6A8DA-3AA0-4B0A-B29D-20DB8B4F8449}" presName="node" presStyleLbl="node1" presStyleIdx="1" presStyleCnt="7">
        <dgm:presLayoutVars>
          <dgm:bulletEnabled val="1"/>
        </dgm:presLayoutVars>
      </dgm:prSet>
      <dgm:spPr/>
    </dgm:pt>
    <dgm:pt modelId="{7BFE7BFB-78CF-4D86-BE48-C663DFF10FB6}" type="pres">
      <dgm:prSet presAssocID="{F12B2D62-BA63-4826-9D20-D5D16F09B73B}" presName="sibTrans" presStyleCnt="0"/>
      <dgm:spPr/>
    </dgm:pt>
    <dgm:pt modelId="{F6554B83-B53A-4F1D-950C-F7ED26BDB135}" type="pres">
      <dgm:prSet presAssocID="{6438F77D-C20E-4547-8E7E-5D94135E2645}" presName="node" presStyleLbl="node1" presStyleIdx="2" presStyleCnt="7">
        <dgm:presLayoutVars>
          <dgm:bulletEnabled val="1"/>
        </dgm:presLayoutVars>
      </dgm:prSet>
      <dgm:spPr/>
    </dgm:pt>
    <dgm:pt modelId="{64D97DEE-653A-46B0-84B1-A32F7044885D}" type="pres">
      <dgm:prSet presAssocID="{B9B1E170-B12C-4522-855A-5DA40BCAA816}" presName="sibTrans" presStyleCnt="0"/>
      <dgm:spPr/>
    </dgm:pt>
    <dgm:pt modelId="{42B395C6-90E3-442B-89C6-E1DD3A9344A0}" type="pres">
      <dgm:prSet presAssocID="{0E3A6A5B-4BEB-463E-93BE-4EDAE9908F93}" presName="node" presStyleLbl="node1" presStyleIdx="3" presStyleCnt="7">
        <dgm:presLayoutVars>
          <dgm:bulletEnabled val="1"/>
        </dgm:presLayoutVars>
      </dgm:prSet>
      <dgm:spPr/>
    </dgm:pt>
    <dgm:pt modelId="{F8E5B324-D308-4B67-91F0-46528D312D14}" type="pres">
      <dgm:prSet presAssocID="{B49300FE-9910-4761-89F4-C7703FEE51F5}" presName="sibTrans" presStyleCnt="0"/>
      <dgm:spPr/>
    </dgm:pt>
    <dgm:pt modelId="{98E458BF-2D6A-4DDB-B540-289766F2ABFC}" type="pres">
      <dgm:prSet presAssocID="{E5CF487A-1167-4EDD-A3BE-0E43DCCE36DF}" presName="node" presStyleLbl="node1" presStyleIdx="4" presStyleCnt="7">
        <dgm:presLayoutVars>
          <dgm:bulletEnabled val="1"/>
        </dgm:presLayoutVars>
      </dgm:prSet>
      <dgm:spPr/>
    </dgm:pt>
    <dgm:pt modelId="{DD68EEE8-8D05-4201-9E83-36EF31752F86}" type="pres">
      <dgm:prSet presAssocID="{C5B7457E-C710-4107-A4F9-85198FEE56CE}" presName="sibTrans" presStyleCnt="0"/>
      <dgm:spPr/>
    </dgm:pt>
    <dgm:pt modelId="{5E620875-6EEB-42D3-8C0F-612FA60FC70A}" type="pres">
      <dgm:prSet presAssocID="{907472E0-A7B6-417B-A44A-26139513ED7D}" presName="node" presStyleLbl="node1" presStyleIdx="5" presStyleCnt="7">
        <dgm:presLayoutVars>
          <dgm:bulletEnabled val="1"/>
        </dgm:presLayoutVars>
      </dgm:prSet>
      <dgm:spPr/>
    </dgm:pt>
    <dgm:pt modelId="{E6610A27-EBD5-47C0-967D-26642D22FE00}" type="pres">
      <dgm:prSet presAssocID="{DFD96A08-2BE8-4174-A695-8BAE5585D227}" presName="sibTrans" presStyleCnt="0"/>
      <dgm:spPr/>
    </dgm:pt>
    <dgm:pt modelId="{8805153A-A234-4841-B9EF-427C9BB46E10}" type="pres">
      <dgm:prSet presAssocID="{8347657F-570A-4A85-81FB-8256E6D1C794}" presName="node" presStyleLbl="node1" presStyleIdx="6" presStyleCnt="7">
        <dgm:presLayoutVars>
          <dgm:bulletEnabled val="1"/>
        </dgm:presLayoutVars>
      </dgm:prSet>
      <dgm:spPr/>
    </dgm:pt>
  </dgm:ptLst>
  <dgm:cxnLst>
    <dgm:cxn modelId="{54DF6D07-C65B-41D7-B697-950231460DC6}" srcId="{176EA2A9-4504-4E72-9E62-85455B057D19}" destId="{E5CF487A-1167-4EDD-A3BE-0E43DCCE36DF}" srcOrd="4" destOrd="0" parTransId="{62C3F7C7-2467-4006-A3C6-2059139EFCDF}" sibTransId="{C5B7457E-C710-4107-A4F9-85198FEE56CE}"/>
    <dgm:cxn modelId="{D7BE3126-1C4A-4D5E-898B-F484A63CAC75}" srcId="{176EA2A9-4504-4E72-9E62-85455B057D19}" destId="{8347657F-570A-4A85-81FB-8256E6D1C794}" srcOrd="6" destOrd="0" parTransId="{532E9A79-A3D4-4D16-BF8A-C00F4DB37CB2}" sibTransId="{776C98AD-C436-4CB0-8C87-28071BCDAD78}"/>
    <dgm:cxn modelId="{490A7528-9FFC-42E1-8D8F-A4DD450266F2}" type="presOf" srcId="{9FC6A8DA-3AA0-4B0A-B29D-20DB8B4F8449}" destId="{79F33C87-ECEE-4C68-9025-650463DF71A9}" srcOrd="0" destOrd="0" presId="urn:microsoft.com/office/officeart/2005/8/layout/default"/>
    <dgm:cxn modelId="{6CF0453A-918B-45AF-8C7F-131843502445}" type="presOf" srcId="{8347657F-570A-4A85-81FB-8256E6D1C794}" destId="{8805153A-A234-4841-B9EF-427C9BB46E10}" srcOrd="0" destOrd="0" presId="urn:microsoft.com/office/officeart/2005/8/layout/default"/>
    <dgm:cxn modelId="{FF877449-2974-4E27-898B-643E776EB5CD}" type="presOf" srcId="{E5CF487A-1167-4EDD-A3BE-0E43DCCE36DF}" destId="{98E458BF-2D6A-4DDB-B540-289766F2ABFC}" srcOrd="0" destOrd="0" presId="urn:microsoft.com/office/officeart/2005/8/layout/default"/>
    <dgm:cxn modelId="{367F4B6D-BA2B-4F35-BC7E-66D47D32250C}" srcId="{176EA2A9-4504-4E72-9E62-85455B057D19}" destId="{06392EB0-9EEC-4B07-B702-1B08FC5F4612}" srcOrd="0" destOrd="0" parTransId="{B14FB707-1AE9-4224-916E-61250E49A92F}" sibTransId="{A0694029-95D3-4B7A-8AFD-9C456B0E5161}"/>
    <dgm:cxn modelId="{F79FBB50-8354-4B4E-BA84-E353A7FF3D22}" srcId="{176EA2A9-4504-4E72-9E62-85455B057D19}" destId="{907472E0-A7B6-417B-A44A-26139513ED7D}" srcOrd="5" destOrd="0" parTransId="{D71C4054-D9ED-4D7A-947D-90FE7C195B44}" sibTransId="{DFD96A08-2BE8-4174-A695-8BAE5585D227}"/>
    <dgm:cxn modelId="{17315276-70EC-440D-AB05-89200D63CC5E}" type="presOf" srcId="{176EA2A9-4504-4E72-9E62-85455B057D19}" destId="{46D111B9-7E98-427E-86E3-CEA1F22E3939}" srcOrd="0" destOrd="0" presId="urn:microsoft.com/office/officeart/2005/8/layout/default"/>
    <dgm:cxn modelId="{0155527B-EBC9-45FA-A1BB-439AB45A95E6}" type="presOf" srcId="{907472E0-A7B6-417B-A44A-26139513ED7D}" destId="{5E620875-6EEB-42D3-8C0F-612FA60FC70A}" srcOrd="0" destOrd="0" presId="urn:microsoft.com/office/officeart/2005/8/layout/default"/>
    <dgm:cxn modelId="{3CD9E68A-8273-4BEA-AE72-6CDFEF94726D}" type="presOf" srcId="{0E3A6A5B-4BEB-463E-93BE-4EDAE9908F93}" destId="{42B395C6-90E3-442B-89C6-E1DD3A9344A0}" srcOrd="0" destOrd="0" presId="urn:microsoft.com/office/officeart/2005/8/layout/default"/>
    <dgm:cxn modelId="{A5D7CF90-ECBC-4031-A09F-AA0429EAE50D}" srcId="{176EA2A9-4504-4E72-9E62-85455B057D19}" destId="{6438F77D-C20E-4547-8E7E-5D94135E2645}" srcOrd="2" destOrd="0" parTransId="{C4636D2B-D93A-4106-9308-8D5BBBA4E068}" sibTransId="{B9B1E170-B12C-4522-855A-5DA40BCAA816}"/>
    <dgm:cxn modelId="{D396909C-BF26-4D6B-812C-01A539827336}" type="presOf" srcId="{6438F77D-C20E-4547-8E7E-5D94135E2645}" destId="{F6554B83-B53A-4F1D-950C-F7ED26BDB135}" srcOrd="0" destOrd="0" presId="urn:microsoft.com/office/officeart/2005/8/layout/default"/>
    <dgm:cxn modelId="{2DCCF49F-BFC6-44CA-9A69-F8D83490F5BF}" srcId="{176EA2A9-4504-4E72-9E62-85455B057D19}" destId="{9FC6A8DA-3AA0-4B0A-B29D-20DB8B4F8449}" srcOrd="1" destOrd="0" parTransId="{C18A1D31-9D21-4470-9E83-FB9B5CAB478D}" sibTransId="{F12B2D62-BA63-4826-9D20-D5D16F09B73B}"/>
    <dgm:cxn modelId="{01C61EB8-7156-4FC7-85A9-21E30E804568}" srcId="{176EA2A9-4504-4E72-9E62-85455B057D19}" destId="{0E3A6A5B-4BEB-463E-93BE-4EDAE9908F93}" srcOrd="3" destOrd="0" parTransId="{AAD17064-AD65-4340-B1C5-2B61551607D7}" sibTransId="{B49300FE-9910-4761-89F4-C7703FEE51F5}"/>
    <dgm:cxn modelId="{9068DFEC-96D6-4676-A75E-A1E51EADCE70}" type="presOf" srcId="{06392EB0-9EEC-4B07-B702-1B08FC5F4612}" destId="{7FB6497E-60A7-4014-AC02-B4E57D59FEAC}" srcOrd="0" destOrd="0" presId="urn:microsoft.com/office/officeart/2005/8/layout/default"/>
    <dgm:cxn modelId="{BAF1FA03-5195-4BD7-AF16-FFE34D9C1CBB}" type="presParOf" srcId="{46D111B9-7E98-427E-86E3-CEA1F22E3939}" destId="{7FB6497E-60A7-4014-AC02-B4E57D59FEAC}" srcOrd="0" destOrd="0" presId="urn:microsoft.com/office/officeart/2005/8/layout/default"/>
    <dgm:cxn modelId="{12BA1CAF-1750-4D1C-9146-81CA97E9B1E6}" type="presParOf" srcId="{46D111B9-7E98-427E-86E3-CEA1F22E3939}" destId="{5279A95A-7C74-456F-9108-6CE5DA3D9757}" srcOrd="1" destOrd="0" presId="urn:microsoft.com/office/officeart/2005/8/layout/default"/>
    <dgm:cxn modelId="{DAC90297-651D-4F79-8D42-86797ABB0C4A}" type="presParOf" srcId="{46D111B9-7E98-427E-86E3-CEA1F22E3939}" destId="{79F33C87-ECEE-4C68-9025-650463DF71A9}" srcOrd="2" destOrd="0" presId="urn:microsoft.com/office/officeart/2005/8/layout/default"/>
    <dgm:cxn modelId="{CD12E798-C3ED-4FC7-8E8B-FB2CAC95D793}" type="presParOf" srcId="{46D111B9-7E98-427E-86E3-CEA1F22E3939}" destId="{7BFE7BFB-78CF-4D86-BE48-C663DFF10FB6}" srcOrd="3" destOrd="0" presId="urn:microsoft.com/office/officeart/2005/8/layout/default"/>
    <dgm:cxn modelId="{B5D7001F-212C-4208-AE27-9F66744B8FBD}" type="presParOf" srcId="{46D111B9-7E98-427E-86E3-CEA1F22E3939}" destId="{F6554B83-B53A-4F1D-950C-F7ED26BDB135}" srcOrd="4" destOrd="0" presId="urn:microsoft.com/office/officeart/2005/8/layout/default"/>
    <dgm:cxn modelId="{5FAF9B2B-19A0-4C6A-B579-B31DE7DD6213}" type="presParOf" srcId="{46D111B9-7E98-427E-86E3-CEA1F22E3939}" destId="{64D97DEE-653A-46B0-84B1-A32F7044885D}" srcOrd="5" destOrd="0" presId="urn:microsoft.com/office/officeart/2005/8/layout/default"/>
    <dgm:cxn modelId="{556627ED-04B8-4113-91A0-2EDA9FAE884B}" type="presParOf" srcId="{46D111B9-7E98-427E-86E3-CEA1F22E3939}" destId="{42B395C6-90E3-442B-89C6-E1DD3A9344A0}" srcOrd="6" destOrd="0" presId="urn:microsoft.com/office/officeart/2005/8/layout/default"/>
    <dgm:cxn modelId="{AEE32A8D-7B3F-4FF2-AAD7-4582DAFE9F9A}" type="presParOf" srcId="{46D111B9-7E98-427E-86E3-CEA1F22E3939}" destId="{F8E5B324-D308-4B67-91F0-46528D312D14}" srcOrd="7" destOrd="0" presId="urn:microsoft.com/office/officeart/2005/8/layout/default"/>
    <dgm:cxn modelId="{6F3D9563-EF03-480D-B384-64FB6E729163}" type="presParOf" srcId="{46D111B9-7E98-427E-86E3-CEA1F22E3939}" destId="{98E458BF-2D6A-4DDB-B540-289766F2ABFC}" srcOrd="8" destOrd="0" presId="urn:microsoft.com/office/officeart/2005/8/layout/default"/>
    <dgm:cxn modelId="{97BC20BC-1D67-4831-BF3C-6D99CBBD50EE}" type="presParOf" srcId="{46D111B9-7E98-427E-86E3-CEA1F22E3939}" destId="{DD68EEE8-8D05-4201-9E83-36EF31752F86}" srcOrd="9" destOrd="0" presId="urn:microsoft.com/office/officeart/2005/8/layout/default"/>
    <dgm:cxn modelId="{AD53B80A-7FA0-492A-A304-C8C29D04078F}" type="presParOf" srcId="{46D111B9-7E98-427E-86E3-CEA1F22E3939}" destId="{5E620875-6EEB-42D3-8C0F-612FA60FC70A}" srcOrd="10" destOrd="0" presId="urn:microsoft.com/office/officeart/2005/8/layout/default"/>
    <dgm:cxn modelId="{3CBC77DB-5DC7-46FD-A423-08BC2459DD65}" type="presParOf" srcId="{46D111B9-7E98-427E-86E3-CEA1F22E3939}" destId="{E6610A27-EBD5-47C0-967D-26642D22FE00}" srcOrd="11" destOrd="0" presId="urn:microsoft.com/office/officeart/2005/8/layout/default"/>
    <dgm:cxn modelId="{3B9B7DAA-2FB1-458D-B98F-14371C4AF234}" type="presParOf" srcId="{46D111B9-7E98-427E-86E3-CEA1F22E3939}" destId="{8805153A-A234-4841-B9EF-427C9BB46E10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DA30B24-4449-4B1A-B938-506DF2DDAE3E}" type="doc">
      <dgm:prSet loTypeId="urn:microsoft.com/office/officeart/2005/8/layout/vProcess5" loCatId="process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6336F70-7386-4828-902A-58C10092862B}">
      <dgm:prSet/>
      <dgm:spPr/>
      <dgm:t>
        <a:bodyPr/>
        <a:lstStyle/>
        <a:p>
          <a:r>
            <a:rPr lang="en-US" dirty="0"/>
            <a:t>Shift to prevention and </a:t>
          </a:r>
          <a:r>
            <a:rPr lang="en-US" dirty="0" err="1"/>
            <a:t>neighbourhood</a:t>
          </a:r>
          <a:r>
            <a:rPr lang="en-US" dirty="0"/>
            <a:t>-based care.</a:t>
          </a:r>
        </a:p>
      </dgm:t>
    </dgm:pt>
    <dgm:pt modelId="{EA33C80E-63F8-4A39-A774-43FF94FCE34B}" type="parTrans" cxnId="{E6DB4099-D336-46C2-B95F-A740BD1BF43A}">
      <dgm:prSet/>
      <dgm:spPr/>
      <dgm:t>
        <a:bodyPr/>
        <a:lstStyle/>
        <a:p>
          <a:endParaRPr lang="en-US"/>
        </a:p>
      </dgm:t>
    </dgm:pt>
    <dgm:pt modelId="{34E65805-A182-467F-A178-E8977D6644E5}" type="sibTrans" cxnId="{E6DB4099-D336-46C2-B95F-A740BD1BF43A}">
      <dgm:prSet/>
      <dgm:spPr/>
      <dgm:t>
        <a:bodyPr/>
        <a:lstStyle/>
        <a:p>
          <a:endParaRPr lang="en-US"/>
        </a:p>
      </dgm:t>
    </dgm:pt>
    <dgm:pt modelId="{F9CA4ACB-2F70-45DA-88C6-FB0406DF680A}">
      <dgm:prSet/>
      <dgm:spPr/>
      <dgm:t>
        <a:bodyPr/>
        <a:lstStyle/>
        <a:p>
          <a:r>
            <a:rPr lang="en-US"/>
            <a:t>Goal: empower self-management and reduce hospital dependency.</a:t>
          </a:r>
        </a:p>
      </dgm:t>
    </dgm:pt>
    <dgm:pt modelId="{EA498F3B-8E30-4169-A6EE-2AFAF43190F9}" type="parTrans" cxnId="{67A09110-8465-4E03-9621-8A8738074CE8}">
      <dgm:prSet/>
      <dgm:spPr/>
      <dgm:t>
        <a:bodyPr/>
        <a:lstStyle/>
        <a:p>
          <a:endParaRPr lang="en-US"/>
        </a:p>
      </dgm:t>
    </dgm:pt>
    <dgm:pt modelId="{678A8865-9120-40C2-8D37-7015809C583A}" type="sibTrans" cxnId="{67A09110-8465-4E03-9621-8A8738074CE8}">
      <dgm:prSet/>
      <dgm:spPr/>
      <dgm:t>
        <a:bodyPr/>
        <a:lstStyle/>
        <a:p>
          <a:endParaRPr lang="en-US"/>
        </a:p>
      </dgm:t>
    </dgm:pt>
    <dgm:pt modelId="{7352250B-2C16-4D0C-8E7B-1C677A347358}">
      <dgm:prSet/>
      <dgm:spPr/>
      <dgm:t>
        <a:bodyPr/>
        <a:lstStyle/>
        <a:p>
          <a:r>
            <a:rPr lang="en-US"/>
            <a:t>Digital enablers: remote monitoring, virtual wards, patient portals, telehealth.</a:t>
          </a:r>
        </a:p>
      </dgm:t>
    </dgm:pt>
    <dgm:pt modelId="{47A46231-F8C1-446E-94E1-1E46F8DFB28D}" type="parTrans" cxnId="{D5DC88BB-0F93-4C68-9AA3-E37C0B0B9843}">
      <dgm:prSet/>
      <dgm:spPr/>
      <dgm:t>
        <a:bodyPr/>
        <a:lstStyle/>
        <a:p>
          <a:endParaRPr lang="en-US"/>
        </a:p>
      </dgm:t>
    </dgm:pt>
    <dgm:pt modelId="{60C99361-08A9-4057-BF4B-7507FE89EE7F}" type="sibTrans" cxnId="{D5DC88BB-0F93-4C68-9AA3-E37C0B0B9843}">
      <dgm:prSet/>
      <dgm:spPr/>
      <dgm:t>
        <a:bodyPr/>
        <a:lstStyle/>
        <a:p>
          <a:endParaRPr lang="en-US"/>
        </a:p>
      </dgm:t>
    </dgm:pt>
    <dgm:pt modelId="{0573AD51-10D1-43AD-8035-516F35D25860}">
      <dgm:prSet/>
      <dgm:spPr/>
      <dgm:t>
        <a:bodyPr/>
        <a:lstStyle/>
        <a:p>
          <a:r>
            <a:rPr lang="en-US"/>
            <a:t>Supports NHS shift from reactive to proactive models.</a:t>
          </a:r>
        </a:p>
      </dgm:t>
    </dgm:pt>
    <dgm:pt modelId="{EAD74D39-BA1F-494C-9FD7-0DE19F562457}" type="parTrans" cxnId="{73E35A18-A3EE-4E81-8C00-AD8A260C62E9}">
      <dgm:prSet/>
      <dgm:spPr/>
      <dgm:t>
        <a:bodyPr/>
        <a:lstStyle/>
        <a:p>
          <a:endParaRPr lang="en-US"/>
        </a:p>
      </dgm:t>
    </dgm:pt>
    <dgm:pt modelId="{7243D57B-F60A-41CD-8C30-E38B968634B1}" type="sibTrans" cxnId="{73E35A18-A3EE-4E81-8C00-AD8A260C62E9}">
      <dgm:prSet/>
      <dgm:spPr/>
      <dgm:t>
        <a:bodyPr/>
        <a:lstStyle/>
        <a:p>
          <a:endParaRPr lang="en-US"/>
        </a:p>
      </dgm:t>
    </dgm:pt>
    <dgm:pt modelId="{E2043A6E-37EC-4835-99F5-FB93076AE987}" type="pres">
      <dgm:prSet presAssocID="{1DA30B24-4449-4B1A-B938-506DF2DDAE3E}" presName="outerComposite" presStyleCnt="0">
        <dgm:presLayoutVars>
          <dgm:chMax val="5"/>
          <dgm:dir/>
          <dgm:resizeHandles val="exact"/>
        </dgm:presLayoutVars>
      </dgm:prSet>
      <dgm:spPr/>
    </dgm:pt>
    <dgm:pt modelId="{FBAA6885-EC14-488A-94ED-CBD82AD9FC8A}" type="pres">
      <dgm:prSet presAssocID="{1DA30B24-4449-4B1A-B938-506DF2DDAE3E}" presName="dummyMaxCanvas" presStyleCnt="0">
        <dgm:presLayoutVars/>
      </dgm:prSet>
      <dgm:spPr/>
    </dgm:pt>
    <dgm:pt modelId="{F43DB502-F571-4E3A-B5B8-03844557513D}" type="pres">
      <dgm:prSet presAssocID="{1DA30B24-4449-4B1A-B938-506DF2DDAE3E}" presName="FourNodes_1" presStyleLbl="node1" presStyleIdx="0" presStyleCnt="4">
        <dgm:presLayoutVars>
          <dgm:bulletEnabled val="1"/>
        </dgm:presLayoutVars>
      </dgm:prSet>
      <dgm:spPr/>
    </dgm:pt>
    <dgm:pt modelId="{C0DBAA03-E3C0-48D8-BF88-7CF7CB319F82}" type="pres">
      <dgm:prSet presAssocID="{1DA30B24-4449-4B1A-B938-506DF2DDAE3E}" presName="FourNodes_2" presStyleLbl="node1" presStyleIdx="1" presStyleCnt="4">
        <dgm:presLayoutVars>
          <dgm:bulletEnabled val="1"/>
        </dgm:presLayoutVars>
      </dgm:prSet>
      <dgm:spPr/>
    </dgm:pt>
    <dgm:pt modelId="{2E35CF10-0595-42DE-A187-8FE741EF882F}" type="pres">
      <dgm:prSet presAssocID="{1DA30B24-4449-4B1A-B938-506DF2DDAE3E}" presName="FourNodes_3" presStyleLbl="node1" presStyleIdx="2" presStyleCnt="4">
        <dgm:presLayoutVars>
          <dgm:bulletEnabled val="1"/>
        </dgm:presLayoutVars>
      </dgm:prSet>
      <dgm:spPr/>
    </dgm:pt>
    <dgm:pt modelId="{BD4BF031-1215-443A-A475-0862EB4E8DAE}" type="pres">
      <dgm:prSet presAssocID="{1DA30B24-4449-4B1A-B938-506DF2DDAE3E}" presName="FourNodes_4" presStyleLbl="node1" presStyleIdx="3" presStyleCnt="4">
        <dgm:presLayoutVars>
          <dgm:bulletEnabled val="1"/>
        </dgm:presLayoutVars>
      </dgm:prSet>
      <dgm:spPr/>
    </dgm:pt>
    <dgm:pt modelId="{B8DD0F1F-B707-4BFA-A6C1-3A8C44EB7CF7}" type="pres">
      <dgm:prSet presAssocID="{1DA30B24-4449-4B1A-B938-506DF2DDAE3E}" presName="FourConn_1-2" presStyleLbl="fgAccFollowNode1" presStyleIdx="0" presStyleCnt="3">
        <dgm:presLayoutVars>
          <dgm:bulletEnabled val="1"/>
        </dgm:presLayoutVars>
      </dgm:prSet>
      <dgm:spPr/>
    </dgm:pt>
    <dgm:pt modelId="{DD1C4252-7491-4B14-B597-D20AAC901299}" type="pres">
      <dgm:prSet presAssocID="{1DA30B24-4449-4B1A-B938-506DF2DDAE3E}" presName="FourConn_2-3" presStyleLbl="fgAccFollowNode1" presStyleIdx="1" presStyleCnt="3">
        <dgm:presLayoutVars>
          <dgm:bulletEnabled val="1"/>
        </dgm:presLayoutVars>
      </dgm:prSet>
      <dgm:spPr/>
    </dgm:pt>
    <dgm:pt modelId="{C1370087-3A5C-4710-8269-9932B06D41B7}" type="pres">
      <dgm:prSet presAssocID="{1DA30B24-4449-4B1A-B938-506DF2DDAE3E}" presName="FourConn_3-4" presStyleLbl="fgAccFollowNode1" presStyleIdx="2" presStyleCnt="3">
        <dgm:presLayoutVars>
          <dgm:bulletEnabled val="1"/>
        </dgm:presLayoutVars>
      </dgm:prSet>
      <dgm:spPr/>
    </dgm:pt>
    <dgm:pt modelId="{2D8359FD-D2A6-4081-AC7F-97A4D7675C3B}" type="pres">
      <dgm:prSet presAssocID="{1DA30B24-4449-4B1A-B938-506DF2DDAE3E}" presName="FourNodes_1_text" presStyleLbl="node1" presStyleIdx="3" presStyleCnt="4">
        <dgm:presLayoutVars>
          <dgm:bulletEnabled val="1"/>
        </dgm:presLayoutVars>
      </dgm:prSet>
      <dgm:spPr/>
    </dgm:pt>
    <dgm:pt modelId="{2758F926-0CDA-4E27-9769-FD71629963AC}" type="pres">
      <dgm:prSet presAssocID="{1DA30B24-4449-4B1A-B938-506DF2DDAE3E}" presName="FourNodes_2_text" presStyleLbl="node1" presStyleIdx="3" presStyleCnt="4">
        <dgm:presLayoutVars>
          <dgm:bulletEnabled val="1"/>
        </dgm:presLayoutVars>
      </dgm:prSet>
      <dgm:spPr/>
    </dgm:pt>
    <dgm:pt modelId="{5FAE472A-25B3-4758-85C6-1317B1B76CAF}" type="pres">
      <dgm:prSet presAssocID="{1DA30B24-4449-4B1A-B938-506DF2DDAE3E}" presName="FourNodes_3_text" presStyleLbl="node1" presStyleIdx="3" presStyleCnt="4">
        <dgm:presLayoutVars>
          <dgm:bulletEnabled val="1"/>
        </dgm:presLayoutVars>
      </dgm:prSet>
      <dgm:spPr/>
    </dgm:pt>
    <dgm:pt modelId="{482BDF44-BC94-485A-9885-1775BC328A64}" type="pres">
      <dgm:prSet presAssocID="{1DA30B24-4449-4B1A-B938-506DF2DDAE3E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D1D7E07-42CA-4123-B66F-199C392B26D7}" type="presOf" srcId="{D6336F70-7386-4828-902A-58C10092862B}" destId="{2D8359FD-D2A6-4081-AC7F-97A4D7675C3B}" srcOrd="1" destOrd="0" presId="urn:microsoft.com/office/officeart/2005/8/layout/vProcess5"/>
    <dgm:cxn modelId="{67A09110-8465-4E03-9621-8A8738074CE8}" srcId="{1DA30B24-4449-4B1A-B938-506DF2DDAE3E}" destId="{F9CA4ACB-2F70-45DA-88C6-FB0406DF680A}" srcOrd="1" destOrd="0" parTransId="{EA498F3B-8E30-4169-A6EE-2AFAF43190F9}" sibTransId="{678A8865-9120-40C2-8D37-7015809C583A}"/>
    <dgm:cxn modelId="{73E35A18-A3EE-4E81-8C00-AD8A260C62E9}" srcId="{1DA30B24-4449-4B1A-B938-506DF2DDAE3E}" destId="{0573AD51-10D1-43AD-8035-516F35D25860}" srcOrd="3" destOrd="0" parTransId="{EAD74D39-BA1F-494C-9FD7-0DE19F562457}" sibTransId="{7243D57B-F60A-41CD-8C30-E38B968634B1}"/>
    <dgm:cxn modelId="{9099136A-5328-4B8C-80DD-F558F9D757D6}" type="presOf" srcId="{7352250B-2C16-4D0C-8E7B-1C677A347358}" destId="{2E35CF10-0595-42DE-A187-8FE741EF882F}" srcOrd="0" destOrd="0" presId="urn:microsoft.com/office/officeart/2005/8/layout/vProcess5"/>
    <dgm:cxn modelId="{0B99276A-2994-41A2-908F-A40146886B31}" type="presOf" srcId="{34E65805-A182-467F-A178-E8977D6644E5}" destId="{B8DD0F1F-B707-4BFA-A6C1-3A8C44EB7CF7}" srcOrd="0" destOrd="0" presId="urn:microsoft.com/office/officeart/2005/8/layout/vProcess5"/>
    <dgm:cxn modelId="{4CD80B6E-3F73-4645-BA87-3574222D4F03}" type="presOf" srcId="{F9CA4ACB-2F70-45DA-88C6-FB0406DF680A}" destId="{C0DBAA03-E3C0-48D8-BF88-7CF7CB319F82}" srcOrd="0" destOrd="0" presId="urn:microsoft.com/office/officeart/2005/8/layout/vProcess5"/>
    <dgm:cxn modelId="{1BBC3F6E-FA23-4E08-B57F-93804E55AFDC}" type="presOf" srcId="{D6336F70-7386-4828-902A-58C10092862B}" destId="{F43DB502-F571-4E3A-B5B8-03844557513D}" srcOrd="0" destOrd="0" presId="urn:microsoft.com/office/officeart/2005/8/layout/vProcess5"/>
    <dgm:cxn modelId="{B8660173-A221-4D01-9AD0-FFBB5C6A6BDB}" type="presOf" srcId="{1DA30B24-4449-4B1A-B938-506DF2DDAE3E}" destId="{E2043A6E-37EC-4835-99F5-FB93076AE987}" srcOrd="0" destOrd="0" presId="urn:microsoft.com/office/officeart/2005/8/layout/vProcess5"/>
    <dgm:cxn modelId="{E6DB4099-D336-46C2-B95F-A740BD1BF43A}" srcId="{1DA30B24-4449-4B1A-B938-506DF2DDAE3E}" destId="{D6336F70-7386-4828-902A-58C10092862B}" srcOrd="0" destOrd="0" parTransId="{EA33C80E-63F8-4A39-A774-43FF94FCE34B}" sibTransId="{34E65805-A182-467F-A178-E8977D6644E5}"/>
    <dgm:cxn modelId="{98AF8AB5-5AED-411A-A1D8-CD0FA8D03882}" type="presOf" srcId="{60C99361-08A9-4057-BF4B-7507FE89EE7F}" destId="{C1370087-3A5C-4710-8269-9932B06D41B7}" srcOrd="0" destOrd="0" presId="urn:microsoft.com/office/officeart/2005/8/layout/vProcess5"/>
    <dgm:cxn modelId="{D5DC88BB-0F93-4C68-9AA3-E37C0B0B9843}" srcId="{1DA30B24-4449-4B1A-B938-506DF2DDAE3E}" destId="{7352250B-2C16-4D0C-8E7B-1C677A347358}" srcOrd="2" destOrd="0" parTransId="{47A46231-F8C1-446E-94E1-1E46F8DFB28D}" sibTransId="{60C99361-08A9-4057-BF4B-7507FE89EE7F}"/>
    <dgm:cxn modelId="{889A0ADD-7F84-43A9-A357-F6F8F9ECC4C7}" type="presOf" srcId="{F9CA4ACB-2F70-45DA-88C6-FB0406DF680A}" destId="{2758F926-0CDA-4E27-9769-FD71629963AC}" srcOrd="1" destOrd="0" presId="urn:microsoft.com/office/officeart/2005/8/layout/vProcess5"/>
    <dgm:cxn modelId="{C97AAFE3-601F-47AC-B949-14B9E0BBC325}" type="presOf" srcId="{7352250B-2C16-4D0C-8E7B-1C677A347358}" destId="{5FAE472A-25B3-4758-85C6-1317B1B76CAF}" srcOrd="1" destOrd="0" presId="urn:microsoft.com/office/officeart/2005/8/layout/vProcess5"/>
    <dgm:cxn modelId="{45FD9DEB-1182-4852-ABC3-842E00F397CC}" type="presOf" srcId="{0573AD51-10D1-43AD-8035-516F35D25860}" destId="{482BDF44-BC94-485A-9885-1775BC328A64}" srcOrd="1" destOrd="0" presId="urn:microsoft.com/office/officeart/2005/8/layout/vProcess5"/>
    <dgm:cxn modelId="{C5043EF0-F2FF-466D-93B4-30477250EB71}" type="presOf" srcId="{0573AD51-10D1-43AD-8035-516F35D25860}" destId="{BD4BF031-1215-443A-A475-0862EB4E8DAE}" srcOrd="0" destOrd="0" presId="urn:microsoft.com/office/officeart/2005/8/layout/vProcess5"/>
    <dgm:cxn modelId="{A53A9CFD-020F-4F1E-864B-AED1454A3ED6}" type="presOf" srcId="{678A8865-9120-40C2-8D37-7015809C583A}" destId="{DD1C4252-7491-4B14-B597-D20AAC901299}" srcOrd="0" destOrd="0" presId="urn:microsoft.com/office/officeart/2005/8/layout/vProcess5"/>
    <dgm:cxn modelId="{21C3D68A-F72D-44E0-8A63-21E8E018F040}" type="presParOf" srcId="{E2043A6E-37EC-4835-99F5-FB93076AE987}" destId="{FBAA6885-EC14-488A-94ED-CBD82AD9FC8A}" srcOrd="0" destOrd="0" presId="urn:microsoft.com/office/officeart/2005/8/layout/vProcess5"/>
    <dgm:cxn modelId="{9D75A994-5B31-4D27-8872-5427BE443169}" type="presParOf" srcId="{E2043A6E-37EC-4835-99F5-FB93076AE987}" destId="{F43DB502-F571-4E3A-B5B8-03844557513D}" srcOrd="1" destOrd="0" presId="urn:microsoft.com/office/officeart/2005/8/layout/vProcess5"/>
    <dgm:cxn modelId="{40261854-D974-411A-8376-36402C791998}" type="presParOf" srcId="{E2043A6E-37EC-4835-99F5-FB93076AE987}" destId="{C0DBAA03-E3C0-48D8-BF88-7CF7CB319F82}" srcOrd="2" destOrd="0" presId="urn:microsoft.com/office/officeart/2005/8/layout/vProcess5"/>
    <dgm:cxn modelId="{FC134F1F-44D8-4B04-8C08-0B13ECB38468}" type="presParOf" srcId="{E2043A6E-37EC-4835-99F5-FB93076AE987}" destId="{2E35CF10-0595-42DE-A187-8FE741EF882F}" srcOrd="3" destOrd="0" presId="urn:microsoft.com/office/officeart/2005/8/layout/vProcess5"/>
    <dgm:cxn modelId="{FC0DFF87-A7D8-49A5-AD60-6752E7A90CFA}" type="presParOf" srcId="{E2043A6E-37EC-4835-99F5-FB93076AE987}" destId="{BD4BF031-1215-443A-A475-0862EB4E8DAE}" srcOrd="4" destOrd="0" presId="urn:microsoft.com/office/officeart/2005/8/layout/vProcess5"/>
    <dgm:cxn modelId="{93313089-17CB-4772-A928-C865AC1CDD2F}" type="presParOf" srcId="{E2043A6E-37EC-4835-99F5-FB93076AE987}" destId="{B8DD0F1F-B707-4BFA-A6C1-3A8C44EB7CF7}" srcOrd="5" destOrd="0" presId="urn:microsoft.com/office/officeart/2005/8/layout/vProcess5"/>
    <dgm:cxn modelId="{78982369-D9CB-4997-918D-5B7DDE8F5178}" type="presParOf" srcId="{E2043A6E-37EC-4835-99F5-FB93076AE987}" destId="{DD1C4252-7491-4B14-B597-D20AAC901299}" srcOrd="6" destOrd="0" presId="urn:microsoft.com/office/officeart/2005/8/layout/vProcess5"/>
    <dgm:cxn modelId="{D1C0CC19-6C77-48B7-B03F-047D153ED447}" type="presParOf" srcId="{E2043A6E-37EC-4835-99F5-FB93076AE987}" destId="{C1370087-3A5C-4710-8269-9932B06D41B7}" srcOrd="7" destOrd="0" presId="urn:microsoft.com/office/officeart/2005/8/layout/vProcess5"/>
    <dgm:cxn modelId="{42C139A0-2E84-4476-945F-9DF73435EBD3}" type="presParOf" srcId="{E2043A6E-37EC-4835-99F5-FB93076AE987}" destId="{2D8359FD-D2A6-4081-AC7F-97A4D7675C3B}" srcOrd="8" destOrd="0" presId="urn:microsoft.com/office/officeart/2005/8/layout/vProcess5"/>
    <dgm:cxn modelId="{1557F3A1-FEDA-4CF6-B04C-3724CF12B6FD}" type="presParOf" srcId="{E2043A6E-37EC-4835-99F5-FB93076AE987}" destId="{2758F926-0CDA-4E27-9769-FD71629963AC}" srcOrd="9" destOrd="0" presId="urn:microsoft.com/office/officeart/2005/8/layout/vProcess5"/>
    <dgm:cxn modelId="{D41D83C5-4494-4F82-9846-0BE3B481284E}" type="presParOf" srcId="{E2043A6E-37EC-4835-99F5-FB93076AE987}" destId="{5FAE472A-25B3-4758-85C6-1317B1B76CAF}" srcOrd="10" destOrd="0" presId="urn:microsoft.com/office/officeart/2005/8/layout/vProcess5"/>
    <dgm:cxn modelId="{387C81B3-74EB-41FF-B943-2A9952FAA143}" type="presParOf" srcId="{E2043A6E-37EC-4835-99F5-FB93076AE987}" destId="{482BDF44-BC94-485A-9885-1775BC328A64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667F99C9-45AF-4B73-8E93-FE546914316B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3447B9C-0849-4249-93C9-C8235576504E}">
      <dgm:prSet/>
      <dgm:spPr/>
      <dgm:t>
        <a:bodyPr/>
        <a:lstStyle/>
        <a:p>
          <a:r>
            <a:rPr lang="en-US" dirty="0"/>
            <a:t>Persistent interoperability gaps between hospital, community, and GP systems.</a:t>
          </a:r>
        </a:p>
      </dgm:t>
    </dgm:pt>
    <dgm:pt modelId="{716AC459-B844-4009-B342-E34421216340}" type="parTrans" cxnId="{9FFE51D2-D215-49BB-9DB4-D1EBDBD0CA17}">
      <dgm:prSet/>
      <dgm:spPr/>
      <dgm:t>
        <a:bodyPr/>
        <a:lstStyle/>
        <a:p>
          <a:endParaRPr lang="en-US"/>
        </a:p>
      </dgm:t>
    </dgm:pt>
    <dgm:pt modelId="{12BC8914-B4F2-450F-B00C-F21271086A02}" type="sibTrans" cxnId="{9FFE51D2-D215-49BB-9DB4-D1EBDBD0CA17}">
      <dgm:prSet/>
      <dgm:spPr/>
      <dgm:t>
        <a:bodyPr/>
        <a:lstStyle/>
        <a:p>
          <a:endParaRPr lang="en-US"/>
        </a:p>
      </dgm:t>
    </dgm:pt>
    <dgm:pt modelId="{D9A2C4EC-1242-413B-9761-B3BCE94838A0}">
      <dgm:prSet/>
      <dgm:spPr/>
      <dgm:t>
        <a:bodyPr/>
        <a:lstStyle/>
        <a:p>
          <a:r>
            <a:rPr lang="en-US"/>
            <a:t>Variable digital literacy among staff and citizens.</a:t>
          </a:r>
        </a:p>
      </dgm:t>
    </dgm:pt>
    <dgm:pt modelId="{A3457ADE-68FE-4F36-85BF-E4113FFF370C}" type="parTrans" cxnId="{42610E71-F52A-4C20-BECF-93F4DED994B4}">
      <dgm:prSet/>
      <dgm:spPr/>
      <dgm:t>
        <a:bodyPr/>
        <a:lstStyle/>
        <a:p>
          <a:endParaRPr lang="en-US"/>
        </a:p>
      </dgm:t>
    </dgm:pt>
    <dgm:pt modelId="{D8E0ACF8-750A-448B-BD79-E9BDD17EBE0D}" type="sibTrans" cxnId="{42610E71-F52A-4C20-BECF-93F4DED994B4}">
      <dgm:prSet/>
      <dgm:spPr/>
      <dgm:t>
        <a:bodyPr/>
        <a:lstStyle/>
        <a:p>
          <a:endParaRPr lang="en-US"/>
        </a:p>
      </dgm:t>
    </dgm:pt>
    <dgm:pt modelId="{C0DDB952-6EBD-4A33-8E1D-AB8FED978D58}">
      <dgm:prSet/>
      <dgm:spPr/>
      <dgm:t>
        <a:bodyPr/>
        <a:lstStyle/>
        <a:p>
          <a:r>
            <a:rPr lang="en-US"/>
            <a:t>ICSs developing shared care records and data platforms.</a:t>
          </a:r>
        </a:p>
      </dgm:t>
    </dgm:pt>
    <dgm:pt modelId="{43D17088-889F-4017-8308-F9C295985C0C}" type="parTrans" cxnId="{A87DF561-10F5-4005-B04F-E2EA37A941DE}">
      <dgm:prSet/>
      <dgm:spPr/>
      <dgm:t>
        <a:bodyPr/>
        <a:lstStyle/>
        <a:p>
          <a:endParaRPr lang="en-US"/>
        </a:p>
      </dgm:t>
    </dgm:pt>
    <dgm:pt modelId="{EE1EC406-0C5E-4C3D-A161-CE55BA4AFFB2}" type="sibTrans" cxnId="{A87DF561-10F5-4005-B04F-E2EA37A941DE}">
      <dgm:prSet/>
      <dgm:spPr/>
      <dgm:t>
        <a:bodyPr/>
        <a:lstStyle/>
        <a:p>
          <a:endParaRPr lang="en-US"/>
        </a:p>
      </dgm:t>
    </dgm:pt>
    <dgm:pt modelId="{B90FAEFC-19C8-4C91-B597-0B4096795F1E}">
      <dgm:prSet/>
      <dgm:spPr/>
      <dgm:t>
        <a:bodyPr/>
        <a:lstStyle/>
        <a:p>
          <a:r>
            <a:rPr lang="en-US"/>
            <a:t>Focus on cross-sector training and culture change.</a:t>
          </a:r>
        </a:p>
      </dgm:t>
    </dgm:pt>
    <dgm:pt modelId="{D2C0AAC2-A42C-4087-8132-FFF8098D9D21}" type="parTrans" cxnId="{4DF3F7E0-4DD6-434B-A524-8FBD397C146E}">
      <dgm:prSet/>
      <dgm:spPr/>
      <dgm:t>
        <a:bodyPr/>
        <a:lstStyle/>
        <a:p>
          <a:endParaRPr lang="en-US"/>
        </a:p>
      </dgm:t>
    </dgm:pt>
    <dgm:pt modelId="{E39F5A6C-C4DF-4330-A221-440A75F51D99}" type="sibTrans" cxnId="{4DF3F7E0-4DD6-434B-A524-8FBD397C146E}">
      <dgm:prSet/>
      <dgm:spPr/>
      <dgm:t>
        <a:bodyPr/>
        <a:lstStyle/>
        <a:p>
          <a:endParaRPr lang="en-US"/>
        </a:p>
      </dgm:t>
    </dgm:pt>
    <dgm:pt modelId="{DB856652-AA89-49DA-A8D2-807C8EE958C4}" type="pres">
      <dgm:prSet presAssocID="{667F99C9-45AF-4B73-8E93-FE546914316B}" presName="linear" presStyleCnt="0">
        <dgm:presLayoutVars>
          <dgm:animLvl val="lvl"/>
          <dgm:resizeHandles val="exact"/>
        </dgm:presLayoutVars>
      </dgm:prSet>
      <dgm:spPr/>
    </dgm:pt>
    <dgm:pt modelId="{A1743462-CCB2-400A-8C9E-A9A4BE654DC2}" type="pres">
      <dgm:prSet presAssocID="{33447B9C-0849-4249-93C9-C8235576504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7E0752B-9059-492D-966A-F3560E0456EB}" type="pres">
      <dgm:prSet presAssocID="{12BC8914-B4F2-450F-B00C-F21271086A02}" presName="spacer" presStyleCnt="0"/>
      <dgm:spPr/>
    </dgm:pt>
    <dgm:pt modelId="{7C021C5B-70F1-4E38-9644-A2E460A176E7}" type="pres">
      <dgm:prSet presAssocID="{D9A2C4EC-1242-413B-9761-B3BCE94838A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85753B6-5976-44BA-8738-7FBE06680B09}" type="pres">
      <dgm:prSet presAssocID="{D8E0ACF8-750A-448B-BD79-E9BDD17EBE0D}" presName="spacer" presStyleCnt="0"/>
      <dgm:spPr/>
    </dgm:pt>
    <dgm:pt modelId="{B273E7C0-B2BF-47D7-9FDC-80F042C7284D}" type="pres">
      <dgm:prSet presAssocID="{C0DDB952-6EBD-4A33-8E1D-AB8FED978D5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963480C-F15E-476B-B53C-2058389B86F3}" type="pres">
      <dgm:prSet presAssocID="{EE1EC406-0C5E-4C3D-A161-CE55BA4AFFB2}" presName="spacer" presStyleCnt="0"/>
      <dgm:spPr/>
    </dgm:pt>
    <dgm:pt modelId="{4220B340-F353-4E8E-805B-F2BD160C4E1B}" type="pres">
      <dgm:prSet presAssocID="{B90FAEFC-19C8-4C91-B597-0B4096795F1E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1183C2E-AE31-4E56-A21A-18BBC4C05A79}" type="presOf" srcId="{B90FAEFC-19C8-4C91-B597-0B4096795F1E}" destId="{4220B340-F353-4E8E-805B-F2BD160C4E1B}" srcOrd="0" destOrd="0" presId="urn:microsoft.com/office/officeart/2005/8/layout/vList2"/>
    <dgm:cxn modelId="{A87DF561-10F5-4005-B04F-E2EA37A941DE}" srcId="{667F99C9-45AF-4B73-8E93-FE546914316B}" destId="{C0DDB952-6EBD-4A33-8E1D-AB8FED978D58}" srcOrd="2" destOrd="0" parTransId="{43D17088-889F-4017-8308-F9C295985C0C}" sibTransId="{EE1EC406-0C5E-4C3D-A161-CE55BA4AFFB2}"/>
    <dgm:cxn modelId="{5E79BD63-3463-4811-A512-4D01992AC903}" type="presOf" srcId="{C0DDB952-6EBD-4A33-8E1D-AB8FED978D58}" destId="{B273E7C0-B2BF-47D7-9FDC-80F042C7284D}" srcOrd="0" destOrd="0" presId="urn:microsoft.com/office/officeart/2005/8/layout/vList2"/>
    <dgm:cxn modelId="{90EED04D-09EA-497B-87F0-2811DD451805}" type="presOf" srcId="{667F99C9-45AF-4B73-8E93-FE546914316B}" destId="{DB856652-AA89-49DA-A8D2-807C8EE958C4}" srcOrd="0" destOrd="0" presId="urn:microsoft.com/office/officeart/2005/8/layout/vList2"/>
    <dgm:cxn modelId="{42610E71-F52A-4C20-BECF-93F4DED994B4}" srcId="{667F99C9-45AF-4B73-8E93-FE546914316B}" destId="{D9A2C4EC-1242-413B-9761-B3BCE94838A0}" srcOrd="1" destOrd="0" parTransId="{A3457ADE-68FE-4F36-85BF-E4113FFF370C}" sibTransId="{D8E0ACF8-750A-448B-BD79-E9BDD17EBE0D}"/>
    <dgm:cxn modelId="{ABFFE9B4-7FF3-43B0-A6BD-E0A867D7A872}" type="presOf" srcId="{33447B9C-0849-4249-93C9-C8235576504E}" destId="{A1743462-CCB2-400A-8C9E-A9A4BE654DC2}" srcOrd="0" destOrd="0" presId="urn:microsoft.com/office/officeart/2005/8/layout/vList2"/>
    <dgm:cxn modelId="{411600BB-9160-4D5A-9AF0-E20C7CA47879}" type="presOf" srcId="{D9A2C4EC-1242-413B-9761-B3BCE94838A0}" destId="{7C021C5B-70F1-4E38-9644-A2E460A176E7}" srcOrd="0" destOrd="0" presId="urn:microsoft.com/office/officeart/2005/8/layout/vList2"/>
    <dgm:cxn modelId="{9FFE51D2-D215-49BB-9DB4-D1EBDBD0CA17}" srcId="{667F99C9-45AF-4B73-8E93-FE546914316B}" destId="{33447B9C-0849-4249-93C9-C8235576504E}" srcOrd="0" destOrd="0" parTransId="{716AC459-B844-4009-B342-E34421216340}" sibTransId="{12BC8914-B4F2-450F-B00C-F21271086A02}"/>
    <dgm:cxn modelId="{4DF3F7E0-4DD6-434B-A524-8FBD397C146E}" srcId="{667F99C9-45AF-4B73-8E93-FE546914316B}" destId="{B90FAEFC-19C8-4C91-B597-0B4096795F1E}" srcOrd="3" destOrd="0" parTransId="{D2C0AAC2-A42C-4087-8132-FFF8098D9D21}" sibTransId="{E39F5A6C-C4DF-4330-A221-440A75F51D99}"/>
    <dgm:cxn modelId="{4F8D4DC3-191B-4F23-B7E7-5CC9B2AF6D4D}" type="presParOf" srcId="{DB856652-AA89-49DA-A8D2-807C8EE958C4}" destId="{A1743462-CCB2-400A-8C9E-A9A4BE654DC2}" srcOrd="0" destOrd="0" presId="urn:microsoft.com/office/officeart/2005/8/layout/vList2"/>
    <dgm:cxn modelId="{32835BE6-B2D4-4FD1-A3BE-A4491FE3B627}" type="presParOf" srcId="{DB856652-AA89-49DA-A8D2-807C8EE958C4}" destId="{07E0752B-9059-492D-966A-F3560E0456EB}" srcOrd="1" destOrd="0" presId="urn:microsoft.com/office/officeart/2005/8/layout/vList2"/>
    <dgm:cxn modelId="{FFA2201F-B7E9-408C-B522-BE569E51B250}" type="presParOf" srcId="{DB856652-AA89-49DA-A8D2-807C8EE958C4}" destId="{7C021C5B-70F1-4E38-9644-A2E460A176E7}" srcOrd="2" destOrd="0" presId="urn:microsoft.com/office/officeart/2005/8/layout/vList2"/>
    <dgm:cxn modelId="{C5973702-7DA9-4661-8AB7-D38E90C3AFA1}" type="presParOf" srcId="{DB856652-AA89-49DA-A8D2-807C8EE958C4}" destId="{585753B6-5976-44BA-8738-7FBE06680B09}" srcOrd="3" destOrd="0" presId="urn:microsoft.com/office/officeart/2005/8/layout/vList2"/>
    <dgm:cxn modelId="{C48BE092-602C-46B1-AA31-3C664DD26FF1}" type="presParOf" srcId="{DB856652-AA89-49DA-A8D2-807C8EE958C4}" destId="{B273E7C0-B2BF-47D7-9FDC-80F042C7284D}" srcOrd="4" destOrd="0" presId="urn:microsoft.com/office/officeart/2005/8/layout/vList2"/>
    <dgm:cxn modelId="{96233C9A-4D21-435E-8CCE-668A512536CF}" type="presParOf" srcId="{DB856652-AA89-49DA-A8D2-807C8EE958C4}" destId="{9963480C-F15E-476B-B53C-2058389B86F3}" srcOrd="5" destOrd="0" presId="urn:microsoft.com/office/officeart/2005/8/layout/vList2"/>
    <dgm:cxn modelId="{581B36B3-5EA0-4519-8F79-C49B7CCAE5B1}" type="presParOf" srcId="{DB856652-AA89-49DA-A8D2-807C8EE958C4}" destId="{4220B340-F353-4E8E-805B-F2BD160C4E1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C0AD12BA-7999-4144-9329-4E80C45948E0}" type="doc">
      <dgm:prSet loTypeId="urn:microsoft.com/office/officeart/2005/8/layout/process5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5982540-A377-4C7F-B672-951CE6F8D675}">
      <dgm:prSet/>
      <dgm:spPr/>
      <dgm:t>
        <a:bodyPr/>
        <a:lstStyle/>
        <a:p>
          <a:r>
            <a:rPr lang="en-US" dirty="0"/>
            <a:t>Investment historically directed to secondary care.</a:t>
          </a:r>
        </a:p>
      </dgm:t>
    </dgm:pt>
    <dgm:pt modelId="{AD8E8017-2F04-4541-8A70-CBEBC909C96B}" type="parTrans" cxnId="{3F4A8DEF-F0EE-4FF8-AD75-0496CA06C06C}">
      <dgm:prSet/>
      <dgm:spPr/>
      <dgm:t>
        <a:bodyPr/>
        <a:lstStyle/>
        <a:p>
          <a:endParaRPr lang="en-US"/>
        </a:p>
      </dgm:t>
    </dgm:pt>
    <dgm:pt modelId="{B409B2E6-72C8-43FD-9B78-9CF4E8115F43}" type="sibTrans" cxnId="{3F4A8DEF-F0EE-4FF8-AD75-0496CA06C06C}">
      <dgm:prSet/>
      <dgm:spPr/>
      <dgm:t>
        <a:bodyPr/>
        <a:lstStyle/>
        <a:p>
          <a:endParaRPr lang="en-US"/>
        </a:p>
      </dgm:t>
    </dgm:pt>
    <dgm:pt modelId="{42DB5ED6-9534-425B-ABF1-2147259412CA}">
      <dgm:prSet/>
      <dgm:spPr/>
      <dgm:t>
        <a:bodyPr/>
        <a:lstStyle/>
        <a:p>
          <a:r>
            <a:rPr lang="en-US"/>
            <a:t>Hospitals have greater political visibility and measurable outcomes.</a:t>
          </a:r>
        </a:p>
      </dgm:t>
    </dgm:pt>
    <dgm:pt modelId="{5BE22B67-C95F-4455-AAB0-E6AD3471E379}" type="parTrans" cxnId="{73976CA9-B4EC-455B-91F5-FE23F03AA13D}">
      <dgm:prSet/>
      <dgm:spPr/>
      <dgm:t>
        <a:bodyPr/>
        <a:lstStyle/>
        <a:p>
          <a:endParaRPr lang="en-US"/>
        </a:p>
      </dgm:t>
    </dgm:pt>
    <dgm:pt modelId="{3BD76D4B-A79D-483A-BE55-A5606875AE80}" type="sibTrans" cxnId="{73976CA9-B4EC-455B-91F5-FE23F03AA13D}">
      <dgm:prSet/>
      <dgm:spPr/>
      <dgm:t>
        <a:bodyPr/>
        <a:lstStyle/>
        <a:p>
          <a:endParaRPr lang="en-US"/>
        </a:p>
      </dgm:t>
    </dgm:pt>
    <dgm:pt modelId="{E27A2EDF-CD5B-4967-B0DB-76146A4F7B7A}">
      <dgm:prSet/>
      <dgm:spPr/>
      <dgm:t>
        <a:bodyPr/>
        <a:lstStyle/>
        <a:p>
          <a:r>
            <a:rPr lang="en-US"/>
            <a:t>Complexity of community and social care makes digital rollout slower.</a:t>
          </a:r>
        </a:p>
      </dgm:t>
    </dgm:pt>
    <dgm:pt modelId="{0E2AF863-79A7-46DE-9B2E-2CF19A88968F}" type="parTrans" cxnId="{076F4A86-7430-4834-B65A-31854EF3E212}">
      <dgm:prSet/>
      <dgm:spPr/>
      <dgm:t>
        <a:bodyPr/>
        <a:lstStyle/>
        <a:p>
          <a:endParaRPr lang="en-US"/>
        </a:p>
      </dgm:t>
    </dgm:pt>
    <dgm:pt modelId="{6988CEB8-0E8E-4E53-9BCE-CA3D9CA071D5}" type="sibTrans" cxnId="{076F4A86-7430-4834-B65A-31854EF3E212}">
      <dgm:prSet/>
      <dgm:spPr/>
      <dgm:t>
        <a:bodyPr/>
        <a:lstStyle/>
        <a:p>
          <a:endParaRPr lang="en-US"/>
        </a:p>
      </dgm:t>
    </dgm:pt>
    <dgm:pt modelId="{C1AB1FDE-1B87-4B98-BE1D-7EA6D091B262}">
      <dgm:prSet/>
      <dgm:spPr/>
      <dgm:t>
        <a:bodyPr/>
        <a:lstStyle/>
        <a:p>
          <a:r>
            <a:rPr lang="en-US"/>
            <a:t>Result: widening gap in digital maturity between acute and community sectors.</a:t>
          </a:r>
        </a:p>
      </dgm:t>
    </dgm:pt>
    <dgm:pt modelId="{A0895762-EBA8-4CD2-9EAF-2A98D4CCF8A1}" type="parTrans" cxnId="{C41B4824-D501-466A-9671-90F7B1FCAE2D}">
      <dgm:prSet/>
      <dgm:spPr/>
      <dgm:t>
        <a:bodyPr/>
        <a:lstStyle/>
        <a:p>
          <a:endParaRPr lang="en-US"/>
        </a:p>
      </dgm:t>
    </dgm:pt>
    <dgm:pt modelId="{D9BB71C0-66C9-4830-A876-98B9B38FC263}" type="sibTrans" cxnId="{C41B4824-D501-466A-9671-90F7B1FCAE2D}">
      <dgm:prSet/>
      <dgm:spPr/>
      <dgm:t>
        <a:bodyPr/>
        <a:lstStyle/>
        <a:p>
          <a:endParaRPr lang="en-US"/>
        </a:p>
      </dgm:t>
    </dgm:pt>
    <dgm:pt modelId="{9C1744F6-55C1-49A0-A3DA-1E2CF9EC039D}" type="pres">
      <dgm:prSet presAssocID="{C0AD12BA-7999-4144-9329-4E80C45948E0}" presName="diagram" presStyleCnt="0">
        <dgm:presLayoutVars>
          <dgm:dir/>
          <dgm:resizeHandles val="exact"/>
        </dgm:presLayoutVars>
      </dgm:prSet>
      <dgm:spPr/>
    </dgm:pt>
    <dgm:pt modelId="{BB8A6A19-A78F-4845-AB76-0B0285C42077}" type="pres">
      <dgm:prSet presAssocID="{15982540-A377-4C7F-B672-951CE6F8D675}" presName="node" presStyleLbl="node1" presStyleIdx="0" presStyleCnt="4">
        <dgm:presLayoutVars>
          <dgm:bulletEnabled val="1"/>
        </dgm:presLayoutVars>
      </dgm:prSet>
      <dgm:spPr/>
    </dgm:pt>
    <dgm:pt modelId="{AD0CD410-A729-4B9E-AFBC-673A1B8EFC79}" type="pres">
      <dgm:prSet presAssocID="{B409B2E6-72C8-43FD-9B78-9CF4E8115F43}" presName="sibTrans" presStyleLbl="sibTrans2D1" presStyleIdx="0" presStyleCnt="3"/>
      <dgm:spPr/>
    </dgm:pt>
    <dgm:pt modelId="{6BA93F8E-56FC-4EDB-86FA-1710A7E16A06}" type="pres">
      <dgm:prSet presAssocID="{B409B2E6-72C8-43FD-9B78-9CF4E8115F43}" presName="connectorText" presStyleLbl="sibTrans2D1" presStyleIdx="0" presStyleCnt="3"/>
      <dgm:spPr/>
    </dgm:pt>
    <dgm:pt modelId="{B7830F8C-C417-4320-A4F9-94AAC94CF22B}" type="pres">
      <dgm:prSet presAssocID="{42DB5ED6-9534-425B-ABF1-2147259412CA}" presName="node" presStyleLbl="node1" presStyleIdx="1" presStyleCnt="4">
        <dgm:presLayoutVars>
          <dgm:bulletEnabled val="1"/>
        </dgm:presLayoutVars>
      </dgm:prSet>
      <dgm:spPr/>
    </dgm:pt>
    <dgm:pt modelId="{C45FBB04-A710-4A4E-AE4D-DCC6D4AD087F}" type="pres">
      <dgm:prSet presAssocID="{3BD76D4B-A79D-483A-BE55-A5606875AE80}" presName="sibTrans" presStyleLbl="sibTrans2D1" presStyleIdx="1" presStyleCnt="3"/>
      <dgm:spPr/>
    </dgm:pt>
    <dgm:pt modelId="{47AA86F1-A0D2-43DF-9A2B-FD6D5210C346}" type="pres">
      <dgm:prSet presAssocID="{3BD76D4B-A79D-483A-BE55-A5606875AE80}" presName="connectorText" presStyleLbl="sibTrans2D1" presStyleIdx="1" presStyleCnt="3"/>
      <dgm:spPr/>
    </dgm:pt>
    <dgm:pt modelId="{9B1E513A-0FC7-468F-8D17-9926248F2705}" type="pres">
      <dgm:prSet presAssocID="{E27A2EDF-CD5B-4967-B0DB-76146A4F7B7A}" presName="node" presStyleLbl="node1" presStyleIdx="2" presStyleCnt="4">
        <dgm:presLayoutVars>
          <dgm:bulletEnabled val="1"/>
        </dgm:presLayoutVars>
      </dgm:prSet>
      <dgm:spPr/>
    </dgm:pt>
    <dgm:pt modelId="{A01D5848-4A7D-4BDF-9FC5-CB641F755E2D}" type="pres">
      <dgm:prSet presAssocID="{6988CEB8-0E8E-4E53-9BCE-CA3D9CA071D5}" presName="sibTrans" presStyleLbl="sibTrans2D1" presStyleIdx="2" presStyleCnt="3"/>
      <dgm:spPr/>
    </dgm:pt>
    <dgm:pt modelId="{1321514B-5037-4317-A636-17902AE841C8}" type="pres">
      <dgm:prSet presAssocID="{6988CEB8-0E8E-4E53-9BCE-CA3D9CA071D5}" presName="connectorText" presStyleLbl="sibTrans2D1" presStyleIdx="2" presStyleCnt="3"/>
      <dgm:spPr/>
    </dgm:pt>
    <dgm:pt modelId="{0950509A-77E8-44D7-8667-5CDF18865D3B}" type="pres">
      <dgm:prSet presAssocID="{C1AB1FDE-1B87-4B98-BE1D-7EA6D091B262}" presName="node" presStyleLbl="node1" presStyleIdx="3" presStyleCnt="4">
        <dgm:presLayoutVars>
          <dgm:bulletEnabled val="1"/>
        </dgm:presLayoutVars>
      </dgm:prSet>
      <dgm:spPr/>
    </dgm:pt>
  </dgm:ptLst>
  <dgm:cxnLst>
    <dgm:cxn modelId="{B5A93913-DC53-43E5-8A1A-E3C93B5D42F8}" type="presOf" srcId="{C1AB1FDE-1B87-4B98-BE1D-7EA6D091B262}" destId="{0950509A-77E8-44D7-8667-5CDF18865D3B}" srcOrd="0" destOrd="0" presId="urn:microsoft.com/office/officeart/2005/8/layout/process5"/>
    <dgm:cxn modelId="{B92AFD14-3C05-42BE-931C-FA2529150A35}" type="presOf" srcId="{B409B2E6-72C8-43FD-9B78-9CF4E8115F43}" destId="{6BA93F8E-56FC-4EDB-86FA-1710A7E16A06}" srcOrd="1" destOrd="0" presId="urn:microsoft.com/office/officeart/2005/8/layout/process5"/>
    <dgm:cxn modelId="{C41B4824-D501-466A-9671-90F7B1FCAE2D}" srcId="{C0AD12BA-7999-4144-9329-4E80C45948E0}" destId="{C1AB1FDE-1B87-4B98-BE1D-7EA6D091B262}" srcOrd="3" destOrd="0" parTransId="{A0895762-EBA8-4CD2-9EAF-2A98D4CCF8A1}" sibTransId="{D9BB71C0-66C9-4830-A876-98B9B38FC263}"/>
    <dgm:cxn modelId="{30AD0641-5A6D-45E7-A607-6021D28845BA}" type="presOf" srcId="{C0AD12BA-7999-4144-9329-4E80C45948E0}" destId="{9C1744F6-55C1-49A0-A3DA-1E2CF9EC039D}" srcOrd="0" destOrd="0" presId="urn:microsoft.com/office/officeart/2005/8/layout/process5"/>
    <dgm:cxn modelId="{4CF70C61-C10D-4689-8116-5461F97282F7}" type="presOf" srcId="{3BD76D4B-A79D-483A-BE55-A5606875AE80}" destId="{C45FBB04-A710-4A4E-AE4D-DCC6D4AD087F}" srcOrd="0" destOrd="0" presId="urn:microsoft.com/office/officeart/2005/8/layout/process5"/>
    <dgm:cxn modelId="{828A224E-7A62-47C8-AE1B-79B0E2263E68}" type="presOf" srcId="{E27A2EDF-CD5B-4967-B0DB-76146A4F7B7A}" destId="{9B1E513A-0FC7-468F-8D17-9926248F2705}" srcOrd="0" destOrd="0" presId="urn:microsoft.com/office/officeart/2005/8/layout/process5"/>
    <dgm:cxn modelId="{076F4A86-7430-4834-B65A-31854EF3E212}" srcId="{C0AD12BA-7999-4144-9329-4E80C45948E0}" destId="{E27A2EDF-CD5B-4967-B0DB-76146A4F7B7A}" srcOrd="2" destOrd="0" parTransId="{0E2AF863-79A7-46DE-9B2E-2CF19A88968F}" sibTransId="{6988CEB8-0E8E-4E53-9BCE-CA3D9CA071D5}"/>
    <dgm:cxn modelId="{25A47E9D-ADE9-4FD1-8EF2-3BD726EE8EE6}" type="presOf" srcId="{15982540-A377-4C7F-B672-951CE6F8D675}" destId="{BB8A6A19-A78F-4845-AB76-0B0285C42077}" srcOrd="0" destOrd="0" presId="urn:microsoft.com/office/officeart/2005/8/layout/process5"/>
    <dgm:cxn modelId="{34272E9F-745E-415E-8925-D0127C578759}" type="presOf" srcId="{42DB5ED6-9534-425B-ABF1-2147259412CA}" destId="{B7830F8C-C417-4320-A4F9-94AAC94CF22B}" srcOrd="0" destOrd="0" presId="urn:microsoft.com/office/officeart/2005/8/layout/process5"/>
    <dgm:cxn modelId="{10C9D1A5-8212-42B2-AAA7-0FAE0B838C77}" type="presOf" srcId="{6988CEB8-0E8E-4E53-9BCE-CA3D9CA071D5}" destId="{1321514B-5037-4317-A636-17902AE841C8}" srcOrd="1" destOrd="0" presId="urn:microsoft.com/office/officeart/2005/8/layout/process5"/>
    <dgm:cxn modelId="{73976CA9-B4EC-455B-91F5-FE23F03AA13D}" srcId="{C0AD12BA-7999-4144-9329-4E80C45948E0}" destId="{42DB5ED6-9534-425B-ABF1-2147259412CA}" srcOrd="1" destOrd="0" parTransId="{5BE22B67-C95F-4455-AAB0-E6AD3471E379}" sibTransId="{3BD76D4B-A79D-483A-BE55-A5606875AE80}"/>
    <dgm:cxn modelId="{8BC47FAD-161A-47A5-B8EE-800FD7B3A818}" type="presOf" srcId="{6988CEB8-0E8E-4E53-9BCE-CA3D9CA071D5}" destId="{A01D5848-4A7D-4BDF-9FC5-CB641F755E2D}" srcOrd="0" destOrd="0" presId="urn:microsoft.com/office/officeart/2005/8/layout/process5"/>
    <dgm:cxn modelId="{BF4F2CC6-DE49-4B6B-AA50-F917566451A1}" type="presOf" srcId="{3BD76D4B-A79D-483A-BE55-A5606875AE80}" destId="{47AA86F1-A0D2-43DF-9A2B-FD6D5210C346}" srcOrd="1" destOrd="0" presId="urn:microsoft.com/office/officeart/2005/8/layout/process5"/>
    <dgm:cxn modelId="{3F4A8DEF-F0EE-4FF8-AD75-0496CA06C06C}" srcId="{C0AD12BA-7999-4144-9329-4E80C45948E0}" destId="{15982540-A377-4C7F-B672-951CE6F8D675}" srcOrd="0" destOrd="0" parTransId="{AD8E8017-2F04-4541-8A70-CBEBC909C96B}" sibTransId="{B409B2E6-72C8-43FD-9B78-9CF4E8115F43}"/>
    <dgm:cxn modelId="{EBABA6F2-C19C-4AE6-82BF-77D6803CF3B3}" type="presOf" srcId="{B409B2E6-72C8-43FD-9B78-9CF4E8115F43}" destId="{AD0CD410-A729-4B9E-AFBC-673A1B8EFC79}" srcOrd="0" destOrd="0" presId="urn:microsoft.com/office/officeart/2005/8/layout/process5"/>
    <dgm:cxn modelId="{753D76A9-8DAE-4E82-811A-AC0B03ADAD2D}" type="presParOf" srcId="{9C1744F6-55C1-49A0-A3DA-1E2CF9EC039D}" destId="{BB8A6A19-A78F-4845-AB76-0B0285C42077}" srcOrd="0" destOrd="0" presId="urn:microsoft.com/office/officeart/2005/8/layout/process5"/>
    <dgm:cxn modelId="{EC7A0A93-8407-4A06-8877-0A95A997CBB7}" type="presParOf" srcId="{9C1744F6-55C1-49A0-A3DA-1E2CF9EC039D}" destId="{AD0CD410-A729-4B9E-AFBC-673A1B8EFC79}" srcOrd="1" destOrd="0" presId="urn:microsoft.com/office/officeart/2005/8/layout/process5"/>
    <dgm:cxn modelId="{E42FCF0E-F01B-4A8C-B0F5-8803718901E9}" type="presParOf" srcId="{AD0CD410-A729-4B9E-AFBC-673A1B8EFC79}" destId="{6BA93F8E-56FC-4EDB-86FA-1710A7E16A06}" srcOrd="0" destOrd="0" presId="urn:microsoft.com/office/officeart/2005/8/layout/process5"/>
    <dgm:cxn modelId="{B750EFB3-4E98-4551-BCBB-FAA8D5F6CF5F}" type="presParOf" srcId="{9C1744F6-55C1-49A0-A3DA-1E2CF9EC039D}" destId="{B7830F8C-C417-4320-A4F9-94AAC94CF22B}" srcOrd="2" destOrd="0" presId="urn:microsoft.com/office/officeart/2005/8/layout/process5"/>
    <dgm:cxn modelId="{86F700A9-2060-4774-B814-9B7DBC8AE138}" type="presParOf" srcId="{9C1744F6-55C1-49A0-A3DA-1E2CF9EC039D}" destId="{C45FBB04-A710-4A4E-AE4D-DCC6D4AD087F}" srcOrd="3" destOrd="0" presId="urn:microsoft.com/office/officeart/2005/8/layout/process5"/>
    <dgm:cxn modelId="{52D3F568-699D-4F06-8303-D2FD0E3269DE}" type="presParOf" srcId="{C45FBB04-A710-4A4E-AE4D-DCC6D4AD087F}" destId="{47AA86F1-A0D2-43DF-9A2B-FD6D5210C346}" srcOrd="0" destOrd="0" presId="urn:microsoft.com/office/officeart/2005/8/layout/process5"/>
    <dgm:cxn modelId="{9D2C3CE4-5223-4A25-A925-0BD1F46C8FF7}" type="presParOf" srcId="{9C1744F6-55C1-49A0-A3DA-1E2CF9EC039D}" destId="{9B1E513A-0FC7-468F-8D17-9926248F2705}" srcOrd="4" destOrd="0" presId="urn:microsoft.com/office/officeart/2005/8/layout/process5"/>
    <dgm:cxn modelId="{1C398A46-6F84-451A-9C56-E8763D2EE49C}" type="presParOf" srcId="{9C1744F6-55C1-49A0-A3DA-1E2CF9EC039D}" destId="{A01D5848-4A7D-4BDF-9FC5-CB641F755E2D}" srcOrd="5" destOrd="0" presId="urn:microsoft.com/office/officeart/2005/8/layout/process5"/>
    <dgm:cxn modelId="{52C51748-D240-4099-A2D2-752F5BA92A24}" type="presParOf" srcId="{A01D5848-4A7D-4BDF-9FC5-CB641F755E2D}" destId="{1321514B-5037-4317-A636-17902AE841C8}" srcOrd="0" destOrd="0" presId="urn:microsoft.com/office/officeart/2005/8/layout/process5"/>
    <dgm:cxn modelId="{A1070494-5EA0-439F-9C2E-33F577419EBA}" type="presParOf" srcId="{9C1744F6-55C1-49A0-A3DA-1E2CF9EC039D}" destId="{0950509A-77E8-44D7-8667-5CDF18865D3B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96893CA1-F8BB-46B1-AF02-87B60E0F0490}" type="doc">
      <dgm:prSet loTypeId="urn:microsoft.com/office/officeart/2016/7/layout/VerticalSolidAction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818E489-A7E9-4CE2-B8DD-CA2320CE7786}">
      <dgm:prSet/>
      <dgm:spPr/>
      <dgm:t>
        <a:bodyPr/>
        <a:lstStyle/>
        <a:p>
          <a:r>
            <a:rPr lang="en-US"/>
            <a:t>Prioritise</a:t>
          </a:r>
        </a:p>
      </dgm:t>
    </dgm:pt>
    <dgm:pt modelId="{45804909-67A0-4A52-A484-44F50FF44164}" type="parTrans" cxnId="{BF0330EA-B61D-4B09-8624-BE5A96387BB1}">
      <dgm:prSet/>
      <dgm:spPr/>
      <dgm:t>
        <a:bodyPr/>
        <a:lstStyle/>
        <a:p>
          <a:endParaRPr lang="en-US"/>
        </a:p>
      </dgm:t>
    </dgm:pt>
    <dgm:pt modelId="{CA30FD41-2C4B-4E8B-97D6-CAC17D49E204}" type="sibTrans" cxnId="{BF0330EA-B61D-4B09-8624-BE5A96387BB1}">
      <dgm:prSet/>
      <dgm:spPr/>
      <dgm:t>
        <a:bodyPr/>
        <a:lstStyle/>
        <a:p>
          <a:endParaRPr lang="en-US"/>
        </a:p>
      </dgm:t>
    </dgm:pt>
    <dgm:pt modelId="{69CC5608-A333-49A1-83EE-A404E8AE9D8B}">
      <dgm:prSet/>
      <dgm:spPr/>
      <dgm:t>
        <a:bodyPr/>
        <a:lstStyle/>
        <a:p>
          <a:r>
            <a:rPr lang="en-US"/>
            <a:t>Prioritise interoperability and shared data standards.</a:t>
          </a:r>
        </a:p>
      </dgm:t>
    </dgm:pt>
    <dgm:pt modelId="{313121EB-B5D2-4850-9911-00510FA23F59}" type="parTrans" cxnId="{79B53A28-CCE1-4726-A6BA-343C411D857E}">
      <dgm:prSet/>
      <dgm:spPr/>
      <dgm:t>
        <a:bodyPr/>
        <a:lstStyle/>
        <a:p>
          <a:endParaRPr lang="en-US"/>
        </a:p>
      </dgm:t>
    </dgm:pt>
    <dgm:pt modelId="{248FE48A-2624-4D7C-A7E8-6C4DACB08595}" type="sibTrans" cxnId="{79B53A28-CCE1-4726-A6BA-343C411D857E}">
      <dgm:prSet/>
      <dgm:spPr/>
      <dgm:t>
        <a:bodyPr/>
        <a:lstStyle/>
        <a:p>
          <a:endParaRPr lang="en-US"/>
        </a:p>
      </dgm:t>
    </dgm:pt>
    <dgm:pt modelId="{479A3906-3332-4980-BF9D-E2A4CFD65A12}">
      <dgm:prSet/>
      <dgm:spPr/>
      <dgm:t>
        <a:bodyPr/>
        <a:lstStyle/>
        <a:p>
          <a:r>
            <a:rPr lang="en-US"/>
            <a:t>Invest in</a:t>
          </a:r>
        </a:p>
      </dgm:t>
    </dgm:pt>
    <dgm:pt modelId="{DABC9655-74E6-44DE-983C-FE5B7EA65335}" type="parTrans" cxnId="{A1EE9046-67E7-4F8B-B53D-93A122B6C456}">
      <dgm:prSet/>
      <dgm:spPr/>
      <dgm:t>
        <a:bodyPr/>
        <a:lstStyle/>
        <a:p>
          <a:endParaRPr lang="en-US"/>
        </a:p>
      </dgm:t>
    </dgm:pt>
    <dgm:pt modelId="{29CF7413-174A-4685-A790-8261C39DA50F}" type="sibTrans" cxnId="{A1EE9046-67E7-4F8B-B53D-93A122B6C456}">
      <dgm:prSet/>
      <dgm:spPr/>
      <dgm:t>
        <a:bodyPr/>
        <a:lstStyle/>
        <a:p>
          <a:endParaRPr lang="en-US"/>
        </a:p>
      </dgm:t>
    </dgm:pt>
    <dgm:pt modelId="{59C7092E-0753-441C-9A64-BBED7FF19DDE}">
      <dgm:prSet/>
      <dgm:spPr/>
      <dgm:t>
        <a:bodyPr/>
        <a:lstStyle/>
        <a:p>
          <a:r>
            <a:rPr lang="en-US"/>
            <a:t>Invest in digital skills and leadership development.</a:t>
          </a:r>
        </a:p>
      </dgm:t>
    </dgm:pt>
    <dgm:pt modelId="{BC07B2A0-8989-4110-8F17-B47C82F5F203}" type="parTrans" cxnId="{B39C5771-653C-4DB9-9C38-A4C4D30A74F8}">
      <dgm:prSet/>
      <dgm:spPr/>
      <dgm:t>
        <a:bodyPr/>
        <a:lstStyle/>
        <a:p>
          <a:endParaRPr lang="en-US"/>
        </a:p>
      </dgm:t>
    </dgm:pt>
    <dgm:pt modelId="{9572DFDE-E02D-4A8B-B753-96495C7B322E}" type="sibTrans" cxnId="{B39C5771-653C-4DB9-9C38-A4C4D30A74F8}">
      <dgm:prSet/>
      <dgm:spPr/>
      <dgm:t>
        <a:bodyPr/>
        <a:lstStyle/>
        <a:p>
          <a:endParaRPr lang="en-US"/>
        </a:p>
      </dgm:t>
    </dgm:pt>
    <dgm:pt modelId="{DEBBF491-8B3D-4D00-B2E4-4F5FF77E064D}">
      <dgm:prSet/>
      <dgm:spPr/>
      <dgm:t>
        <a:bodyPr/>
        <a:lstStyle/>
        <a:p>
          <a:r>
            <a:rPr lang="en-US"/>
            <a:t>Address</a:t>
          </a:r>
        </a:p>
      </dgm:t>
    </dgm:pt>
    <dgm:pt modelId="{0C806052-1F6A-48AB-8FB1-B341CC18D516}" type="parTrans" cxnId="{397C97AE-6FFB-4F15-9E8E-9C9760B7F615}">
      <dgm:prSet/>
      <dgm:spPr/>
      <dgm:t>
        <a:bodyPr/>
        <a:lstStyle/>
        <a:p>
          <a:endParaRPr lang="en-US"/>
        </a:p>
      </dgm:t>
    </dgm:pt>
    <dgm:pt modelId="{652F48CB-9542-497C-9AD9-46647DE54668}" type="sibTrans" cxnId="{397C97AE-6FFB-4F15-9E8E-9C9760B7F615}">
      <dgm:prSet/>
      <dgm:spPr/>
      <dgm:t>
        <a:bodyPr/>
        <a:lstStyle/>
        <a:p>
          <a:endParaRPr lang="en-US"/>
        </a:p>
      </dgm:t>
    </dgm:pt>
    <dgm:pt modelId="{1B553B18-7847-4F3F-A9FF-1E3F11CC1DAF}">
      <dgm:prSet/>
      <dgm:spPr/>
      <dgm:t>
        <a:bodyPr/>
        <a:lstStyle/>
        <a:p>
          <a:r>
            <a:rPr lang="en-US"/>
            <a:t>Address digital exclusion through targeted support.</a:t>
          </a:r>
        </a:p>
      </dgm:t>
    </dgm:pt>
    <dgm:pt modelId="{3FBC92CF-DC12-4958-8474-EBB6EBFA370D}" type="parTrans" cxnId="{E2F657A0-4CB0-4BB6-94A5-F76E6164144D}">
      <dgm:prSet/>
      <dgm:spPr/>
      <dgm:t>
        <a:bodyPr/>
        <a:lstStyle/>
        <a:p>
          <a:endParaRPr lang="en-US"/>
        </a:p>
      </dgm:t>
    </dgm:pt>
    <dgm:pt modelId="{58DCF0EE-E080-4E77-B585-9BF7F39A7AC1}" type="sibTrans" cxnId="{E2F657A0-4CB0-4BB6-94A5-F76E6164144D}">
      <dgm:prSet/>
      <dgm:spPr/>
      <dgm:t>
        <a:bodyPr/>
        <a:lstStyle/>
        <a:p>
          <a:endParaRPr lang="en-US"/>
        </a:p>
      </dgm:t>
    </dgm:pt>
    <dgm:pt modelId="{7DE3843C-7E6C-4018-AA5E-144539893241}">
      <dgm:prSet/>
      <dgm:spPr/>
      <dgm:t>
        <a:bodyPr/>
        <a:lstStyle/>
        <a:p>
          <a:r>
            <a:rPr lang="en-US"/>
            <a:t>Embed</a:t>
          </a:r>
        </a:p>
      </dgm:t>
    </dgm:pt>
    <dgm:pt modelId="{9ADA6F11-40BC-4470-A01A-AA81903B5114}" type="parTrans" cxnId="{552AA0D2-DEED-4A12-A337-9F722C940FDC}">
      <dgm:prSet/>
      <dgm:spPr/>
      <dgm:t>
        <a:bodyPr/>
        <a:lstStyle/>
        <a:p>
          <a:endParaRPr lang="en-US"/>
        </a:p>
      </dgm:t>
    </dgm:pt>
    <dgm:pt modelId="{F51EFEDC-9AA9-467C-842A-8A161675AD73}" type="sibTrans" cxnId="{552AA0D2-DEED-4A12-A337-9F722C940FDC}">
      <dgm:prSet/>
      <dgm:spPr/>
      <dgm:t>
        <a:bodyPr/>
        <a:lstStyle/>
        <a:p>
          <a:endParaRPr lang="en-US"/>
        </a:p>
      </dgm:t>
    </dgm:pt>
    <dgm:pt modelId="{14B106CE-B48D-42D2-BFA8-06A55060E3E4}">
      <dgm:prSet/>
      <dgm:spPr/>
      <dgm:t>
        <a:bodyPr/>
        <a:lstStyle/>
        <a:p>
          <a:r>
            <a:rPr lang="en-US"/>
            <a:t>Embed evaluation and benefits tracking in every initiative.</a:t>
          </a:r>
        </a:p>
      </dgm:t>
    </dgm:pt>
    <dgm:pt modelId="{F41D2614-7F75-45B1-A0F1-EE81AF6DA55E}" type="parTrans" cxnId="{8CD0C3D1-A04A-411A-900D-1AA784D8A6DA}">
      <dgm:prSet/>
      <dgm:spPr/>
      <dgm:t>
        <a:bodyPr/>
        <a:lstStyle/>
        <a:p>
          <a:endParaRPr lang="en-US"/>
        </a:p>
      </dgm:t>
    </dgm:pt>
    <dgm:pt modelId="{4609F33B-3E68-4302-B07A-6F559E564386}" type="sibTrans" cxnId="{8CD0C3D1-A04A-411A-900D-1AA784D8A6DA}">
      <dgm:prSet/>
      <dgm:spPr/>
      <dgm:t>
        <a:bodyPr/>
        <a:lstStyle/>
        <a:p>
          <a:endParaRPr lang="en-US"/>
        </a:p>
      </dgm:t>
    </dgm:pt>
    <dgm:pt modelId="{372A8E74-751C-42FC-B5F8-E767A42D0FA6}">
      <dgm:prSet/>
      <dgm:spPr/>
      <dgm:t>
        <a:bodyPr/>
        <a:lstStyle/>
        <a:p>
          <a:r>
            <a:rPr lang="en-US"/>
            <a:t>Foster</a:t>
          </a:r>
        </a:p>
      </dgm:t>
    </dgm:pt>
    <dgm:pt modelId="{56732F18-101D-45EF-9A6D-5EDD9DCC1686}" type="parTrans" cxnId="{9EC2DE01-CB64-4C8F-A30D-1EF1C900B2EC}">
      <dgm:prSet/>
      <dgm:spPr/>
      <dgm:t>
        <a:bodyPr/>
        <a:lstStyle/>
        <a:p>
          <a:endParaRPr lang="en-US"/>
        </a:p>
      </dgm:t>
    </dgm:pt>
    <dgm:pt modelId="{D6F26EC2-E9AB-4C3F-8AFA-9725916781B0}" type="sibTrans" cxnId="{9EC2DE01-CB64-4C8F-A30D-1EF1C900B2EC}">
      <dgm:prSet/>
      <dgm:spPr/>
      <dgm:t>
        <a:bodyPr/>
        <a:lstStyle/>
        <a:p>
          <a:endParaRPr lang="en-US"/>
        </a:p>
      </dgm:t>
    </dgm:pt>
    <dgm:pt modelId="{3218F109-8B65-4922-B82E-CF8D71E6A96A}">
      <dgm:prSet/>
      <dgm:spPr/>
      <dgm:t>
        <a:bodyPr/>
        <a:lstStyle/>
        <a:p>
          <a:r>
            <a:rPr lang="en-US"/>
            <a:t>Foster collaboration between NHS, social care, academia, and tech industry.</a:t>
          </a:r>
        </a:p>
      </dgm:t>
    </dgm:pt>
    <dgm:pt modelId="{95539430-9473-4C6F-B158-505755EFE601}" type="parTrans" cxnId="{CB6052F0-A992-4E0D-9472-2F188C53A361}">
      <dgm:prSet/>
      <dgm:spPr/>
      <dgm:t>
        <a:bodyPr/>
        <a:lstStyle/>
        <a:p>
          <a:endParaRPr lang="en-US"/>
        </a:p>
      </dgm:t>
    </dgm:pt>
    <dgm:pt modelId="{76D44459-773F-46FD-8565-F280FC3A6728}" type="sibTrans" cxnId="{CB6052F0-A992-4E0D-9472-2F188C53A361}">
      <dgm:prSet/>
      <dgm:spPr/>
      <dgm:t>
        <a:bodyPr/>
        <a:lstStyle/>
        <a:p>
          <a:endParaRPr lang="en-US"/>
        </a:p>
      </dgm:t>
    </dgm:pt>
    <dgm:pt modelId="{06A6F6F1-6842-40B8-B7CE-B522E9D0F2EE}" type="pres">
      <dgm:prSet presAssocID="{96893CA1-F8BB-46B1-AF02-87B60E0F0490}" presName="Name0" presStyleCnt="0">
        <dgm:presLayoutVars>
          <dgm:dir/>
          <dgm:animLvl val="lvl"/>
          <dgm:resizeHandles val="exact"/>
        </dgm:presLayoutVars>
      </dgm:prSet>
      <dgm:spPr/>
    </dgm:pt>
    <dgm:pt modelId="{E194C3CD-B946-47D2-B253-BC56376B1018}" type="pres">
      <dgm:prSet presAssocID="{A818E489-A7E9-4CE2-B8DD-CA2320CE7786}" presName="linNode" presStyleCnt="0"/>
      <dgm:spPr/>
    </dgm:pt>
    <dgm:pt modelId="{DC26E282-E342-4AA4-A091-207C5005E61F}" type="pres">
      <dgm:prSet presAssocID="{A818E489-A7E9-4CE2-B8DD-CA2320CE7786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1C7D469E-E74D-4369-81A7-7D168EC67544}" type="pres">
      <dgm:prSet presAssocID="{A818E489-A7E9-4CE2-B8DD-CA2320CE7786}" presName="descendantText" presStyleLbl="alignAccFollowNode1" presStyleIdx="0" presStyleCnt="5">
        <dgm:presLayoutVars>
          <dgm:bulletEnabled/>
        </dgm:presLayoutVars>
      </dgm:prSet>
      <dgm:spPr/>
    </dgm:pt>
    <dgm:pt modelId="{D17850DE-65F2-4EC1-AEFE-A39988466E3F}" type="pres">
      <dgm:prSet presAssocID="{CA30FD41-2C4B-4E8B-97D6-CAC17D49E204}" presName="sp" presStyleCnt="0"/>
      <dgm:spPr/>
    </dgm:pt>
    <dgm:pt modelId="{84801697-B761-4982-9366-3C5273903C8F}" type="pres">
      <dgm:prSet presAssocID="{479A3906-3332-4980-BF9D-E2A4CFD65A12}" presName="linNode" presStyleCnt="0"/>
      <dgm:spPr/>
    </dgm:pt>
    <dgm:pt modelId="{53FA42E7-D19F-4173-9D6A-94268D6BAF3A}" type="pres">
      <dgm:prSet presAssocID="{479A3906-3332-4980-BF9D-E2A4CFD65A12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4B5D6114-0980-4FF6-9159-D92B02BAB2A2}" type="pres">
      <dgm:prSet presAssocID="{479A3906-3332-4980-BF9D-E2A4CFD65A12}" presName="descendantText" presStyleLbl="alignAccFollowNode1" presStyleIdx="1" presStyleCnt="5">
        <dgm:presLayoutVars>
          <dgm:bulletEnabled/>
        </dgm:presLayoutVars>
      </dgm:prSet>
      <dgm:spPr/>
    </dgm:pt>
    <dgm:pt modelId="{737C7F12-03F2-4BF9-87A0-73C1444A0490}" type="pres">
      <dgm:prSet presAssocID="{29CF7413-174A-4685-A790-8261C39DA50F}" presName="sp" presStyleCnt="0"/>
      <dgm:spPr/>
    </dgm:pt>
    <dgm:pt modelId="{8D2C6271-05C1-4D8E-9A26-C813A297EB90}" type="pres">
      <dgm:prSet presAssocID="{DEBBF491-8B3D-4D00-B2E4-4F5FF77E064D}" presName="linNode" presStyleCnt="0"/>
      <dgm:spPr/>
    </dgm:pt>
    <dgm:pt modelId="{625127C2-DA17-4303-BBA7-4EF767450B6B}" type="pres">
      <dgm:prSet presAssocID="{DEBBF491-8B3D-4D00-B2E4-4F5FF77E064D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461DE3F1-8270-4BA8-ABDA-B9C7A0D4A89C}" type="pres">
      <dgm:prSet presAssocID="{DEBBF491-8B3D-4D00-B2E4-4F5FF77E064D}" presName="descendantText" presStyleLbl="alignAccFollowNode1" presStyleIdx="2" presStyleCnt="5">
        <dgm:presLayoutVars>
          <dgm:bulletEnabled/>
        </dgm:presLayoutVars>
      </dgm:prSet>
      <dgm:spPr/>
    </dgm:pt>
    <dgm:pt modelId="{A7849F5E-DE3D-451B-8DEF-FB5C40735793}" type="pres">
      <dgm:prSet presAssocID="{652F48CB-9542-497C-9AD9-46647DE54668}" presName="sp" presStyleCnt="0"/>
      <dgm:spPr/>
    </dgm:pt>
    <dgm:pt modelId="{971E7839-10F2-4698-9E07-E73FEEE8D120}" type="pres">
      <dgm:prSet presAssocID="{7DE3843C-7E6C-4018-AA5E-144539893241}" presName="linNode" presStyleCnt="0"/>
      <dgm:spPr/>
    </dgm:pt>
    <dgm:pt modelId="{AF9F6562-4F80-420F-9D3A-61A93CFC7E57}" type="pres">
      <dgm:prSet presAssocID="{7DE3843C-7E6C-4018-AA5E-144539893241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942E22BD-6C6E-436B-82F4-8604B74BC2BA}" type="pres">
      <dgm:prSet presAssocID="{7DE3843C-7E6C-4018-AA5E-144539893241}" presName="descendantText" presStyleLbl="alignAccFollowNode1" presStyleIdx="3" presStyleCnt="5">
        <dgm:presLayoutVars>
          <dgm:bulletEnabled/>
        </dgm:presLayoutVars>
      </dgm:prSet>
      <dgm:spPr/>
    </dgm:pt>
    <dgm:pt modelId="{6AF17C12-31A0-4FD3-8EAC-24C7FF39EE60}" type="pres">
      <dgm:prSet presAssocID="{F51EFEDC-9AA9-467C-842A-8A161675AD73}" presName="sp" presStyleCnt="0"/>
      <dgm:spPr/>
    </dgm:pt>
    <dgm:pt modelId="{64D6502B-8B02-4F23-97BF-389B7433973C}" type="pres">
      <dgm:prSet presAssocID="{372A8E74-751C-42FC-B5F8-E767A42D0FA6}" presName="linNode" presStyleCnt="0"/>
      <dgm:spPr/>
    </dgm:pt>
    <dgm:pt modelId="{326AE825-FAD9-44D1-A88F-0C83A908C477}" type="pres">
      <dgm:prSet presAssocID="{372A8E74-751C-42FC-B5F8-E767A42D0FA6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07C96132-2EB5-4DBC-B7AE-B64A2D655234}" type="pres">
      <dgm:prSet presAssocID="{372A8E74-751C-42FC-B5F8-E767A42D0FA6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9EC2DE01-CB64-4C8F-A30D-1EF1C900B2EC}" srcId="{96893CA1-F8BB-46B1-AF02-87B60E0F0490}" destId="{372A8E74-751C-42FC-B5F8-E767A42D0FA6}" srcOrd="4" destOrd="0" parTransId="{56732F18-101D-45EF-9A6D-5EDD9DCC1686}" sibTransId="{D6F26EC2-E9AB-4C3F-8AFA-9725916781B0}"/>
    <dgm:cxn modelId="{DE3E5F09-E8D8-4E2D-B320-BA2C4683854D}" type="presOf" srcId="{A818E489-A7E9-4CE2-B8DD-CA2320CE7786}" destId="{DC26E282-E342-4AA4-A091-207C5005E61F}" srcOrd="0" destOrd="0" presId="urn:microsoft.com/office/officeart/2016/7/layout/VerticalSolidActionList"/>
    <dgm:cxn modelId="{79B53A28-CCE1-4726-A6BA-343C411D857E}" srcId="{A818E489-A7E9-4CE2-B8DD-CA2320CE7786}" destId="{69CC5608-A333-49A1-83EE-A404E8AE9D8B}" srcOrd="0" destOrd="0" parTransId="{313121EB-B5D2-4850-9911-00510FA23F59}" sibTransId="{248FE48A-2624-4D7C-A7E8-6C4DACB08595}"/>
    <dgm:cxn modelId="{A1EE9046-67E7-4F8B-B53D-93A122B6C456}" srcId="{96893CA1-F8BB-46B1-AF02-87B60E0F0490}" destId="{479A3906-3332-4980-BF9D-E2A4CFD65A12}" srcOrd="1" destOrd="0" parTransId="{DABC9655-74E6-44DE-983C-FE5B7EA65335}" sibTransId="{29CF7413-174A-4685-A790-8261C39DA50F}"/>
    <dgm:cxn modelId="{CAF5CC48-D033-444C-A7B7-2E583BF245C7}" type="presOf" srcId="{1B553B18-7847-4F3F-A9FF-1E3F11CC1DAF}" destId="{461DE3F1-8270-4BA8-ABDA-B9C7A0D4A89C}" srcOrd="0" destOrd="0" presId="urn:microsoft.com/office/officeart/2016/7/layout/VerticalSolidActionList"/>
    <dgm:cxn modelId="{CC257669-F370-49B5-A9DF-DC42A10DCECC}" type="presOf" srcId="{479A3906-3332-4980-BF9D-E2A4CFD65A12}" destId="{53FA42E7-D19F-4173-9D6A-94268D6BAF3A}" srcOrd="0" destOrd="0" presId="urn:microsoft.com/office/officeart/2016/7/layout/VerticalSolidActionList"/>
    <dgm:cxn modelId="{EDAB896B-839D-4B4A-8226-242922CB4ED1}" type="presOf" srcId="{59C7092E-0753-441C-9A64-BBED7FF19DDE}" destId="{4B5D6114-0980-4FF6-9159-D92B02BAB2A2}" srcOrd="0" destOrd="0" presId="urn:microsoft.com/office/officeart/2016/7/layout/VerticalSolidActionList"/>
    <dgm:cxn modelId="{B39C5771-653C-4DB9-9C38-A4C4D30A74F8}" srcId="{479A3906-3332-4980-BF9D-E2A4CFD65A12}" destId="{59C7092E-0753-441C-9A64-BBED7FF19DDE}" srcOrd="0" destOrd="0" parTransId="{BC07B2A0-8989-4110-8F17-B47C82F5F203}" sibTransId="{9572DFDE-E02D-4A8B-B753-96495C7B322E}"/>
    <dgm:cxn modelId="{3D720E5A-40A3-4A32-B9DD-C4FB21CCA458}" type="presOf" srcId="{372A8E74-751C-42FC-B5F8-E767A42D0FA6}" destId="{326AE825-FAD9-44D1-A88F-0C83A908C477}" srcOrd="0" destOrd="0" presId="urn:microsoft.com/office/officeart/2016/7/layout/VerticalSolidActionList"/>
    <dgm:cxn modelId="{E2F657A0-4CB0-4BB6-94A5-F76E6164144D}" srcId="{DEBBF491-8B3D-4D00-B2E4-4F5FF77E064D}" destId="{1B553B18-7847-4F3F-A9FF-1E3F11CC1DAF}" srcOrd="0" destOrd="0" parTransId="{3FBC92CF-DC12-4958-8474-EBB6EBFA370D}" sibTransId="{58DCF0EE-E080-4E77-B585-9BF7F39A7AC1}"/>
    <dgm:cxn modelId="{5ED4E8A8-0E17-4AEA-A54C-EA3B19ABB610}" type="presOf" srcId="{DEBBF491-8B3D-4D00-B2E4-4F5FF77E064D}" destId="{625127C2-DA17-4303-BBA7-4EF767450B6B}" srcOrd="0" destOrd="0" presId="urn:microsoft.com/office/officeart/2016/7/layout/VerticalSolidActionList"/>
    <dgm:cxn modelId="{1CD68EAA-B881-4AE2-8EB9-7EC570590845}" type="presOf" srcId="{3218F109-8B65-4922-B82E-CF8D71E6A96A}" destId="{07C96132-2EB5-4DBC-B7AE-B64A2D655234}" srcOrd="0" destOrd="0" presId="urn:microsoft.com/office/officeart/2016/7/layout/VerticalSolidActionList"/>
    <dgm:cxn modelId="{397C97AE-6FFB-4F15-9E8E-9C9760B7F615}" srcId="{96893CA1-F8BB-46B1-AF02-87B60E0F0490}" destId="{DEBBF491-8B3D-4D00-B2E4-4F5FF77E064D}" srcOrd="2" destOrd="0" parTransId="{0C806052-1F6A-48AB-8FB1-B341CC18D516}" sibTransId="{652F48CB-9542-497C-9AD9-46647DE54668}"/>
    <dgm:cxn modelId="{086C74BA-AA2C-4CFD-9DF5-86451A6809F9}" type="presOf" srcId="{14B106CE-B48D-42D2-BFA8-06A55060E3E4}" destId="{942E22BD-6C6E-436B-82F4-8604B74BC2BA}" srcOrd="0" destOrd="0" presId="urn:microsoft.com/office/officeart/2016/7/layout/VerticalSolidActionList"/>
    <dgm:cxn modelId="{8CD0C3D1-A04A-411A-900D-1AA784D8A6DA}" srcId="{7DE3843C-7E6C-4018-AA5E-144539893241}" destId="{14B106CE-B48D-42D2-BFA8-06A55060E3E4}" srcOrd="0" destOrd="0" parTransId="{F41D2614-7F75-45B1-A0F1-EE81AF6DA55E}" sibTransId="{4609F33B-3E68-4302-B07A-6F559E564386}"/>
    <dgm:cxn modelId="{552AA0D2-DEED-4A12-A337-9F722C940FDC}" srcId="{96893CA1-F8BB-46B1-AF02-87B60E0F0490}" destId="{7DE3843C-7E6C-4018-AA5E-144539893241}" srcOrd="3" destOrd="0" parTransId="{9ADA6F11-40BC-4470-A01A-AA81903B5114}" sibTransId="{F51EFEDC-9AA9-467C-842A-8A161675AD73}"/>
    <dgm:cxn modelId="{9E0171D7-59E6-478C-9AE9-96F0F9DB730F}" type="presOf" srcId="{96893CA1-F8BB-46B1-AF02-87B60E0F0490}" destId="{06A6F6F1-6842-40B8-B7CE-B522E9D0F2EE}" srcOrd="0" destOrd="0" presId="urn:microsoft.com/office/officeart/2016/7/layout/VerticalSolidActionList"/>
    <dgm:cxn modelId="{A90CB6DC-475A-4468-A898-4526B33B5CE4}" type="presOf" srcId="{7DE3843C-7E6C-4018-AA5E-144539893241}" destId="{AF9F6562-4F80-420F-9D3A-61A93CFC7E57}" srcOrd="0" destOrd="0" presId="urn:microsoft.com/office/officeart/2016/7/layout/VerticalSolidActionList"/>
    <dgm:cxn modelId="{7091CFE3-AD01-49E9-865F-6E1573518196}" type="presOf" srcId="{69CC5608-A333-49A1-83EE-A404E8AE9D8B}" destId="{1C7D469E-E74D-4369-81A7-7D168EC67544}" srcOrd="0" destOrd="0" presId="urn:microsoft.com/office/officeart/2016/7/layout/VerticalSolidActionList"/>
    <dgm:cxn modelId="{BF0330EA-B61D-4B09-8624-BE5A96387BB1}" srcId="{96893CA1-F8BB-46B1-AF02-87B60E0F0490}" destId="{A818E489-A7E9-4CE2-B8DD-CA2320CE7786}" srcOrd="0" destOrd="0" parTransId="{45804909-67A0-4A52-A484-44F50FF44164}" sibTransId="{CA30FD41-2C4B-4E8B-97D6-CAC17D49E204}"/>
    <dgm:cxn modelId="{CB6052F0-A992-4E0D-9472-2F188C53A361}" srcId="{372A8E74-751C-42FC-B5F8-E767A42D0FA6}" destId="{3218F109-8B65-4922-B82E-CF8D71E6A96A}" srcOrd="0" destOrd="0" parTransId="{95539430-9473-4C6F-B158-505755EFE601}" sibTransId="{76D44459-773F-46FD-8565-F280FC3A6728}"/>
    <dgm:cxn modelId="{21E5FE2E-67D7-4AF5-B46C-1539ACE66AB2}" type="presParOf" srcId="{06A6F6F1-6842-40B8-B7CE-B522E9D0F2EE}" destId="{E194C3CD-B946-47D2-B253-BC56376B1018}" srcOrd="0" destOrd="0" presId="urn:microsoft.com/office/officeart/2016/7/layout/VerticalSolidActionList"/>
    <dgm:cxn modelId="{77AECD9B-D28D-4E5E-8CCF-B6B5DEFBC09F}" type="presParOf" srcId="{E194C3CD-B946-47D2-B253-BC56376B1018}" destId="{DC26E282-E342-4AA4-A091-207C5005E61F}" srcOrd="0" destOrd="0" presId="urn:microsoft.com/office/officeart/2016/7/layout/VerticalSolidActionList"/>
    <dgm:cxn modelId="{FFD3AA73-5784-457E-84F5-B60C0E73D840}" type="presParOf" srcId="{E194C3CD-B946-47D2-B253-BC56376B1018}" destId="{1C7D469E-E74D-4369-81A7-7D168EC67544}" srcOrd="1" destOrd="0" presId="urn:microsoft.com/office/officeart/2016/7/layout/VerticalSolidActionList"/>
    <dgm:cxn modelId="{158065DF-3694-47A5-8792-DAD93CFA3D61}" type="presParOf" srcId="{06A6F6F1-6842-40B8-B7CE-B522E9D0F2EE}" destId="{D17850DE-65F2-4EC1-AEFE-A39988466E3F}" srcOrd="1" destOrd="0" presId="urn:microsoft.com/office/officeart/2016/7/layout/VerticalSolidActionList"/>
    <dgm:cxn modelId="{0C498099-08E0-450D-AB9A-8B26E067447B}" type="presParOf" srcId="{06A6F6F1-6842-40B8-B7CE-B522E9D0F2EE}" destId="{84801697-B761-4982-9366-3C5273903C8F}" srcOrd="2" destOrd="0" presId="urn:microsoft.com/office/officeart/2016/7/layout/VerticalSolidActionList"/>
    <dgm:cxn modelId="{FD29DDFF-DDF9-4D74-A862-305AB73C9543}" type="presParOf" srcId="{84801697-B761-4982-9366-3C5273903C8F}" destId="{53FA42E7-D19F-4173-9D6A-94268D6BAF3A}" srcOrd="0" destOrd="0" presId="urn:microsoft.com/office/officeart/2016/7/layout/VerticalSolidActionList"/>
    <dgm:cxn modelId="{8F495002-C3E8-45D9-AAAE-661E4F02EB3A}" type="presParOf" srcId="{84801697-B761-4982-9366-3C5273903C8F}" destId="{4B5D6114-0980-4FF6-9159-D92B02BAB2A2}" srcOrd="1" destOrd="0" presId="urn:microsoft.com/office/officeart/2016/7/layout/VerticalSolidActionList"/>
    <dgm:cxn modelId="{A491676C-9DB7-41B6-8C1C-98CB614FD780}" type="presParOf" srcId="{06A6F6F1-6842-40B8-B7CE-B522E9D0F2EE}" destId="{737C7F12-03F2-4BF9-87A0-73C1444A0490}" srcOrd="3" destOrd="0" presId="urn:microsoft.com/office/officeart/2016/7/layout/VerticalSolidActionList"/>
    <dgm:cxn modelId="{DBCFB800-BBF3-4CB3-AF12-6E22B5C07B69}" type="presParOf" srcId="{06A6F6F1-6842-40B8-B7CE-B522E9D0F2EE}" destId="{8D2C6271-05C1-4D8E-9A26-C813A297EB90}" srcOrd="4" destOrd="0" presId="urn:microsoft.com/office/officeart/2016/7/layout/VerticalSolidActionList"/>
    <dgm:cxn modelId="{BD4698D1-4AF8-4919-A1EC-AC2F3124DB61}" type="presParOf" srcId="{8D2C6271-05C1-4D8E-9A26-C813A297EB90}" destId="{625127C2-DA17-4303-BBA7-4EF767450B6B}" srcOrd="0" destOrd="0" presId="urn:microsoft.com/office/officeart/2016/7/layout/VerticalSolidActionList"/>
    <dgm:cxn modelId="{FE3B59EA-8051-4935-B9FD-7208587201CF}" type="presParOf" srcId="{8D2C6271-05C1-4D8E-9A26-C813A297EB90}" destId="{461DE3F1-8270-4BA8-ABDA-B9C7A0D4A89C}" srcOrd="1" destOrd="0" presId="urn:microsoft.com/office/officeart/2016/7/layout/VerticalSolidActionList"/>
    <dgm:cxn modelId="{8BBA2CAC-BD93-498E-9CD4-07AC35195AC4}" type="presParOf" srcId="{06A6F6F1-6842-40B8-B7CE-B522E9D0F2EE}" destId="{A7849F5E-DE3D-451B-8DEF-FB5C40735793}" srcOrd="5" destOrd="0" presId="urn:microsoft.com/office/officeart/2016/7/layout/VerticalSolidActionList"/>
    <dgm:cxn modelId="{015005AE-59EB-4D05-9123-0E5122D60EDD}" type="presParOf" srcId="{06A6F6F1-6842-40B8-B7CE-B522E9D0F2EE}" destId="{971E7839-10F2-4698-9E07-E73FEEE8D120}" srcOrd="6" destOrd="0" presId="urn:microsoft.com/office/officeart/2016/7/layout/VerticalSolidActionList"/>
    <dgm:cxn modelId="{44EF835B-A822-44E6-BFFA-7A6FAA07AD14}" type="presParOf" srcId="{971E7839-10F2-4698-9E07-E73FEEE8D120}" destId="{AF9F6562-4F80-420F-9D3A-61A93CFC7E57}" srcOrd="0" destOrd="0" presId="urn:microsoft.com/office/officeart/2016/7/layout/VerticalSolidActionList"/>
    <dgm:cxn modelId="{60B51C89-CA3C-4184-8427-61EB7C3D05F7}" type="presParOf" srcId="{971E7839-10F2-4698-9E07-E73FEEE8D120}" destId="{942E22BD-6C6E-436B-82F4-8604B74BC2BA}" srcOrd="1" destOrd="0" presId="urn:microsoft.com/office/officeart/2016/7/layout/VerticalSolidActionList"/>
    <dgm:cxn modelId="{D776A73B-64FB-44CF-9AB5-9C904C6AE18E}" type="presParOf" srcId="{06A6F6F1-6842-40B8-B7CE-B522E9D0F2EE}" destId="{6AF17C12-31A0-4FD3-8EAC-24C7FF39EE60}" srcOrd="7" destOrd="0" presId="urn:microsoft.com/office/officeart/2016/7/layout/VerticalSolidActionList"/>
    <dgm:cxn modelId="{731386E3-25D4-4ED9-9E94-8FB2E2B4C28D}" type="presParOf" srcId="{06A6F6F1-6842-40B8-B7CE-B522E9D0F2EE}" destId="{64D6502B-8B02-4F23-97BF-389B7433973C}" srcOrd="8" destOrd="0" presId="urn:microsoft.com/office/officeart/2016/7/layout/VerticalSolidActionList"/>
    <dgm:cxn modelId="{9D8C8487-1418-4D5B-95E7-02453910DCFB}" type="presParOf" srcId="{64D6502B-8B02-4F23-97BF-389B7433973C}" destId="{326AE825-FAD9-44D1-A88F-0C83A908C477}" srcOrd="0" destOrd="0" presId="urn:microsoft.com/office/officeart/2016/7/layout/VerticalSolidActionList"/>
    <dgm:cxn modelId="{66499FB9-19A8-4235-8581-A2FE526EE4A8}" type="presParOf" srcId="{64D6502B-8B02-4F23-97BF-389B7433973C}" destId="{07C96132-2EB5-4DBC-B7AE-B64A2D655234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28CE6DFE-D7FB-4D8C-B0FC-6D7AD96F920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629AD33-1095-4153-A88E-6FA1BFCE356E}">
      <dgm:prSet/>
      <dgm:spPr/>
      <dgm:t>
        <a:bodyPr/>
        <a:lstStyle/>
        <a:p>
          <a:r>
            <a:rPr lang="en-US"/>
            <a:t>Nation | Key System | Integration Focus</a:t>
          </a:r>
        </a:p>
      </dgm:t>
    </dgm:pt>
    <dgm:pt modelId="{4FB4BD2C-F596-4F56-AB9D-3DF13FE7C141}" type="parTrans" cxnId="{59BBD116-BE2A-4D32-92D9-9003654ECCB4}">
      <dgm:prSet/>
      <dgm:spPr/>
      <dgm:t>
        <a:bodyPr/>
        <a:lstStyle/>
        <a:p>
          <a:endParaRPr lang="en-US"/>
        </a:p>
      </dgm:t>
    </dgm:pt>
    <dgm:pt modelId="{6CC546C5-0C30-4C6D-8D95-971E7491A28D}" type="sibTrans" cxnId="{59BBD116-BE2A-4D32-92D9-9003654ECCB4}">
      <dgm:prSet/>
      <dgm:spPr/>
      <dgm:t>
        <a:bodyPr/>
        <a:lstStyle/>
        <a:p>
          <a:endParaRPr lang="en-US"/>
        </a:p>
      </dgm:t>
    </dgm:pt>
    <dgm:pt modelId="{A9BCA544-AEC0-4A3E-B4A8-B22C38BC3BFA}">
      <dgm:prSet/>
      <dgm:spPr/>
      <dgm:t>
        <a:bodyPr/>
        <a:lstStyle/>
        <a:p>
          <a:r>
            <a:rPr lang="en-US"/>
            <a:t>Wales | WCCIS / DHCW | Single digital record across health &amp; social care</a:t>
          </a:r>
        </a:p>
      </dgm:t>
    </dgm:pt>
    <dgm:pt modelId="{52929901-A9B4-43AE-913F-DDA0DE98F9A0}" type="parTrans" cxnId="{72CF4C12-F0C5-4BA9-A7A3-2D77215C3006}">
      <dgm:prSet/>
      <dgm:spPr/>
      <dgm:t>
        <a:bodyPr/>
        <a:lstStyle/>
        <a:p>
          <a:endParaRPr lang="en-US"/>
        </a:p>
      </dgm:t>
    </dgm:pt>
    <dgm:pt modelId="{2A89FC6C-2509-4C27-8834-8D88028E443B}" type="sibTrans" cxnId="{72CF4C12-F0C5-4BA9-A7A3-2D77215C3006}">
      <dgm:prSet/>
      <dgm:spPr/>
      <dgm:t>
        <a:bodyPr/>
        <a:lstStyle/>
        <a:p>
          <a:endParaRPr lang="en-US"/>
        </a:p>
      </dgm:t>
    </dgm:pt>
    <dgm:pt modelId="{82622C13-8053-4AE0-BA0B-7F0FD16367D5}">
      <dgm:prSet/>
      <dgm:spPr/>
      <dgm:t>
        <a:bodyPr/>
        <a:lstStyle/>
        <a:p>
          <a:r>
            <a:rPr lang="en-US"/>
            <a:t>Scotland | National Digital Health &amp; Care Strategy | Regional innovation and citizen access via “Near Me”</a:t>
          </a:r>
        </a:p>
      </dgm:t>
    </dgm:pt>
    <dgm:pt modelId="{E49096CF-7E85-42C4-909B-1D0F94110A6B}" type="parTrans" cxnId="{28BDA4BD-6691-48BD-86AB-4E19192D99DF}">
      <dgm:prSet/>
      <dgm:spPr/>
      <dgm:t>
        <a:bodyPr/>
        <a:lstStyle/>
        <a:p>
          <a:endParaRPr lang="en-US"/>
        </a:p>
      </dgm:t>
    </dgm:pt>
    <dgm:pt modelId="{CB86F7A6-3CD9-482C-8829-4ED87B53FFA9}" type="sibTrans" cxnId="{28BDA4BD-6691-48BD-86AB-4E19192D99DF}">
      <dgm:prSet/>
      <dgm:spPr/>
      <dgm:t>
        <a:bodyPr/>
        <a:lstStyle/>
        <a:p>
          <a:endParaRPr lang="en-US"/>
        </a:p>
      </dgm:t>
    </dgm:pt>
    <dgm:pt modelId="{B9B48943-59EC-40B9-B2EB-3933A99998A5}">
      <dgm:prSet/>
      <dgm:spPr/>
      <dgm:t>
        <a:bodyPr/>
        <a:lstStyle/>
        <a:p>
          <a:r>
            <a:rPr lang="en-US" dirty="0"/>
            <a:t>N. Ireland | Encompass programme | Unified electronic care record for all sectors</a:t>
          </a:r>
        </a:p>
      </dgm:t>
    </dgm:pt>
    <dgm:pt modelId="{A2547EAD-CEC1-4C0F-89EB-040D585C2F9B}" type="parTrans" cxnId="{7FDD2859-EA41-4928-858F-1E4DCE0116D6}">
      <dgm:prSet/>
      <dgm:spPr/>
      <dgm:t>
        <a:bodyPr/>
        <a:lstStyle/>
        <a:p>
          <a:endParaRPr lang="en-US"/>
        </a:p>
      </dgm:t>
    </dgm:pt>
    <dgm:pt modelId="{BFE3536E-DF53-4CC2-AC92-D2ED16DC8E64}" type="sibTrans" cxnId="{7FDD2859-EA41-4928-858F-1E4DCE0116D6}">
      <dgm:prSet/>
      <dgm:spPr/>
      <dgm:t>
        <a:bodyPr/>
        <a:lstStyle/>
        <a:p>
          <a:endParaRPr lang="en-US"/>
        </a:p>
      </dgm:t>
    </dgm:pt>
    <dgm:pt modelId="{C9D76428-5075-4524-B152-BE41C212D894}">
      <dgm:prSet/>
      <dgm:spPr/>
      <dgm:t>
        <a:bodyPr/>
        <a:lstStyle/>
        <a:p>
          <a:r>
            <a:rPr lang="en-US"/>
            <a:t>England | ICS Shared Care Records | Variable maturity and mixed supplier landscape</a:t>
          </a:r>
        </a:p>
      </dgm:t>
    </dgm:pt>
    <dgm:pt modelId="{F6AA8A4E-5877-4F61-B992-E94C9ED77429}" type="parTrans" cxnId="{EF95040E-CB88-4858-AC2A-DF4E6F63E808}">
      <dgm:prSet/>
      <dgm:spPr/>
      <dgm:t>
        <a:bodyPr/>
        <a:lstStyle/>
        <a:p>
          <a:endParaRPr lang="en-US"/>
        </a:p>
      </dgm:t>
    </dgm:pt>
    <dgm:pt modelId="{316327AD-A0A6-4B97-9860-511EE5401C84}" type="sibTrans" cxnId="{EF95040E-CB88-4858-AC2A-DF4E6F63E808}">
      <dgm:prSet/>
      <dgm:spPr/>
      <dgm:t>
        <a:bodyPr/>
        <a:lstStyle/>
        <a:p>
          <a:endParaRPr lang="en-US"/>
        </a:p>
      </dgm:t>
    </dgm:pt>
    <dgm:pt modelId="{4B7CEE6A-FCCA-4B3B-8DA9-ACE407CD8997}" type="pres">
      <dgm:prSet presAssocID="{28CE6DFE-D7FB-4D8C-B0FC-6D7AD96F920C}" presName="root" presStyleCnt="0">
        <dgm:presLayoutVars>
          <dgm:dir/>
          <dgm:resizeHandles val="exact"/>
        </dgm:presLayoutVars>
      </dgm:prSet>
      <dgm:spPr/>
    </dgm:pt>
    <dgm:pt modelId="{1D1D6C3E-96C1-4B5F-AFF7-1B04F502DAFC}" type="pres">
      <dgm:prSet presAssocID="{B629AD33-1095-4153-A88E-6FA1BFCE356E}" presName="compNode" presStyleCnt="0"/>
      <dgm:spPr/>
    </dgm:pt>
    <dgm:pt modelId="{F5C30CFD-759C-477A-AD90-838DCFBDB97E}" type="pres">
      <dgm:prSet presAssocID="{B629AD33-1095-4153-A88E-6FA1BFCE356E}" presName="bgRect" presStyleLbl="bgShp" presStyleIdx="0" presStyleCnt="5"/>
      <dgm:spPr/>
    </dgm:pt>
    <dgm:pt modelId="{CA2EC0C9-A4AF-41EE-AEFE-85EDDBE7904C}" type="pres">
      <dgm:prSet presAssocID="{B629AD33-1095-4153-A88E-6FA1BFCE356E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A0B18563-03A5-42C1-BD4D-1641FC9A9EC8}" type="pres">
      <dgm:prSet presAssocID="{B629AD33-1095-4153-A88E-6FA1BFCE356E}" presName="spaceRect" presStyleCnt="0"/>
      <dgm:spPr/>
    </dgm:pt>
    <dgm:pt modelId="{2193B607-F90A-4A39-B3E6-7609FA7797CB}" type="pres">
      <dgm:prSet presAssocID="{B629AD33-1095-4153-A88E-6FA1BFCE356E}" presName="parTx" presStyleLbl="revTx" presStyleIdx="0" presStyleCnt="5">
        <dgm:presLayoutVars>
          <dgm:chMax val="0"/>
          <dgm:chPref val="0"/>
        </dgm:presLayoutVars>
      </dgm:prSet>
      <dgm:spPr/>
    </dgm:pt>
    <dgm:pt modelId="{59AE2FC9-6AD5-47ED-B643-6018C2FB2C7A}" type="pres">
      <dgm:prSet presAssocID="{6CC546C5-0C30-4C6D-8D95-971E7491A28D}" presName="sibTrans" presStyleCnt="0"/>
      <dgm:spPr/>
    </dgm:pt>
    <dgm:pt modelId="{5A3E90E4-ACE7-41B1-B158-5CCF7F64C276}" type="pres">
      <dgm:prSet presAssocID="{A9BCA544-AEC0-4A3E-B4A8-B22C38BC3BFA}" presName="compNode" presStyleCnt="0"/>
      <dgm:spPr/>
    </dgm:pt>
    <dgm:pt modelId="{5AF685A2-3EBB-488A-83CA-1F465DB7FBF8}" type="pres">
      <dgm:prSet presAssocID="{A9BCA544-AEC0-4A3E-B4A8-B22C38BC3BFA}" presName="bgRect" presStyleLbl="bgShp" presStyleIdx="1" presStyleCnt="5"/>
      <dgm:spPr/>
    </dgm:pt>
    <dgm:pt modelId="{5EFCA6CE-299E-4F2D-9DBD-D4339BE20EA7}" type="pres">
      <dgm:prSet presAssocID="{A9BCA544-AEC0-4A3E-B4A8-B22C38BC3BFA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400F33AD-C0E4-43ED-A061-1BB615269DEF}" type="pres">
      <dgm:prSet presAssocID="{A9BCA544-AEC0-4A3E-B4A8-B22C38BC3BFA}" presName="spaceRect" presStyleCnt="0"/>
      <dgm:spPr/>
    </dgm:pt>
    <dgm:pt modelId="{A851E03E-AF67-4C31-89E9-8F5B430D8F19}" type="pres">
      <dgm:prSet presAssocID="{A9BCA544-AEC0-4A3E-B4A8-B22C38BC3BFA}" presName="parTx" presStyleLbl="revTx" presStyleIdx="1" presStyleCnt="5">
        <dgm:presLayoutVars>
          <dgm:chMax val="0"/>
          <dgm:chPref val="0"/>
        </dgm:presLayoutVars>
      </dgm:prSet>
      <dgm:spPr/>
    </dgm:pt>
    <dgm:pt modelId="{D8B63482-8713-44C8-A22B-FB21E1033883}" type="pres">
      <dgm:prSet presAssocID="{2A89FC6C-2509-4C27-8834-8D88028E443B}" presName="sibTrans" presStyleCnt="0"/>
      <dgm:spPr/>
    </dgm:pt>
    <dgm:pt modelId="{75271DDA-F857-445C-992B-CFF6D695D099}" type="pres">
      <dgm:prSet presAssocID="{82622C13-8053-4AE0-BA0B-7F0FD16367D5}" presName="compNode" presStyleCnt="0"/>
      <dgm:spPr/>
    </dgm:pt>
    <dgm:pt modelId="{4736D183-45BE-45E2-8155-A98D25E30A5F}" type="pres">
      <dgm:prSet presAssocID="{82622C13-8053-4AE0-BA0B-7F0FD16367D5}" presName="bgRect" presStyleLbl="bgShp" presStyleIdx="2" presStyleCnt="5"/>
      <dgm:spPr/>
    </dgm:pt>
    <dgm:pt modelId="{6DBF3FEF-0F8B-4E98-BB04-59E1FCCF09FE}" type="pres">
      <dgm:prSet presAssocID="{82622C13-8053-4AE0-BA0B-7F0FD16367D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066FBD93-6336-4509-BE96-1EC04C93359A}" type="pres">
      <dgm:prSet presAssocID="{82622C13-8053-4AE0-BA0B-7F0FD16367D5}" presName="spaceRect" presStyleCnt="0"/>
      <dgm:spPr/>
    </dgm:pt>
    <dgm:pt modelId="{76C937E6-2215-4CDA-8B57-E92AFFC6A09B}" type="pres">
      <dgm:prSet presAssocID="{82622C13-8053-4AE0-BA0B-7F0FD16367D5}" presName="parTx" presStyleLbl="revTx" presStyleIdx="2" presStyleCnt="5">
        <dgm:presLayoutVars>
          <dgm:chMax val="0"/>
          <dgm:chPref val="0"/>
        </dgm:presLayoutVars>
      </dgm:prSet>
      <dgm:spPr/>
    </dgm:pt>
    <dgm:pt modelId="{1AC87689-D56A-42B8-A08C-C31205DB50A8}" type="pres">
      <dgm:prSet presAssocID="{CB86F7A6-3CD9-482C-8829-4ED87B53FFA9}" presName="sibTrans" presStyleCnt="0"/>
      <dgm:spPr/>
    </dgm:pt>
    <dgm:pt modelId="{3AF98D61-2B54-4C2E-931D-508423C752C2}" type="pres">
      <dgm:prSet presAssocID="{B9B48943-59EC-40B9-B2EB-3933A99998A5}" presName="compNode" presStyleCnt="0"/>
      <dgm:spPr/>
    </dgm:pt>
    <dgm:pt modelId="{FA52ECCC-7C29-4CD7-8014-BF41527D0E59}" type="pres">
      <dgm:prSet presAssocID="{B9B48943-59EC-40B9-B2EB-3933A99998A5}" presName="bgRect" presStyleLbl="bgShp" presStyleIdx="3" presStyleCnt="5"/>
      <dgm:spPr/>
    </dgm:pt>
    <dgm:pt modelId="{99612838-6B2C-4027-A48F-D11D90A14935}" type="pres">
      <dgm:prSet presAssocID="{B9B48943-59EC-40B9-B2EB-3933A99998A5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al"/>
        </a:ext>
      </dgm:extLst>
    </dgm:pt>
    <dgm:pt modelId="{ABA74F52-B697-492D-8678-6E3F4C0E5240}" type="pres">
      <dgm:prSet presAssocID="{B9B48943-59EC-40B9-B2EB-3933A99998A5}" presName="spaceRect" presStyleCnt="0"/>
      <dgm:spPr/>
    </dgm:pt>
    <dgm:pt modelId="{169CC497-BF37-4D74-85D5-DF3CBD984649}" type="pres">
      <dgm:prSet presAssocID="{B9B48943-59EC-40B9-B2EB-3933A99998A5}" presName="parTx" presStyleLbl="revTx" presStyleIdx="3" presStyleCnt="5">
        <dgm:presLayoutVars>
          <dgm:chMax val="0"/>
          <dgm:chPref val="0"/>
        </dgm:presLayoutVars>
      </dgm:prSet>
      <dgm:spPr/>
    </dgm:pt>
    <dgm:pt modelId="{BD7AF442-97F5-4A78-95AF-3DFD45FBA333}" type="pres">
      <dgm:prSet presAssocID="{BFE3536E-DF53-4CC2-AC92-D2ED16DC8E64}" presName="sibTrans" presStyleCnt="0"/>
      <dgm:spPr/>
    </dgm:pt>
    <dgm:pt modelId="{BE5E4E18-5773-4187-BB55-B4DC7D6D7A6A}" type="pres">
      <dgm:prSet presAssocID="{C9D76428-5075-4524-B152-BE41C212D894}" presName="compNode" presStyleCnt="0"/>
      <dgm:spPr/>
    </dgm:pt>
    <dgm:pt modelId="{90F4F22B-87A9-4B89-B7EC-0BD21C56F635}" type="pres">
      <dgm:prSet presAssocID="{C9D76428-5075-4524-B152-BE41C212D894}" presName="bgRect" presStyleLbl="bgShp" presStyleIdx="4" presStyleCnt="5"/>
      <dgm:spPr/>
    </dgm:pt>
    <dgm:pt modelId="{3A8BBFE4-6EC4-4059-8B33-30796513C24C}" type="pres">
      <dgm:prSet presAssocID="{C9D76428-5075-4524-B152-BE41C212D894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047BF059-72CD-459F-BB63-6219C4B051B4}" type="pres">
      <dgm:prSet presAssocID="{C9D76428-5075-4524-B152-BE41C212D894}" presName="spaceRect" presStyleCnt="0"/>
      <dgm:spPr/>
    </dgm:pt>
    <dgm:pt modelId="{B3F68479-C14B-4398-8B04-782BD6F22E29}" type="pres">
      <dgm:prSet presAssocID="{C9D76428-5075-4524-B152-BE41C212D894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F95040E-CB88-4858-AC2A-DF4E6F63E808}" srcId="{28CE6DFE-D7FB-4D8C-B0FC-6D7AD96F920C}" destId="{C9D76428-5075-4524-B152-BE41C212D894}" srcOrd="4" destOrd="0" parTransId="{F6AA8A4E-5877-4F61-B992-E94C9ED77429}" sibTransId="{316327AD-A0A6-4B97-9860-511EE5401C84}"/>
    <dgm:cxn modelId="{72CF4C12-F0C5-4BA9-A7A3-2D77215C3006}" srcId="{28CE6DFE-D7FB-4D8C-B0FC-6D7AD96F920C}" destId="{A9BCA544-AEC0-4A3E-B4A8-B22C38BC3BFA}" srcOrd="1" destOrd="0" parTransId="{52929901-A9B4-43AE-913F-DDA0DE98F9A0}" sibTransId="{2A89FC6C-2509-4C27-8834-8D88028E443B}"/>
    <dgm:cxn modelId="{59BBD116-BE2A-4D32-92D9-9003654ECCB4}" srcId="{28CE6DFE-D7FB-4D8C-B0FC-6D7AD96F920C}" destId="{B629AD33-1095-4153-A88E-6FA1BFCE356E}" srcOrd="0" destOrd="0" parTransId="{4FB4BD2C-F596-4F56-AB9D-3DF13FE7C141}" sibTransId="{6CC546C5-0C30-4C6D-8D95-971E7491A28D}"/>
    <dgm:cxn modelId="{5E969C2B-225D-44FA-AE34-94A7978FE634}" type="presOf" srcId="{A9BCA544-AEC0-4A3E-B4A8-B22C38BC3BFA}" destId="{A851E03E-AF67-4C31-89E9-8F5B430D8F19}" srcOrd="0" destOrd="0" presId="urn:microsoft.com/office/officeart/2018/2/layout/IconVerticalSolidList"/>
    <dgm:cxn modelId="{7FDD2859-EA41-4928-858F-1E4DCE0116D6}" srcId="{28CE6DFE-D7FB-4D8C-B0FC-6D7AD96F920C}" destId="{B9B48943-59EC-40B9-B2EB-3933A99998A5}" srcOrd="3" destOrd="0" parTransId="{A2547EAD-CEC1-4C0F-89EB-040D585C2F9B}" sibTransId="{BFE3536E-DF53-4CC2-AC92-D2ED16DC8E64}"/>
    <dgm:cxn modelId="{50C3918C-1D0D-408A-9231-871DC570231B}" type="presOf" srcId="{B9B48943-59EC-40B9-B2EB-3933A99998A5}" destId="{169CC497-BF37-4D74-85D5-DF3CBD984649}" srcOrd="0" destOrd="0" presId="urn:microsoft.com/office/officeart/2018/2/layout/IconVerticalSolidList"/>
    <dgm:cxn modelId="{983E2CB6-0A48-48A1-B54B-CFCBDA0F518B}" type="presOf" srcId="{82622C13-8053-4AE0-BA0B-7F0FD16367D5}" destId="{76C937E6-2215-4CDA-8B57-E92AFFC6A09B}" srcOrd="0" destOrd="0" presId="urn:microsoft.com/office/officeart/2018/2/layout/IconVerticalSolidList"/>
    <dgm:cxn modelId="{28BDA4BD-6691-48BD-86AB-4E19192D99DF}" srcId="{28CE6DFE-D7FB-4D8C-B0FC-6D7AD96F920C}" destId="{82622C13-8053-4AE0-BA0B-7F0FD16367D5}" srcOrd="2" destOrd="0" parTransId="{E49096CF-7E85-42C4-909B-1D0F94110A6B}" sibTransId="{CB86F7A6-3CD9-482C-8829-4ED87B53FFA9}"/>
    <dgm:cxn modelId="{462221EF-99BB-4F83-8569-4E4E9829749F}" type="presOf" srcId="{C9D76428-5075-4524-B152-BE41C212D894}" destId="{B3F68479-C14B-4398-8B04-782BD6F22E29}" srcOrd="0" destOrd="0" presId="urn:microsoft.com/office/officeart/2018/2/layout/IconVerticalSolidList"/>
    <dgm:cxn modelId="{8B2023F1-6531-432D-AA86-BF932705FF8F}" type="presOf" srcId="{B629AD33-1095-4153-A88E-6FA1BFCE356E}" destId="{2193B607-F90A-4A39-B3E6-7609FA7797CB}" srcOrd="0" destOrd="0" presId="urn:microsoft.com/office/officeart/2018/2/layout/IconVerticalSolidList"/>
    <dgm:cxn modelId="{622F36F6-CC6B-46E1-BC4A-F0ED2CA3035F}" type="presOf" srcId="{28CE6DFE-D7FB-4D8C-B0FC-6D7AD96F920C}" destId="{4B7CEE6A-FCCA-4B3B-8DA9-ACE407CD8997}" srcOrd="0" destOrd="0" presId="urn:microsoft.com/office/officeart/2018/2/layout/IconVerticalSolidList"/>
    <dgm:cxn modelId="{5586458E-48E7-425F-988B-9DFFA6588696}" type="presParOf" srcId="{4B7CEE6A-FCCA-4B3B-8DA9-ACE407CD8997}" destId="{1D1D6C3E-96C1-4B5F-AFF7-1B04F502DAFC}" srcOrd="0" destOrd="0" presId="urn:microsoft.com/office/officeart/2018/2/layout/IconVerticalSolidList"/>
    <dgm:cxn modelId="{747F7CD6-89C3-4C5F-A173-E17B96A0E61D}" type="presParOf" srcId="{1D1D6C3E-96C1-4B5F-AFF7-1B04F502DAFC}" destId="{F5C30CFD-759C-477A-AD90-838DCFBDB97E}" srcOrd="0" destOrd="0" presId="urn:microsoft.com/office/officeart/2018/2/layout/IconVerticalSolidList"/>
    <dgm:cxn modelId="{42D06CA3-EAA7-4F38-9A9E-7D95DD01227B}" type="presParOf" srcId="{1D1D6C3E-96C1-4B5F-AFF7-1B04F502DAFC}" destId="{CA2EC0C9-A4AF-41EE-AEFE-85EDDBE7904C}" srcOrd="1" destOrd="0" presId="urn:microsoft.com/office/officeart/2018/2/layout/IconVerticalSolidList"/>
    <dgm:cxn modelId="{628F6BA4-ABD4-46DB-AA29-857A401BC4CE}" type="presParOf" srcId="{1D1D6C3E-96C1-4B5F-AFF7-1B04F502DAFC}" destId="{A0B18563-03A5-42C1-BD4D-1641FC9A9EC8}" srcOrd="2" destOrd="0" presId="urn:microsoft.com/office/officeart/2018/2/layout/IconVerticalSolidList"/>
    <dgm:cxn modelId="{8EF156DA-75E9-4F5C-B502-9E71B3F0E61D}" type="presParOf" srcId="{1D1D6C3E-96C1-4B5F-AFF7-1B04F502DAFC}" destId="{2193B607-F90A-4A39-B3E6-7609FA7797CB}" srcOrd="3" destOrd="0" presId="urn:microsoft.com/office/officeart/2018/2/layout/IconVerticalSolidList"/>
    <dgm:cxn modelId="{494141A7-324B-4F08-81E3-2039B4E13D67}" type="presParOf" srcId="{4B7CEE6A-FCCA-4B3B-8DA9-ACE407CD8997}" destId="{59AE2FC9-6AD5-47ED-B643-6018C2FB2C7A}" srcOrd="1" destOrd="0" presId="urn:microsoft.com/office/officeart/2018/2/layout/IconVerticalSolidList"/>
    <dgm:cxn modelId="{5FD4DD8C-668C-4A80-A962-FC4E3F9E9290}" type="presParOf" srcId="{4B7CEE6A-FCCA-4B3B-8DA9-ACE407CD8997}" destId="{5A3E90E4-ACE7-41B1-B158-5CCF7F64C276}" srcOrd="2" destOrd="0" presId="urn:microsoft.com/office/officeart/2018/2/layout/IconVerticalSolidList"/>
    <dgm:cxn modelId="{96B14C61-69BC-4E9B-ABA2-1FBF294A8431}" type="presParOf" srcId="{5A3E90E4-ACE7-41B1-B158-5CCF7F64C276}" destId="{5AF685A2-3EBB-488A-83CA-1F465DB7FBF8}" srcOrd="0" destOrd="0" presId="urn:microsoft.com/office/officeart/2018/2/layout/IconVerticalSolidList"/>
    <dgm:cxn modelId="{9DBFED68-4740-4D16-A4E4-B319ECF9C6EB}" type="presParOf" srcId="{5A3E90E4-ACE7-41B1-B158-5CCF7F64C276}" destId="{5EFCA6CE-299E-4F2D-9DBD-D4339BE20EA7}" srcOrd="1" destOrd="0" presId="urn:microsoft.com/office/officeart/2018/2/layout/IconVerticalSolidList"/>
    <dgm:cxn modelId="{8FDB977B-F290-4A9E-BC84-5120DD38CAE6}" type="presParOf" srcId="{5A3E90E4-ACE7-41B1-B158-5CCF7F64C276}" destId="{400F33AD-C0E4-43ED-A061-1BB615269DEF}" srcOrd="2" destOrd="0" presId="urn:microsoft.com/office/officeart/2018/2/layout/IconVerticalSolidList"/>
    <dgm:cxn modelId="{49A61F94-ECCD-4D4D-8F7C-B6A593A7BF7C}" type="presParOf" srcId="{5A3E90E4-ACE7-41B1-B158-5CCF7F64C276}" destId="{A851E03E-AF67-4C31-89E9-8F5B430D8F19}" srcOrd="3" destOrd="0" presId="urn:microsoft.com/office/officeart/2018/2/layout/IconVerticalSolidList"/>
    <dgm:cxn modelId="{A5037315-7CC6-4EFB-8B1F-39DE05AF64EE}" type="presParOf" srcId="{4B7CEE6A-FCCA-4B3B-8DA9-ACE407CD8997}" destId="{D8B63482-8713-44C8-A22B-FB21E1033883}" srcOrd="3" destOrd="0" presId="urn:microsoft.com/office/officeart/2018/2/layout/IconVerticalSolidList"/>
    <dgm:cxn modelId="{A0CA07D6-130C-4F78-9CEF-3594FFF80A9C}" type="presParOf" srcId="{4B7CEE6A-FCCA-4B3B-8DA9-ACE407CD8997}" destId="{75271DDA-F857-445C-992B-CFF6D695D099}" srcOrd="4" destOrd="0" presId="urn:microsoft.com/office/officeart/2018/2/layout/IconVerticalSolidList"/>
    <dgm:cxn modelId="{1F0F3BBA-23ED-4028-8809-79D72E83B4AA}" type="presParOf" srcId="{75271DDA-F857-445C-992B-CFF6D695D099}" destId="{4736D183-45BE-45E2-8155-A98D25E30A5F}" srcOrd="0" destOrd="0" presId="urn:microsoft.com/office/officeart/2018/2/layout/IconVerticalSolidList"/>
    <dgm:cxn modelId="{361EAF9C-8F0B-4CEC-9CE6-8C173A8FF8D0}" type="presParOf" srcId="{75271DDA-F857-445C-992B-CFF6D695D099}" destId="{6DBF3FEF-0F8B-4E98-BB04-59E1FCCF09FE}" srcOrd="1" destOrd="0" presId="urn:microsoft.com/office/officeart/2018/2/layout/IconVerticalSolidList"/>
    <dgm:cxn modelId="{68F78954-41DF-4F0E-BC62-9AD4A7D2AB80}" type="presParOf" srcId="{75271DDA-F857-445C-992B-CFF6D695D099}" destId="{066FBD93-6336-4509-BE96-1EC04C93359A}" srcOrd="2" destOrd="0" presId="urn:microsoft.com/office/officeart/2018/2/layout/IconVerticalSolidList"/>
    <dgm:cxn modelId="{D17EE906-23A9-4321-8AA7-147C3E06D3AC}" type="presParOf" srcId="{75271DDA-F857-445C-992B-CFF6D695D099}" destId="{76C937E6-2215-4CDA-8B57-E92AFFC6A09B}" srcOrd="3" destOrd="0" presId="urn:microsoft.com/office/officeart/2018/2/layout/IconVerticalSolidList"/>
    <dgm:cxn modelId="{76F37139-267F-4A93-9DCE-0D3A553C8978}" type="presParOf" srcId="{4B7CEE6A-FCCA-4B3B-8DA9-ACE407CD8997}" destId="{1AC87689-D56A-42B8-A08C-C31205DB50A8}" srcOrd="5" destOrd="0" presId="urn:microsoft.com/office/officeart/2018/2/layout/IconVerticalSolidList"/>
    <dgm:cxn modelId="{8FC5927E-CB03-4C31-9F1B-69576DFFCD63}" type="presParOf" srcId="{4B7CEE6A-FCCA-4B3B-8DA9-ACE407CD8997}" destId="{3AF98D61-2B54-4C2E-931D-508423C752C2}" srcOrd="6" destOrd="0" presId="urn:microsoft.com/office/officeart/2018/2/layout/IconVerticalSolidList"/>
    <dgm:cxn modelId="{3A32D5E2-23AE-4B42-B10F-22E1EF5B82AD}" type="presParOf" srcId="{3AF98D61-2B54-4C2E-931D-508423C752C2}" destId="{FA52ECCC-7C29-4CD7-8014-BF41527D0E59}" srcOrd="0" destOrd="0" presId="urn:microsoft.com/office/officeart/2018/2/layout/IconVerticalSolidList"/>
    <dgm:cxn modelId="{DFEA19E6-E96B-4A73-8A67-1E1E2D53C61B}" type="presParOf" srcId="{3AF98D61-2B54-4C2E-931D-508423C752C2}" destId="{99612838-6B2C-4027-A48F-D11D90A14935}" srcOrd="1" destOrd="0" presId="urn:microsoft.com/office/officeart/2018/2/layout/IconVerticalSolidList"/>
    <dgm:cxn modelId="{77ED5909-3B1B-4458-8FDD-A7C95AAD4FEE}" type="presParOf" srcId="{3AF98D61-2B54-4C2E-931D-508423C752C2}" destId="{ABA74F52-B697-492D-8678-6E3F4C0E5240}" srcOrd="2" destOrd="0" presId="urn:microsoft.com/office/officeart/2018/2/layout/IconVerticalSolidList"/>
    <dgm:cxn modelId="{E973D421-8F72-4C19-8E1F-BBE2BD1D2E81}" type="presParOf" srcId="{3AF98D61-2B54-4C2E-931D-508423C752C2}" destId="{169CC497-BF37-4D74-85D5-DF3CBD984649}" srcOrd="3" destOrd="0" presId="urn:microsoft.com/office/officeart/2018/2/layout/IconVerticalSolidList"/>
    <dgm:cxn modelId="{09D57311-FEB2-4B6D-B976-9D5AC215805B}" type="presParOf" srcId="{4B7CEE6A-FCCA-4B3B-8DA9-ACE407CD8997}" destId="{BD7AF442-97F5-4A78-95AF-3DFD45FBA333}" srcOrd="7" destOrd="0" presId="urn:microsoft.com/office/officeart/2018/2/layout/IconVerticalSolidList"/>
    <dgm:cxn modelId="{1563D31F-6736-4897-B541-8AF46493F684}" type="presParOf" srcId="{4B7CEE6A-FCCA-4B3B-8DA9-ACE407CD8997}" destId="{BE5E4E18-5773-4187-BB55-B4DC7D6D7A6A}" srcOrd="8" destOrd="0" presId="urn:microsoft.com/office/officeart/2018/2/layout/IconVerticalSolidList"/>
    <dgm:cxn modelId="{FBE76AE5-C755-48D6-B6E6-4EEE357E6FC0}" type="presParOf" srcId="{BE5E4E18-5773-4187-BB55-B4DC7D6D7A6A}" destId="{90F4F22B-87A9-4B89-B7EC-0BD21C56F635}" srcOrd="0" destOrd="0" presId="urn:microsoft.com/office/officeart/2018/2/layout/IconVerticalSolidList"/>
    <dgm:cxn modelId="{55EADC2D-2E6F-4F6F-924B-777C039DD038}" type="presParOf" srcId="{BE5E4E18-5773-4187-BB55-B4DC7D6D7A6A}" destId="{3A8BBFE4-6EC4-4059-8B33-30796513C24C}" srcOrd="1" destOrd="0" presId="urn:microsoft.com/office/officeart/2018/2/layout/IconVerticalSolidList"/>
    <dgm:cxn modelId="{52DE0F28-5203-45EB-94A4-2B36D01BBA09}" type="presParOf" srcId="{BE5E4E18-5773-4187-BB55-B4DC7D6D7A6A}" destId="{047BF059-72CD-459F-BB63-6219C4B051B4}" srcOrd="2" destOrd="0" presId="urn:microsoft.com/office/officeart/2018/2/layout/IconVerticalSolidList"/>
    <dgm:cxn modelId="{DF343601-3DCA-4242-B090-1611F566985D}" type="presParOf" srcId="{BE5E4E18-5773-4187-BB55-B4DC7D6D7A6A}" destId="{B3F68479-C14B-4398-8B04-782BD6F22E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0A8EBE19-3BD8-4B3A-AC86-E41FC4D45A7D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A9BF47DB-0762-4E01-AD42-9901EA858A17}">
      <dgm:prSet/>
      <dgm:spPr/>
      <dgm:t>
        <a:bodyPr/>
        <a:lstStyle/>
        <a:p>
          <a:pPr>
            <a:defRPr cap="all"/>
          </a:pPr>
          <a:r>
            <a:rPr lang="en-US"/>
            <a:t>The King’s Fund report remains relevant but needs updating for 2025 realities.</a:t>
          </a:r>
        </a:p>
      </dgm:t>
    </dgm:pt>
    <dgm:pt modelId="{29C6A558-5E08-4A38-814C-65E231F5E22E}" type="parTrans" cxnId="{C63024B6-6537-4453-AD2E-1D2F57CD756D}">
      <dgm:prSet/>
      <dgm:spPr/>
      <dgm:t>
        <a:bodyPr/>
        <a:lstStyle/>
        <a:p>
          <a:endParaRPr lang="en-US"/>
        </a:p>
      </dgm:t>
    </dgm:pt>
    <dgm:pt modelId="{1613FDDB-B176-4B66-A216-3ABDE8D06EF6}" type="sibTrans" cxnId="{C63024B6-6537-4453-AD2E-1D2F57CD756D}">
      <dgm:prSet/>
      <dgm:spPr/>
      <dgm:t>
        <a:bodyPr/>
        <a:lstStyle/>
        <a:p>
          <a:endParaRPr lang="en-US"/>
        </a:p>
      </dgm:t>
    </dgm:pt>
    <dgm:pt modelId="{DDCD3835-582D-46D4-B7BB-747154619D1C}">
      <dgm:prSet/>
      <dgm:spPr/>
      <dgm:t>
        <a:bodyPr/>
        <a:lstStyle/>
        <a:p>
          <a:pPr>
            <a:defRPr cap="all"/>
          </a:pPr>
          <a:r>
            <a:rPr lang="en-US"/>
            <a:t>Balance between innovation and inclusion is key.</a:t>
          </a:r>
        </a:p>
      </dgm:t>
    </dgm:pt>
    <dgm:pt modelId="{1DDE0086-CCC0-42F3-93D8-240BB720DBFE}" type="parTrans" cxnId="{A6CEE836-2E4E-4906-A9EA-369FB5227BDE}">
      <dgm:prSet/>
      <dgm:spPr/>
      <dgm:t>
        <a:bodyPr/>
        <a:lstStyle/>
        <a:p>
          <a:endParaRPr lang="en-US"/>
        </a:p>
      </dgm:t>
    </dgm:pt>
    <dgm:pt modelId="{F935091F-A02F-4364-861B-E351330D8266}" type="sibTrans" cxnId="{A6CEE836-2E4E-4906-A9EA-369FB5227BDE}">
      <dgm:prSet/>
      <dgm:spPr/>
      <dgm:t>
        <a:bodyPr/>
        <a:lstStyle/>
        <a:p>
          <a:endParaRPr lang="en-US"/>
        </a:p>
      </dgm:t>
    </dgm:pt>
    <dgm:pt modelId="{7DAB6140-EB9E-4EC3-B7E5-38ECEDC00F59}">
      <dgm:prSet/>
      <dgm:spPr/>
      <dgm:t>
        <a:bodyPr/>
        <a:lstStyle/>
        <a:p>
          <a:pPr>
            <a:defRPr cap="all"/>
          </a:pPr>
          <a:r>
            <a:rPr lang="en-US"/>
            <a:t>Success relies on culture, governance, and digital equity as much as on technology.</a:t>
          </a:r>
        </a:p>
      </dgm:t>
    </dgm:pt>
    <dgm:pt modelId="{0E79844F-A001-4CEC-A264-F884217F3504}" type="parTrans" cxnId="{FC6E9F8A-03B0-4675-8A9C-C6D4B0DA8A49}">
      <dgm:prSet/>
      <dgm:spPr/>
      <dgm:t>
        <a:bodyPr/>
        <a:lstStyle/>
        <a:p>
          <a:endParaRPr lang="en-US"/>
        </a:p>
      </dgm:t>
    </dgm:pt>
    <dgm:pt modelId="{F3A6D236-A41F-45D2-AF49-625B2D4FB30C}" type="sibTrans" cxnId="{FC6E9F8A-03B0-4675-8A9C-C6D4B0DA8A49}">
      <dgm:prSet/>
      <dgm:spPr/>
      <dgm:t>
        <a:bodyPr/>
        <a:lstStyle/>
        <a:p>
          <a:endParaRPr lang="en-US"/>
        </a:p>
      </dgm:t>
    </dgm:pt>
    <dgm:pt modelId="{8AFA1788-AD40-42D2-B757-A7CFAA8E0583}">
      <dgm:prSet/>
      <dgm:spPr/>
      <dgm:t>
        <a:bodyPr/>
        <a:lstStyle/>
        <a:p>
          <a:pPr>
            <a:defRPr cap="all"/>
          </a:pPr>
          <a:r>
            <a:rPr lang="en-US"/>
            <a:t>My takeaway: Transformation is less about new tools and more about people, partnerships, and purpose.</a:t>
          </a:r>
        </a:p>
      </dgm:t>
    </dgm:pt>
    <dgm:pt modelId="{15ECF367-F1B4-4A8A-A8B2-10A46C958EE7}" type="parTrans" cxnId="{2DB914E7-0452-4A20-A045-66E4CD288FA5}">
      <dgm:prSet/>
      <dgm:spPr/>
      <dgm:t>
        <a:bodyPr/>
        <a:lstStyle/>
        <a:p>
          <a:endParaRPr lang="en-US"/>
        </a:p>
      </dgm:t>
    </dgm:pt>
    <dgm:pt modelId="{1CB29A07-1DEF-46FB-B7C8-B95AA6A5DAC1}" type="sibTrans" cxnId="{2DB914E7-0452-4A20-A045-66E4CD288FA5}">
      <dgm:prSet/>
      <dgm:spPr/>
      <dgm:t>
        <a:bodyPr/>
        <a:lstStyle/>
        <a:p>
          <a:endParaRPr lang="en-US"/>
        </a:p>
      </dgm:t>
    </dgm:pt>
    <dgm:pt modelId="{BC77663C-BF3D-4B8A-BC21-DFE7EB331ED3}" type="pres">
      <dgm:prSet presAssocID="{0A8EBE19-3BD8-4B3A-AC86-E41FC4D45A7D}" presName="root" presStyleCnt="0">
        <dgm:presLayoutVars>
          <dgm:dir/>
          <dgm:resizeHandles val="exact"/>
        </dgm:presLayoutVars>
      </dgm:prSet>
      <dgm:spPr/>
    </dgm:pt>
    <dgm:pt modelId="{10F164BF-03B7-4DD5-8E97-922CBF38FE12}" type="pres">
      <dgm:prSet presAssocID="{A9BF47DB-0762-4E01-AD42-9901EA858A17}" presName="compNode" presStyleCnt="0"/>
      <dgm:spPr/>
    </dgm:pt>
    <dgm:pt modelId="{2DDF4EEB-F751-4DC5-BAB8-B6AF6A06A864}" type="pres">
      <dgm:prSet presAssocID="{A9BF47DB-0762-4E01-AD42-9901EA858A17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2EFD9EB2-67A6-47C8-89B2-E0A9AB765D5F}" type="pres">
      <dgm:prSet presAssocID="{A9BF47DB-0762-4E01-AD42-9901EA858A17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CF20FABE-FE24-4BE0-968E-2930F30062DE}" type="pres">
      <dgm:prSet presAssocID="{A9BF47DB-0762-4E01-AD42-9901EA858A17}" presName="spaceRect" presStyleCnt="0"/>
      <dgm:spPr/>
    </dgm:pt>
    <dgm:pt modelId="{30170399-D661-4EC4-92D6-AD29DA155B2D}" type="pres">
      <dgm:prSet presAssocID="{A9BF47DB-0762-4E01-AD42-9901EA858A17}" presName="textRect" presStyleLbl="revTx" presStyleIdx="0" presStyleCnt="4">
        <dgm:presLayoutVars>
          <dgm:chMax val="1"/>
          <dgm:chPref val="1"/>
        </dgm:presLayoutVars>
      </dgm:prSet>
      <dgm:spPr/>
    </dgm:pt>
    <dgm:pt modelId="{14176DF6-581F-4070-9243-240BF9F20356}" type="pres">
      <dgm:prSet presAssocID="{1613FDDB-B176-4B66-A216-3ABDE8D06EF6}" presName="sibTrans" presStyleCnt="0"/>
      <dgm:spPr/>
    </dgm:pt>
    <dgm:pt modelId="{C7870662-FE8E-4A81-88F1-BA4219238407}" type="pres">
      <dgm:prSet presAssocID="{DDCD3835-582D-46D4-B7BB-747154619D1C}" presName="compNode" presStyleCnt="0"/>
      <dgm:spPr/>
    </dgm:pt>
    <dgm:pt modelId="{76F9B02B-63A0-4AE1-8623-7D2F84FEAB39}" type="pres">
      <dgm:prSet presAssocID="{DDCD3835-582D-46D4-B7BB-747154619D1C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3C7BC21-8542-4509-A9B9-CD8A3BBF42E7}" type="pres">
      <dgm:prSet presAssocID="{DDCD3835-582D-46D4-B7BB-747154619D1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DC1A598-AD68-4803-8BA9-F926AAE9B786}" type="pres">
      <dgm:prSet presAssocID="{DDCD3835-582D-46D4-B7BB-747154619D1C}" presName="spaceRect" presStyleCnt="0"/>
      <dgm:spPr/>
    </dgm:pt>
    <dgm:pt modelId="{205CC771-F6E5-45DA-BE23-9B2B17121BC9}" type="pres">
      <dgm:prSet presAssocID="{DDCD3835-582D-46D4-B7BB-747154619D1C}" presName="textRect" presStyleLbl="revTx" presStyleIdx="1" presStyleCnt="4">
        <dgm:presLayoutVars>
          <dgm:chMax val="1"/>
          <dgm:chPref val="1"/>
        </dgm:presLayoutVars>
      </dgm:prSet>
      <dgm:spPr/>
    </dgm:pt>
    <dgm:pt modelId="{B9D8C18E-4600-4A3E-A314-A0A4735D7705}" type="pres">
      <dgm:prSet presAssocID="{F935091F-A02F-4364-861B-E351330D8266}" presName="sibTrans" presStyleCnt="0"/>
      <dgm:spPr/>
    </dgm:pt>
    <dgm:pt modelId="{360A0F32-853F-4CA2-A46F-29A4CD65F9CA}" type="pres">
      <dgm:prSet presAssocID="{7DAB6140-EB9E-4EC3-B7E5-38ECEDC00F59}" presName="compNode" presStyleCnt="0"/>
      <dgm:spPr/>
    </dgm:pt>
    <dgm:pt modelId="{7F3B3084-7006-48A0-9EAB-3ADC47F2EC2D}" type="pres">
      <dgm:prSet presAssocID="{7DAB6140-EB9E-4EC3-B7E5-38ECEDC00F59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C042AAD3-B9AA-4DCA-A53B-8025B70EDF49}" type="pres">
      <dgm:prSet presAssocID="{7DAB6140-EB9E-4EC3-B7E5-38ECEDC00F59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594E1F76-BCA6-4B39-AC36-A8AB2D596E22}" type="pres">
      <dgm:prSet presAssocID="{7DAB6140-EB9E-4EC3-B7E5-38ECEDC00F59}" presName="spaceRect" presStyleCnt="0"/>
      <dgm:spPr/>
    </dgm:pt>
    <dgm:pt modelId="{3F7589D4-B762-4337-93DF-55F9B9A4516D}" type="pres">
      <dgm:prSet presAssocID="{7DAB6140-EB9E-4EC3-B7E5-38ECEDC00F59}" presName="textRect" presStyleLbl="revTx" presStyleIdx="2" presStyleCnt="4">
        <dgm:presLayoutVars>
          <dgm:chMax val="1"/>
          <dgm:chPref val="1"/>
        </dgm:presLayoutVars>
      </dgm:prSet>
      <dgm:spPr/>
    </dgm:pt>
    <dgm:pt modelId="{6DB17F67-5B1B-40DB-8DDC-1C93D03714C5}" type="pres">
      <dgm:prSet presAssocID="{F3A6D236-A41F-45D2-AF49-625B2D4FB30C}" presName="sibTrans" presStyleCnt="0"/>
      <dgm:spPr/>
    </dgm:pt>
    <dgm:pt modelId="{520F710F-7242-4686-A47D-34BAAF1F3BFD}" type="pres">
      <dgm:prSet presAssocID="{8AFA1788-AD40-42D2-B757-A7CFAA8E0583}" presName="compNode" presStyleCnt="0"/>
      <dgm:spPr/>
    </dgm:pt>
    <dgm:pt modelId="{7E6931CF-BDE9-4153-A858-A8E520B2ACA8}" type="pres">
      <dgm:prSet presAssocID="{8AFA1788-AD40-42D2-B757-A7CFAA8E0583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1D3DAEB5-328E-4F2F-83C9-DFEFEE1BD206}" type="pres">
      <dgm:prSet presAssocID="{8AFA1788-AD40-42D2-B757-A7CFAA8E0583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555B0A45-A160-414B-8090-E5D50E59E879}" type="pres">
      <dgm:prSet presAssocID="{8AFA1788-AD40-42D2-B757-A7CFAA8E0583}" presName="spaceRect" presStyleCnt="0"/>
      <dgm:spPr/>
    </dgm:pt>
    <dgm:pt modelId="{9959FDAA-D4B2-4AEA-B297-0B27496A2273}" type="pres">
      <dgm:prSet presAssocID="{8AFA1788-AD40-42D2-B757-A7CFAA8E0583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011F02D-DD92-4E81-9F0F-C99DBD151B3E}" type="presOf" srcId="{7DAB6140-EB9E-4EC3-B7E5-38ECEDC00F59}" destId="{3F7589D4-B762-4337-93DF-55F9B9A4516D}" srcOrd="0" destOrd="0" presId="urn:microsoft.com/office/officeart/2018/5/layout/IconLeafLabelList"/>
    <dgm:cxn modelId="{A6CEE836-2E4E-4906-A9EA-369FB5227BDE}" srcId="{0A8EBE19-3BD8-4B3A-AC86-E41FC4D45A7D}" destId="{DDCD3835-582D-46D4-B7BB-747154619D1C}" srcOrd="1" destOrd="0" parTransId="{1DDE0086-CCC0-42F3-93D8-240BB720DBFE}" sibTransId="{F935091F-A02F-4364-861B-E351330D8266}"/>
    <dgm:cxn modelId="{1C978662-24D9-4AE2-87A3-8A39D63FF901}" type="presOf" srcId="{0A8EBE19-3BD8-4B3A-AC86-E41FC4D45A7D}" destId="{BC77663C-BF3D-4B8A-BC21-DFE7EB331ED3}" srcOrd="0" destOrd="0" presId="urn:microsoft.com/office/officeart/2018/5/layout/IconLeafLabelList"/>
    <dgm:cxn modelId="{FC6E9F8A-03B0-4675-8A9C-C6D4B0DA8A49}" srcId="{0A8EBE19-3BD8-4B3A-AC86-E41FC4D45A7D}" destId="{7DAB6140-EB9E-4EC3-B7E5-38ECEDC00F59}" srcOrd="2" destOrd="0" parTransId="{0E79844F-A001-4CEC-A264-F884217F3504}" sibTransId="{F3A6D236-A41F-45D2-AF49-625B2D4FB30C}"/>
    <dgm:cxn modelId="{EB402E9B-9A27-4E62-8CEA-956C5AED7696}" type="presOf" srcId="{A9BF47DB-0762-4E01-AD42-9901EA858A17}" destId="{30170399-D661-4EC4-92D6-AD29DA155B2D}" srcOrd="0" destOrd="0" presId="urn:microsoft.com/office/officeart/2018/5/layout/IconLeafLabelList"/>
    <dgm:cxn modelId="{C63024B6-6537-4453-AD2E-1D2F57CD756D}" srcId="{0A8EBE19-3BD8-4B3A-AC86-E41FC4D45A7D}" destId="{A9BF47DB-0762-4E01-AD42-9901EA858A17}" srcOrd="0" destOrd="0" parTransId="{29C6A558-5E08-4A38-814C-65E231F5E22E}" sibTransId="{1613FDDB-B176-4B66-A216-3ABDE8D06EF6}"/>
    <dgm:cxn modelId="{DDDC89DE-0A9D-47D1-9C30-6CD04C657093}" type="presOf" srcId="{8AFA1788-AD40-42D2-B757-A7CFAA8E0583}" destId="{9959FDAA-D4B2-4AEA-B297-0B27496A2273}" srcOrd="0" destOrd="0" presId="urn:microsoft.com/office/officeart/2018/5/layout/IconLeafLabelList"/>
    <dgm:cxn modelId="{2DB914E7-0452-4A20-A045-66E4CD288FA5}" srcId="{0A8EBE19-3BD8-4B3A-AC86-E41FC4D45A7D}" destId="{8AFA1788-AD40-42D2-B757-A7CFAA8E0583}" srcOrd="3" destOrd="0" parTransId="{15ECF367-F1B4-4A8A-A8B2-10A46C958EE7}" sibTransId="{1CB29A07-1DEF-46FB-B7C8-B95AA6A5DAC1}"/>
    <dgm:cxn modelId="{096CA0F3-E44C-4EB5-9DB4-CDAB69415F86}" type="presOf" srcId="{DDCD3835-582D-46D4-B7BB-747154619D1C}" destId="{205CC771-F6E5-45DA-BE23-9B2B17121BC9}" srcOrd="0" destOrd="0" presId="urn:microsoft.com/office/officeart/2018/5/layout/IconLeafLabelList"/>
    <dgm:cxn modelId="{196B7D50-CA54-46FD-8187-C948D97FCCC8}" type="presParOf" srcId="{BC77663C-BF3D-4B8A-BC21-DFE7EB331ED3}" destId="{10F164BF-03B7-4DD5-8E97-922CBF38FE12}" srcOrd="0" destOrd="0" presId="urn:microsoft.com/office/officeart/2018/5/layout/IconLeafLabelList"/>
    <dgm:cxn modelId="{53337FD3-40FB-42A1-A9DE-BBCFF7DC86AD}" type="presParOf" srcId="{10F164BF-03B7-4DD5-8E97-922CBF38FE12}" destId="{2DDF4EEB-F751-4DC5-BAB8-B6AF6A06A864}" srcOrd="0" destOrd="0" presId="urn:microsoft.com/office/officeart/2018/5/layout/IconLeafLabelList"/>
    <dgm:cxn modelId="{B5010AA7-CB96-4E55-95F7-D9CF54C04862}" type="presParOf" srcId="{10F164BF-03B7-4DD5-8E97-922CBF38FE12}" destId="{2EFD9EB2-67A6-47C8-89B2-E0A9AB765D5F}" srcOrd="1" destOrd="0" presId="urn:microsoft.com/office/officeart/2018/5/layout/IconLeafLabelList"/>
    <dgm:cxn modelId="{1287CB49-4463-4656-9246-9F82BD484FB5}" type="presParOf" srcId="{10F164BF-03B7-4DD5-8E97-922CBF38FE12}" destId="{CF20FABE-FE24-4BE0-968E-2930F30062DE}" srcOrd="2" destOrd="0" presId="urn:microsoft.com/office/officeart/2018/5/layout/IconLeafLabelList"/>
    <dgm:cxn modelId="{3DF728EC-C7A6-4ECB-A518-EEA599670C8A}" type="presParOf" srcId="{10F164BF-03B7-4DD5-8E97-922CBF38FE12}" destId="{30170399-D661-4EC4-92D6-AD29DA155B2D}" srcOrd="3" destOrd="0" presId="urn:microsoft.com/office/officeart/2018/5/layout/IconLeafLabelList"/>
    <dgm:cxn modelId="{56A48FE9-5B7D-47EE-895D-C6B1F057478C}" type="presParOf" srcId="{BC77663C-BF3D-4B8A-BC21-DFE7EB331ED3}" destId="{14176DF6-581F-4070-9243-240BF9F20356}" srcOrd="1" destOrd="0" presId="urn:microsoft.com/office/officeart/2018/5/layout/IconLeafLabelList"/>
    <dgm:cxn modelId="{0DF9F4F0-A0FB-44AF-85FE-E30830BBBC41}" type="presParOf" srcId="{BC77663C-BF3D-4B8A-BC21-DFE7EB331ED3}" destId="{C7870662-FE8E-4A81-88F1-BA4219238407}" srcOrd="2" destOrd="0" presId="urn:microsoft.com/office/officeart/2018/5/layout/IconLeafLabelList"/>
    <dgm:cxn modelId="{F7486967-FA62-40D8-98A3-EF89BE3032D6}" type="presParOf" srcId="{C7870662-FE8E-4A81-88F1-BA4219238407}" destId="{76F9B02B-63A0-4AE1-8623-7D2F84FEAB39}" srcOrd="0" destOrd="0" presId="urn:microsoft.com/office/officeart/2018/5/layout/IconLeafLabelList"/>
    <dgm:cxn modelId="{A5DE79BF-2E81-4197-B1B4-0181928AB7E6}" type="presParOf" srcId="{C7870662-FE8E-4A81-88F1-BA4219238407}" destId="{03C7BC21-8542-4509-A9B9-CD8A3BBF42E7}" srcOrd="1" destOrd="0" presId="urn:microsoft.com/office/officeart/2018/5/layout/IconLeafLabelList"/>
    <dgm:cxn modelId="{CCA18B5C-BCC2-4CC1-91DD-350438EA9549}" type="presParOf" srcId="{C7870662-FE8E-4A81-88F1-BA4219238407}" destId="{ADC1A598-AD68-4803-8BA9-F926AAE9B786}" srcOrd="2" destOrd="0" presId="urn:microsoft.com/office/officeart/2018/5/layout/IconLeafLabelList"/>
    <dgm:cxn modelId="{5E9E5FD8-9333-480F-A139-7FDC493F5781}" type="presParOf" srcId="{C7870662-FE8E-4A81-88F1-BA4219238407}" destId="{205CC771-F6E5-45DA-BE23-9B2B17121BC9}" srcOrd="3" destOrd="0" presId="urn:microsoft.com/office/officeart/2018/5/layout/IconLeafLabelList"/>
    <dgm:cxn modelId="{86276D9E-FB3B-4A27-B816-619AA6B1C94C}" type="presParOf" srcId="{BC77663C-BF3D-4B8A-BC21-DFE7EB331ED3}" destId="{B9D8C18E-4600-4A3E-A314-A0A4735D7705}" srcOrd="3" destOrd="0" presId="urn:microsoft.com/office/officeart/2018/5/layout/IconLeafLabelList"/>
    <dgm:cxn modelId="{F45F67D0-F1F4-40B1-8415-4631BF80D23A}" type="presParOf" srcId="{BC77663C-BF3D-4B8A-BC21-DFE7EB331ED3}" destId="{360A0F32-853F-4CA2-A46F-29A4CD65F9CA}" srcOrd="4" destOrd="0" presId="urn:microsoft.com/office/officeart/2018/5/layout/IconLeafLabelList"/>
    <dgm:cxn modelId="{C32E83A2-D468-40E6-B6AD-9B1259B5C972}" type="presParOf" srcId="{360A0F32-853F-4CA2-A46F-29A4CD65F9CA}" destId="{7F3B3084-7006-48A0-9EAB-3ADC47F2EC2D}" srcOrd="0" destOrd="0" presId="urn:microsoft.com/office/officeart/2018/5/layout/IconLeafLabelList"/>
    <dgm:cxn modelId="{E4DD1A25-F4D0-41E1-A50F-99414F191D91}" type="presParOf" srcId="{360A0F32-853F-4CA2-A46F-29A4CD65F9CA}" destId="{C042AAD3-B9AA-4DCA-A53B-8025B70EDF49}" srcOrd="1" destOrd="0" presId="urn:microsoft.com/office/officeart/2018/5/layout/IconLeafLabelList"/>
    <dgm:cxn modelId="{7E622BA3-5D1E-416E-B1A9-56225A389873}" type="presParOf" srcId="{360A0F32-853F-4CA2-A46F-29A4CD65F9CA}" destId="{594E1F76-BCA6-4B39-AC36-A8AB2D596E22}" srcOrd="2" destOrd="0" presId="urn:microsoft.com/office/officeart/2018/5/layout/IconLeafLabelList"/>
    <dgm:cxn modelId="{BC2470E1-8800-4388-9BCE-E11911D971FA}" type="presParOf" srcId="{360A0F32-853F-4CA2-A46F-29A4CD65F9CA}" destId="{3F7589D4-B762-4337-93DF-55F9B9A4516D}" srcOrd="3" destOrd="0" presId="urn:microsoft.com/office/officeart/2018/5/layout/IconLeafLabelList"/>
    <dgm:cxn modelId="{7506BDAB-81D8-43CD-833E-F1064785A5E9}" type="presParOf" srcId="{BC77663C-BF3D-4B8A-BC21-DFE7EB331ED3}" destId="{6DB17F67-5B1B-40DB-8DDC-1C93D03714C5}" srcOrd="5" destOrd="0" presId="urn:microsoft.com/office/officeart/2018/5/layout/IconLeafLabelList"/>
    <dgm:cxn modelId="{4CECA6E7-2831-4F10-B905-4FEAE033A924}" type="presParOf" srcId="{BC77663C-BF3D-4B8A-BC21-DFE7EB331ED3}" destId="{520F710F-7242-4686-A47D-34BAAF1F3BFD}" srcOrd="6" destOrd="0" presId="urn:microsoft.com/office/officeart/2018/5/layout/IconLeafLabelList"/>
    <dgm:cxn modelId="{C19CEC12-3F0B-4E49-8BC3-DA4AB552C28B}" type="presParOf" srcId="{520F710F-7242-4686-A47D-34BAAF1F3BFD}" destId="{7E6931CF-BDE9-4153-A858-A8E520B2ACA8}" srcOrd="0" destOrd="0" presId="urn:microsoft.com/office/officeart/2018/5/layout/IconLeafLabelList"/>
    <dgm:cxn modelId="{CCD74B69-B20C-4C16-B834-8A6A393D0E03}" type="presParOf" srcId="{520F710F-7242-4686-A47D-34BAAF1F3BFD}" destId="{1D3DAEB5-328E-4F2F-83C9-DFEFEE1BD206}" srcOrd="1" destOrd="0" presId="urn:microsoft.com/office/officeart/2018/5/layout/IconLeafLabelList"/>
    <dgm:cxn modelId="{A265C3A6-939C-4497-8AF0-F309459ADBA5}" type="presParOf" srcId="{520F710F-7242-4686-A47D-34BAAF1F3BFD}" destId="{555B0A45-A160-414B-8090-E5D50E59E879}" srcOrd="2" destOrd="0" presId="urn:microsoft.com/office/officeart/2018/5/layout/IconLeafLabelList"/>
    <dgm:cxn modelId="{E65B570A-473E-424A-88FF-EE50EFF76D8E}" type="presParOf" srcId="{520F710F-7242-4686-A47D-34BAAF1F3BFD}" destId="{9959FDAA-D4B2-4AEA-B297-0B27496A2273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0A755F-E57F-4AA2-A869-7525BD7E6168}">
      <dsp:nvSpPr>
        <dsp:cNvPr id="0" name=""/>
        <dsp:cNvSpPr/>
      </dsp:nvSpPr>
      <dsp:spPr>
        <a:xfrm>
          <a:off x="0" y="684494"/>
          <a:ext cx="5019610" cy="82251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Agreed: rep</a:t>
          </a:r>
          <a:r>
            <a:rPr lang="en-GB" sz="1900" kern="1200"/>
            <a:t>o</a:t>
          </a:r>
          <a:r>
            <a:rPr lang="en-US" sz="1900" kern="1200"/>
            <a:t>rt rightly highlights unrealised potential of digital tech and leadership gaps.</a:t>
          </a:r>
        </a:p>
      </dsp:txBody>
      <dsp:txXfrm>
        <a:off x="40152" y="724646"/>
        <a:ext cx="4939306" cy="742206"/>
      </dsp:txXfrm>
    </dsp:sp>
    <dsp:sp modelId="{5F1E8D6B-99F4-42FE-84A1-F1A606B0E216}">
      <dsp:nvSpPr>
        <dsp:cNvPr id="0" name=""/>
        <dsp:cNvSpPr/>
      </dsp:nvSpPr>
      <dsp:spPr>
        <a:xfrm>
          <a:off x="0" y="1561724"/>
          <a:ext cx="5019610" cy="822510"/>
        </a:xfrm>
        <a:prstGeom prst="roundRect">
          <a:avLst/>
        </a:prstGeom>
        <a:gradFill rotWithShape="0">
          <a:gsLst>
            <a:gs pos="0">
              <a:schemeClr val="accent2">
                <a:hueOff val="-904150"/>
                <a:satOff val="-552"/>
                <a:lumOff val="2157"/>
                <a:alphaOff val="0"/>
                <a:tint val="74000"/>
              </a:schemeClr>
            </a:gs>
            <a:gs pos="49000">
              <a:schemeClr val="accent2">
                <a:hueOff val="-904150"/>
                <a:satOff val="-552"/>
                <a:lumOff val="2157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-904150"/>
                <a:satOff val="-552"/>
                <a:lumOff val="2157"/>
                <a:alphaOff val="0"/>
                <a:shade val="55000"/>
                <a:satMod val="150000"/>
              </a:schemeClr>
            </a:gs>
            <a:gs pos="92000">
              <a:schemeClr val="accent2">
                <a:hueOff val="-904150"/>
                <a:satOff val="-552"/>
                <a:lumOff val="2157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-904150"/>
                <a:satOff val="-552"/>
                <a:lumOff val="2157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-904150"/>
              <a:satOff val="-552"/>
              <a:lumOff val="2157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Strong focus on the need for workforce capability, governance, and evaluation.</a:t>
          </a:r>
        </a:p>
      </dsp:txBody>
      <dsp:txXfrm>
        <a:off x="40152" y="1601876"/>
        <a:ext cx="4939306" cy="742206"/>
      </dsp:txXfrm>
    </dsp:sp>
    <dsp:sp modelId="{689A6811-AADB-4CD9-9829-4982F7A61BB0}">
      <dsp:nvSpPr>
        <dsp:cNvPr id="0" name=""/>
        <dsp:cNvSpPr/>
      </dsp:nvSpPr>
      <dsp:spPr>
        <a:xfrm>
          <a:off x="0" y="2438955"/>
          <a:ext cx="5019610" cy="822510"/>
        </a:xfrm>
        <a:prstGeom prst="roundRect">
          <a:avLst/>
        </a:prstGeom>
        <a:gradFill rotWithShape="0">
          <a:gsLst>
            <a:gs pos="0">
              <a:schemeClr val="accent2">
                <a:hueOff val="-1808300"/>
                <a:satOff val="-1104"/>
                <a:lumOff val="4314"/>
                <a:alphaOff val="0"/>
                <a:tint val="74000"/>
              </a:schemeClr>
            </a:gs>
            <a:gs pos="49000">
              <a:schemeClr val="accent2">
                <a:hueOff val="-1808300"/>
                <a:satOff val="-1104"/>
                <a:lumOff val="4314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-1808300"/>
                <a:satOff val="-1104"/>
                <a:lumOff val="4314"/>
                <a:alphaOff val="0"/>
                <a:shade val="55000"/>
                <a:satMod val="150000"/>
              </a:schemeClr>
            </a:gs>
            <a:gs pos="92000">
              <a:schemeClr val="accent2">
                <a:hueOff val="-1808300"/>
                <a:satOff val="-1104"/>
                <a:lumOff val="4314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-1808300"/>
                <a:satOff val="-1104"/>
                <a:lumOff val="4314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-1808300"/>
              <a:satOff val="-1104"/>
              <a:lumOff val="4314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Missing: patient co-design, digital ethics, and sustainability considerations.</a:t>
          </a:r>
        </a:p>
      </dsp:txBody>
      <dsp:txXfrm>
        <a:off x="40152" y="2479107"/>
        <a:ext cx="4939306" cy="742206"/>
      </dsp:txXfrm>
    </dsp:sp>
    <dsp:sp modelId="{E1D6442C-52D7-48A7-B4B9-939E6F2E1603}">
      <dsp:nvSpPr>
        <dsp:cNvPr id="0" name=""/>
        <dsp:cNvSpPr/>
      </dsp:nvSpPr>
      <dsp:spPr>
        <a:xfrm>
          <a:off x="0" y="3316185"/>
          <a:ext cx="5019610" cy="822510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74000"/>
              </a:schemeClr>
            </a:gs>
            <a:gs pos="49000">
              <a:schemeClr val="accent2">
                <a:hueOff val="-2712450"/>
                <a:satOff val="-1656"/>
                <a:lumOff val="6471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-2712450"/>
                <a:satOff val="-1656"/>
                <a:lumOff val="6471"/>
                <a:alphaOff val="0"/>
                <a:shade val="55000"/>
                <a:satMod val="150000"/>
              </a:schemeClr>
            </a:gs>
            <a:gs pos="92000">
              <a:schemeClr val="accent2">
                <a:hueOff val="-2712450"/>
                <a:satOff val="-1656"/>
                <a:lumOff val="6471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-2712450"/>
                <a:satOff val="-1656"/>
                <a:lumOff val="6471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-2712450"/>
              <a:satOff val="-1656"/>
              <a:lumOff val="6471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Limited insight on implementation within devolved nations.</a:t>
          </a:r>
        </a:p>
      </dsp:txBody>
      <dsp:txXfrm>
        <a:off x="40152" y="3356337"/>
        <a:ext cx="4939306" cy="7422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87E70E-B9D8-44CD-8377-7EB02ABAD7B0}">
      <dsp:nvSpPr>
        <dsp:cNvPr id="0" name=""/>
        <dsp:cNvSpPr/>
      </dsp:nvSpPr>
      <dsp:spPr>
        <a:xfrm>
          <a:off x="90034" y="881"/>
          <a:ext cx="2984364" cy="179061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Focus on “edge” tools (AI, wearables, IoT, mobile computing).</a:t>
          </a:r>
        </a:p>
      </dsp:txBody>
      <dsp:txXfrm>
        <a:off x="90034" y="881"/>
        <a:ext cx="2984364" cy="1790618"/>
      </dsp:txXfrm>
    </dsp:sp>
    <dsp:sp modelId="{DBACAAA0-81D4-419F-BE6D-C9F9BE6FAE0C}">
      <dsp:nvSpPr>
        <dsp:cNvPr id="0" name=""/>
        <dsp:cNvSpPr/>
      </dsp:nvSpPr>
      <dsp:spPr>
        <a:xfrm>
          <a:off x="3372835" y="881"/>
          <a:ext cx="2984364" cy="1790618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Overlooks “core” enablers—interoperability, data sharing, digital infrastructure, culture.</a:t>
          </a:r>
        </a:p>
      </dsp:txBody>
      <dsp:txXfrm>
        <a:off x="3372835" y="881"/>
        <a:ext cx="2984364" cy="1790618"/>
      </dsp:txXfrm>
    </dsp:sp>
    <dsp:sp modelId="{548D03EA-C866-4AA5-B642-FBA06B6E3CAB}">
      <dsp:nvSpPr>
        <dsp:cNvPr id="0" name=""/>
        <dsp:cNvSpPr/>
      </dsp:nvSpPr>
      <dsp:spPr>
        <a:xfrm>
          <a:off x="90034" y="2089936"/>
          <a:ext cx="2984364" cy="1790618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Core technologies underpin transformation; edge tech enhances it.</a:t>
          </a:r>
        </a:p>
      </dsp:txBody>
      <dsp:txXfrm>
        <a:off x="90034" y="2089936"/>
        <a:ext cx="2984364" cy="1790618"/>
      </dsp:txXfrm>
    </dsp:sp>
    <dsp:sp modelId="{87A57C2F-967E-44EA-A5B0-3441BD4D5626}">
      <dsp:nvSpPr>
        <dsp:cNvPr id="0" name=""/>
        <dsp:cNvSpPr/>
      </dsp:nvSpPr>
      <dsp:spPr>
        <a:xfrm>
          <a:off x="3372835" y="2089936"/>
          <a:ext cx="2984364" cy="17906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Future emphasis: system connectivity, data quality, and staff-centred design.</a:t>
          </a:r>
        </a:p>
      </dsp:txBody>
      <dsp:txXfrm>
        <a:off x="3372835" y="2089936"/>
        <a:ext cx="2984364" cy="17906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4AE8F8-23DD-40CD-A8E2-00560C6F7187}">
      <dsp:nvSpPr>
        <dsp:cNvPr id="0" name=""/>
        <dsp:cNvSpPr/>
      </dsp:nvSpPr>
      <dsp:spPr>
        <a:xfrm>
          <a:off x="0" y="2001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33870C-2A2C-438B-8178-7A9750111B60}">
      <dsp:nvSpPr>
        <dsp:cNvPr id="0" name=""/>
        <dsp:cNvSpPr/>
      </dsp:nvSpPr>
      <dsp:spPr>
        <a:xfrm>
          <a:off x="306906" y="230279"/>
          <a:ext cx="558011" cy="558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236837-C772-43E5-B846-C3B9EB308421}">
      <dsp:nvSpPr>
        <dsp:cNvPr id="0" name=""/>
        <dsp:cNvSpPr/>
      </dsp:nvSpPr>
      <dsp:spPr>
        <a:xfrm>
          <a:off x="1171823" y="2001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Babylon Health cited as a digital-first exemplar (GP at Hand).</a:t>
          </a:r>
        </a:p>
      </dsp:txBody>
      <dsp:txXfrm>
        <a:off x="1171823" y="2001"/>
        <a:ext cx="3847786" cy="1014565"/>
      </dsp:txXfrm>
    </dsp:sp>
    <dsp:sp modelId="{86C15471-9996-4B8D-A7B3-49F5E7989644}">
      <dsp:nvSpPr>
        <dsp:cNvPr id="0" name=""/>
        <dsp:cNvSpPr/>
      </dsp:nvSpPr>
      <dsp:spPr>
        <a:xfrm>
          <a:off x="0" y="1270208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26EEB4-41C6-4D23-BDE1-2CB390F0CC73}">
      <dsp:nvSpPr>
        <dsp:cNvPr id="0" name=""/>
        <dsp:cNvSpPr/>
      </dsp:nvSpPr>
      <dsp:spPr>
        <a:xfrm>
          <a:off x="306906" y="1498486"/>
          <a:ext cx="558011" cy="558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65987D-6734-4C4A-83A0-4D68BEF53CFE}">
      <dsp:nvSpPr>
        <dsp:cNvPr id="0" name=""/>
        <dsp:cNvSpPr/>
      </dsp:nvSpPr>
      <dsp:spPr>
        <a:xfrm>
          <a:off x="1171823" y="1270208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Corporate collapse highlights market volatility and over-hype.</a:t>
          </a:r>
        </a:p>
      </dsp:txBody>
      <dsp:txXfrm>
        <a:off x="1171823" y="1270208"/>
        <a:ext cx="3847786" cy="1014565"/>
      </dsp:txXfrm>
    </dsp:sp>
    <dsp:sp modelId="{B2B8D7CA-42A6-40AC-9CEA-49477272CD60}">
      <dsp:nvSpPr>
        <dsp:cNvPr id="0" name=""/>
        <dsp:cNvSpPr/>
      </dsp:nvSpPr>
      <dsp:spPr>
        <a:xfrm>
          <a:off x="0" y="2538415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05F3D4-987F-401F-809C-83BA1EE544B4}">
      <dsp:nvSpPr>
        <dsp:cNvPr id="0" name=""/>
        <dsp:cNvSpPr/>
      </dsp:nvSpPr>
      <dsp:spPr>
        <a:xfrm>
          <a:off x="306906" y="2766692"/>
          <a:ext cx="558011" cy="558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3DEC7-0FB0-4D17-AB80-CDF92117ADE1}">
      <dsp:nvSpPr>
        <dsp:cNvPr id="0" name=""/>
        <dsp:cNvSpPr/>
      </dsp:nvSpPr>
      <dsp:spPr>
        <a:xfrm>
          <a:off x="1171823" y="2538415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Lessons: unsustainable funding models, weak evidence of outcomes, and digital exclusion.</a:t>
          </a:r>
        </a:p>
      </dsp:txBody>
      <dsp:txXfrm>
        <a:off x="1171823" y="2538415"/>
        <a:ext cx="3847786" cy="1014565"/>
      </dsp:txXfrm>
    </dsp:sp>
    <dsp:sp modelId="{389C0AFE-6B96-47FF-AE2C-4779D9481BEC}">
      <dsp:nvSpPr>
        <dsp:cNvPr id="0" name=""/>
        <dsp:cNvSpPr/>
      </dsp:nvSpPr>
      <dsp:spPr>
        <a:xfrm>
          <a:off x="0" y="3806622"/>
          <a:ext cx="5019610" cy="101456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51579E-E11F-47EE-98DE-13454925DC53}">
      <dsp:nvSpPr>
        <dsp:cNvPr id="0" name=""/>
        <dsp:cNvSpPr/>
      </dsp:nvSpPr>
      <dsp:spPr>
        <a:xfrm>
          <a:off x="306906" y="4034899"/>
          <a:ext cx="558011" cy="558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EADFA7-BE45-43A4-8C2D-956C91709D2C}">
      <dsp:nvSpPr>
        <dsp:cNvPr id="0" name=""/>
        <dsp:cNvSpPr/>
      </dsp:nvSpPr>
      <dsp:spPr>
        <a:xfrm>
          <a:off x="1171823" y="3806622"/>
          <a:ext cx="3847786" cy="101456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7375" tIns="107375" rIns="107375" bIns="107375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Need for balanced public–private partnerships with robust evaluation.</a:t>
          </a:r>
        </a:p>
      </dsp:txBody>
      <dsp:txXfrm>
        <a:off x="1171823" y="3806622"/>
        <a:ext cx="3847786" cy="101456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B6497E-60A7-4014-AC02-B4E57D59FEAC}">
      <dsp:nvSpPr>
        <dsp:cNvPr id="0" name=""/>
        <dsp:cNvSpPr/>
      </dsp:nvSpPr>
      <dsp:spPr>
        <a:xfrm>
          <a:off x="120885" y="1511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King’s Fund report focused on the English NHS.</a:t>
          </a:r>
        </a:p>
      </dsp:txBody>
      <dsp:txXfrm>
        <a:off x="120885" y="1511"/>
        <a:ext cx="1939207" cy="1163524"/>
      </dsp:txXfrm>
    </dsp:sp>
    <dsp:sp modelId="{79F33C87-ECEE-4C68-9025-650463DF71A9}">
      <dsp:nvSpPr>
        <dsp:cNvPr id="0" name=""/>
        <dsp:cNvSpPr/>
      </dsp:nvSpPr>
      <dsp:spPr>
        <a:xfrm>
          <a:off x="2254013" y="1511"/>
          <a:ext cx="1939207" cy="11635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Wales operates under a whole-system integrated model.</a:t>
          </a:r>
        </a:p>
      </dsp:txBody>
      <dsp:txXfrm>
        <a:off x="2254013" y="1511"/>
        <a:ext cx="1939207" cy="1163524"/>
      </dsp:txXfrm>
    </dsp:sp>
    <dsp:sp modelId="{F6554B83-B53A-4F1D-950C-F7ED26BDB135}">
      <dsp:nvSpPr>
        <dsp:cNvPr id="0" name=""/>
        <dsp:cNvSpPr/>
      </dsp:nvSpPr>
      <dsp:spPr>
        <a:xfrm>
          <a:off x="4387141" y="1511"/>
          <a:ext cx="1939207" cy="116352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Key differences:</a:t>
          </a:r>
        </a:p>
      </dsp:txBody>
      <dsp:txXfrm>
        <a:off x="4387141" y="1511"/>
        <a:ext cx="1939207" cy="1163524"/>
      </dsp:txXfrm>
    </dsp:sp>
    <dsp:sp modelId="{42B395C6-90E3-442B-89C6-E1DD3A9344A0}">
      <dsp:nvSpPr>
        <dsp:cNvPr id="0" name=""/>
        <dsp:cNvSpPr/>
      </dsp:nvSpPr>
      <dsp:spPr>
        <a:xfrm>
          <a:off x="120885" y="1358956"/>
          <a:ext cx="1939207" cy="11635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Digital Health and Care Wales (DHCW) leads strategy.</a:t>
          </a:r>
        </a:p>
      </dsp:txBody>
      <dsp:txXfrm>
        <a:off x="120885" y="1358956"/>
        <a:ext cx="1939207" cy="1163524"/>
      </dsp:txXfrm>
    </dsp:sp>
    <dsp:sp modelId="{98E458BF-2D6A-4DDB-B540-289766F2ABFC}">
      <dsp:nvSpPr>
        <dsp:cNvPr id="0" name=""/>
        <dsp:cNvSpPr/>
      </dsp:nvSpPr>
      <dsp:spPr>
        <a:xfrm>
          <a:off x="2254013" y="1358956"/>
          <a:ext cx="1939207" cy="11635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WCCIS enables shared community records.</a:t>
          </a:r>
        </a:p>
      </dsp:txBody>
      <dsp:txXfrm>
        <a:off x="2254013" y="1358956"/>
        <a:ext cx="1939207" cy="1163524"/>
      </dsp:txXfrm>
    </dsp:sp>
    <dsp:sp modelId="{5E620875-6EEB-42D3-8C0F-612FA60FC70A}">
      <dsp:nvSpPr>
        <dsp:cNvPr id="0" name=""/>
        <dsp:cNvSpPr/>
      </dsp:nvSpPr>
      <dsp:spPr>
        <a:xfrm>
          <a:off x="4387141" y="1358956"/>
          <a:ext cx="1939207" cy="1163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Policy shaped by the Well-being of Future Generations Act.</a:t>
          </a:r>
        </a:p>
      </dsp:txBody>
      <dsp:txXfrm>
        <a:off x="4387141" y="1358956"/>
        <a:ext cx="1939207" cy="1163524"/>
      </dsp:txXfrm>
    </dsp:sp>
    <dsp:sp modelId="{8805153A-A234-4841-B9EF-427C9BB46E10}">
      <dsp:nvSpPr>
        <dsp:cNvPr id="0" name=""/>
        <dsp:cNvSpPr/>
      </dsp:nvSpPr>
      <dsp:spPr>
        <a:xfrm>
          <a:off x="2254013" y="2716401"/>
          <a:ext cx="1939207" cy="11635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More emphasis needed on equity, rural connectivity, and community services.</a:t>
          </a:r>
        </a:p>
      </dsp:txBody>
      <dsp:txXfrm>
        <a:off x="2254013" y="2716401"/>
        <a:ext cx="1939207" cy="116352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3DB502-F571-4E3A-B5B8-03844557513D}">
      <dsp:nvSpPr>
        <dsp:cNvPr id="0" name=""/>
        <dsp:cNvSpPr/>
      </dsp:nvSpPr>
      <dsp:spPr>
        <a:xfrm>
          <a:off x="0" y="0"/>
          <a:ext cx="5158000" cy="85377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2">
              <a:hueOff val="0"/>
              <a:satOff val="0"/>
              <a:lumOff val="0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Shift to prevention and </a:t>
          </a:r>
          <a:r>
            <a:rPr lang="en-US" sz="1700" kern="1200" dirty="0" err="1"/>
            <a:t>neighbourhood</a:t>
          </a:r>
          <a:r>
            <a:rPr lang="en-US" sz="1700" kern="1200" dirty="0"/>
            <a:t>-based care.</a:t>
          </a:r>
        </a:p>
      </dsp:txBody>
      <dsp:txXfrm>
        <a:off x="25006" y="25006"/>
        <a:ext cx="4164572" cy="803758"/>
      </dsp:txXfrm>
    </dsp:sp>
    <dsp:sp modelId="{C0DBAA03-E3C0-48D8-BF88-7CF7CB319F82}">
      <dsp:nvSpPr>
        <dsp:cNvPr id="0" name=""/>
        <dsp:cNvSpPr/>
      </dsp:nvSpPr>
      <dsp:spPr>
        <a:xfrm>
          <a:off x="431982" y="1009000"/>
          <a:ext cx="5158000" cy="853770"/>
        </a:xfrm>
        <a:prstGeom prst="roundRect">
          <a:avLst>
            <a:gd name="adj" fmla="val 10000"/>
          </a:avLst>
        </a:prstGeom>
        <a:solidFill>
          <a:schemeClr val="accent2">
            <a:hueOff val="-904150"/>
            <a:satOff val="-552"/>
            <a:lumOff val="2157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2">
              <a:hueOff val="-904150"/>
              <a:satOff val="-552"/>
              <a:lumOff val="2157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Goal: empower self-management and reduce hospital dependency.</a:t>
          </a:r>
        </a:p>
      </dsp:txBody>
      <dsp:txXfrm>
        <a:off x="456988" y="1034006"/>
        <a:ext cx="4121055" cy="803758"/>
      </dsp:txXfrm>
    </dsp:sp>
    <dsp:sp modelId="{2E35CF10-0595-42DE-A187-8FE741EF882F}">
      <dsp:nvSpPr>
        <dsp:cNvPr id="0" name=""/>
        <dsp:cNvSpPr/>
      </dsp:nvSpPr>
      <dsp:spPr>
        <a:xfrm>
          <a:off x="857517" y="2018001"/>
          <a:ext cx="5158000" cy="853770"/>
        </a:xfrm>
        <a:prstGeom prst="roundRect">
          <a:avLst>
            <a:gd name="adj" fmla="val 10000"/>
          </a:avLst>
        </a:prstGeom>
        <a:solidFill>
          <a:schemeClr val="accent2">
            <a:hueOff val="-1808300"/>
            <a:satOff val="-1104"/>
            <a:lumOff val="4314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2">
              <a:hueOff val="-1808300"/>
              <a:satOff val="-1104"/>
              <a:lumOff val="4314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Digital enablers: remote monitoring, virtual wards, patient portals, telehealth.</a:t>
          </a:r>
        </a:p>
      </dsp:txBody>
      <dsp:txXfrm>
        <a:off x="882523" y="2043007"/>
        <a:ext cx="4127503" cy="803758"/>
      </dsp:txXfrm>
    </dsp:sp>
    <dsp:sp modelId="{BD4BF031-1215-443A-A475-0862EB4E8DAE}">
      <dsp:nvSpPr>
        <dsp:cNvPr id="0" name=""/>
        <dsp:cNvSpPr/>
      </dsp:nvSpPr>
      <dsp:spPr>
        <a:xfrm>
          <a:off x="1289500" y="3027002"/>
          <a:ext cx="5158000" cy="853770"/>
        </a:xfrm>
        <a:prstGeom prst="roundRect">
          <a:avLst>
            <a:gd name="adj" fmla="val 10000"/>
          </a:avLst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318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000" dir="5400000" rotWithShape="0">
            <a:schemeClr val="accent2">
              <a:hueOff val="-2712450"/>
              <a:satOff val="-1656"/>
              <a:lumOff val="6471"/>
              <a:alphaOff val="0"/>
              <a:shade val="30000"/>
              <a:satMod val="150000"/>
              <a:alpha val="38000"/>
            </a:schemeClr>
          </a:outerShdw>
        </a:effectLst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Supports NHS shift from reactive to proactive models.</a:t>
          </a:r>
        </a:p>
      </dsp:txBody>
      <dsp:txXfrm>
        <a:off x="1314506" y="3052008"/>
        <a:ext cx="4121055" cy="803758"/>
      </dsp:txXfrm>
    </dsp:sp>
    <dsp:sp modelId="{B8DD0F1F-B707-4BFA-A6C1-3A8C44EB7CF7}">
      <dsp:nvSpPr>
        <dsp:cNvPr id="0" name=""/>
        <dsp:cNvSpPr/>
      </dsp:nvSpPr>
      <dsp:spPr>
        <a:xfrm>
          <a:off x="4603050" y="653910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4727914" y="653910"/>
        <a:ext cx="305222" cy="417600"/>
      </dsp:txXfrm>
    </dsp:sp>
    <dsp:sp modelId="{DD1C4252-7491-4B14-B597-D20AAC901299}">
      <dsp:nvSpPr>
        <dsp:cNvPr id="0" name=""/>
        <dsp:cNvSpPr/>
      </dsp:nvSpPr>
      <dsp:spPr>
        <a:xfrm>
          <a:off x="5035032" y="1662911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870684"/>
            <a:satOff val="3763"/>
            <a:lumOff val="574"/>
            <a:alphaOff val="0"/>
          </a:schemeClr>
        </a:solidFill>
        <a:ln w="40000" cap="flat" cmpd="sng" algn="ctr">
          <a:solidFill>
            <a:schemeClr val="accent2">
              <a:tint val="40000"/>
              <a:alpha val="90000"/>
              <a:hueOff val="-1870684"/>
              <a:satOff val="3763"/>
              <a:lumOff val="5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159896" y="1662911"/>
        <a:ext cx="305222" cy="417600"/>
      </dsp:txXfrm>
    </dsp:sp>
    <dsp:sp modelId="{C1370087-3A5C-4710-8269-9932B06D41B7}">
      <dsp:nvSpPr>
        <dsp:cNvPr id="0" name=""/>
        <dsp:cNvSpPr/>
      </dsp:nvSpPr>
      <dsp:spPr>
        <a:xfrm>
          <a:off x="5460567" y="2671912"/>
          <a:ext cx="554950" cy="55495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3741368"/>
            <a:satOff val="7526"/>
            <a:lumOff val="1147"/>
            <a:alphaOff val="0"/>
          </a:schemeClr>
        </a:solidFill>
        <a:ln w="40000" cap="flat" cmpd="sng" algn="ctr">
          <a:solidFill>
            <a:schemeClr val="accent2">
              <a:tint val="40000"/>
              <a:alpha val="90000"/>
              <a:hueOff val="-3741368"/>
              <a:satOff val="752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5585431" y="2671912"/>
        <a:ext cx="305222" cy="4176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743462-CCB2-400A-8C9E-A9A4BE654DC2}">
      <dsp:nvSpPr>
        <dsp:cNvPr id="0" name=""/>
        <dsp:cNvSpPr/>
      </dsp:nvSpPr>
      <dsp:spPr>
        <a:xfrm>
          <a:off x="0" y="502695"/>
          <a:ext cx="5019610" cy="909089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2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2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Persistent interoperability gaps between hospital, community, and GP systems.</a:t>
          </a:r>
        </a:p>
      </dsp:txBody>
      <dsp:txXfrm>
        <a:off x="44378" y="547073"/>
        <a:ext cx="4930854" cy="820333"/>
      </dsp:txXfrm>
    </dsp:sp>
    <dsp:sp modelId="{7C021C5B-70F1-4E38-9644-A2E460A176E7}">
      <dsp:nvSpPr>
        <dsp:cNvPr id="0" name=""/>
        <dsp:cNvSpPr/>
      </dsp:nvSpPr>
      <dsp:spPr>
        <a:xfrm>
          <a:off x="0" y="1472264"/>
          <a:ext cx="5019610" cy="909089"/>
        </a:xfrm>
        <a:prstGeom prst="roundRect">
          <a:avLst/>
        </a:prstGeom>
        <a:gradFill rotWithShape="0">
          <a:gsLst>
            <a:gs pos="0">
              <a:schemeClr val="accent2">
                <a:hueOff val="-904150"/>
                <a:satOff val="-552"/>
                <a:lumOff val="2157"/>
                <a:alphaOff val="0"/>
                <a:tint val="74000"/>
              </a:schemeClr>
            </a:gs>
            <a:gs pos="49000">
              <a:schemeClr val="accent2">
                <a:hueOff val="-904150"/>
                <a:satOff val="-552"/>
                <a:lumOff val="2157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-904150"/>
                <a:satOff val="-552"/>
                <a:lumOff val="2157"/>
                <a:alphaOff val="0"/>
                <a:shade val="55000"/>
                <a:satMod val="150000"/>
              </a:schemeClr>
            </a:gs>
            <a:gs pos="92000">
              <a:schemeClr val="accent2">
                <a:hueOff val="-904150"/>
                <a:satOff val="-552"/>
                <a:lumOff val="2157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-904150"/>
                <a:satOff val="-552"/>
                <a:lumOff val="2157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-904150"/>
              <a:satOff val="-552"/>
              <a:lumOff val="2157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Variable digital literacy among staff and citizens.</a:t>
          </a:r>
        </a:p>
      </dsp:txBody>
      <dsp:txXfrm>
        <a:off x="44378" y="1516642"/>
        <a:ext cx="4930854" cy="820333"/>
      </dsp:txXfrm>
    </dsp:sp>
    <dsp:sp modelId="{B273E7C0-B2BF-47D7-9FDC-80F042C7284D}">
      <dsp:nvSpPr>
        <dsp:cNvPr id="0" name=""/>
        <dsp:cNvSpPr/>
      </dsp:nvSpPr>
      <dsp:spPr>
        <a:xfrm>
          <a:off x="0" y="2441834"/>
          <a:ext cx="5019610" cy="909089"/>
        </a:xfrm>
        <a:prstGeom prst="roundRect">
          <a:avLst/>
        </a:prstGeom>
        <a:gradFill rotWithShape="0">
          <a:gsLst>
            <a:gs pos="0">
              <a:schemeClr val="accent2">
                <a:hueOff val="-1808300"/>
                <a:satOff val="-1104"/>
                <a:lumOff val="4314"/>
                <a:alphaOff val="0"/>
                <a:tint val="74000"/>
              </a:schemeClr>
            </a:gs>
            <a:gs pos="49000">
              <a:schemeClr val="accent2">
                <a:hueOff val="-1808300"/>
                <a:satOff val="-1104"/>
                <a:lumOff val="4314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-1808300"/>
                <a:satOff val="-1104"/>
                <a:lumOff val="4314"/>
                <a:alphaOff val="0"/>
                <a:shade val="55000"/>
                <a:satMod val="150000"/>
              </a:schemeClr>
            </a:gs>
            <a:gs pos="92000">
              <a:schemeClr val="accent2">
                <a:hueOff val="-1808300"/>
                <a:satOff val="-1104"/>
                <a:lumOff val="4314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-1808300"/>
                <a:satOff val="-1104"/>
                <a:lumOff val="4314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-1808300"/>
              <a:satOff val="-1104"/>
              <a:lumOff val="4314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ICSs developing shared care records and data platforms.</a:t>
          </a:r>
        </a:p>
      </dsp:txBody>
      <dsp:txXfrm>
        <a:off x="44378" y="2486212"/>
        <a:ext cx="4930854" cy="820333"/>
      </dsp:txXfrm>
    </dsp:sp>
    <dsp:sp modelId="{4220B340-F353-4E8E-805B-F2BD160C4E1B}">
      <dsp:nvSpPr>
        <dsp:cNvPr id="0" name=""/>
        <dsp:cNvSpPr/>
      </dsp:nvSpPr>
      <dsp:spPr>
        <a:xfrm>
          <a:off x="0" y="3411405"/>
          <a:ext cx="5019610" cy="909089"/>
        </a:xfrm>
        <a:prstGeom prst="roundRect">
          <a:avLst/>
        </a:prstGeom>
        <a:gradFill rotWithShape="0">
          <a:gsLst>
            <a:gs pos="0">
              <a:schemeClr val="accent2">
                <a:hueOff val="-2712450"/>
                <a:satOff val="-1656"/>
                <a:lumOff val="6471"/>
                <a:alphaOff val="0"/>
                <a:tint val="74000"/>
              </a:schemeClr>
            </a:gs>
            <a:gs pos="49000">
              <a:schemeClr val="accent2">
                <a:hueOff val="-2712450"/>
                <a:satOff val="-1656"/>
                <a:lumOff val="6471"/>
                <a:alphaOff val="0"/>
                <a:tint val="96000"/>
                <a:shade val="84000"/>
                <a:satMod val="110000"/>
              </a:schemeClr>
            </a:gs>
            <a:gs pos="49100">
              <a:schemeClr val="accent2">
                <a:hueOff val="-2712450"/>
                <a:satOff val="-1656"/>
                <a:lumOff val="6471"/>
                <a:alphaOff val="0"/>
                <a:shade val="55000"/>
                <a:satMod val="150000"/>
              </a:schemeClr>
            </a:gs>
            <a:gs pos="92000">
              <a:schemeClr val="accent2">
                <a:hueOff val="-2712450"/>
                <a:satOff val="-1656"/>
                <a:lumOff val="6471"/>
                <a:alphaOff val="0"/>
                <a:tint val="98000"/>
                <a:shade val="90000"/>
                <a:satMod val="128000"/>
              </a:schemeClr>
            </a:gs>
            <a:gs pos="100000">
              <a:schemeClr val="accent2">
                <a:hueOff val="-2712450"/>
                <a:satOff val="-1656"/>
                <a:lumOff val="6471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2">
              <a:hueOff val="-2712450"/>
              <a:satOff val="-1656"/>
              <a:lumOff val="6471"/>
              <a:alphaOff val="0"/>
              <a:shade val="33000"/>
              <a:alpha val="83000"/>
            </a:scheme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Focus on cross-sector training and culture change.</a:t>
          </a:r>
        </a:p>
      </dsp:txBody>
      <dsp:txXfrm>
        <a:off x="44378" y="3455783"/>
        <a:ext cx="4930854" cy="82033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B8A6A19-A78F-4845-AB76-0B0285C42077}">
      <dsp:nvSpPr>
        <dsp:cNvPr id="0" name=""/>
        <dsp:cNvSpPr/>
      </dsp:nvSpPr>
      <dsp:spPr>
        <a:xfrm>
          <a:off x="314806" y="1511"/>
          <a:ext cx="2424008" cy="145440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Investment historically directed to secondary care.</a:t>
          </a:r>
        </a:p>
      </dsp:txBody>
      <dsp:txXfrm>
        <a:off x="357404" y="44109"/>
        <a:ext cx="2338812" cy="1369209"/>
      </dsp:txXfrm>
    </dsp:sp>
    <dsp:sp modelId="{AD0CD410-A729-4B9E-AFBC-673A1B8EFC79}">
      <dsp:nvSpPr>
        <dsp:cNvPr id="0" name=""/>
        <dsp:cNvSpPr/>
      </dsp:nvSpPr>
      <dsp:spPr>
        <a:xfrm>
          <a:off x="2952128" y="428136"/>
          <a:ext cx="513889" cy="601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952128" y="548367"/>
        <a:ext cx="359722" cy="360692"/>
      </dsp:txXfrm>
    </dsp:sp>
    <dsp:sp modelId="{B7830F8C-C417-4320-A4F9-94AAC94CF22B}">
      <dsp:nvSpPr>
        <dsp:cNvPr id="0" name=""/>
        <dsp:cNvSpPr/>
      </dsp:nvSpPr>
      <dsp:spPr>
        <a:xfrm>
          <a:off x="3708418" y="1511"/>
          <a:ext cx="2424008" cy="145440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Hospitals have greater political visibility and measurable outcomes.</a:t>
          </a:r>
        </a:p>
      </dsp:txBody>
      <dsp:txXfrm>
        <a:off x="3751016" y="44109"/>
        <a:ext cx="2338812" cy="1369209"/>
      </dsp:txXfrm>
    </dsp:sp>
    <dsp:sp modelId="{C45FBB04-A710-4A4E-AE4D-DCC6D4AD087F}">
      <dsp:nvSpPr>
        <dsp:cNvPr id="0" name=""/>
        <dsp:cNvSpPr/>
      </dsp:nvSpPr>
      <dsp:spPr>
        <a:xfrm rot="5400000">
          <a:off x="4663478" y="1625597"/>
          <a:ext cx="513889" cy="601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-5400000">
        <a:off x="4740077" y="1669230"/>
        <a:ext cx="360692" cy="359722"/>
      </dsp:txXfrm>
    </dsp:sp>
    <dsp:sp modelId="{9B1E513A-0FC7-468F-8D17-9926248F2705}">
      <dsp:nvSpPr>
        <dsp:cNvPr id="0" name=""/>
        <dsp:cNvSpPr/>
      </dsp:nvSpPr>
      <dsp:spPr>
        <a:xfrm>
          <a:off x="3708418" y="2425520"/>
          <a:ext cx="2424008" cy="145440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Complexity of community and social care makes digital rollout slower.</a:t>
          </a:r>
        </a:p>
      </dsp:txBody>
      <dsp:txXfrm>
        <a:off x="3751016" y="2468118"/>
        <a:ext cx="2338812" cy="1369209"/>
      </dsp:txXfrm>
    </dsp:sp>
    <dsp:sp modelId="{A01D5848-4A7D-4BDF-9FC5-CB641F755E2D}">
      <dsp:nvSpPr>
        <dsp:cNvPr id="0" name=""/>
        <dsp:cNvSpPr/>
      </dsp:nvSpPr>
      <dsp:spPr>
        <a:xfrm rot="10800000">
          <a:off x="2981216" y="2852145"/>
          <a:ext cx="513889" cy="6011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 rot="10800000">
        <a:off x="3135383" y="2972376"/>
        <a:ext cx="359722" cy="360692"/>
      </dsp:txXfrm>
    </dsp:sp>
    <dsp:sp modelId="{0950509A-77E8-44D7-8667-5CDF18865D3B}">
      <dsp:nvSpPr>
        <dsp:cNvPr id="0" name=""/>
        <dsp:cNvSpPr/>
      </dsp:nvSpPr>
      <dsp:spPr>
        <a:xfrm>
          <a:off x="314806" y="2425520"/>
          <a:ext cx="2424008" cy="145440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Result: widening gap in digital maturity between acute and community sectors.</a:t>
          </a:r>
        </a:p>
      </dsp:txBody>
      <dsp:txXfrm>
        <a:off x="357404" y="2468118"/>
        <a:ext cx="2338812" cy="136920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7D469E-E74D-4369-81A7-7D168EC67544}">
      <dsp:nvSpPr>
        <dsp:cNvPr id="0" name=""/>
        <dsp:cNvSpPr/>
      </dsp:nvSpPr>
      <dsp:spPr>
        <a:xfrm>
          <a:off x="1457613" y="1898"/>
          <a:ext cx="5830452" cy="83317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127" tIns="211627" rIns="113127" bIns="211627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Prioritise interoperability and shared data standards.</a:t>
          </a:r>
        </a:p>
      </dsp:txBody>
      <dsp:txXfrm>
        <a:off x="1457613" y="1898"/>
        <a:ext cx="5830452" cy="833175"/>
      </dsp:txXfrm>
    </dsp:sp>
    <dsp:sp modelId="{DC26E282-E342-4AA4-A091-207C5005E61F}">
      <dsp:nvSpPr>
        <dsp:cNvPr id="0" name=""/>
        <dsp:cNvSpPr/>
      </dsp:nvSpPr>
      <dsp:spPr>
        <a:xfrm>
          <a:off x="0" y="1898"/>
          <a:ext cx="1457613" cy="8331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32" tIns="82299" rIns="77132" bIns="8229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Prioritise</a:t>
          </a:r>
        </a:p>
      </dsp:txBody>
      <dsp:txXfrm>
        <a:off x="0" y="1898"/>
        <a:ext cx="1457613" cy="833175"/>
      </dsp:txXfrm>
    </dsp:sp>
    <dsp:sp modelId="{4B5D6114-0980-4FF6-9159-D92B02BAB2A2}">
      <dsp:nvSpPr>
        <dsp:cNvPr id="0" name=""/>
        <dsp:cNvSpPr/>
      </dsp:nvSpPr>
      <dsp:spPr>
        <a:xfrm>
          <a:off x="1457613" y="885064"/>
          <a:ext cx="5830452" cy="833175"/>
        </a:xfrm>
        <a:prstGeom prst="rect">
          <a:avLst/>
        </a:prstGeom>
        <a:solidFill>
          <a:schemeClr val="accent2">
            <a:tint val="40000"/>
            <a:alpha val="90000"/>
            <a:hueOff val="-935342"/>
            <a:satOff val="1882"/>
            <a:lumOff val="287"/>
            <a:alphaOff val="0"/>
          </a:schemeClr>
        </a:solidFill>
        <a:ln w="40000" cap="flat" cmpd="sng" algn="ctr">
          <a:solidFill>
            <a:schemeClr val="accent2">
              <a:tint val="40000"/>
              <a:alpha val="90000"/>
              <a:hueOff val="-935342"/>
              <a:satOff val="1882"/>
              <a:lumOff val="28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127" tIns="211627" rIns="113127" bIns="211627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Invest in digital skills and leadership development.</a:t>
          </a:r>
        </a:p>
      </dsp:txBody>
      <dsp:txXfrm>
        <a:off x="1457613" y="885064"/>
        <a:ext cx="5830452" cy="833175"/>
      </dsp:txXfrm>
    </dsp:sp>
    <dsp:sp modelId="{53FA42E7-D19F-4173-9D6A-94268D6BAF3A}">
      <dsp:nvSpPr>
        <dsp:cNvPr id="0" name=""/>
        <dsp:cNvSpPr/>
      </dsp:nvSpPr>
      <dsp:spPr>
        <a:xfrm>
          <a:off x="0" y="885064"/>
          <a:ext cx="1457613" cy="833175"/>
        </a:xfrm>
        <a:prstGeom prst="rect">
          <a:avLst/>
        </a:prstGeom>
        <a:solidFill>
          <a:schemeClr val="accent2">
            <a:hueOff val="-678113"/>
            <a:satOff val="-414"/>
            <a:lumOff val="1618"/>
            <a:alphaOff val="0"/>
          </a:schemeClr>
        </a:solidFill>
        <a:ln w="40000" cap="flat" cmpd="sng" algn="ctr">
          <a:solidFill>
            <a:schemeClr val="accent2">
              <a:hueOff val="-678113"/>
              <a:satOff val="-414"/>
              <a:lumOff val="161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32" tIns="82299" rIns="77132" bIns="8229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Invest in</a:t>
          </a:r>
        </a:p>
      </dsp:txBody>
      <dsp:txXfrm>
        <a:off x="0" y="885064"/>
        <a:ext cx="1457613" cy="833175"/>
      </dsp:txXfrm>
    </dsp:sp>
    <dsp:sp modelId="{461DE3F1-8270-4BA8-ABDA-B9C7A0D4A89C}">
      <dsp:nvSpPr>
        <dsp:cNvPr id="0" name=""/>
        <dsp:cNvSpPr/>
      </dsp:nvSpPr>
      <dsp:spPr>
        <a:xfrm>
          <a:off x="1457613" y="1768230"/>
          <a:ext cx="5830452" cy="833175"/>
        </a:xfrm>
        <a:prstGeom prst="rect">
          <a:avLst/>
        </a:prstGeom>
        <a:solidFill>
          <a:schemeClr val="accent2">
            <a:tint val="40000"/>
            <a:alpha val="90000"/>
            <a:hueOff val="-1870684"/>
            <a:satOff val="3763"/>
            <a:lumOff val="574"/>
            <a:alphaOff val="0"/>
          </a:schemeClr>
        </a:solidFill>
        <a:ln w="40000" cap="flat" cmpd="sng" algn="ctr">
          <a:solidFill>
            <a:schemeClr val="accent2">
              <a:tint val="40000"/>
              <a:alpha val="90000"/>
              <a:hueOff val="-1870684"/>
              <a:satOff val="3763"/>
              <a:lumOff val="57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127" tIns="211627" rIns="113127" bIns="211627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Address digital exclusion through targeted support.</a:t>
          </a:r>
        </a:p>
      </dsp:txBody>
      <dsp:txXfrm>
        <a:off x="1457613" y="1768230"/>
        <a:ext cx="5830452" cy="833175"/>
      </dsp:txXfrm>
    </dsp:sp>
    <dsp:sp modelId="{625127C2-DA17-4303-BBA7-4EF767450B6B}">
      <dsp:nvSpPr>
        <dsp:cNvPr id="0" name=""/>
        <dsp:cNvSpPr/>
      </dsp:nvSpPr>
      <dsp:spPr>
        <a:xfrm>
          <a:off x="0" y="1768230"/>
          <a:ext cx="1457613" cy="833175"/>
        </a:xfrm>
        <a:prstGeom prst="rect">
          <a:avLst/>
        </a:prstGeom>
        <a:solidFill>
          <a:schemeClr val="accent2">
            <a:hueOff val="-1356225"/>
            <a:satOff val="-828"/>
            <a:lumOff val="3235"/>
            <a:alphaOff val="0"/>
          </a:schemeClr>
        </a:solidFill>
        <a:ln w="40000" cap="flat" cmpd="sng" algn="ctr">
          <a:solidFill>
            <a:schemeClr val="accent2">
              <a:hueOff val="-1356225"/>
              <a:satOff val="-828"/>
              <a:lumOff val="32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32" tIns="82299" rIns="77132" bIns="8229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Address</a:t>
          </a:r>
        </a:p>
      </dsp:txBody>
      <dsp:txXfrm>
        <a:off x="0" y="1768230"/>
        <a:ext cx="1457613" cy="833175"/>
      </dsp:txXfrm>
    </dsp:sp>
    <dsp:sp modelId="{942E22BD-6C6E-436B-82F4-8604B74BC2BA}">
      <dsp:nvSpPr>
        <dsp:cNvPr id="0" name=""/>
        <dsp:cNvSpPr/>
      </dsp:nvSpPr>
      <dsp:spPr>
        <a:xfrm>
          <a:off x="1457613" y="2651396"/>
          <a:ext cx="5830452" cy="833175"/>
        </a:xfrm>
        <a:prstGeom prst="rect">
          <a:avLst/>
        </a:prstGeom>
        <a:solidFill>
          <a:schemeClr val="accent2">
            <a:tint val="40000"/>
            <a:alpha val="90000"/>
            <a:hueOff val="-2806026"/>
            <a:satOff val="5645"/>
            <a:lumOff val="860"/>
            <a:alphaOff val="0"/>
          </a:schemeClr>
        </a:solidFill>
        <a:ln w="40000" cap="flat" cmpd="sng" algn="ctr">
          <a:solidFill>
            <a:schemeClr val="accent2">
              <a:tint val="40000"/>
              <a:alpha val="90000"/>
              <a:hueOff val="-2806026"/>
              <a:satOff val="5645"/>
              <a:lumOff val="8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127" tIns="211627" rIns="113127" bIns="211627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Embed evaluation and benefits tracking in every initiative.</a:t>
          </a:r>
        </a:p>
      </dsp:txBody>
      <dsp:txXfrm>
        <a:off x="1457613" y="2651396"/>
        <a:ext cx="5830452" cy="833175"/>
      </dsp:txXfrm>
    </dsp:sp>
    <dsp:sp modelId="{AF9F6562-4F80-420F-9D3A-61A93CFC7E57}">
      <dsp:nvSpPr>
        <dsp:cNvPr id="0" name=""/>
        <dsp:cNvSpPr/>
      </dsp:nvSpPr>
      <dsp:spPr>
        <a:xfrm>
          <a:off x="0" y="2651396"/>
          <a:ext cx="1457613" cy="833175"/>
        </a:xfrm>
        <a:prstGeom prst="rect">
          <a:avLst/>
        </a:prstGeom>
        <a:solidFill>
          <a:schemeClr val="accent2">
            <a:hueOff val="-2034338"/>
            <a:satOff val="-1242"/>
            <a:lumOff val="4853"/>
            <a:alphaOff val="0"/>
          </a:schemeClr>
        </a:solidFill>
        <a:ln w="40000" cap="flat" cmpd="sng" algn="ctr">
          <a:solidFill>
            <a:schemeClr val="accent2">
              <a:hueOff val="-2034338"/>
              <a:satOff val="-1242"/>
              <a:lumOff val="48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32" tIns="82299" rIns="77132" bIns="8229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Embed</a:t>
          </a:r>
        </a:p>
      </dsp:txBody>
      <dsp:txXfrm>
        <a:off x="0" y="2651396"/>
        <a:ext cx="1457613" cy="833175"/>
      </dsp:txXfrm>
    </dsp:sp>
    <dsp:sp modelId="{07C96132-2EB5-4DBC-B7AE-B64A2D655234}">
      <dsp:nvSpPr>
        <dsp:cNvPr id="0" name=""/>
        <dsp:cNvSpPr/>
      </dsp:nvSpPr>
      <dsp:spPr>
        <a:xfrm>
          <a:off x="1457613" y="3534561"/>
          <a:ext cx="5830452" cy="833175"/>
        </a:xfrm>
        <a:prstGeom prst="rect">
          <a:avLst/>
        </a:prstGeom>
        <a:solidFill>
          <a:schemeClr val="accent2">
            <a:tint val="40000"/>
            <a:alpha val="90000"/>
            <a:hueOff val="-3741368"/>
            <a:satOff val="7526"/>
            <a:lumOff val="1147"/>
            <a:alphaOff val="0"/>
          </a:schemeClr>
        </a:solidFill>
        <a:ln w="40000" cap="flat" cmpd="sng" algn="ctr">
          <a:solidFill>
            <a:schemeClr val="accent2">
              <a:tint val="40000"/>
              <a:alpha val="90000"/>
              <a:hueOff val="-3741368"/>
              <a:satOff val="7526"/>
              <a:lumOff val="114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127" tIns="211627" rIns="113127" bIns="211627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Foster collaboration between NHS, social care, academia, and tech industry.</a:t>
          </a:r>
        </a:p>
      </dsp:txBody>
      <dsp:txXfrm>
        <a:off x="1457613" y="3534561"/>
        <a:ext cx="5830452" cy="833175"/>
      </dsp:txXfrm>
    </dsp:sp>
    <dsp:sp modelId="{326AE825-FAD9-44D1-A88F-0C83A908C477}">
      <dsp:nvSpPr>
        <dsp:cNvPr id="0" name=""/>
        <dsp:cNvSpPr/>
      </dsp:nvSpPr>
      <dsp:spPr>
        <a:xfrm>
          <a:off x="0" y="3534561"/>
          <a:ext cx="1457613" cy="833175"/>
        </a:xfrm>
        <a:prstGeom prst="rect">
          <a:avLst/>
        </a:prstGeom>
        <a:solidFill>
          <a:schemeClr val="accent2">
            <a:hueOff val="-2712450"/>
            <a:satOff val="-1656"/>
            <a:lumOff val="6471"/>
            <a:alphaOff val="0"/>
          </a:schemeClr>
        </a:solidFill>
        <a:ln w="40000" cap="flat" cmpd="sng" algn="ctr">
          <a:solidFill>
            <a:schemeClr val="accent2">
              <a:hueOff val="-2712450"/>
              <a:satOff val="-1656"/>
              <a:lumOff val="647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7132" tIns="82299" rIns="77132" bIns="82299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Foster</a:t>
          </a:r>
        </a:p>
      </dsp:txBody>
      <dsp:txXfrm>
        <a:off x="0" y="3534561"/>
        <a:ext cx="1457613" cy="83317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C30CFD-759C-477A-AD90-838DCFBDB97E}">
      <dsp:nvSpPr>
        <dsp:cNvPr id="0" name=""/>
        <dsp:cNvSpPr/>
      </dsp:nvSpPr>
      <dsp:spPr>
        <a:xfrm>
          <a:off x="0" y="3999"/>
          <a:ext cx="5481587" cy="851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2EC0C9-A4AF-41EE-AEFE-85EDDBE7904C}">
      <dsp:nvSpPr>
        <dsp:cNvPr id="0" name=""/>
        <dsp:cNvSpPr/>
      </dsp:nvSpPr>
      <dsp:spPr>
        <a:xfrm>
          <a:off x="257697" y="195675"/>
          <a:ext cx="468540" cy="46854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93B607-F90A-4A39-B3E6-7609FA7797CB}">
      <dsp:nvSpPr>
        <dsp:cNvPr id="0" name=""/>
        <dsp:cNvSpPr/>
      </dsp:nvSpPr>
      <dsp:spPr>
        <a:xfrm>
          <a:off x="983935" y="3999"/>
          <a:ext cx="4497651" cy="85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59" tIns="90159" rIns="90159" bIns="9015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Nation | Key System | Integration Focus</a:t>
          </a:r>
        </a:p>
      </dsp:txBody>
      <dsp:txXfrm>
        <a:off x="983935" y="3999"/>
        <a:ext cx="4497651" cy="851892"/>
      </dsp:txXfrm>
    </dsp:sp>
    <dsp:sp modelId="{5AF685A2-3EBB-488A-83CA-1F465DB7FBF8}">
      <dsp:nvSpPr>
        <dsp:cNvPr id="0" name=""/>
        <dsp:cNvSpPr/>
      </dsp:nvSpPr>
      <dsp:spPr>
        <a:xfrm>
          <a:off x="0" y="1068864"/>
          <a:ext cx="5481587" cy="851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FCA6CE-299E-4F2D-9DBD-D4339BE20EA7}">
      <dsp:nvSpPr>
        <dsp:cNvPr id="0" name=""/>
        <dsp:cNvSpPr/>
      </dsp:nvSpPr>
      <dsp:spPr>
        <a:xfrm>
          <a:off x="257697" y="1260540"/>
          <a:ext cx="468540" cy="46854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51E03E-AF67-4C31-89E9-8F5B430D8F19}">
      <dsp:nvSpPr>
        <dsp:cNvPr id="0" name=""/>
        <dsp:cNvSpPr/>
      </dsp:nvSpPr>
      <dsp:spPr>
        <a:xfrm>
          <a:off x="983935" y="1068864"/>
          <a:ext cx="4497651" cy="85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59" tIns="90159" rIns="90159" bIns="9015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Wales | WCCIS / DHCW | Single digital record across health &amp; social care</a:t>
          </a:r>
        </a:p>
      </dsp:txBody>
      <dsp:txXfrm>
        <a:off x="983935" y="1068864"/>
        <a:ext cx="4497651" cy="851892"/>
      </dsp:txXfrm>
    </dsp:sp>
    <dsp:sp modelId="{4736D183-45BE-45E2-8155-A98D25E30A5F}">
      <dsp:nvSpPr>
        <dsp:cNvPr id="0" name=""/>
        <dsp:cNvSpPr/>
      </dsp:nvSpPr>
      <dsp:spPr>
        <a:xfrm>
          <a:off x="0" y="2133729"/>
          <a:ext cx="5481587" cy="851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F3FEF-0F8B-4E98-BB04-59E1FCCF09FE}">
      <dsp:nvSpPr>
        <dsp:cNvPr id="0" name=""/>
        <dsp:cNvSpPr/>
      </dsp:nvSpPr>
      <dsp:spPr>
        <a:xfrm>
          <a:off x="257697" y="2325405"/>
          <a:ext cx="468540" cy="46854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C937E6-2215-4CDA-8B57-E92AFFC6A09B}">
      <dsp:nvSpPr>
        <dsp:cNvPr id="0" name=""/>
        <dsp:cNvSpPr/>
      </dsp:nvSpPr>
      <dsp:spPr>
        <a:xfrm>
          <a:off x="983935" y="2133729"/>
          <a:ext cx="4497651" cy="85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59" tIns="90159" rIns="90159" bIns="9015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Scotland | National Digital Health &amp; Care Strategy | Regional innovation and citizen access via “Near Me”</a:t>
          </a:r>
        </a:p>
      </dsp:txBody>
      <dsp:txXfrm>
        <a:off x="983935" y="2133729"/>
        <a:ext cx="4497651" cy="851892"/>
      </dsp:txXfrm>
    </dsp:sp>
    <dsp:sp modelId="{FA52ECCC-7C29-4CD7-8014-BF41527D0E59}">
      <dsp:nvSpPr>
        <dsp:cNvPr id="0" name=""/>
        <dsp:cNvSpPr/>
      </dsp:nvSpPr>
      <dsp:spPr>
        <a:xfrm>
          <a:off x="0" y="3198595"/>
          <a:ext cx="5481587" cy="851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612838-6B2C-4027-A48F-D11D90A14935}">
      <dsp:nvSpPr>
        <dsp:cNvPr id="0" name=""/>
        <dsp:cNvSpPr/>
      </dsp:nvSpPr>
      <dsp:spPr>
        <a:xfrm>
          <a:off x="257697" y="3390270"/>
          <a:ext cx="468540" cy="46854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9CC497-BF37-4D74-85D5-DF3CBD984649}">
      <dsp:nvSpPr>
        <dsp:cNvPr id="0" name=""/>
        <dsp:cNvSpPr/>
      </dsp:nvSpPr>
      <dsp:spPr>
        <a:xfrm>
          <a:off x="983935" y="3198595"/>
          <a:ext cx="4497651" cy="85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59" tIns="90159" rIns="90159" bIns="9015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N. Ireland | Encompass programme | Unified electronic care record for all sectors</a:t>
          </a:r>
        </a:p>
      </dsp:txBody>
      <dsp:txXfrm>
        <a:off x="983935" y="3198595"/>
        <a:ext cx="4497651" cy="851892"/>
      </dsp:txXfrm>
    </dsp:sp>
    <dsp:sp modelId="{90F4F22B-87A9-4B89-B7EC-0BD21C56F635}">
      <dsp:nvSpPr>
        <dsp:cNvPr id="0" name=""/>
        <dsp:cNvSpPr/>
      </dsp:nvSpPr>
      <dsp:spPr>
        <a:xfrm>
          <a:off x="0" y="4263460"/>
          <a:ext cx="5481587" cy="85189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A8BBFE4-6EC4-4059-8B33-30796513C24C}">
      <dsp:nvSpPr>
        <dsp:cNvPr id="0" name=""/>
        <dsp:cNvSpPr/>
      </dsp:nvSpPr>
      <dsp:spPr>
        <a:xfrm>
          <a:off x="257697" y="4455136"/>
          <a:ext cx="468540" cy="46854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F68479-C14B-4398-8B04-782BD6F22E29}">
      <dsp:nvSpPr>
        <dsp:cNvPr id="0" name=""/>
        <dsp:cNvSpPr/>
      </dsp:nvSpPr>
      <dsp:spPr>
        <a:xfrm>
          <a:off x="983935" y="4263460"/>
          <a:ext cx="4497651" cy="85189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0159" tIns="90159" rIns="90159" bIns="90159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England | ICS Shared Care Records | Variable maturity and mixed supplier landscape</a:t>
          </a:r>
        </a:p>
      </dsp:txBody>
      <dsp:txXfrm>
        <a:off x="983935" y="4263460"/>
        <a:ext cx="4497651" cy="85189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DF4EEB-F751-4DC5-BAB8-B6AF6A06A864}">
      <dsp:nvSpPr>
        <dsp:cNvPr id="0" name=""/>
        <dsp:cNvSpPr/>
      </dsp:nvSpPr>
      <dsp:spPr>
        <a:xfrm>
          <a:off x="343535" y="1069640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FD9EB2-67A6-47C8-89B2-E0A9AB765D5F}">
      <dsp:nvSpPr>
        <dsp:cNvPr id="0" name=""/>
        <dsp:cNvSpPr/>
      </dsp:nvSpPr>
      <dsp:spPr>
        <a:xfrm>
          <a:off x="569994" y="1296099"/>
          <a:ext cx="609697" cy="60969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170399-D661-4EC4-92D6-AD29DA155B2D}">
      <dsp:nvSpPr>
        <dsp:cNvPr id="0" name=""/>
        <dsp:cNvSpPr/>
      </dsp:nvSpPr>
      <dsp:spPr>
        <a:xfrm>
          <a:off x="3847" y="2463233"/>
          <a:ext cx="1741992" cy="1008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The King’s Fund report remains relevant but needs updating for 2025 realities.</a:t>
          </a:r>
        </a:p>
      </dsp:txBody>
      <dsp:txXfrm>
        <a:off x="3847" y="2463233"/>
        <a:ext cx="1741992" cy="1008450"/>
      </dsp:txXfrm>
    </dsp:sp>
    <dsp:sp modelId="{76F9B02B-63A0-4AE1-8623-7D2F84FEAB39}">
      <dsp:nvSpPr>
        <dsp:cNvPr id="0" name=""/>
        <dsp:cNvSpPr/>
      </dsp:nvSpPr>
      <dsp:spPr>
        <a:xfrm>
          <a:off x="2390376" y="1069640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C7BC21-8542-4509-A9B9-CD8A3BBF42E7}">
      <dsp:nvSpPr>
        <dsp:cNvPr id="0" name=""/>
        <dsp:cNvSpPr/>
      </dsp:nvSpPr>
      <dsp:spPr>
        <a:xfrm>
          <a:off x="2616835" y="1296099"/>
          <a:ext cx="609697" cy="60969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5CC771-F6E5-45DA-BE23-9B2B17121BC9}">
      <dsp:nvSpPr>
        <dsp:cNvPr id="0" name=""/>
        <dsp:cNvSpPr/>
      </dsp:nvSpPr>
      <dsp:spPr>
        <a:xfrm>
          <a:off x="2050687" y="2463233"/>
          <a:ext cx="1741992" cy="1008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Balance between innovation and inclusion is key.</a:t>
          </a:r>
        </a:p>
      </dsp:txBody>
      <dsp:txXfrm>
        <a:off x="2050687" y="2463233"/>
        <a:ext cx="1741992" cy="1008450"/>
      </dsp:txXfrm>
    </dsp:sp>
    <dsp:sp modelId="{7F3B3084-7006-48A0-9EAB-3ADC47F2EC2D}">
      <dsp:nvSpPr>
        <dsp:cNvPr id="0" name=""/>
        <dsp:cNvSpPr/>
      </dsp:nvSpPr>
      <dsp:spPr>
        <a:xfrm>
          <a:off x="4437217" y="1069640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42AAD3-B9AA-4DCA-A53B-8025B70EDF49}">
      <dsp:nvSpPr>
        <dsp:cNvPr id="0" name=""/>
        <dsp:cNvSpPr/>
      </dsp:nvSpPr>
      <dsp:spPr>
        <a:xfrm>
          <a:off x="4663676" y="1296099"/>
          <a:ext cx="609697" cy="60969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7589D4-B762-4337-93DF-55F9B9A4516D}">
      <dsp:nvSpPr>
        <dsp:cNvPr id="0" name=""/>
        <dsp:cNvSpPr/>
      </dsp:nvSpPr>
      <dsp:spPr>
        <a:xfrm>
          <a:off x="4097528" y="2463233"/>
          <a:ext cx="1741992" cy="1008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Success relies on culture, governance, and digital equity as much as on technology.</a:t>
          </a:r>
        </a:p>
      </dsp:txBody>
      <dsp:txXfrm>
        <a:off x="4097528" y="2463233"/>
        <a:ext cx="1741992" cy="1008450"/>
      </dsp:txXfrm>
    </dsp:sp>
    <dsp:sp modelId="{7E6931CF-BDE9-4153-A858-A8E520B2ACA8}">
      <dsp:nvSpPr>
        <dsp:cNvPr id="0" name=""/>
        <dsp:cNvSpPr/>
      </dsp:nvSpPr>
      <dsp:spPr>
        <a:xfrm>
          <a:off x="6484058" y="1069640"/>
          <a:ext cx="1062615" cy="1062615"/>
        </a:xfrm>
        <a:prstGeom prst="round2DiagRect">
          <a:avLst>
            <a:gd name="adj1" fmla="val 29727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D3DAEB5-328E-4F2F-83C9-DFEFEE1BD206}">
      <dsp:nvSpPr>
        <dsp:cNvPr id="0" name=""/>
        <dsp:cNvSpPr/>
      </dsp:nvSpPr>
      <dsp:spPr>
        <a:xfrm>
          <a:off x="6710517" y="1296099"/>
          <a:ext cx="609697" cy="60969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400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59FDAA-D4B2-4AEA-B297-0B27496A2273}">
      <dsp:nvSpPr>
        <dsp:cNvPr id="0" name=""/>
        <dsp:cNvSpPr/>
      </dsp:nvSpPr>
      <dsp:spPr>
        <a:xfrm>
          <a:off x="6144369" y="2463233"/>
          <a:ext cx="1741992" cy="10084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My takeaway: Transformation is less about new tools and more about people, partnerships, and purpose.</a:t>
          </a:r>
        </a:p>
      </dsp:txBody>
      <dsp:txXfrm>
        <a:off x="6144369" y="2463233"/>
        <a:ext cx="1741992" cy="100845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66835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Hello everyone, this presentation is our reflection for Self-Directed Learning Task 2. </a:t>
            </a: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We’ve based it on the King’s Fund report “Shaping the Future of Digital Technology in Health and Social Care” by Maguire and colleagues, published in 2021.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will also reference more recent King’s Fund work from 2022 to 2024 to show how thinking has evolved. </a:t>
            </a: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focus is on what still resonates, what’s missing, and how these ideas apply in the context of Wales and wider UK digital transformation.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We largely agree with the Executive Summary’s main points — especially the argument that the full potential of digital technology in health and care hasn’t yet been realised.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report was right to stress issues such as workforce capability, digital leadership, and the need for better evaluation.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it under-represents the patient voice. There’s little emphasis on co-design, accessibility, and ethics around data use. </a:t>
            </a: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also doesn’t discuss sustainability — how we maintain innovation beyond pilot phases.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Finally, it reads as quite England-centric, with minimal recognition of devolved digital programmes, particularly in Wales and Scotland.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Jo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The report focuses heavily on what it calls “edge” technologies — things like artificial intelligence, mobile apps, wearables, and the Internet of Things.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While these are exciting, they sit on top of what I’d call the core foundations: interoperable records, reliable data architecture, shared standards, and the digital skills and culture to use them well.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Without these foundations, edge innovations risk becoming isolated solutions.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I were revising the report today, I’d rebalance it — still recognising emerging tech but emphasising investment in core systems, data quality, and staff-centred digital design.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Georgia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Babylon Health — highlighted in the report as a digital-first success story — has since collapsed financially.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Its downfall shows how fragile the commercial side of digital healthcare can be when the business model outpaces the clinical evidence.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It reminds us that digital transformation isn’t just about apps or algorithms; it’s about sustainable, equitable service design.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need stronger evaluation frameworks, realistic expectations about cost savings, and public–private partnerships that prioritise patient outcomes over market growth.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Georgia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- If this report were written for Wales, the emphasis would look very different.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Wales has a nationally coordinated approach led by Digital Health and Care Wales and a strong commitment to integration through WCCIS — the Welsh Community Care Information System.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Policy is shaped by the Well-being of Future Generations Act, which ensures that digital change supports wider sustainability and equity goals.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Rather than market competition, Wales prioritises collaboration between health and social care.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So, a Welsh version would place more weight on whole-system integration, digital inclusion, and community-based delivery.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Georgia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 The ambition across the UK is clear — to move care closer to home.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Digitally enabled models such as remote monitoring, virtual wards, and patient portals are making this possible.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goal is to reduce hospital dependency, empower self-management, and support preventative care.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aligns strongly with the King’s Fund’s later work in 2024, which frames this as building a “neighbourhood health service.”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is where digital truly meets transformation — using data and technology to support continuity, not just convenience.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Jess -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Despite the ambition, primary and community care still face real barriers.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There are interoperability issues between GP, hospital, and social care systems; variable digital literacy; and limited analytical capacity.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Integrated Care Systems are beginning to address this through Shared Care Records and multi-disciplinary data platforms, but it’s uneven.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 move forward, digital transformation must come with training, cultural change, and leadership support, not just new software.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Jess -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Hospitals remain ahead because that’s where most digital investment has historically gone.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Acute services are more visible politically and easier to measure in terms of outcomes.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By contrast, community and social care are more fragmented, making transformation harder to fund and evaluate.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creates a two-tier digital landscape where hospitals are digitally mature while community services lag behind.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If we want equitable care, funding and attention must shift outward into the community.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Jess -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Looking ahead, there are clear priorities.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First, interoperability — genuine information flow between systems.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Second, investment in people — building digital leadership and confidence at every level.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Third, tackling digital exclusion so innovations don’t widen health inequalities.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Fourth, embedding evaluation and benefits realisation from the start.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Finally, fostering stronger collaboration between the NHS, academia, and industry to co-design tools that add value to both clinicians and patients.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Samson -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When comparing the four nations, there are valuable lessons.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Wales uses WCCIS and Digital Health and Care Wales to provide a single, integrated record.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Scotland leads on citizen access through its Near Me platform and national digital strategy.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Northern Ireland is implementing Encompass, a unified electronic care record across all sectors.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Meanwhile England relies on Integrated Care Systems, but progress is inconsistent.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Overall, the devolved nations demonstrate the benefits of central coordination, while England illustrates both the potential and the pitfalls of local variation.</a:t>
            </a:r>
            <a:endParaRPr lang="en-GB" dirty="0">
              <a:effectLst/>
            </a:endParaRPr>
          </a:p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rtl="0"/>
            <a:r>
              <a:rPr lang="en-GB" sz="1200" b="1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Samson - </a:t>
            </a:r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 summary, the King’s Fund report remains highly relevant — its themes of leadership, trust, and evidence still underpin digital health today.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However, the landscape has shifted towards equity, interoperability, and person-centred care.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What stands out to me is that transformation isn’t driven by technology itself, but by people, culture, and purpose.</a:t>
            </a:r>
            <a:endParaRPr lang="en-GB" dirty="0">
              <a:effectLst/>
            </a:endParaRPr>
          </a:p>
          <a:p>
            <a:pPr rtl="0"/>
            <a:r>
              <a:rPr lang="en-GB" sz="1200" b="0" i="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We will take forward the principle that sustainable digital change must be inclusive, evidence-based, and focused on improving outcomes for both patients and staff.</a:t>
            </a:r>
            <a:endParaRPr lang="en-GB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8466" y="-8468"/>
            <a:ext cx="9171316" cy="6874935"/>
            <a:chOff x="-8466" y="-8468"/>
            <a:chExt cx="9171316" cy="6874935"/>
          </a:xfrm>
        </p:grpSpPr>
        <p:cxnSp>
          <p:nvCxnSpPr>
            <p:cNvPr id="28" name="Straight Connector 2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Freeform 2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Freeform 3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Freeform 3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Freeform 3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4" name="Freeform 3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5" name="Freeform 3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6" name="Freeform 3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17"/>
            <p:cNvSpPr/>
            <p:nvPr/>
          </p:nvSpPr>
          <p:spPr>
            <a:xfrm>
              <a:off x="-8466" y="-8468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30595" y="2404534"/>
            <a:ext cx="5826719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30595" y="4050834"/>
            <a:ext cx="5826719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0465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39944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2700868"/>
            <a:ext cx="6347715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6910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2160589"/>
            <a:ext cx="3088109" cy="388077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69204" y="2160590"/>
            <a:ext cx="3088110" cy="388077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8998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99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66640" y="2160983"/>
            <a:ext cx="309067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866640" y="2737246"/>
            <a:ext cx="3090672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2901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4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05853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021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1498604"/>
            <a:ext cx="2790182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1275" y="514925"/>
            <a:ext cx="3386037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2777069"/>
            <a:ext cx="2790182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67990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9" y="4800600"/>
            <a:ext cx="6347714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" y="609600"/>
            <a:ext cx="6347714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599" y="5367338"/>
            <a:ext cx="6347714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152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609600"/>
            <a:ext cx="6347714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4470400"/>
            <a:ext cx="6347714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21321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01074" y="3632200"/>
            <a:ext cx="541980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470400"/>
            <a:ext cx="6347715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439985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598" y="1931988"/>
            <a:ext cx="6347715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621457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4885" y="609600"/>
            <a:ext cx="6072182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482711" y="790378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6747699" y="2886556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23344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5848" y="609600"/>
            <a:ext cx="6341465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09597" y="4013200"/>
            <a:ext cx="6347716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8" y="4527448"/>
            <a:ext cx="6347715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10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417970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5977312" y="609600"/>
            <a:ext cx="978812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599" y="609600"/>
            <a:ext cx="5195026" cy="525145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612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/>
          <p:cNvGrpSpPr/>
          <p:nvPr/>
        </p:nvGrpSpPr>
        <p:grpSpPr>
          <a:xfrm>
            <a:off x="-8467" y="-8468"/>
            <a:ext cx="9171317" cy="6874935"/>
            <a:chOff x="-8467" y="-8468"/>
            <a:chExt cx="9171317" cy="6874935"/>
          </a:xfrm>
        </p:grpSpPr>
        <p:sp>
          <p:nvSpPr>
            <p:cNvPr id="7" name="Freeform 6"/>
            <p:cNvSpPr/>
            <p:nvPr/>
          </p:nvSpPr>
          <p:spPr>
            <a:xfrm>
              <a:off x="-8467" y="4013200"/>
              <a:ext cx="457200" cy="2853267"/>
            </a:xfrm>
            <a:custGeom>
              <a:avLst/>
              <a:gdLst/>
              <a:ahLst/>
              <a:cxnLst/>
              <a:rect l="l" t="t" r="r" b="b"/>
              <a:pathLst>
                <a:path w="457200" h="2853267">
                  <a:moveTo>
                    <a:pt x="0" y="0"/>
                  </a:moveTo>
                  <a:lnTo>
                    <a:pt x="457200" y="2853267"/>
                  </a:lnTo>
                  <a:lnTo>
                    <a:pt x="0" y="2844800"/>
                  </a:lnTo>
                  <a:cubicBezTo>
                    <a:pt x="2822" y="1905000"/>
                    <a:pt x="5645" y="965200"/>
                    <a:pt x="0" y="0"/>
                  </a:cubicBez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cxnSp>
          <p:nvCxnSpPr>
            <p:cNvPr id="8" name="Straight Connector 7"/>
            <p:cNvCxnSpPr/>
            <p:nvPr/>
          </p:nvCxnSpPr>
          <p:spPr>
            <a:xfrm flipV="1">
              <a:off x="5130830" y="4175605"/>
              <a:ext cx="4022475" cy="2682396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>
              <a:off x="7042707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Freeform 9"/>
            <p:cNvSpPr/>
            <p:nvPr/>
          </p:nvSpPr>
          <p:spPr>
            <a:xfrm>
              <a:off x="6891896" y="1"/>
              <a:ext cx="2269442" cy="6866466"/>
            </a:xfrm>
            <a:custGeom>
              <a:avLst/>
              <a:gdLst/>
              <a:ahLst/>
              <a:cxnLst/>
              <a:rect l="l" t="t" r="r" b="b"/>
              <a:pathLst>
                <a:path w="2269442" h="6866466">
                  <a:moveTo>
                    <a:pt x="2023534" y="0"/>
                  </a:moveTo>
                  <a:lnTo>
                    <a:pt x="0" y="6858000"/>
                  </a:lnTo>
                  <a:lnTo>
                    <a:pt x="2269067" y="6866466"/>
                  </a:lnTo>
                  <a:cubicBezTo>
                    <a:pt x="2271889" y="4580466"/>
                    <a:pt x="2257778" y="2294466"/>
                    <a:pt x="2260600" y="8466"/>
                  </a:cubicBezTo>
                  <a:lnTo>
                    <a:pt x="2023534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1" name="Freeform 10"/>
            <p:cNvSpPr/>
            <p:nvPr/>
          </p:nvSpPr>
          <p:spPr>
            <a:xfrm>
              <a:off x="7205158" y="-8467"/>
              <a:ext cx="1948147" cy="6866467"/>
            </a:xfrm>
            <a:custGeom>
              <a:avLst/>
              <a:gdLst/>
              <a:ahLst/>
              <a:cxnLst/>
              <a:rect l="l" t="t" r="r" b="b"/>
              <a:pathLst>
                <a:path w="1948147" h="6866467">
                  <a:moveTo>
                    <a:pt x="0" y="0"/>
                  </a:moveTo>
                  <a:lnTo>
                    <a:pt x="1202267" y="6866467"/>
                  </a:lnTo>
                  <a:lnTo>
                    <a:pt x="1947333" y="6866467"/>
                  </a:lnTo>
                  <a:cubicBezTo>
                    <a:pt x="1944511" y="4577645"/>
                    <a:pt x="1950155" y="2288822"/>
                    <a:pt x="1947333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Freeform 11"/>
            <p:cNvSpPr/>
            <p:nvPr/>
          </p:nvSpPr>
          <p:spPr>
            <a:xfrm>
              <a:off x="6637896" y="3920066"/>
              <a:ext cx="2513565" cy="2937933"/>
            </a:xfrm>
            <a:custGeom>
              <a:avLst/>
              <a:gdLst/>
              <a:ahLst/>
              <a:cxnLst/>
              <a:rect l="l" t="t" r="r" b="b"/>
              <a:pathLst>
                <a:path w="3259667" h="3810000">
                  <a:moveTo>
                    <a:pt x="0" y="3810000"/>
                  </a:moveTo>
                  <a:lnTo>
                    <a:pt x="3251200" y="0"/>
                  </a:lnTo>
                  <a:cubicBezTo>
                    <a:pt x="3254022" y="1270000"/>
                    <a:pt x="3256845" y="2540000"/>
                    <a:pt x="3259667" y="3810000"/>
                  </a:cubicBezTo>
                  <a:lnTo>
                    <a:pt x="0" y="381000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3" name="Freeform 12"/>
            <p:cNvSpPr/>
            <p:nvPr/>
          </p:nvSpPr>
          <p:spPr>
            <a:xfrm>
              <a:off x="7010429" y="-8467"/>
              <a:ext cx="2142876" cy="6866467"/>
            </a:xfrm>
            <a:custGeom>
              <a:avLst/>
              <a:gdLst/>
              <a:ahLst/>
              <a:cxnLst/>
              <a:rect l="l" t="t" r="r" b="b"/>
              <a:pathLst>
                <a:path w="2853267" h="6866467">
                  <a:moveTo>
                    <a:pt x="0" y="0"/>
                  </a:moveTo>
                  <a:lnTo>
                    <a:pt x="2472267" y="6866467"/>
                  </a:lnTo>
                  <a:lnTo>
                    <a:pt x="2853267" y="6858000"/>
                  </a:lnTo>
                  <a:lnTo>
                    <a:pt x="2853267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Freeform 13"/>
            <p:cNvSpPr/>
            <p:nvPr/>
          </p:nvSpPr>
          <p:spPr>
            <a:xfrm>
              <a:off x="8295776" y="-8467"/>
              <a:ext cx="857530" cy="6866467"/>
            </a:xfrm>
            <a:custGeom>
              <a:avLst/>
              <a:gdLst/>
              <a:ahLst/>
              <a:cxnLst/>
              <a:rect l="l" t="t" r="r" b="b"/>
              <a:pathLst>
                <a:path w="1286933" h="6866467">
                  <a:moveTo>
                    <a:pt x="1016000" y="0"/>
                  </a:moveTo>
                  <a:lnTo>
                    <a:pt x="0" y="6866467"/>
                  </a:lnTo>
                  <a:lnTo>
                    <a:pt x="1286933" y="6866467"/>
                  </a:lnTo>
                  <a:cubicBezTo>
                    <a:pt x="1284111" y="4577645"/>
                    <a:pt x="1281288" y="2288822"/>
                    <a:pt x="1278466" y="0"/>
                  </a:cubicBezTo>
                  <a:lnTo>
                    <a:pt x="1016000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5" name="Freeform 14"/>
            <p:cNvSpPr/>
            <p:nvPr/>
          </p:nvSpPr>
          <p:spPr>
            <a:xfrm>
              <a:off x="8094165" y="-8468"/>
              <a:ext cx="1066770" cy="6866467"/>
            </a:xfrm>
            <a:custGeom>
              <a:avLst/>
              <a:gdLst/>
              <a:ahLst/>
              <a:cxnLst/>
              <a:rect l="l" t="t" r="r" b="b"/>
              <a:pathLst>
                <a:path w="1270244" h="6866467">
                  <a:moveTo>
                    <a:pt x="0" y="0"/>
                  </a:moveTo>
                  <a:lnTo>
                    <a:pt x="1117600" y="6866467"/>
                  </a:lnTo>
                  <a:lnTo>
                    <a:pt x="1270000" y="6866467"/>
                  </a:lnTo>
                  <a:cubicBezTo>
                    <a:pt x="1272822" y="4574822"/>
                    <a:pt x="1250245" y="2291645"/>
                    <a:pt x="1253067" y="0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Freeform 15"/>
            <p:cNvSpPr/>
            <p:nvPr/>
          </p:nvSpPr>
          <p:spPr>
            <a:xfrm>
              <a:off x="8068764" y="4893733"/>
              <a:ext cx="1094086" cy="1964267"/>
            </a:xfrm>
            <a:custGeom>
              <a:avLst/>
              <a:gdLst/>
              <a:ahLst/>
              <a:cxnLst/>
              <a:rect l="l" t="t" r="r" b="b"/>
              <a:pathLst>
                <a:path w="1820333" h="3268133">
                  <a:moveTo>
                    <a:pt x="0" y="3268133"/>
                  </a:moveTo>
                  <a:lnTo>
                    <a:pt x="1811866" y="0"/>
                  </a:lnTo>
                  <a:cubicBezTo>
                    <a:pt x="1814688" y="1086555"/>
                    <a:pt x="1817511" y="2173111"/>
                    <a:pt x="1820333" y="3259666"/>
                  </a:cubicBezTo>
                  <a:lnTo>
                    <a:pt x="0" y="3268133"/>
                  </a:lnTo>
                  <a:close/>
                </a:path>
              </a:pathLst>
            </a:cu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599" y="609600"/>
            <a:ext cx="6347713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599" y="2160590"/>
            <a:ext cx="6347714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405258" y="6041363"/>
            <a:ext cx="68413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11/8/2025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599" y="6041363"/>
            <a:ext cx="46229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44676" y="6041363"/>
            <a:ext cx="51263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17567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2" r:id="rId1"/>
    <p:sldLayoutId id="2147483773" r:id="rId2"/>
    <p:sldLayoutId id="2147483774" r:id="rId3"/>
    <p:sldLayoutId id="2147483775" r:id="rId4"/>
    <p:sldLayoutId id="2147483776" r:id="rId5"/>
    <p:sldLayoutId id="2147483777" r:id="rId6"/>
    <p:sldLayoutId id="2147483778" r:id="rId7"/>
    <p:sldLayoutId id="2147483779" r:id="rId8"/>
    <p:sldLayoutId id="2147483780" r:id="rId9"/>
    <p:sldLayoutId id="2147483781" r:id="rId10"/>
    <p:sldLayoutId id="2147483782" r:id="rId11"/>
    <p:sldLayoutId id="2147483783" r:id="rId12"/>
    <p:sldLayoutId id="2147483784" r:id="rId13"/>
    <p:sldLayoutId id="2147483785" r:id="rId14"/>
    <p:sldLayoutId id="2147483786" r:id="rId15"/>
    <p:sldLayoutId id="2147483787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t>Self-Directed Learning Task 2 – BMDS7008-02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5135" y="2593727"/>
            <a:ext cx="6476612" cy="3880773"/>
          </a:xfrm>
        </p:spPr>
        <p:txBody>
          <a:bodyPr/>
          <a:lstStyle/>
          <a:p>
            <a:pPr>
              <a:defRPr sz="2000">
                <a:solidFill>
                  <a:srgbClr val="003366"/>
                </a:solidFill>
              </a:defRPr>
            </a:pPr>
            <a:r>
              <a:rPr dirty="0"/>
              <a:t>Reflecting on “Shaping the Future of Digital Technology in Health and Social Care” (Maguire et al., 2021)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85135" y="4826675"/>
            <a:ext cx="7364361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800">
                <a:solidFill>
                  <a:srgbClr val="003366"/>
                </a:solidFill>
              </a:defRPr>
            </a:pPr>
            <a:r>
              <a:rPr dirty="0"/>
              <a:t>MSc Digital Transformation </a:t>
            </a:r>
            <a:r>
              <a:rPr lang="en-GB" dirty="0"/>
              <a:t>for</a:t>
            </a:r>
            <a:r>
              <a:rPr dirty="0"/>
              <a:t> Health and Care</a:t>
            </a:r>
            <a:r>
              <a:rPr lang="en-GB" dirty="0"/>
              <a:t> Professionals</a:t>
            </a:r>
            <a:endParaRPr dirty="0"/>
          </a:p>
          <a:p>
            <a:pPr>
              <a:defRPr sz="1800">
                <a:solidFill>
                  <a:srgbClr val="003366"/>
                </a:solidFill>
              </a:defRPr>
            </a:pPr>
            <a:r>
              <a:rPr dirty="0"/>
              <a:t>University of Wales</a:t>
            </a:r>
            <a:r>
              <a:rPr lang="en-GB" dirty="0"/>
              <a:t> Trinity Saint David</a:t>
            </a:r>
            <a:endParaRPr dirty="0"/>
          </a:p>
          <a:p>
            <a:pPr>
              <a:defRPr sz="1800">
                <a:solidFill>
                  <a:srgbClr val="003366"/>
                </a:solidFill>
              </a:defRPr>
            </a:pPr>
            <a:r>
              <a:rPr dirty="0"/>
              <a:t>Date</a:t>
            </a:r>
            <a:r>
              <a:rPr lang="en-GB" dirty="0"/>
              <a:t>: 13</a:t>
            </a:r>
            <a:r>
              <a:rPr lang="en-GB" baseline="30000" dirty="0"/>
              <a:t>th</a:t>
            </a:r>
            <a:r>
              <a:rPr lang="en-GB" dirty="0"/>
              <a:t> November 2025</a:t>
            </a:r>
          </a:p>
          <a:p>
            <a:pPr>
              <a:defRPr sz="1800">
                <a:solidFill>
                  <a:srgbClr val="003366"/>
                </a:solidFill>
              </a:defRPr>
            </a:pPr>
            <a:endParaRPr lang="en-GB" dirty="0"/>
          </a:p>
          <a:p>
            <a:pPr>
              <a:defRPr sz="1800">
                <a:solidFill>
                  <a:srgbClr val="003366"/>
                </a:solidFill>
              </a:defRPr>
            </a:pPr>
            <a:endParaRPr lang="en-GB" dirty="0"/>
          </a:p>
          <a:p>
            <a:pPr>
              <a:defRPr sz="1800">
                <a:solidFill>
                  <a:srgbClr val="003366"/>
                </a:solidFill>
              </a:defRPr>
            </a:pPr>
            <a:r>
              <a:rPr lang="nb-NO" dirty="0"/>
              <a:t>Joanne James, Georgia Cummings, Jess Kirkham-Jones, Samson Ossai</a:t>
            </a:r>
          </a:p>
          <a:p>
            <a:pPr>
              <a:defRPr sz="1800">
                <a:solidFill>
                  <a:srgbClr val="003366"/>
                </a:solidFill>
              </a:defRPr>
            </a:pPr>
            <a:endParaRPr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3800">
                <a:solidFill>
                  <a:schemeClr val="accent1">
                    <a:lumMod val="75000"/>
                  </a:schemeClr>
                </a:solidFill>
              </a:rPr>
              <a:t>Executive Summary: Agree, Disagree or Missing?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4550455B-C9A9-D54A-0969-C159AE20C38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0515899"/>
              </p:ext>
            </p:extLst>
          </p:nvPr>
        </p:nvGraphicFramePr>
        <p:xfrm>
          <a:off x="3639407" y="944564"/>
          <a:ext cx="5019610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3200"/>
              <a:t>Edge vs Core Technologies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80C4BF91-82CC-5507-4826-A2A09440882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98441409"/>
              </p:ext>
            </p:extLst>
          </p:nvPr>
        </p:nvGraphicFramePr>
        <p:xfrm>
          <a:off x="508397" y="2160588"/>
          <a:ext cx="6447234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3800">
                <a:solidFill>
                  <a:schemeClr val="accent1">
                    <a:lumMod val="75000"/>
                  </a:schemeClr>
                </a:solidFill>
              </a:rPr>
              <a:t>Babylon Health: Lessons from a Digital-First Provider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E59628C-F128-6A9E-E3F9-CD77E485767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75327831"/>
              </p:ext>
            </p:extLst>
          </p:nvPr>
        </p:nvGraphicFramePr>
        <p:xfrm>
          <a:off x="3639407" y="944564"/>
          <a:ext cx="5019610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3200"/>
              <a:t>Adapting the Report for Wales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63A5E5E5-7863-B1C2-2E65-A31A582F28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0593679"/>
              </p:ext>
            </p:extLst>
          </p:nvPr>
        </p:nvGraphicFramePr>
        <p:xfrm>
          <a:off x="508397" y="2160588"/>
          <a:ext cx="6447234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A5A35EE-7AE1-4E24-8916-B0122B974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F3BC879B-A529-47C3-A6A5-914D67AAA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9144001" cy="6866467"/>
            <a:chOff x="0" y="-8467"/>
            <a:chExt cx="12192000" cy="6866467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DCE937C4-AD3B-4C21-A5D1-4010EAA70C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986751B-E456-450E-8103-86D186F55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6" name="Rectangle 23">
              <a:extLst>
                <a:ext uri="{FF2B5EF4-FFF2-40B4-BE49-F238E27FC236}">
                  <a16:creationId xmlns:a16="http://schemas.microsoft.com/office/drawing/2014/main" id="{7A7080CB-F07A-45DB-98B4-1BCEEFC2D8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Rectangle 25">
              <a:extLst>
                <a:ext uri="{FF2B5EF4-FFF2-40B4-BE49-F238E27FC236}">
                  <a16:creationId xmlns:a16="http://schemas.microsoft.com/office/drawing/2014/main" id="{43DABF26-4789-46EF-843D-D8974E51B2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Isosceles Triangle 17">
              <a:extLst>
                <a:ext uri="{FF2B5EF4-FFF2-40B4-BE49-F238E27FC236}">
                  <a16:creationId xmlns:a16="http://schemas.microsoft.com/office/drawing/2014/main" id="{CF33A112-C756-43C1-8DA7-13D97888B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7">
              <a:extLst>
                <a:ext uri="{FF2B5EF4-FFF2-40B4-BE49-F238E27FC236}">
                  <a16:creationId xmlns:a16="http://schemas.microsoft.com/office/drawing/2014/main" id="{FDCCB7E1-C0C5-4607-ADB9-05E385551A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8">
              <a:extLst>
                <a:ext uri="{FF2B5EF4-FFF2-40B4-BE49-F238E27FC236}">
                  <a16:creationId xmlns:a16="http://schemas.microsoft.com/office/drawing/2014/main" id="{71C3B597-3C1A-490D-B48E-19BF2BD8DB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Rectangle 29">
              <a:extLst>
                <a:ext uri="{FF2B5EF4-FFF2-40B4-BE49-F238E27FC236}">
                  <a16:creationId xmlns:a16="http://schemas.microsoft.com/office/drawing/2014/main" id="{DA3635CF-FEC9-43B7-A12B-1A736C7CAD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CEDF3AA6-619F-44C9-A06F-9C38A91197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Isosceles Triangle 22">
              <a:extLst>
                <a:ext uri="{FF2B5EF4-FFF2-40B4-BE49-F238E27FC236}">
                  <a16:creationId xmlns:a16="http://schemas.microsoft.com/office/drawing/2014/main" id="{79D458F0-4F1F-4713-88F7-B65AFE8EB3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3200"/>
              <a:t>Ambition: Care Closer to Home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FED4965-85E2-5023-1C56-0A9935EBF7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67484332"/>
              </p:ext>
            </p:extLst>
          </p:nvPr>
        </p:nvGraphicFramePr>
        <p:xfrm>
          <a:off x="508000" y="2160589"/>
          <a:ext cx="6447501" cy="38807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2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3" name="Isosceles Triangle 32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4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5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6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37" name="Isosceles Triangle 36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defRPr sz="3200">
                <a:solidFill>
                  <a:srgbClr val="0066CC"/>
                </a:solidFill>
              </a:defRPr>
            </a:pPr>
            <a:r>
              <a:rPr lang="en-US" sz="2900">
                <a:solidFill>
                  <a:schemeClr val="accent1">
                    <a:lumMod val="75000"/>
                  </a:schemeClr>
                </a:solidFill>
              </a:rPr>
              <a:t>Overcoming Digital Challenges in Primary &amp; Community Care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TextBox 3">
            <a:extLst>
              <a:ext uri="{FF2B5EF4-FFF2-40B4-BE49-F238E27FC236}">
                <a16:creationId xmlns:a16="http://schemas.microsoft.com/office/drawing/2014/main" id="{9688D3B7-2F5B-4993-C14C-23E8FF62BBF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86748158"/>
              </p:ext>
            </p:extLst>
          </p:nvPr>
        </p:nvGraphicFramePr>
        <p:xfrm>
          <a:off x="3639407" y="944564"/>
          <a:ext cx="5019610" cy="4823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3200"/>
              <a:t>Why Hospital Digitalisation Leads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F0A81F55-4635-7CDE-0D69-5D242B6A8F4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1779525"/>
              </p:ext>
            </p:extLst>
          </p:nvPr>
        </p:nvGraphicFramePr>
        <p:xfrm>
          <a:off x="508397" y="1930400"/>
          <a:ext cx="6447234" cy="38814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8000" y="609600"/>
            <a:ext cx="6447501" cy="132080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3200"/>
              <a:t>Possible Solutions &amp; Future Focus</a:t>
            </a:r>
          </a:p>
        </p:txBody>
      </p:sp>
      <p:graphicFrame>
        <p:nvGraphicFramePr>
          <p:cNvPr id="8" name="TextBox 3">
            <a:extLst>
              <a:ext uri="{FF2B5EF4-FFF2-40B4-BE49-F238E27FC236}">
                <a16:creationId xmlns:a16="http://schemas.microsoft.com/office/drawing/2014/main" id="{2997A668-F627-835F-7573-DE257DFA7B7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77658949"/>
              </p:ext>
            </p:extLst>
          </p:nvPr>
        </p:nvGraphicFramePr>
        <p:xfrm>
          <a:off x="508397" y="2045369"/>
          <a:ext cx="7288066" cy="43696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B5AA8A5-25CC-4295-892F-367FCDAF2B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9DD65AA-8280-4962-92F3-DF1CB53349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4303" y="-8467"/>
            <a:ext cx="3575050" cy="6866467"/>
            <a:chOff x="7425267" y="-8467"/>
            <a:chExt cx="4766733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88942788-FC6D-44C2-BFC1-6F064710DA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rgbClr val="BFBFBF">
                  <a:alpha val="75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1093AC6-E5C2-4894-A520-5BE11049F2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rgbClr val="BFBFBF">
                  <a:alpha val="80000"/>
                </a:srgb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F2EF9281-EAD8-4973-938C-52DECCD0F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 25">
              <a:extLst>
                <a:ext uri="{FF2B5EF4-FFF2-40B4-BE49-F238E27FC236}">
                  <a16:creationId xmlns:a16="http://schemas.microsoft.com/office/drawing/2014/main" id="{F4D52681-7A79-4750-8E02-7C30DBAFE9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F132E88E-8003-49D3-88BD-E18DF69650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8C986A99-157C-40D0-97AD-371B6F55E3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6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264123D5-6D32-4F54-BAD5-43A5BAF6AF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5FCA8C06-6A3E-4C39-9EF2-1179873319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3F93416A-6C44-4D77-A94A-DEBC035EA6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9360" y="1382486"/>
            <a:ext cx="2660686" cy="40930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2400" dirty="0">
                <a:solidFill>
                  <a:schemeClr val="accent1">
                    <a:lumMod val="75000"/>
                  </a:schemeClr>
                </a:solidFill>
              </a:rPr>
              <a:t>Devolved Nations: Integration &amp; Interoperability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4C6BC13-FB1E-48CC-B421-3D06039728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06968" y="0"/>
            <a:ext cx="483703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79682097-94FC-783F-B7F7-B97F34B5801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3315534"/>
              </p:ext>
            </p:extLst>
          </p:nvPr>
        </p:nvGraphicFramePr>
        <p:xfrm>
          <a:off x="3177430" y="944564"/>
          <a:ext cx="5481587" cy="5119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5B71F80-1F92-4074-84D9-16A062B215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5199" y="609600"/>
            <a:ext cx="7648121" cy="109945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defRPr sz="3200">
                <a:solidFill>
                  <a:srgbClr val="0066CC"/>
                </a:solidFill>
              </a:defRPr>
            </a:pPr>
            <a:r>
              <a:rPr lang="en-US" sz="3200"/>
              <a:t>Summary &amp; Personal Reflection</a:t>
            </a:r>
          </a:p>
        </p:txBody>
      </p:sp>
      <p:sp>
        <p:nvSpPr>
          <p:cNvPr id="12" name="Isosceles Triangle 11">
            <a:extLst>
              <a:ext uri="{FF2B5EF4-FFF2-40B4-BE49-F238E27FC236}">
                <a16:creationId xmlns:a16="http://schemas.microsoft.com/office/drawing/2014/main" id="{7209C9DA-6E0D-46D9-8275-C52222D8CC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631947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4" name="Isosceles Triangle 13">
            <a:extLst>
              <a:ext uri="{FF2B5EF4-FFF2-40B4-BE49-F238E27FC236}">
                <a16:creationId xmlns:a16="http://schemas.microsoft.com/office/drawing/2014/main" id="{3EB57A4D-E0D0-46DA-B339-F24CA46FA7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807450" y="4013200"/>
            <a:ext cx="336550" cy="2844800"/>
          </a:xfrm>
          <a:prstGeom prst="triangle">
            <a:avLst>
              <a:gd name="adj" fmla="val 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3DCE9D1D-F4ED-0103-3A18-523080143B7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253303270"/>
              </p:ext>
            </p:extLst>
          </p:nvPr>
        </p:nvGraphicFramePr>
        <p:xfrm>
          <a:off x="456866" y="1742538"/>
          <a:ext cx="7890209" cy="4541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Century Gothic-Palatino Lino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ilk Glass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TM02900688[[fn=Facet]]</Template>
  <TotalTime>2386</TotalTime>
  <Words>1659</Words>
  <Application>Microsoft Office PowerPoint</Application>
  <PresentationFormat>On-screen Show (4:3)</PresentationFormat>
  <Paragraphs>120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Century Gothic</vt:lpstr>
      <vt:lpstr>Palatino Linotype</vt:lpstr>
      <vt:lpstr>Wingdings 3</vt:lpstr>
      <vt:lpstr>Facet</vt:lpstr>
      <vt:lpstr>Self-Directed Learning Task 2 – BMDS7008-02</vt:lpstr>
      <vt:lpstr>Executive Summary: Agree, Disagree or Missing?</vt:lpstr>
      <vt:lpstr>Edge vs Core Technologies</vt:lpstr>
      <vt:lpstr>Babylon Health: Lessons from a Digital-First Provider</vt:lpstr>
      <vt:lpstr>Adapting the Report for Wales</vt:lpstr>
      <vt:lpstr>Ambition: Care Closer to Home</vt:lpstr>
      <vt:lpstr>Overcoming Digital Challenges in Primary &amp; Community Care</vt:lpstr>
      <vt:lpstr>Why Hospital Digitalisation Leads</vt:lpstr>
      <vt:lpstr>Possible Solutions &amp; Future Focus</vt:lpstr>
      <vt:lpstr>Devolved Nations: Integration &amp; Interoperability</vt:lpstr>
      <vt:lpstr>Summary &amp; Personal Reflection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Joanne James (Aneurin Bevan UHB - Surgery)</dc:creator>
  <cp:keywords/>
  <dc:description>generated using python-pptx</dc:description>
  <cp:lastModifiedBy>Joanne James (Aneurin Bevan UHB - Surgery)</cp:lastModifiedBy>
  <cp:revision>2</cp:revision>
  <dcterms:created xsi:type="dcterms:W3CDTF">2013-01-27T09:14:16Z</dcterms:created>
  <dcterms:modified xsi:type="dcterms:W3CDTF">2025-11-10T08:40:56Z</dcterms:modified>
  <cp:category/>
</cp:coreProperties>
</file>