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94660"/>
  </p:normalViewPr>
  <p:slideViewPr>
    <p:cSldViewPr snapToGrid="0">
      <p:cViewPr varScale="1">
        <p:scale>
          <a:sx n="90" d="100"/>
          <a:sy n="90" d="100"/>
        </p:scale>
        <p:origin x="55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 Codrina Stanciu (2438025)" userId="8aa76712-79cb-494b-b02b-c69cd0a4ce45" providerId="ADAL" clId="{28EB7A15-8033-456C-9C74-1386D9685EC6}"/>
    <pc:docChg chg="undo custSel addSld delSld modSld sldOrd">
      <pc:chgData name="Ana Maria Codrina Stanciu (2438025)" userId="8aa76712-79cb-494b-b02b-c69cd0a4ce45" providerId="ADAL" clId="{28EB7A15-8033-456C-9C74-1386D9685EC6}" dt="2026-07-12T10:26:27.751" v="6433" actId="207"/>
      <pc:docMkLst>
        <pc:docMk/>
      </pc:docMkLst>
      <pc:sldChg chg="addSp delSp modSp mod ord setBg delDesignElem">
        <pc:chgData name="Ana Maria Codrina Stanciu (2438025)" userId="8aa76712-79cb-494b-b02b-c69cd0a4ce45" providerId="ADAL" clId="{28EB7A15-8033-456C-9C74-1386D9685EC6}" dt="2026-07-12T09:53:47.741" v="6376" actId="22"/>
        <pc:sldMkLst>
          <pc:docMk/>
          <pc:sldMk cId="2197135492" sldId="256"/>
        </pc:sldMkLst>
        <pc:spChg chg="mod">
          <ac:chgData name="Ana Maria Codrina Stanciu (2438025)" userId="8aa76712-79cb-494b-b02b-c69cd0a4ce45" providerId="ADAL" clId="{28EB7A15-8033-456C-9C74-1386D9685EC6}" dt="2026-07-11T09:33:13.657" v="6275" actId="26606"/>
          <ac:spMkLst>
            <pc:docMk/>
            <pc:sldMk cId="2197135492" sldId="256"/>
            <ac:spMk id="2" creationId="{3410E300-5127-F6F6-2EFA-F56257AD59EB}"/>
          </ac:spMkLst>
        </pc:spChg>
        <pc:spChg chg="mod">
          <ac:chgData name="Ana Maria Codrina Stanciu (2438025)" userId="8aa76712-79cb-494b-b02b-c69cd0a4ce45" providerId="ADAL" clId="{28EB7A15-8033-456C-9C74-1386D9685EC6}" dt="2026-07-11T09:33:13.657" v="6275" actId="26606"/>
          <ac:spMkLst>
            <pc:docMk/>
            <pc:sldMk cId="2197135492" sldId="256"/>
            <ac:spMk id="3" creationId="{D96881B6-66C1-6CDF-3C34-B8C7EA8991C1}"/>
          </ac:spMkLst>
        </pc:spChg>
        <pc:spChg chg="add del">
          <ac:chgData name="Ana Maria Codrina Stanciu (2438025)" userId="8aa76712-79cb-494b-b02b-c69cd0a4ce45" providerId="ADAL" clId="{28EB7A15-8033-456C-9C74-1386D9685EC6}" dt="2026-07-12T09:53:47.741" v="6376" actId="22"/>
          <ac:spMkLst>
            <pc:docMk/>
            <pc:sldMk cId="2197135492" sldId="256"/>
            <ac:spMk id="5" creationId="{E10D569C-FB80-A29E-6ADB-5D579196C097}"/>
          </ac:spMkLst>
        </pc:spChg>
        <pc:spChg chg="add del">
          <ac:chgData name="Ana Maria Codrina Stanciu (2438025)" userId="8aa76712-79cb-494b-b02b-c69cd0a4ce45" providerId="ADAL" clId="{28EB7A15-8033-456C-9C74-1386D9685EC6}" dt="2026-07-11T09:31:23.013" v="6252" actId="26606"/>
          <ac:spMkLst>
            <pc:docMk/>
            <pc:sldMk cId="2197135492" sldId="256"/>
            <ac:spMk id="6" creationId="{18873D23-2DCF-4B31-A009-95721C06E8E1}"/>
          </ac:spMkLst>
        </pc:spChg>
        <pc:spChg chg="add del">
          <ac:chgData name="Ana Maria Codrina Stanciu (2438025)" userId="8aa76712-79cb-494b-b02b-c69cd0a4ce45" providerId="ADAL" clId="{28EB7A15-8033-456C-9C74-1386D9685EC6}" dt="2026-07-11T09:31:23.013" v="6252" actId="26606"/>
          <ac:spMkLst>
            <pc:docMk/>
            <pc:sldMk cId="2197135492" sldId="256"/>
            <ac:spMk id="7" creationId="{C13EF075-D4EF-4929-ADBC-91B27DA19955}"/>
          </ac:spMkLst>
        </pc:spChg>
        <pc:spChg chg="add del">
          <ac:chgData name="Ana Maria Codrina Stanciu (2438025)" userId="8aa76712-79cb-494b-b02b-c69cd0a4ce45" providerId="ADAL" clId="{28EB7A15-8033-456C-9C74-1386D9685EC6}" dt="2026-07-11T09:27:10.465" v="6202" actId="26606"/>
          <ac:spMkLst>
            <pc:docMk/>
            <pc:sldMk cId="2197135492" sldId="256"/>
            <ac:spMk id="8" creationId="{23522FE7-5A29-4EF6-B1EF-2CA55748A772}"/>
          </ac:spMkLst>
        </pc:spChg>
        <pc:spChg chg="add del">
          <ac:chgData name="Ana Maria Codrina Stanciu (2438025)" userId="8aa76712-79cb-494b-b02b-c69cd0a4ce45" providerId="ADAL" clId="{28EB7A15-8033-456C-9C74-1386D9685EC6}" dt="2026-07-11T09:27:24.605" v="6205" actId="26606"/>
          <ac:spMkLst>
            <pc:docMk/>
            <pc:sldMk cId="2197135492" sldId="256"/>
            <ac:spMk id="9" creationId="{6A0FFA78-985C-4F50-B21A-77045C7DF657}"/>
          </ac:spMkLst>
        </pc:spChg>
        <pc:spChg chg="add del">
          <ac:chgData name="Ana Maria Codrina Stanciu (2438025)" userId="8aa76712-79cb-494b-b02b-c69cd0a4ce45" providerId="ADAL" clId="{28EB7A15-8033-456C-9C74-1386D9685EC6}" dt="2026-07-11T09:27:28.993" v="6207" actId="26606"/>
          <ac:spMkLst>
            <pc:docMk/>
            <pc:sldMk cId="2197135492" sldId="256"/>
            <ac:spMk id="13" creationId="{23522FE7-5A29-4EF6-B1EF-2CA55748A772}"/>
          </ac:spMkLst>
        </pc:spChg>
        <pc:spChg chg="add del">
          <ac:chgData name="Ana Maria Codrina Stanciu (2438025)" userId="8aa76712-79cb-494b-b02b-c69cd0a4ce45" providerId="ADAL" clId="{28EB7A15-8033-456C-9C74-1386D9685EC6}" dt="2026-07-11T09:27:10.465" v="6202" actId="26606"/>
          <ac:spMkLst>
            <pc:docMk/>
            <pc:sldMk cId="2197135492" sldId="256"/>
            <ac:spMk id="16" creationId="{FD6EDB49-211E-499D-9A08-6C5FF3D060F7}"/>
          </ac:spMkLst>
        </pc:spChg>
        <pc:spChg chg="add del">
          <ac:chgData name="Ana Maria Codrina Stanciu (2438025)" userId="8aa76712-79cb-494b-b02b-c69cd0a4ce45" providerId="ADAL" clId="{28EB7A15-8033-456C-9C74-1386D9685EC6}" dt="2026-07-11T09:27:10.465" v="6202" actId="26606"/>
          <ac:spMkLst>
            <pc:docMk/>
            <pc:sldMk cId="2197135492" sldId="256"/>
            <ac:spMk id="18" creationId="{38F9F37E-D3CF-4F3D-96C2-25307819DF2D}"/>
          </ac:spMkLst>
        </pc:spChg>
        <pc:spChg chg="add del">
          <ac:chgData name="Ana Maria Codrina Stanciu (2438025)" userId="8aa76712-79cb-494b-b02b-c69cd0a4ce45" providerId="ADAL" clId="{28EB7A15-8033-456C-9C74-1386D9685EC6}" dt="2026-07-11T09:27:10.465" v="6202" actId="26606"/>
          <ac:spMkLst>
            <pc:docMk/>
            <pc:sldMk cId="2197135492" sldId="256"/>
            <ac:spMk id="20" creationId="{C5FFF17D-767C-40E7-8C89-962F1F54BCD0}"/>
          </ac:spMkLst>
        </pc:spChg>
        <pc:spChg chg="add del">
          <ac:chgData name="Ana Maria Codrina Stanciu (2438025)" userId="8aa76712-79cb-494b-b02b-c69cd0a4ce45" providerId="ADAL" clId="{28EB7A15-8033-456C-9C74-1386D9685EC6}" dt="2026-07-11T09:27:10.465" v="6202" actId="26606"/>
          <ac:spMkLst>
            <pc:docMk/>
            <pc:sldMk cId="2197135492" sldId="256"/>
            <ac:spMk id="22" creationId="{E69F39E1-619D-4D9E-8823-8BD8CC3206B6}"/>
          </ac:spMkLst>
        </pc:spChg>
        <pc:spChg chg="add del">
          <ac:chgData name="Ana Maria Codrina Stanciu (2438025)" userId="8aa76712-79cb-494b-b02b-c69cd0a4ce45" providerId="ADAL" clId="{28EB7A15-8033-456C-9C74-1386D9685EC6}" dt="2026-07-11T09:27:28.993" v="6207" actId="26606"/>
          <ac:spMkLst>
            <pc:docMk/>
            <pc:sldMk cId="2197135492" sldId="256"/>
            <ac:spMk id="23" creationId="{08E7A6F0-5CD3-481E-B0F2-E7F99FE675B0}"/>
          </ac:spMkLst>
        </pc:spChg>
        <pc:spChg chg="add del">
          <ac:chgData name="Ana Maria Codrina Stanciu (2438025)" userId="8aa76712-79cb-494b-b02b-c69cd0a4ce45" providerId="ADAL" clId="{28EB7A15-8033-456C-9C74-1386D9685EC6}" dt="2026-07-11T09:27:10.465" v="6202" actId="26606"/>
          <ac:spMkLst>
            <pc:docMk/>
            <pc:sldMk cId="2197135492" sldId="256"/>
            <ac:spMk id="24" creationId="{C8C53F47-DF50-454F-A5A6-6B969748D972}"/>
          </ac:spMkLst>
        </pc:spChg>
        <pc:spChg chg="add del">
          <ac:chgData name="Ana Maria Codrina Stanciu (2438025)" userId="8aa76712-79cb-494b-b02b-c69cd0a4ce45" providerId="ADAL" clId="{28EB7A15-8033-456C-9C74-1386D9685EC6}" dt="2026-07-11T09:27:28.993" v="6207" actId="26606"/>
          <ac:spMkLst>
            <pc:docMk/>
            <pc:sldMk cId="2197135492" sldId="256"/>
            <ac:spMk id="25" creationId="{511290DF-4975-4FCD-8B8D-BBC86B836668}"/>
          </ac:spMkLst>
        </pc:spChg>
        <pc:spChg chg="add del">
          <ac:chgData name="Ana Maria Codrina Stanciu (2438025)" userId="8aa76712-79cb-494b-b02b-c69cd0a4ce45" providerId="ADAL" clId="{28EB7A15-8033-456C-9C74-1386D9685EC6}" dt="2026-07-11T09:27:28.993" v="6207" actId="26606"/>
          <ac:spMkLst>
            <pc:docMk/>
            <pc:sldMk cId="2197135492" sldId="256"/>
            <ac:spMk id="30" creationId="{D9FE1511-6E1B-4F0E-8FF0-958527181CC9}"/>
          </ac:spMkLst>
        </pc:spChg>
        <pc:spChg chg="add del">
          <ac:chgData name="Ana Maria Codrina Stanciu (2438025)" userId="8aa76712-79cb-494b-b02b-c69cd0a4ce45" providerId="ADAL" clId="{28EB7A15-8033-456C-9C74-1386D9685EC6}" dt="2026-07-11T09:30:57.097" v="6246" actId="26606"/>
          <ac:spMkLst>
            <pc:docMk/>
            <pc:sldMk cId="2197135492" sldId="256"/>
            <ac:spMk id="33" creationId="{23522FE7-5A29-4EF6-B1EF-2CA55748A772}"/>
          </ac:spMkLst>
        </pc:spChg>
        <pc:spChg chg="add del">
          <ac:chgData name="Ana Maria Codrina Stanciu (2438025)" userId="8aa76712-79cb-494b-b02b-c69cd0a4ce45" providerId="ADAL" clId="{28EB7A15-8033-456C-9C74-1386D9685EC6}" dt="2026-07-11T09:30:57.097" v="6246" actId="26606"/>
          <ac:spMkLst>
            <pc:docMk/>
            <pc:sldMk cId="2197135492" sldId="256"/>
            <ac:spMk id="37" creationId="{29C51009-A09A-4689-8E6C-F8FC99E6A840}"/>
          </ac:spMkLst>
        </pc:spChg>
        <pc:spChg chg="add del">
          <ac:chgData name="Ana Maria Codrina Stanciu (2438025)" userId="8aa76712-79cb-494b-b02b-c69cd0a4ce45" providerId="ADAL" clId="{28EB7A15-8033-456C-9C74-1386D9685EC6}" dt="2026-07-11T09:32:05.299" v="6262" actId="26606"/>
          <ac:spMkLst>
            <pc:docMk/>
            <pc:sldMk cId="2197135492" sldId="256"/>
            <ac:spMk id="42" creationId="{82A677B0-65BD-4208-9BFF-F1F833F949C9}"/>
          </ac:spMkLst>
        </pc:spChg>
        <pc:spChg chg="add del">
          <ac:chgData name="Ana Maria Codrina Stanciu (2438025)" userId="8aa76712-79cb-494b-b02b-c69cd0a4ce45" providerId="ADAL" clId="{28EB7A15-8033-456C-9C74-1386D9685EC6}" dt="2026-07-11T09:32:03.018" v="6259" actId="26606"/>
          <ac:spMkLst>
            <pc:docMk/>
            <pc:sldMk cId="2197135492" sldId="256"/>
            <ac:spMk id="50" creationId="{A85DEC5C-A3A8-4628-A7E8-0B10A9FDA3EE}"/>
          </ac:spMkLst>
        </pc:spChg>
        <pc:spChg chg="add del">
          <ac:chgData name="Ana Maria Codrina Stanciu (2438025)" userId="8aa76712-79cb-494b-b02b-c69cd0a4ce45" providerId="ADAL" clId="{28EB7A15-8033-456C-9C74-1386D9685EC6}" dt="2026-07-11T09:32:03.018" v="6259" actId="26606"/>
          <ac:spMkLst>
            <pc:docMk/>
            <pc:sldMk cId="2197135492" sldId="256"/>
            <ac:spMk id="56" creationId="{13C49740-F66E-4FA5-BAF0-20082FFCCD25}"/>
          </ac:spMkLst>
        </pc:spChg>
        <pc:spChg chg="add del">
          <ac:chgData name="Ana Maria Codrina Stanciu (2438025)" userId="8aa76712-79cb-494b-b02b-c69cd0a4ce45" providerId="ADAL" clId="{28EB7A15-8033-456C-9C74-1386D9685EC6}" dt="2026-07-11T09:32:05.291" v="6261" actId="26606"/>
          <ac:spMkLst>
            <pc:docMk/>
            <pc:sldMk cId="2197135492" sldId="256"/>
            <ac:spMk id="58" creationId="{82A677B0-65BD-4208-9BFF-F1F833F949C9}"/>
          </ac:spMkLst>
        </pc:spChg>
        <pc:spChg chg="add del">
          <ac:chgData name="Ana Maria Codrina Stanciu (2438025)" userId="8aa76712-79cb-494b-b02b-c69cd0a4ce45" providerId="ADAL" clId="{28EB7A15-8033-456C-9C74-1386D9685EC6}" dt="2026-07-11T09:32:17.747" v="6264" actId="26606"/>
          <ac:spMkLst>
            <pc:docMk/>
            <pc:sldMk cId="2197135492" sldId="256"/>
            <ac:spMk id="63" creationId="{AF995063-C99E-4035-9D65-4CB27810F9BE}"/>
          </ac:spMkLst>
        </pc:spChg>
        <pc:spChg chg="add del">
          <ac:chgData name="Ana Maria Codrina Stanciu (2438025)" userId="8aa76712-79cb-494b-b02b-c69cd0a4ce45" providerId="ADAL" clId="{28EB7A15-8033-456C-9C74-1386D9685EC6}" dt="2026-07-11T09:33:13.657" v="6275" actId="26606"/>
          <ac:spMkLst>
            <pc:docMk/>
            <pc:sldMk cId="2197135492" sldId="256"/>
            <ac:spMk id="69" creationId="{C2554CA6-288E-4202-BC52-2E5A8F0C0AED}"/>
          </ac:spMkLst>
        </pc:spChg>
        <pc:spChg chg="add del">
          <ac:chgData name="Ana Maria Codrina Stanciu (2438025)" userId="8aa76712-79cb-494b-b02b-c69cd0a4ce45" providerId="ADAL" clId="{28EB7A15-8033-456C-9C74-1386D9685EC6}" dt="2026-07-11T09:33:13.657" v="6275" actId="26606"/>
          <ac:spMkLst>
            <pc:docMk/>
            <pc:sldMk cId="2197135492" sldId="256"/>
            <ac:spMk id="71" creationId="{B10BB131-AC8E-4A8E-A5D1-36260F720C3B}"/>
          </ac:spMkLst>
        </pc:spChg>
        <pc:spChg chg="add del">
          <ac:chgData name="Ana Maria Codrina Stanciu (2438025)" userId="8aa76712-79cb-494b-b02b-c69cd0a4ce45" providerId="ADAL" clId="{28EB7A15-8033-456C-9C74-1386D9685EC6}" dt="2026-07-11T09:33:13.657" v="6275" actId="26606"/>
          <ac:spMkLst>
            <pc:docMk/>
            <pc:sldMk cId="2197135492" sldId="256"/>
            <ac:spMk id="73" creationId="{5B7778FC-632E-4DCA-A7CB-0D7731CCF970}"/>
          </ac:spMkLst>
        </pc:spChg>
        <pc:spChg chg="add">
          <ac:chgData name="Ana Maria Codrina Stanciu (2438025)" userId="8aa76712-79cb-494b-b02b-c69cd0a4ce45" providerId="ADAL" clId="{28EB7A15-8033-456C-9C74-1386D9685EC6}" dt="2026-07-11T09:32:17.747" v="6264" actId="26606"/>
          <ac:spMkLst>
            <pc:docMk/>
            <pc:sldMk cId="2197135492" sldId="256"/>
            <ac:spMk id="75" creationId="{FA23A907-97FB-4A8F-880A-DD77401C4296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197135492" sldId="256"/>
            <ac:spMk id="80" creationId="{327D73B4-9F5C-4A64-A179-51B9500CB8B5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197135492" sldId="256"/>
            <ac:spMk id="82" creationId="{C1F06963-6374-4B48-844F-071A9BAAAE02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197135492" sldId="256"/>
            <ac:spMk id="84" creationId="{6CB927A4-E432-4310-9CD5-E89FF5063179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197135492" sldId="256"/>
            <ac:spMk id="86" creationId="{1453BF6C-B012-48B7-B4E8-6D7AC7C27D02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197135492" sldId="256"/>
            <ac:spMk id="88" creationId="{E3020543-B24B-4EC4-8FFC-8DD88EEA91A8}"/>
          </ac:spMkLst>
        </pc:spChg>
        <pc:grpChg chg="add del">
          <ac:chgData name="Ana Maria Codrina Stanciu (2438025)" userId="8aa76712-79cb-494b-b02b-c69cd0a4ce45" providerId="ADAL" clId="{28EB7A15-8033-456C-9C74-1386D9685EC6}" dt="2026-07-11T09:31:23.013" v="6252" actId="26606"/>
          <ac:grpSpMkLst>
            <pc:docMk/>
            <pc:sldMk cId="2197135492" sldId="256"/>
            <ac:grpSpMk id="21" creationId="{DAA26DFA-AAB2-4973-9C17-16D587C7B198}"/>
          </ac:grpSpMkLst>
        </pc:grpChg>
        <pc:grpChg chg="add del">
          <ac:chgData name="Ana Maria Codrina Stanciu (2438025)" userId="8aa76712-79cb-494b-b02b-c69cd0a4ce45" providerId="ADAL" clId="{28EB7A15-8033-456C-9C74-1386D9685EC6}" dt="2026-07-11T09:27:28.993" v="6207" actId="26606"/>
          <ac:grpSpMkLst>
            <pc:docMk/>
            <pc:sldMk cId="2197135492" sldId="256"/>
            <ac:grpSpMk id="27" creationId="{357CA18A-A333-4DCB-842B-76827D2ECB24}"/>
          </ac:grpSpMkLst>
        </pc:grpChg>
        <pc:grpChg chg="add del">
          <ac:chgData name="Ana Maria Codrina Stanciu (2438025)" userId="8aa76712-79cb-494b-b02b-c69cd0a4ce45" providerId="ADAL" clId="{28EB7A15-8033-456C-9C74-1386D9685EC6}" dt="2026-07-11T09:32:05.299" v="6262" actId="26606"/>
          <ac:grpSpMkLst>
            <pc:docMk/>
            <pc:sldMk cId="2197135492" sldId="256"/>
            <ac:grpSpMk id="43" creationId="{F33346D4-6BAD-460B-A26A-37F9A82C72F2}"/>
          </ac:grpSpMkLst>
        </pc:grpChg>
        <pc:grpChg chg="add del">
          <ac:chgData name="Ana Maria Codrina Stanciu (2438025)" userId="8aa76712-79cb-494b-b02b-c69cd0a4ce45" providerId="ADAL" clId="{28EB7A15-8033-456C-9C74-1386D9685EC6}" dt="2026-07-11T09:32:03.018" v="6259" actId="26606"/>
          <ac:grpSpMkLst>
            <pc:docMk/>
            <pc:sldMk cId="2197135492" sldId="256"/>
            <ac:grpSpMk id="52" creationId="{EB0AA77A-5BD1-4B69-A267-C53721CF18E3}"/>
          </ac:grpSpMkLst>
        </pc:grpChg>
        <pc:grpChg chg="add del">
          <ac:chgData name="Ana Maria Codrina Stanciu (2438025)" userId="8aa76712-79cb-494b-b02b-c69cd0a4ce45" providerId="ADAL" clId="{28EB7A15-8033-456C-9C74-1386D9685EC6}" dt="2026-07-11T09:32:05.291" v="6261" actId="26606"/>
          <ac:grpSpMkLst>
            <pc:docMk/>
            <pc:sldMk cId="2197135492" sldId="256"/>
            <ac:grpSpMk id="59" creationId="{F33346D4-6BAD-460B-A26A-37F9A82C72F2}"/>
          </ac:grpSpMkLst>
        </pc:grpChg>
        <pc:grpChg chg="add del">
          <ac:chgData name="Ana Maria Codrina Stanciu (2438025)" userId="8aa76712-79cb-494b-b02b-c69cd0a4ce45" providerId="ADAL" clId="{28EB7A15-8033-456C-9C74-1386D9685EC6}" dt="2026-07-11T09:32:17.747" v="6264" actId="26606"/>
          <ac:grpSpMkLst>
            <pc:docMk/>
            <pc:sldMk cId="2197135492" sldId="256"/>
            <ac:grpSpMk id="64" creationId="{ED632E6E-09F6-4CB8-8438-22C1233D8E41}"/>
          </ac:grpSpMkLst>
        </pc:grpChg>
        <pc:picChg chg="add del">
          <ac:chgData name="Ana Maria Codrina Stanciu (2438025)" userId="8aa76712-79cb-494b-b02b-c69cd0a4ce45" providerId="ADAL" clId="{28EB7A15-8033-456C-9C74-1386D9685EC6}" dt="2026-07-11T09:27:24.605" v="6205" actId="26606"/>
          <ac:picMkLst>
            <pc:docMk/>
            <pc:sldMk cId="2197135492" sldId="256"/>
            <ac:picMk id="5" creationId="{CA027CEA-0721-6C5B-5466-83410BECBC84}"/>
          </ac:picMkLst>
        </pc:picChg>
        <pc:picChg chg="add del">
          <ac:chgData name="Ana Maria Codrina Stanciu (2438025)" userId="8aa76712-79cb-494b-b02b-c69cd0a4ce45" providerId="ADAL" clId="{28EB7A15-8033-456C-9C74-1386D9685EC6}" dt="2026-07-11T09:27:10.465" v="6202" actId="26606"/>
          <ac:picMkLst>
            <pc:docMk/>
            <pc:sldMk cId="2197135492" sldId="256"/>
            <ac:picMk id="10" creationId="{C2192E09-EBC7-416C-B887-DFF915D7F43D}"/>
          </ac:picMkLst>
        </pc:picChg>
        <pc:picChg chg="add del">
          <ac:chgData name="Ana Maria Codrina Stanciu (2438025)" userId="8aa76712-79cb-494b-b02b-c69cd0a4ce45" providerId="ADAL" clId="{28EB7A15-8033-456C-9C74-1386D9685EC6}" dt="2026-07-11T09:27:28.993" v="6207" actId="26606"/>
          <ac:picMkLst>
            <pc:docMk/>
            <pc:sldMk cId="2197135492" sldId="256"/>
            <ac:picMk id="15" creationId="{C2192E09-EBC7-416C-B887-DFF915D7F43D}"/>
          </ac:picMkLst>
        </pc:picChg>
        <pc:picChg chg="add del">
          <ac:chgData name="Ana Maria Codrina Stanciu (2438025)" userId="8aa76712-79cb-494b-b02b-c69cd0a4ce45" providerId="ADAL" clId="{28EB7A15-8033-456C-9C74-1386D9685EC6}" dt="2026-07-11T09:27:10.465" v="6202" actId="26606"/>
          <ac:picMkLst>
            <pc:docMk/>
            <pc:sldMk cId="2197135492" sldId="256"/>
            <ac:picMk id="26" creationId="{6A26901A-BC62-4A3A-A07A-65E1F3DDDEC6}"/>
          </ac:picMkLst>
        </pc:picChg>
        <pc:picChg chg="add del">
          <ac:chgData name="Ana Maria Codrina Stanciu (2438025)" userId="8aa76712-79cb-494b-b02b-c69cd0a4ce45" providerId="ADAL" clId="{28EB7A15-8033-456C-9C74-1386D9685EC6}" dt="2026-07-11T09:27:28.993" v="6207" actId="26606"/>
          <ac:picMkLst>
            <pc:docMk/>
            <pc:sldMk cId="2197135492" sldId="256"/>
            <ac:picMk id="31" creationId="{025CEF6D-5E98-4B5C-A10F-7459C1EEF10E}"/>
          </ac:picMkLst>
        </pc:picChg>
        <pc:picChg chg="add del">
          <ac:chgData name="Ana Maria Codrina Stanciu (2438025)" userId="8aa76712-79cb-494b-b02b-c69cd0a4ce45" providerId="ADAL" clId="{28EB7A15-8033-456C-9C74-1386D9685EC6}" dt="2026-07-11T09:30:57.097" v="6246" actId="26606"/>
          <ac:picMkLst>
            <pc:docMk/>
            <pc:sldMk cId="2197135492" sldId="256"/>
            <ac:picMk id="34" creationId="{C2192E09-EBC7-416C-B887-DFF915D7F43D}"/>
          </ac:picMkLst>
        </pc:picChg>
        <pc:cxnChg chg="add del">
          <ac:chgData name="Ana Maria Codrina Stanciu (2438025)" userId="8aa76712-79cb-494b-b02b-c69cd0a4ce45" providerId="ADAL" clId="{28EB7A15-8033-456C-9C74-1386D9685EC6}" dt="2026-07-11T09:27:24.605" v="6205" actId="26606"/>
          <ac:cxnSpMkLst>
            <pc:docMk/>
            <pc:sldMk cId="2197135492" sldId="256"/>
            <ac:cxnSpMk id="11" creationId="{65409EC7-69B1-45CC-8FB7-1964C1AB6720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27:28.993" v="6207" actId="26606"/>
          <ac:cxnSpMkLst>
            <pc:docMk/>
            <pc:sldMk cId="2197135492" sldId="256"/>
            <ac:cxnSpMk id="28" creationId="{05C73161-1E4E-4E6A-91B2-E885CF8FFBA6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0:57.097" v="6246" actId="26606"/>
          <ac:cxnSpMkLst>
            <pc:docMk/>
            <pc:sldMk cId="2197135492" sldId="256"/>
            <ac:cxnSpMk id="35" creationId="{2924498D-E084-44BE-A196-CFCE35564350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0:57.097" v="6246" actId="26606"/>
          <ac:cxnSpMkLst>
            <pc:docMk/>
            <pc:sldMk cId="2197135492" sldId="256"/>
            <ac:cxnSpMk id="36" creationId="{14C12901-9FCC-461E-A64A-89B4791235E9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0:57.097" v="6246" actId="26606"/>
          <ac:cxnSpMkLst>
            <pc:docMk/>
            <pc:sldMk cId="2197135492" sldId="256"/>
            <ac:cxnSpMk id="38" creationId="{9EC65442-F244-409C-BF44-C5D6472E810A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4:38.540" v="6303"/>
          <ac:cxnSpMkLst>
            <pc:docMk/>
            <pc:sldMk cId="2197135492" sldId="256"/>
            <ac:cxnSpMk id="90" creationId="{C49DA8F6-BCC1-4447-B54C-57856834B94B}"/>
          </ac:cxnSpMkLst>
        </pc:cxnChg>
      </pc:sldChg>
      <pc:sldChg chg="addSp delSp modSp mod ord setBg delDesignElem">
        <pc:chgData name="Ana Maria Codrina Stanciu (2438025)" userId="8aa76712-79cb-494b-b02b-c69cd0a4ce45" providerId="ADAL" clId="{28EB7A15-8033-456C-9C74-1386D9685EC6}" dt="2026-07-12T10:08:46.167" v="6380"/>
        <pc:sldMkLst>
          <pc:docMk/>
          <pc:sldMk cId="1823272425" sldId="257"/>
        </pc:sldMkLst>
        <pc:spChg chg="mod">
          <ac:chgData name="Ana Maria Codrina Stanciu (2438025)" userId="8aa76712-79cb-494b-b02b-c69cd0a4ce45" providerId="ADAL" clId="{28EB7A15-8033-456C-9C74-1386D9685EC6}" dt="2026-07-11T09:37:57.371" v="6347" actId="26606"/>
          <ac:spMkLst>
            <pc:docMk/>
            <pc:sldMk cId="1823272425" sldId="257"/>
            <ac:spMk id="2" creationId="{312C2E6B-7B73-F1A3-764C-DE3FC40BB088}"/>
          </ac:spMkLst>
        </pc:spChg>
        <pc:spChg chg="mod">
          <ac:chgData name="Ana Maria Codrina Stanciu (2438025)" userId="8aa76712-79cb-494b-b02b-c69cd0a4ce45" providerId="ADAL" clId="{28EB7A15-8033-456C-9C74-1386D9685EC6}" dt="2026-07-11T09:37:57.371" v="6347" actId="26606"/>
          <ac:spMkLst>
            <pc:docMk/>
            <pc:sldMk cId="1823272425" sldId="257"/>
            <ac:spMk id="3" creationId="{7B1E13AB-95B4-910A-1D6F-7BCBDBEF7407}"/>
          </ac:spMkLst>
        </pc:spChg>
        <pc:spChg chg="add del">
          <ac:chgData name="Ana Maria Codrina Stanciu (2438025)" userId="8aa76712-79cb-494b-b02b-c69cd0a4ce45" providerId="ADAL" clId="{28EB7A15-8033-456C-9C74-1386D9685EC6}" dt="2026-07-11T09:32:12.958" v="6263" actId="26606"/>
          <ac:spMkLst>
            <pc:docMk/>
            <pc:sldMk cId="1823272425" sldId="257"/>
            <ac:spMk id="5" creationId="{82A677B0-65BD-4208-9BFF-F1F833F949C9}"/>
          </ac:spMkLst>
        </pc:spChg>
        <pc:spChg chg="add del">
          <ac:chgData name="Ana Maria Codrina Stanciu (2438025)" userId="8aa76712-79cb-494b-b02b-c69cd0a4ce45" providerId="ADAL" clId="{28EB7A15-8033-456C-9C74-1386D9685EC6}" dt="2026-07-11T09:30:56.004" v="6245" actId="26606"/>
          <ac:spMkLst>
            <pc:docMk/>
            <pc:sldMk cId="1823272425" sldId="257"/>
            <ac:spMk id="8" creationId="{29C51009-A09A-4689-8E6C-F8FC99E6A840}"/>
          </ac:spMkLst>
        </pc:spChg>
        <pc:spChg chg="add del">
          <ac:chgData name="Ana Maria Codrina Stanciu (2438025)" userId="8aa76712-79cb-494b-b02b-c69cd0a4ce45" providerId="ADAL" clId="{28EB7A15-8033-456C-9C74-1386D9685EC6}" dt="2026-07-11T09:37:57.371" v="6347" actId="26606"/>
          <ac:spMkLst>
            <pc:docMk/>
            <pc:sldMk cId="1823272425" sldId="257"/>
            <ac:spMk id="17" creationId="{1C799903-48D5-4A31-A1A2-541072D9771E}"/>
          </ac:spMkLst>
        </pc:spChg>
        <pc:spChg chg="add del">
          <ac:chgData name="Ana Maria Codrina Stanciu (2438025)" userId="8aa76712-79cb-494b-b02b-c69cd0a4ce45" providerId="ADAL" clId="{28EB7A15-8033-456C-9C74-1386D9685EC6}" dt="2026-07-11T09:37:57.371" v="6347" actId="26606"/>
          <ac:spMkLst>
            <pc:docMk/>
            <pc:sldMk cId="1823272425" sldId="257"/>
            <ac:spMk id="19" creationId="{8EFFF109-FC58-4FD3-BE05-9775A1310F55}"/>
          </ac:spMkLst>
        </pc:spChg>
        <pc:spChg chg="add del">
          <ac:chgData name="Ana Maria Codrina Stanciu (2438025)" userId="8aa76712-79cb-494b-b02b-c69cd0a4ce45" providerId="ADAL" clId="{28EB7A15-8033-456C-9C74-1386D9685EC6}" dt="2026-07-11T09:37:57.371" v="6347" actId="26606"/>
          <ac:spMkLst>
            <pc:docMk/>
            <pc:sldMk cId="1823272425" sldId="257"/>
            <ac:spMk id="21" creationId="{E1B96AD6-92A9-4273-A62B-96A1C3E0BA95}"/>
          </ac:spMkLst>
        </pc:spChg>
        <pc:spChg chg="add del">
          <ac:chgData name="Ana Maria Codrina Stanciu (2438025)" userId="8aa76712-79cb-494b-b02b-c69cd0a4ce45" providerId="ADAL" clId="{28EB7A15-8033-456C-9C74-1386D9685EC6}" dt="2026-07-11T09:37:57.371" v="6347" actId="26606"/>
          <ac:spMkLst>
            <pc:docMk/>
            <pc:sldMk cId="1823272425" sldId="257"/>
            <ac:spMk id="23" creationId="{463EEC44-1BA3-44ED-81FC-A644B04B2A44}"/>
          </ac:spMkLst>
        </pc:spChg>
        <pc:spChg chg="add">
          <ac:chgData name="Ana Maria Codrina Stanciu (2438025)" userId="8aa76712-79cb-494b-b02b-c69cd0a4ce45" providerId="ADAL" clId="{28EB7A15-8033-456C-9C74-1386D9685EC6}" dt="2026-07-11T09:37:57.371" v="6347" actId="26606"/>
          <ac:spMkLst>
            <pc:docMk/>
            <pc:sldMk cId="1823272425" sldId="257"/>
            <ac:spMk id="28" creationId="{A2679492-7988-4050-9056-542444452411}"/>
          </ac:spMkLst>
        </pc:spChg>
        <pc:spChg chg="add">
          <ac:chgData name="Ana Maria Codrina Stanciu (2438025)" userId="8aa76712-79cb-494b-b02b-c69cd0a4ce45" providerId="ADAL" clId="{28EB7A15-8033-456C-9C74-1386D9685EC6}" dt="2026-07-11T09:37:57.371" v="6347" actId="26606"/>
          <ac:spMkLst>
            <pc:docMk/>
            <pc:sldMk cId="1823272425" sldId="257"/>
            <ac:spMk id="30" creationId="{B091B163-7D61-4891-ABCF-5C13D9C418D0}"/>
          </ac:spMkLst>
        </pc:spChg>
        <pc:grpChg chg="add del">
          <ac:chgData name="Ana Maria Codrina Stanciu (2438025)" userId="8aa76712-79cb-494b-b02b-c69cd0a4ce45" providerId="ADAL" clId="{28EB7A15-8033-456C-9C74-1386D9685EC6}" dt="2026-07-11T09:32:12.958" v="6263" actId="26606"/>
          <ac:grpSpMkLst>
            <pc:docMk/>
            <pc:sldMk cId="1823272425" sldId="257"/>
            <ac:grpSpMk id="6" creationId="{F33346D4-6BAD-460B-A26A-37F9A82C72F2}"/>
          </ac:grpSpMkLst>
        </pc:grpChg>
        <pc:grpChg chg="add">
          <ac:chgData name="Ana Maria Codrina Stanciu (2438025)" userId="8aa76712-79cb-494b-b02b-c69cd0a4ce45" providerId="ADAL" clId="{28EB7A15-8033-456C-9C74-1386D9685EC6}" dt="2026-07-11T09:37:57.371" v="6347" actId="26606"/>
          <ac:grpSpMkLst>
            <pc:docMk/>
            <pc:sldMk cId="1823272425" sldId="257"/>
            <ac:grpSpMk id="32" creationId="{0474DF76-993E-44DE-AFB0-C416182ACECF}"/>
          </ac:grpSpMkLst>
        </pc:grpChg>
        <pc:cxnChg chg="add del">
          <ac:chgData name="Ana Maria Codrina Stanciu (2438025)" userId="8aa76712-79cb-494b-b02b-c69cd0a4ce45" providerId="ADAL" clId="{28EB7A15-8033-456C-9C74-1386D9685EC6}" dt="2026-07-11T09:30:56.004" v="6245" actId="26606"/>
          <ac:cxnSpMkLst>
            <pc:docMk/>
            <pc:sldMk cId="1823272425" sldId="257"/>
            <ac:cxnSpMk id="10" creationId="{9EC65442-F244-409C-BF44-C5D6472E810A}"/>
          </ac:cxnSpMkLst>
        </pc:cxnChg>
        <pc:cxnChg chg="add">
          <ac:chgData name="Ana Maria Codrina Stanciu (2438025)" userId="8aa76712-79cb-494b-b02b-c69cd0a4ce45" providerId="ADAL" clId="{28EB7A15-8033-456C-9C74-1386D9685EC6}" dt="2026-07-11T09:37:57.371" v="6347" actId="26606"/>
          <ac:cxnSpMkLst>
            <pc:docMk/>
            <pc:sldMk cId="1823272425" sldId="257"/>
            <ac:cxnSpMk id="37" creationId="{C49DA8F6-BCC1-4447-B54C-57856834B94B}"/>
          </ac:cxnSpMkLst>
        </pc:cxnChg>
      </pc:sldChg>
      <pc:sldChg chg="addSp delSp modSp mod setBg setClrOvrMap delDesignElem">
        <pc:chgData name="Ana Maria Codrina Stanciu (2438025)" userId="8aa76712-79cb-494b-b02b-c69cd0a4ce45" providerId="ADAL" clId="{28EB7A15-8033-456C-9C74-1386D9685EC6}" dt="2026-07-11T09:34:38.540" v="6303"/>
        <pc:sldMkLst>
          <pc:docMk/>
          <pc:sldMk cId="501367670" sldId="258"/>
        </pc:sldMkLst>
        <pc:spChg chg="mod">
          <ac:chgData name="Ana Maria Codrina Stanciu (2438025)" userId="8aa76712-79cb-494b-b02b-c69cd0a4ce45" providerId="ADAL" clId="{28EB7A15-8033-456C-9C74-1386D9685EC6}" dt="2026-07-11T09:32:26.977" v="6267" actId="26606"/>
          <ac:spMkLst>
            <pc:docMk/>
            <pc:sldMk cId="501367670" sldId="258"/>
            <ac:spMk id="2" creationId="{3B462B69-348E-4586-10EA-4969A3F5F5F8}"/>
          </ac:spMkLst>
        </pc:spChg>
        <pc:spChg chg="mod">
          <ac:chgData name="Ana Maria Codrina Stanciu (2438025)" userId="8aa76712-79cb-494b-b02b-c69cd0a4ce45" providerId="ADAL" clId="{28EB7A15-8033-456C-9C74-1386D9685EC6}" dt="2026-07-11T09:32:26.977" v="6267" actId="26606"/>
          <ac:spMkLst>
            <pc:docMk/>
            <pc:sldMk cId="501367670" sldId="258"/>
            <ac:spMk id="3" creationId="{A18A42CD-2392-4D78-AF2A-131B80ADB49B}"/>
          </ac:spMkLst>
        </pc:spChg>
        <pc:spChg chg="add del">
          <ac:chgData name="Ana Maria Codrina Stanciu (2438025)" userId="8aa76712-79cb-494b-b02b-c69cd0a4ce45" providerId="ADAL" clId="{28EB7A15-8033-456C-9C74-1386D9685EC6}" dt="2026-07-11T09:32:26.977" v="6267" actId="26606"/>
          <ac:spMkLst>
            <pc:docMk/>
            <pc:sldMk cId="501367670" sldId="258"/>
            <ac:spMk id="5" creationId="{82A677B0-65BD-4208-9BFF-F1F833F949C9}"/>
          </ac:spMkLst>
        </pc:spChg>
        <pc:spChg chg="add del">
          <ac:chgData name="Ana Maria Codrina Stanciu (2438025)" userId="8aa76712-79cb-494b-b02b-c69cd0a4ce45" providerId="ADAL" clId="{28EB7A15-8033-456C-9C74-1386D9685EC6}" dt="2026-07-11T09:27:53.319" v="6211" actId="26606"/>
          <ac:spMkLst>
            <pc:docMk/>
            <pc:sldMk cId="501367670" sldId="258"/>
            <ac:spMk id="8" creationId="{54F891EB-ED45-44C3-95D6-FFB2EC07FA10}"/>
          </ac:spMkLst>
        </pc:spChg>
        <pc:spChg chg="add del">
          <ac:chgData name="Ana Maria Codrina Stanciu (2438025)" userId="8aa76712-79cb-494b-b02b-c69cd0a4ce45" providerId="ADAL" clId="{28EB7A15-8033-456C-9C74-1386D9685EC6}" dt="2026-07-11T09:27:53.319" v="6211" actId="26606"/>
          <ac:spMkLst>
            <pc:docMk/>
            <pc:sldMk cId="501367670" sldId="258"/>
            <ac:spMk id="10" creationId="{2EA385B8-7C85-4CE0-AE3A-00EB627B3443}"/>
          </ac:spMkLst>
        </pc:spChg>
        <pc:spChg chg="add del">
          <ac:chgData name="Ana Maria Codrina Stanciu (2438025)" userId="8aa76712-79cb-494b-b02b-c69cd0a4ce45" providerId="ADAL" clId="{28EB7A15-8033-456C-9C74-1386D9685EC6}" dt="2026-07-11T09:32:26.961" v="6266" actId="26606"/>
          <ac:spMkLst>
            <pc:docMk/>
            <pc:sldMk cId="501367670" sldId="258"/>
            <ac:spMk id="13" creationId="{C2554CA6-288E-4202-BC52-2E5A8F0C0AED}"/>
          </ac:spMkLst>
        </pc:spChg>
        <pc:spChg chg="add del">
          <ac:chgData name="Ana Maria Codrina Stanciu (2438025)" userId="8aa76712-79cb-494b-b02b-c69cd0a4ce45" providerId="ADAL" clId="{28EB7A15-8033-456C-9C74-1386D9685EC6}" dt="2026-07-11T09:32:26.961" v="6266" actId="26606"/>
          <ac:spMkLst>
            <pc:docMk/>
            <pc:sldMk cId="501367670" sldId="258"/>
            <ac:spMk id="15" creationId="{B10BB131-AC8E-4A8E-A5D1-36260F720C3B}"/>
          </ac:spMkLst>
        </pc:spChg>
        <pc:spChg chg="add del">
          <ac:chgData name="Ana Maria Codrina Stanciu (2438025)" userId="8aa76712-79cb-494b-b02b-c69cd0a4ce45" providerId="ADAL" clId="{28EB7A15-8033-456C-9C74-1386D9685EC6}" dt="2026-07-11T09:30:54.815" v="6244" actId="26606"/>
          <ac:spMkLst>
            <pc:docMk/>
            <pc:sldMk cId="501367670" sldId="258"/>
            <ac:spMk id="16" creationId="{0216D9FD-860F-4F5C-8D9B-CE7002071D21}"/>
          </ac:spMkLst>
        </pc:spChg>
        <pc:spChg chg="add del">
          <ac:chgData name="Ana Maria Codrina Stanciu (2438025)" userId="8aa76712-79cb-494b-b02b-c69cd0a4ce45" providerId="ADAL" clId="{28EB7A15-8033-456C-9C74-1386D9685EC6}" dt="2026-07-11T09:30:54.815" v="6244" actId="26606"/>
          <ac:spMkLst>
            <pc:docMk/>
            <pc:sldMk cId="501367670" sldId="258"/>
            <ac:spMk id="17" creationId="{8D074069-7026-466C-B495-20FB9578CFBB}"/>
          </ac:spMkLst>
        </pc:spChg>
        <pc:spChg chg="add del">
          <ac:chgData name="Ana Maria Codrina Stanciu (2438025)" userId="8aa76712-79cb-494b-b02b-c69cd0a4ce45" providerId="ADAL" clId="{28EB7A15-8033-456C-9C74-1386D9685EC6}" dt="2026-07-11T09:30:54.815" v="6244" actId="26606"/>
          <ac:spMkLst>
            <pc:docMk/>
            <pc:sldMk cId="501367670" sldId="258"/>
            <ac:spMk id="18" creationId="{C1685D80-4D5A-471F-9215-651424F47500}"/>
          </ac:spMkLst>
        </pc:spChg>
        <pc:spChg chg="add del">
          <ac:chgData name="Ana Maria Codrina Stanciu (2438025)" userId="8aa76712-79cb-494b-b02b-c69cd0a4ce45" providerId="ADAL" clId="{28EB7A15-8033-456C-9C74-1386D9685EC6}" dt="2026-07-11T09:32:26.961" v="6266" actId="26606"/>
          <ac:spMkLst>
            <pc:docMk/>
            <pc:sldMk cId="501367670" sldId="258"/>
            <ac:spMk id="20" creationId="{5B7778FC-632E-4DCA-A7CB-0D7731CCF970}"/>
          </ac:spMkLst>
        </pc:spChg>
        <pc:spChg chg="add del">
          <ac:chgData name="Ana Maria Codrina Stanciu (2438025)" userId="8aa76712-79cb-494b-b02b-c69cd0a4ce45" providerId="ADAL" clId="{28EB7A15-8033-456C-9C74-1386D9685EC6}" dt="2026-07-11T09:32:26.961" v="6266" actId="26606"/>
          <ac:spMkLst>
            <pc:docMk/>
            <pc:sldMk cId="501367670" sldId="258"/>
            <ac:spMk id="22" creationId="{FA23A907-97FB-4A8F-880A-DD77401C4296}"/>
          </ac:spMkLst>
        </pc:spChg>
        <pc:spChg chg="add del">
          <ac:chgData name="Ana Maria Codrina Stanciu (2438025)" userId="8aa76712-79cb-494b-b02b-c69cd0a4ce45" providerId="ADAL" clId="{28EB7A15-8033-456C-9C74-1386D9685EC6}" dt="2026-07-11T09:30:53.463" v="6243" actId="26606"/>
          <ac:spMkLst>
            <pc:docMk/>
            <pc:sldMk cId="501367670" sldId="258"/>
            <ac:spMk id="23" creationId="{29C51009-A09A-4689-8E6C-F8FC99E6A840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501367670" sldId="258"/>
            <ac:spMk id="24" creationId="{E3020543-B24B-4EC4-8FFC-8DD88EEA91A8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501367670" sldId="258"/>
            <ac:spMk id="27" creationId="{327D73B4-9F5C-4A64-A179-51B9500CB8B5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501367670" sldId="258"/>
            <ac:spMk id="28" creationId="{C1F06963-6374-4B48-844F-071A9BAAAE02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501367670" sldId="258"/>
            <ac:spMk id="29" creationId="{6CB927A4-E432-4310-9CD5-E89FF5063179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501367670" sldId="258"/>
            <ac:spMk id="30" creationId="{1453BF6C-B012-48B7-B4E8-6D7AC7C27D02}"/>
          </ac:spMkLst>
        </pc:spChg>
        <pc:grpChg chg="add del">
          <ac:chgData name="Ana Maria Codrina Stanciu (2438025)" userId="8aa76712-79cb-494b-b02b-c69cd0a4ce45" providerId="ADAL" clId="{28EB7A15-8033-456C-9C74-1386D9685EC6}" dt="2026-07-11T09:32:26.977" v="6267" actId="26606"/>
          <ac:grpSpMkLst>
            <pc:docMk/>
            <pc:sldMk cId="501367670" sldId="258"/>
            <ac:grpSpMk id="6" creationId="{F33346D4-6BAD-460B-A26A-37F9A82C72F2}"/>
          </ac:grpSpMkLst>
        </pc:grpChg>
        <pc:picChg chg="add del">
          <ac:chgData name="Ana Maria Codrina Stanciu (2438025)" userId="8aa76712-79cb-494b-b02b-c69cd0a4ce45" providerId="ADAL" clId="{28EB7A15-8033-456C-9C74-1386D9685EC6}" dt="2026-07-11T09:27:53.319" v="6211" actId="26606"/>
          <ac:picMkLst>
            <pc:docMk/>
            <pc:sldMk cId="501367670" sldId="258"/>
            <ac:picMk id="14" creationId="{DCC0100C-A457-45B1-8A8B-8740F43EC158}"/>
          </ac:picMkLst>
        </pc:picChg>
        <pc:cxnChg chg="add del">
          <ac:chgData name="Ana Maria Codrina Stanciu (2438025)" userId="8aa76712-79cb-494b-b02b-c69cd0a4ce45" providerId="ADAL" clId="{28EB7A15-8033-456C-9C74-1386D9685EC6}" dt="2026-07-11T09:27:53.319" v="6211" actId="26606"/>
          <ac:cxnSpMkLst>
            <pc:docMk/>
            <pc:sldMk cId="501367670" sldId="258"/>
            <ac:cxnSpMk id="12" creationId="{19AF263B-E208-40DF-A182-5193478DCFA4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0:53.463" v="6243" actId="26606"/>
          <ac:cxnSpMkLst>
            <pc:docMk/>
            <pc:sldMk cId="501367670" sldId="258"/>
            <ac:cxnSpMk id="25" creationId="{9EC65442-F244-409C-BF44-C5D6472E810A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4:38.540" v="6303"/>
          <ac:cxnSpMkLst>
            <pc:docMk/>
            <pc:sldMk cId="501367670" sldId="258"/>
            <ac:cxnSpMk id="26" creationId="{C49DA8F6-BCC1-4447-B54C-57856834B94B}"/>
          </ac:cxnSpMkLst>
        </pc:cxnChg>
      </pc:sldChg>
      <pc:sldChg chg="addSp delSp modSp new mod setBg delDesignElem">
        <pc:chgData name="Ana Maria Codrina Stanciu (2438025)" userId="8aa76712-79cb-494b-b02b-c69cd0a4ce45" providerId="ADAL" clId="{28EB7A15-8033-456C-9C74-1386D9685EC6}" dt="2026-07-11T09:34:59.234" v="6304" actId="26606"/>
        <pc:sldMkLst>
          <pc:docMk/>
          <pc:sldMk cId="2021816439" sldId="259"/>
        </pc:sldMkLst>
        <pc:spChg chg="mod">
          <ac:chgData name="Ana Maria Codrina Stanciu (2438025)" userId="8aa76712-79cb-494b-b02b-c69cd0a4ce45" providerId="ADAL" clId="{28EB7A15-8033-456C-9C74-1386D9685EC6}" dt="2026-07-11T09:34:59.234" v="6304" actId="26606"/>
          <ac:spMkLst>
            <pc:docMk/>
            <pc:sldMk cId="2021816439" sldId="259"/>
            <ac:spMk id="2" creationId="{D91C6774-8499-B3D2-B815-C5DB818C71B7}"/>
          </ac:spMkLst>
        </pc:spChg>
        <pc:spChg chg="mod">
          <ac:chgData name="Ana Maria Codrina Stanciu (2438025)" userId="8aa76712-79cb-494b-b02b-c69cd0a4ce45" providerId="ADAL" clId="{28EB7A15-8033-456C-9C74-1386D9685EC6}" dt="2026-07-11T09:34:59.234" v="6304" actId="26606"/>
          <ac:spMkLst>
            <pc:docMk/>
            <pc:sldMk cId="2021816439" sldId="259"/>
            <ac:spMk id="3" creationId="{DD9C3012-E5B8-204B-6C54-8E187E9383CC}"/>
          </ac:spMkLst>
        </pc:spChg>
        <pc:spChg chg="add del">
          <ac:chgData name="Ana Maria Codrina Stanciu (2438025)" userId="8aa76712-79cb-494b-b02b-c69cd0a4ce45" providerId="ADAL" clId="{28EB7A15-8033-456C-9C74-1386D9685EC6}" dt="2026-07-11T09:32:48.759" v="6272" actId="26606"/>
          <ac:spMkLst>
            <pc:docMk/>
            <pc:sldMk cId="2021816439" sldId="259"/>
            <ac:spMk id="5" creationId="{82A677B0-65BD-4208-9BFF-F1F833F949C9}"/>
          </ac:spMkLst>
        </pc:spChg>
        <pc:spChg chg="add del">
          <ac:chgData name="Ana Maria Codrina Stanciu (2438025)" userId="8aa76712-79cb-494b-b02b-c69cd0a4ce45" providerId="ADAL" clId="{28EB7A15-8033-456C-9C74-1386D9685EC6}" dt="2026-07-11T09:30:52.608" v="6242" actId="26606"/>
          <ac:spMkLst>
            <pc:docMk/>
            <pc:sldMk cId="2021816439" sldId="259"/>
            <ac:spMk id="8" creationId="{29C51009-A09A-4689-8E6C-F8FC99E6A840}"/>
          </ac:spMkLst>
        </pc:spChg>
        <pc:spChg chg="add del">
          <ac:chgData name="Ana Maria Codrina Stanciu (2438025)" userId="8aa76712-79cb-494b-b02b-c69cd0a4ce45" providerId="ADAL" clId="{28EB7A15-8033-456C-9C74-1386D9685EC6}" dt="2026-07-11T09:32:46.121" v="6269" actId="26606"/>
          <ac:spMkLst>
            <pc:docMk/>
            <pc:sldMk cId="2021816439" sldId="259"/>
            <ac:spMk id="17" creationId="{327D73B4-9F5C-4A64-A179-51B9500CB8B5}"/>
          </ac:spMkLst>
        </pc:spChg>
        <pc:spChg chg="add del">
          <ac:chgData name="Ana Maria Codrina Stanciu (2438025)" userId="8aa76712-79cb-494b-b02b-c69cd0a4ce45" providerId="ADAL" clId="{28EB7A15-8033-456C-9C74-1386D9685EC6}" dt="2026-07-11T09:32:46.121" v="6269" actId="26606"/>
          <ac:spMkLst>
            <pc:docMk/>
            <pc:sldMk cId="2021816439" sldId="259"/>
            <ac:spMk id="19" creationId="{C1F06963-6374-4B48-844F-071A9BAAAE02}"/>
          </ac:spMkLst>
        </pc:spChg>
        <pc:spChg chg="add del">
          <ac:chgData name="Ana Maria Codrina Stanciu (2438025)" userId="8aa76712-79cb-494b-b02b-c69cd0a4ce45" providerId="ADAL" clId="{28EB7A15-8033-456C-9C74-1386D9685EC6}" dt="2026-07-11T09:32:46.121" v="6269" actId="26606"/>
          <ac:spMkLst>
            <pc:docMk/>
            <pc:sldMk cId="2021816439" sldId="259"/>
            <ac:spMk id="21" creationId="{6CB927A4-E432-4310-9CD5-E89FF5063179}"/>
          </ac:spMkLst>
        </pc:spChg>
        <pc:spChg chg="add del">
          <ac:chgData name="Ana Maria Codrina Stanciu (2438025)" userId="8aa76712-79cb-494b-b02b-c69cd0a4ce45" providerId="ADAL" clId="{28EB7A15-8033-456C-9C74-1386D9685EC6}" dt="2026-07-11T09:32:46.121" v="6269" actId="26606"/>
          <ac:spMkLst>
            <pc:docMk/>
            <pc:sldMk cId="2021816439" sldId="259"/>
            <ac:spMk id="23" creationId="{1453BF6C-B012-48B7-B4E8-6D7AC7C27D02}"/>
          </ac:spMkLst>
        </pc:spChg>
        <pc:spChg chg="add del">
          <ac:chgData name="Ana Maria Codrina Stanciu (2438025)" userId="8aa76712-79cb-494b-b02b-c69cd0a4ce45" providerId="ADAL" clId="{28EB7A15-8033-456C-9C74-1386D9685EC6}" dt="2026-07-11T09:32:46.121" v="6269" actId="26606"/>
          <ac:spMkLst>
            <pc:docMk/>
            <pc:sldMk cId="2021816439" sldId="259"/>
            <ac:spMk id="25" creationId="{E3020543-B24B-4EC4-8FFC-8DD88EEA91A8}"/>
          </ac:spMkLst>
        </pc:spChg>
        <pc:spChg chg="add del">
          <ac:chgData name="Ana Maria Codrina Stanciu (2438025)" userId="8aa76712-79cb-494b-b02b-c69cd0a4ce45" providerId="ADAL" clId="{28EB7A15-8033-456C-9C74-1386D9685EC6}" dt="2026-07-11T09:32:48.754" v="6271" actId="26606"/>
          <ac:spMkLst>
            <pc:docMk/>
            <pc:sldMk cId="2021816439" sldId="259"/>
            <ac:spMk id="29" creationId="{389575E1-3389-451A-A5F7-27854C25C599}"/>
          </ac:spMkLst>
        </pc:spChg>
        <pc:spChg chg="add del">
          <ac:chgData name="Ana Maria Codrina Stanciu (2438025)" userId="8aa76712-79cb-494b-b02b-c69cd0a4ce45" providerId="ADAL" clId="{28EB7A15-8033-456C-9C74-1386D9685EC6}" dt="2026-07-11T09:32:48.754" v="6271" actId="26606"/>
          <ac:spMkLst>
            <pc:docMk/>
            <pc:sldMk cId="2021816439" sldId="259"/>
            <ac:spMk id="30" creationId="{A53CCC5C-D88E-40FB-B30B-23DCDBD01D37}"/>
          </ac:spMkLst>
        </pc:spChg>
        <pc:spChg chg="add del">
          <ac:chgData name="Ana Maria Codrina Stanciu (2438025)" userId="8aa76712-79cb-494b-b02b-c69cd0a4ce45" providerId="ADAL" clId="{28EB7A15-8033-456C-9C74-1386D9685EC6}" dt="2026-07-11T09:32:48.754" v="6271" actId="26606"/>
          <ac:spMkLst>
            <pc:docMk/>
            <pc:sldMk cId="2021816439" sldId="259"/>
            <ac:spMk id="31" creationId="{081E4A58-353D-44AE-B2FC-2A74E2E400F7}"/>
          </ac:spMkLst>
        </pc:spChg>
        <pc:spChg chg="add del">
          <ac:chgData name="Ana Maria Codrina Stanciu (2438025)" userId="8aa76712-79cb-494b-b02b-c69cd0a4ce45" providerId="ADAL" clId="{28EB7A15-8033-456C-9C74-1386D9685EC6}" dt="2026-07-11T09:34:59.234" v="6304" actId="26606"/>
          <ac:spMkLst>
            <pc:docMk/>
            <pc:sldMk cId="2021816439" sldId="259"/>
            <ac:spMk id="33" creationId="{56688E73-49B9-4052-A836-D248C825D70D}"/>
          </ac:spMkLst>
        </pc:spChg>
        <pc:spChg chg="add">
          <ac:chgData name="Ana Maria Codrina Stanciu (2438025)" userId="8aa76712-79cb-494b-b02b-c69cd0a4ce45" providerId="ADAL" clId="{28EB7A15-8033-456C-9C74-1386D9685EC6}" dt="2026-07-11T09:34:59.234" v="6304" actId="26606"/>
          <ac:spMkLst>
            <pc:docMk/>
            <pc:sldMk cId="2021816439" sldId="259"/>
            <ac:spMk id="38" creationId="{327D73B4-9F5C-4A64-A179-51B9500CB8B5}"/>
          </ac:spMkLst>
        </pc:spChg>
        <pc:spChg chg="add">
          <ac:chgData name="Ana Maria Codrina Stanciu (2438025)" userId="8aa76712-79cb-494b-b02b-c69cd0a4ce45" providerId="ADAL" clId="{28EB7A15-8033-456C-9C74-1386D9685EC6}" dt="2026-07-11T09:34:59.234" v="6304" actId="26606"/>
          <ac:spMkLst>
            <pc:docMk/>
            <pc:sldMk cId="2021816439" sldId="259"/>
            <ac:spMk id="40" creationId="{C1F06963-6374-4B48-844F-071A9BAAAE02}"/>
          </ac:spMkLst>
        </pc:spChg>
        <pc:spChg chg="add">
          <ac:chgData name="Ana Maria Codrina Stanciu (2438025)" userId="8aa76712-79cb-494b-b02b-c69cd0a4ce45" providerId="ADAL" clId="{28EB7A15-8033-456C-9C74-1386D9685EC6}" dt="2026-07-11T09:34:59.234" v="6304" actId="26606"/>
          <ac:spMkLst>
            <pc:docMk/>
            <pc:sldMk cId="2021816439" sldId="259"/>
            <ac:spMk id="42" creationId="{6CB927A4-E432-4310-9CD5-E89FF5063179}"/>
          </ac:spMkLst>
        </pc:spChg>
        <pc:spChg chg="add">
          <ac:chgData name="Ana Maria Codrina Stanciu (2438025)" userId="8aa76712-79cb-494b-b02b-c69cd0a4ce45" providerId="ADAL" clId="{28EB7A15-8033-456C-9C74-1386D9685EC6}" dt="2026-07-11T09:34:59.234" v="6304" actId="26606"/>
          <ac:spMkLst>
            <pc:docMk/>
            <pc:sldMk cId="2021816439" sldId="259"/>
            <ac:spMk id="44" creationId="{1453BF6C-B012-48B7-B4E8-6D7AC7C27D02}"/>
          </ac:spMkLst>
        </pc:spChg>
        <pc:spChg chg="add">
          <ac:chgData name="Ana Maria Codrina Stanciu (2438025)" userId="8aa76712-79cb-494b-b02b-c69cd0a4ce45" providerId="ADAL" clId="{28EB7A15-8033-456C-9C74-1386D9685EC6}" dt="2026-07-11T09:34:59.234" v="6304" actId="26606"/>
          <ac:spMkLst>
            <pc:docMk/>
            <pc:sldMk cId="2021816439" sldId="259"/>
            <ac:spMk id="46" creationId="{E3020543-B24B-4EC4-8FFC-8DD88EEA91A8}"/>
          </ac:spMkLst>
        </pc:spChg>
        <pc:grpChg chg="add del">
          <ac:chgData name="Ana Maria Codrina Stanciu (2438025)" userId="8aa76712-79cb-494b-b02b-c69cd0a4ce45" providerId="ADAL" clId="{28EB7A15-8033-456C-9C74-1386D9685EC6}" dt="2026-07-11T09:32:48.759" v="6272" actId="26606"/>
          <ac:grpSpMkLst>
            <pc:docMk/>
            <pc:sldMk cId="2021816439" sldId="259"/>
            <ac:grpSpMk id="6" creationId="{F33346D4-6BAD-460B-A26A-37F9A82C72F2}"/>
          </ac:grpSpMkLst>
        </pc:grpChg>
        <pc:cxnChg chg="add del">
          <ac:chgData name="Ana Maria Codrina Stanciu (2438025)" userId="8aa76712-79cb-494b-b02b-c69cd0a4ce45" providerId="ADAL" clId="{28EB7A15-8033-456C-9C74-1386D9685EC6}" dt="2026-07-11T09:30:52.608" v="6242" actId="26606"/>
          <ac:cxnSpMkLst>
            <pc:docMk/>
            <pc:sldMk cId="2021816439" sldId="259"/>
            <ac:cxnSpMk id="10" creationId="{9EC65442-F244-409C-BF44-C5D6472E810A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2:46.121" v="6269" actId="26606"/>
          <ac:cxnSpMkLst>
            <pc:docMk/>
            <pc:sldMk cId="2021816439" sldId="259"/>
            <ac:cxnSpMk id="27" creationId="{C49DA8F6-BCC1-4447-B54C-57856834B94B}"/>
          </ac:cxnSpMkLst>
        </pc:cxnChg>
        <pc:cxnChg chg="add">
          <ac:chgData name="Ana Maria Codrina Stanciu (2438025)" userId="8aa76712-79cb-494b-b02b-c69cd0a4ce45" providerId="ADAL" clId="{28EB7A15-8033-456C-9C74-1386D9685EC6}" dt="2026-07-11T09:34:59.234" v="6304" actId="26606"/>
          <ac:cxnSpMkLst>
            <pc:docMk/>
            <pc:sldMk cId="2021816439" sldId="259"/>
            <ac:cxnSpMk id="48" creationId="{C49DA8F6-BCC1-4447-B54C-57856834B94B}"/>
          </ac:cxnSpMkLst>
        </pc:cxnChg>
      </pc:sldChg>
      <pc:sldChg chg="addSp delSp modSp new mod setBg delDesignElem">
        <pc:chgData name="Ana Maria Codrina Stanciu (2438025)" userId="8aa76712-79cb-494b-b02b-c69cd0a4ce45" providerId="ADAL" clId="{28EB7A15-8033-456C-9C74-1386D9685EC6}" dt="2026-07-11T09:34:38.540" v="6303"/>
        <pc:sldMkLst>
          <pc:docMk/>
          <pc:sldMk cId="2230181171" sldId="260"/>
        </pc:sldMkLst>
        <pc:spChg chg="mod">
          <ac:chgData name="Ana Maria Codrina Stanciu (2438025)" userId="8aa76712-79cb-494b-b02b-c69cd0a4ce45" providerId="ADAL" clId="{28EB7A15-8033-456C-9C74-1386D9685EC6}" dt="2026-07-11T09:32:56.896" v="6273" actId="26606"/>
          <ac:spMkLst>
            <pc:docMk/>
            <pc:sldMk cId="2230181171" sldId="260"/>
            <ac:spMk id="2" creationId="{0A9B4C87-1D57-F87E-3AEB-3244421DBA84}"/>
          </ac:spMkLst>
        </pc:spChg>
        <pc:spChg chg="mod">
          <ac:chgData name="Ana Maria Codrina Stanciu (2438025)" userId="8aa76712-79cb-494b-b02b-c69cd0a4ce45" providerId="ADAL" clId="{28EB7A15-8033-456C-9C74-1386D9685EC6}" dt="2026-07-11T09:32:56.896" v="6273" actId="26606"/>
          <ac:spMkLst>
            <pc:docMk/>
            <pc:sldMk cId="2230181171" sldId="260"/>
            <ac:spMk id="3" creationId="{D4C7DA5B-2520-EFE3-2C37-655629662268}"/>
          </ac:spMkLst>
        </pc:spChg>
        <pc:spChg chg="add del">
          <ac:chgData name="Ana Maria Codrina Stanciu (2438025)" userId="8aa76712-79cb-494b-b02b-c69cd0a4ce45" providerId="ADAL" clId="{28EB7A15-8033-456C-9C74-1386D9685EC6}" dt="2026-07-11T09:32:56.896" v="6273" actId="26606"/>
          <ac:spMkLst>
            <pc:docMk/>
            <pc:sldMk cId="2230181171" sldId="260"/>
            <ac:spMk id="5" creationId="{82A677B0-65BD-4208-9BFF-F1F833F949C9}"/>
          </ac:spMkLst>
        </pc:spChg>
        <pc:spChg chg="add del">
          <ac:chgData name="Ana Maria Codrina Stanciu (2438025)" userId="8aa76712-79cb-494b-b02b-c69cd0a4ce45" providerId="ADAL" clId="{28EB7A15-8033-456C-9C74-1386D9685EC6}" dt="2026-07-11T09:30:51.746" v="6241" actId="26606"/>
          <ac:spMkLst>
            <pc:docMk/>
            <pc:sldMk cId="2230181171" sldId="260"/>
            <ac:spMk id="8" creationId="{29C51009-A09A-4689-8E6C-F8FC99E6A840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230181171" sldId="260"/>
            <ac:spMk id="17" creationId="{327D73B4-9F5C-4A64-A179-51B9500CB8B5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230181171" sldId="260"/>
            <ac:spMk id="19" creationId="{C1F06963-6374-4B48-844F-071A9BAAAE02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230181171" sldId="260"/>
            <ac:spMk id="21" creationId="{6CB927A4-E432-4310-9CD5-E89FF5063179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230181171" sldId="260"/>
            <ac:spMk id="23" creationId="{1453BF6C-B012-48B7-B4E8-6D7AC7C27D02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230181171" sldId="260"/>
            <ac:spMk id="25" creationId="{E3020543-B24B-4EC4-8FFC-8DD88EEA91A8}"/>
          </ac:spMkLst>
        </pc:spChg>
        <pc:grpChg chg="add del">
          <ac:chgData name="Ana Maria Codrina Stanciu (2438025)" userId="8aa76712-79cb-494b-b02b-c69cd0a4ce45" providerId="ADAL" clId="{28EB7A15-8033-456C-9C74-1386D9685EC6}" dt="2026-07-11T09:32:56.896" v="6273" actId="26606"/>
          <ac:grpSpMkLst>
            <pc:docMk/>
            <pc:sldMk cId="2230181171" sldId="260"/>
            <ac:grpSpMk id="6" creationId="{F33346D4-6BAD-460B-A26A-37F9A82C72F2}"/>
          </ac:grpSpMkLst>
        </pc:grpChg>
        <pc:cxnChg chg="add del">
          <ac:chgData name="Ana Maria Codrina Stanciu (2438025)" userId="8aa76712-79cb-494b-b02b-c69cd0a4ce45" providerId="ADAL" clId="{28EB7A15-8033-456C-9C74-1386D9685EC6}" dt="2026-07-11T09:30:51.746" v="6241" actId="26606"/>
          <ac:cxnSpMkLst>
            <pc:docMk/>
            <pc:sldMk cId="2230181171" sldId="260"/>
            <ac:cxnSpMk id="10" creationId="{9EC65442-F244-409C-BF44-C5D6472E810A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4:38.540" v="6303"/>
          <ac:cxnSpMkLst>
            <pc:docMk/>
            <pc:sldMk cId="2230181171" sldId="260"/>
            <ac:cxnSpMk id="27" creationId="{C49DA8F6-BCC1-4447-B54C-57856834B94B}"/>
          </ac:cxnSpMkLst>
        </pc:cxnChg>
      </pc:sldChg>
      <pc:sldChg chg="addSp delSp modSp new mod setBg delDesignElem">
        <pc:chgData name="Ana Maria Codrina Stanciu (2438025)" userId="8aa76712-79cb-494b-b02b-c69cd0a4ce45" providerId="ADAL" clId="{28EB7A15-8033-456C-9C74-1386D9685EC6}" dt="2026-07-11T09:34:38.540" v="6303"/>
        <pc:sldMkLst>
          <pc:docMk/>
          <pc:sldMk cId="392491216" sldId="261"/>
        </pc:sldMkLst>
        <pc:spChg chg="mod">
          <ac:chgData name="Ana Maria Codrina Stanciu (2438025)" userId="8aa76712-79cb-494b-b02b-c69cd0a4ce45" providerId="ADAL" clId="{28EB7A15-8033-456C-9C74-1386D9685EC6}" dt="2026-07-11T09:33:04.546" v="6274" actId="26606"/>
          <ac:spMkLst>
            <pc:docMk/>
            <pc:sldMk cId="392491216" sldId="261"/>
            <ac:spMk id="2" creationId="{F90A3E96-7BDC-F1F6-ABE1-7ECA0A0ABD97}"/>
          </ac:spMkLst>
        </pc:spChg>
        <pc:spChg chg="mod">
          <ac:chgData name="Ana Maria Codrina Stanciu (2438025)" userId="8aa76712-79cb-494b-b02b-c69cd0a4ce45" providerId="ADAL" clId="{28EB7A15-8033-456C-9C74-1386D9685EC6}" dt="2026-07-11T09:33:04.546" v="6274" actId="26606"/>
          <ac:spMkLst>
            <pc:docMk/>
            <pc:sldMk cId="392491216" sldId="261"/>
            <ac:spMk id="3" creationId="{D15911D0-9C44-2256-4E7A-0DE6DA314BCD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392491216" sldId="261"/>
            <ac:spMk id="5" creationId="{327D73B4-9F5C-4A64-A179-51B9500CB8B5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392491216" sldId="261"/>
            <ac:spMk id="6" creationId="{C1F06963-6374-4B48-844F-071A9BAAAE02}"/>
          </ac:spMkLst>
        </pc:spChg>
        <pc:spChg chg="add del">
          <ac:chgData name="Ana Maria Codrina Stanciu (2438025)" userId="8aa76712-79cb-494b-b02b-c69cd0a4ce45" providerId="ADAL" clId="{28EB7A15-8033-456C-9C74-1386D9685EC6}" dt="2026-07-11T09:30:50.714" v="6239" actId="26606"/>
          <ac:spMkLst>
            <pc:docMk/>
            <pc:sldMk cId="392491216" sldId="261"/>
            <ac:spMk id="8" creationId="{29C51009-A09A-4689-8E6C-F8FC99E6A840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392491216" sldId="261"/>
            <ac:spMk id="12" creationId="{6CB927A4-E432-4310-9CD5-E89FF5063179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392491216" sldId="261"/>
            <ac:spMk id="14" creationId="{1453BF6C-B012-48B7-B4E8-6D7AC7C27D02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392491216" sldId="261"/>
            <ac:spMk id="16" creationId="{E3020543-B24B-4EC4-8FFC-8DD88EEA91A8}"/>
          </ac:spMkLst>
        </pc:spChg>
        <pc:cxnChg chg="add del">
          <ac:chgData name="Ana Maria Codrina Stanciu (2438025)" userId="8aa76712-79cb-494b-b02b-c69cd0a4ce45" providerId="ADAL" clId="{28EB7A15-8033-456C-9C74-1386D9685EC6}" dt="2026-07-11T09:30:50.714" v="6239" actId="26606"/>
          <ac:cxnSpMkLst>
            <pc:docMk/>
            <pc:sldMk cId="392491216" sldId="261"/>
            <ac:cxnSpMk id="10" creationId="{9EC65442-F244-409C-BF44-C5D6472E810A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4:38.540" v="6303"/>
          <ac:cxnSpMkLst>
            <pc:docMk/>
            <pc:sldMk cId="392491216" sldId="261"/>
            <ac:cxnSpMk id="18" creationId="{C49DA8F6-BCC1-4447-B54C-57856834B94B}"/>
          </ac:cxnSpMkLst>
        </pc:cxnChg>
      </pc:sldChg>
      <pc:sldChg chg="addSp delSp modSp new mod setBg delDesignElem">
        <pc:chgData name="Ana Maria Codrina Stanciu (2438025)" userId="8aa76712-79cb-494b-b02b-c69cd0a4ce45" providerId="ADAL" clId="{28EB7A15-8033-456C-9C74-1386D9685EC6}" dt="2026-07-11T09:34:38.540" v="6303"/>
        <pc:sldMkLst>
          <pc:docMk/>
          <pc:sldMk cId="2414896433" sldId="262"/>
        </pc:sldMkLst>
        <pc:spChg chg="mod">
          <ac:chgData name="Ana Maria Codrina Stanciu (2438025)" userId="8aa76712-79cb-494b-b02b-c69cd0a4ce45" providerId="ADAL" clId="{28EB7A15-8033-456C-9C74-1386D9685EC6}" dt="2026-07-11T09:33:21.521" v="6276" actId="26606"/>
          <ac:spMkLst>
            <pc:docMk/>
            <pc:sldMk cId="2414896433" sldId="262"/>
            <ac:spMk id="2" creationId="{610F5032-F967-386A-3C20-25DE9A49E46B}"/>
          </ac:spMkLst>
        </pc:spChg>
        <pc:spChg chg="mod">
          <ac:chgData name="Ana Maria Codrina Stanciu (2438025)" userId="8aa76712-79cb-494b-b02b-c69cd0a4ce45" providerId="ADAL" clId="{28EB7A15-8033-456C-9C74-1386D9685EC6}" dt="2026-07-11T09:33:21.521" v="6276" actId="26606"/>
          <ac:spMkLst>
            <pc:docMk/>
            <pc:sldMk cId="2414896433" sldId="262"/>
            <ac:spMk id="3" creationId="{F4999C81-6442-8F39-1A22-4DD2768B1144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414896433" sldId="262"/>
            <ac:spMk id="5" creationId="{327D73B4-9F5C-4A64-A179-51B9500CB8B5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414896433" sldId="262"/>
            <ac:spMk id="6" creationId="{C1F06963-6374-4B48-844F-071A9BAAAE02}"/>
          </ac:spMkLst>
        </pc:spChg>
        <pc:spChg chg="add del">
          <ac:chgData name="Ana Maria Codrina Stanciu (2438025)" userId="8aa76712-79cb-494b-b02b-c69cd0a4ce45" providerId="ADAL" clId="{28EB7A15-8033-456C-9C74-1386D9685EC6}" dt="2026-07-11T09:30:50.387" v="6238" actId="26606"/>
          <ac:spMkLst>
            <pc:docMk/>
            <pc:sldMk cId="2414896433" sldId="262"/>
            <ac:spMk id="8" creationId="{29C51009-A09A-4689-8E6C-F8FC99E6A840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414896433" sldId="262"/>
            <ac:spMk id="12" creationId="{6CB927A4-E432-4310-9CD5-E89FF5063179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414896433" sldId="262"/>
            <ac:spMk id="14" creationId="{1453BF6C-B012-48B7-B4E8-6D7AC7C27D02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2414896433" sldId="262"/>
            <ac:spMk id="16" creationId="{E3020543-B24B-4EC4-8FFC-8DD88EEA91A8}"/>
          </ac:spMkLst>
        </pc:spChg>
        <pc:cxnChg chg="add del">
          <ac:chgData name="Ana Maria Codrina Stanciu (2438025)" userId="8aa76712-79cb-494b-b02b-c69cd0a4ce45" providerId="ADAL" clId="{28EB7A15-8033-456C-9C74-1386D9685EC6}" dt="2026-07-11T09:30:50.387" v="6238" actId="26606"/>
          <ac:cxnSpMkLst>
            <pc:docMk/>
            <pc:sldMk cId="2414896433" sldId="262"/>
            <ac:cxnSpMk id="10" creationId="{9EC65442-F244-409C-BF44-C5D6472E810A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4:38.540" v="6303"/>
          <ac:cxnSpMkLst>
            <pc:docMk/>
            <pc:sldMk cId="2414896433" sldId="262"/>
            <ac:cxnSpMk id="18" creationId="{C49DA8F6-BCC1-4447-B54C-57856834B94B}"/>
          </ac:cxnSpMkLst>
        </pc:cxnChg>
      </pc:sldChg>
      <pc:sldChg chg="addSp delSp modSp new mod ord setBg delDesignElem">
        <pc:chgData name="Ana Maria Codrina Stanciu (2438025)" userId="8aa76712-79cb-494b-b02b-c69cd0a4ce45" providerId="ADAL" clId="{28EB7A15-8033-456C-9C74-1386D9685EC6}" dt="2026-07-11T09:34:38.540" v="6303"/>
        <pc:sldMkLst>
          <pc:docMk/>
          <pc:sldMk cId="848155642" sldId="263"/>
        </pc:sldMkLst>
        <pc:spChg chg="mod">
          <ac:chgData name="Ana Maria Codrina Stanciu (2438025)" userId="8aa76712-79cb-494b-b02b-c69cd0a4ce45" providerId="ADAL" clId="{28EB7A15-8033-456C-9C74-1386D9685EC6}" dt="2026-07-11T09:33:36.867" v="6279" actId="26606"/>
          <ac:spMkLst>
            <pc:docMk/>
            <pc:sldMk cId="848155642" sldId="263"/>
            <ac:spMk id="2" creationId="{6E1ED3E2-55E5-F4DD-1ED2-A0F7133A24E0}"/>
          </ac:spMkLst>
        </pc:spChg>
        <pc:spChg chg="mod">
          <ac:chgData name="Ana Maria Codrina Stanciu (2438025)" userId="8aa76712-79cb-494b-b02b-c69cd0a4ce45" providerId="ADAL" clId="{28EB7A15-8033-456C-9C74-1386D9685EC6}" dt="2026-07-11T09:33:36.867" v="6279" actId="26606"/>
          <ac:spMkLst>
            <pc:docMk/>
            <pc:sldMk cId="848155642" sldId="263"/>
            <ac:spMk id="3" creationId="{00D365E5-C767-E0DD-B6A7-ED64A41851B9}"/>
          </ac:spMkLst>
        </pc:spChg>
        <pc:spChg chg="add del">
          <ac:chgData name="Ana Maria Codrina Stanciu (2438025)" userId="8aa76712-79cb-494b-b02b-c69cd0a4ce45" providerId="ADAL" clId="{28EB7A15-8033-456C-9C74-1386D9685EC6}" dt="2026-07-11T09:33:36.853" v="6278" actId="26606"/>
          <ac:spMkLst>
            <pc:docMk/>
            <pc:sldMk cId="848155642" sldId="263"/>
            <ac:spMk id="5" creationId="{C2554CA6-288E-4202-BC52-2E5A8F0C0AED}"/>
          </ac:spMkLst>
        </pc:spChg>
        <pc:spChg chg="add del">
          <ac:chgData name="Ana Maria Codrina Stanciu (2438025)" userId="8aa76712-79cb-494b-b02b-c69cd0a4ce45" providerId="ADAL" clId="{28EB7A15-8033-456C-9C74-1386D9685EC6}" dt="2026-07-11T09:33:36.853" v="6278" actId="26606"/>
          <ac:spMkLst>
            <pc:docMk/>
            <pc:sldMk cId="848155642" sldId="263"/>
            <ac:spMk id="6" creationId="{B10BB131-AC8E-4A8E-A5D1-36260F720C3B}"/>
          </ac:spMkLst>
        </pc:spChg>
        <pc:spChg chg="add del">
          <ac:chgData name="Ana Maria Codrina Stanciu (2438025)" userId="8aa76712-79cb-494b-b02b-c69cd0a4ce45" providerId="ADAL" clId="{28EB7A15-8033-456C-9C74-1386D9685EC6}" dt="2026-07-11T09:30:50.059" v="6237" actId="26606"/>
          <ac:spMkLst>
            <pc:docMk/>
            <pc:sldMk cId="848155642" sldId="263"/>
            <ac:spMk id="8" creationId="{29C51009-A09A-4689-8E6C-F8FC99E6A840}"/>
          </ac:spMkLst>
        </pc:spChg>
        <pc:spChg chg="add del">
          <ac:chgData name="Ana Maria Codrina Stanciu (2438025)" userId="8aa76712-79cb-494b-b02b-c69cd0a4ce45" providerId="ADAL" clId="{28EB7A15-8033-456C-9C74-1386D9685EC6}" dt="2026-07-11T09:33:36.853" v="6278" actId="26606"/>
          <ac:spMkLst>
            <pc:docMk/>
            <pc:sldMk cId="848155642" sldId="263"/>
            <ac:spMk id="12" creationId="{5B7778FC-632E-4DCA-A7CB-0D7731CCF970}"/>
          </ac:spMkLst>
        </pc:spChg>
        <pc:spChg chg="add del">
          <ac:chgData name="Ana Maria Codrina Stanciu (2438025)" userId="8aa76712-79cb-494b-b02b-c69cd0a4ce45" providerId="ADAL" clId="{28EB7A15-8033-456C-9C74-1386D9685EC6}" dt="2026-07-11T09:33:36.853" v="6278" actId="26606"/>
          <ac:spMkLst>
            <pc:docMk/>
            <pc:sldMk cId="848155642" sldId="263"/>
            <ac:spMk id="14" creationId="{FA23A907-97FB-4A8F-880A-DD77401C4296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848155642" sldId="263"/>
            <ac:spMk id="16" creationId="{E3020543-B24B-4EC4-8FFC-8DD88EEA91A8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848155642" sldId="263"/>
            <ac:spMk id="17" creationId="{327D73B4-9F5C-4A64-A179-51B9500CB8B5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848155642" sldId="263"/>
            <ac:spMk id="19" creationId="{C1F06963-6374-4B48-844F-071A9BAAAE02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848155642" sldId="263"/>
            <ac:spMk id="20" creationId="{6CB927A4-E432-4310-9CD5-E89FF5063179}"/>
          </ac:spMkLst>
        </pc:spChg>
        <pc:spChg chg="add del">
          <ac:chgData name="Ana Maria Codrina Stanciu (2438025)" userId="8aa76712-79cb-494b-b02b-c69cd0a4ce45" providerId="ADAL" clId="{28EB7A15-8033-456C-9C74-1386D9685EC6}" dt="2026-07-11T09:34:38.540" v="6303"/>
          <ac:spMkLst>
            <pc:docMk/>
            <pc:sldMk cId="848155642" sldId="263"/>
            <ac:spMk id="21" creationId="{1453BF6C-B012-48B7-B4E8-6D7AC7C27D02}"/>
          </ac:spMkLst>
        </pc:spChg>
        <pc:cxnChg chg="add del">
          <ac:chgData name="Ana Maria Codrina Stanciu (2438025)" userId="8aa76712-79cb-494b-b02b-c69cd0a4ce45" providerId="ADAL" clId="{28EB7A15-8033-456C-9C74-1386D9685EC6}" dt="2026-07-11T09:30:50.059" v="6237" actId="26606"/>
          <ac:cxnSpMkLst>
            <pc:docMk/>
            <pc:sldMk cId="848155642" sldId="263"/>
            <ac:cxnSpMk id="10" creationId="{9EC65442-F244-409C-BF44-C5D6472E810A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4:38.540" v="6303"/>
          <ac:cxnSpMkLst>
            <pc:docMk/>
            <pc:sldMk cId="848155642" sldId="263"/>
            <ac:cxnSpMk id="18" creationId="{C49DA8F6-BCC1-4447-B54C-57856834B94B}"/>
          </ac:cxnSpMkLst>
        </pc:cxnChg>
      </pc:sldChg>
      <pc:sldChg chg="addSp delSp modSp new mod setBg delDesignElem">
        <pc:chgData name="Ana Maria Codrina Stanciu (2438025)" userId="8aa76712-79cb-494b-b02b-c69cd0a4ce45" providerId="ADAL" clId="{28EB7A15-8033-456C-9C74-1386D9685EC6}" dt="2026-07-11T09:36:35.986" v="6346" actId="1076"/>
        <pc:sldMkLst>
          <pc:docMk/>
          <pc:sldMk cId="1853694035" sldId="264"/>
        </pc:sldMkLst>
        <pc:spChg chg="mod">
          <ac:chgData name="Ana Maria Codrina Stanciu (2438025)" userId="8aa76712-79cb-494b-b02b-c69cd0a4ce45" providerId="ADAL" clId="{28EB7A15-8033-456C-9C74-1386D9685EC6}" dt="2026-07-11T09:36:18.292" v="6340" actId="26606"/>
          <ac:spMkLst>
            <pc:docMk/>
            <pc:sldMk cId="1853694035" sldId="264"/>
            <ac:spMk id="2" creationId="{01EB5DAB-9B70-CCC9-A8E1-29AF657C30A5}"/>
          </ac:spMkLst>
        </pc:spChg>
        <pc:spChg chg="mod">
          <ac:chgData name="Ana Maria Codrina Stanciu (2438025)" userId="8aa76712-79cb-494b-b02b-c69cd0a4ce45" providerId="ADAL" clId="{28EB7A15-8033-456C-9C74-1386D9685EC6}" dt="2026-07-11T09:36:35.986" v="6346" actId="1076"/>
          <ac:spMkLst>
            <pc:docMk/>
            <pc:sldMk cId="1853694035" sldId="264"/>
            <ac:spMk id="3" creationId="{6D730ADF-B4FF-3088-03A0-90A6D6A2221A}"/>
          </ac:spMkLst>
        </pc:spChg>
        <pc:spChg chg="add del">
          <ac:chgData name="Ana Maria Codrina Stanciu (2438025)" userId="8aa76712-79cb-494b-b02b-c69cd0a4ce45" providerId="ADAL" clId="{28EB7A15-8033-456C-9C74-1386D9685EC6}" dt="2026-07-11T09:33:51.684" v="6283" actId="26606"/>
          <ac:spMkLst>
            <pc:docMk/>
            <pc:sldMk cId="1853694035" sldId="264"/>
            <ac:spMk id="8" creationId="{C2554CA6-288E-4202-BC52-2E5A8F0C0AED}"/>
          </ac:spMkLst>
        </pc:spChg>
        <pc:spChg chg="add del">
          <ac:chgData name="Ana Maria Codrina Stanciu (2438025)" userId="8aa76712-79cb-494b-b02b-c69cd0a4ce45" providerId="ADAL" clId="{28EB7A15-8033-456C-9C74-1386D9685EC6}" dt="2026-07-11T09:33:49.410" v="6281" actId="26606"/>
          <ac:spMkLst>
            <pc:docMk/>
            <pc:sldMk cId="1853694035" sldId="264"/>
            <ac:spMk id="9" creationId="{09CFCDAF-46CE-4056-866C-5EE9122FDCAB}"/>
          </ac:spMkLst>
        </pc:spChg>
        <pc:spChg chg="add del">
          <ac:chgData name="Ana Maria Codrina Stanciu (2438025)" userId="8aa76712-79cb-494b-b02b-c69cd0a4ce45" providerId="ADAL" clId="{28EB7A15-8033-456C-9C74-1386D9685EC6}" dt="2026-07-11T09:33:51.684" v="6283" actId="26606"/>
          <ac:spMkLst>
            <pc:docMk/>
            <pc:sldMk cId="1853694035" sldId="264"/>
            <ac:spMk id="10" creationId="{B10BB131-AC8E-4A8E-A5D1-36260F720C3B}"/>
          </ac:spMkLst>
        </pc:spChg>
        <pc:spChg chg="add del">
          <ac:chgData name="Ana Maria Codrina Stanciu (2438025)" userId="8aa76712-79cb-494b-b02b-c69cd0a4ce45" providerId="ADAL" clId="{28EB7A15-8033-456C-9C74-1386D9685EC6}" dt="2026-07-11T09:33:49.410" v="6281" actId="26606"/>
          <ac:spMkLst>
            <pc:docMk/>
            <pc:sldMk cId="1853694035" sldId="264"/>
            <ac:spMk id="11" creationId="{9F587EB1-1674-4B8B-88AD-2A81FFFB5F36}"/>
          </ac:spMkLst>
        </pc:spChg>
        <pc:spChg chg="add del">
          <ac:chgData name="Ana Maria Codrina Stanciu (2438025)" userId="8aa76712-79cb-494b-b02b-c69cd0a4ce45" providerId="ADAL" clId="{28EB7A15-8033-456C-9C74-1386D9685EC6}" dt="2026-07-11T09:33:51.684" v="6283" actId="26606"/>
          <ac:spMkLst>
            <pc:docMk/>
            <pc:sldMk cId="1853694035" sldId="264"/>
            <ac:spMk id="12" creationId="{5B7778FC-632E-4DCA-A7CB-0D7731CCF970}"/>
          </ac:spMkLst>
        </pc:spChg>
        <pc:spChg chg="add del">
          <ac:chgData name="Ana Maria Codrina Stanciu (2438025)" userId="8aa76712-79cb-494b-b02b-c69cd0a4ce45" providerId="ADAL" clId="{28EB7A15-8033-456C-9C74-1386D9685EC6}" dt="2026-07-11T09:33:51.684" v="6283" actId="26606"/>
          <ac:spMkLst>
            <pc:docMk/>
            <pc:sldMk cId="1853694035" sldId="264"/>
            <ac:spMk id="14" creationId="{FA23A907-97FB-4A8F-880A-DD77401C4296}"/>
          </ac:spMkLst>
        </pc:spChg>
        <pc:spChg chg="add del">
          <ac:chgData name="Ana Maria Codrina Stanciu (2438025)" userId="8aa76712-79cb-494b-b02b-c69cd0a4ce45" providerId="ADAL" clId="{28EB7A15-8033-456C-9C74-1386D9685EC6}" dt="2026-07-11T09:33:49.410" v="6281" actId="26606"/>
          <ac:spMkLst>
            <pc:docMk/>
            <pc:sldMk cId="1853694035" sldId="264"/>
            <ac:spMk id="15" creationId="{6CB927A4-E432-4310-9CD5-E89FF5063179}"/>
          </ac:spMkLst>
        </pc:spChg>
        <pc:spChg chg="add del">
          <ac:chgData name="Ana Maria Codrina Stanciu (2438025)" userId="8aa76712-79cb-494b-b02b-c69cd0a4ce45" providerId="ADAL" clId="{28EB7A15-8033-456C-9C74-1386D9685EC6}" dt="2026-07-11T09:35:50.764" v="6309" actId="26606"/>
          <ac:spMkLst>
            <pc:docMk/>
            <pc:sldMk cId="1853694035" sldId="264"/>
            <ac:spMk id="16" creationId="{E3020543-B24B-4EC4-8FFC-8DD88EEA91A8}"/>
          </ac:spMkLst>
        </pc:spChg>
        <pc:spChg chg="add del">
          <ac:chgData name="Ana Maria Codrina Stanciu (2438025)" userId="8aa76712-79cb-494b-b02b-c69cd0a4ce45" providerId="ADAL" clId="{28EB7A15-8033-456C-9C74-1386D9685EC6}" dt="2026-07-11T09:33:49.410" v="6281" actId="26606"/>
          <ac:spMkLst>
            <pc:docMk/>
            <pc:sldMk cId="1853694035" sldId="264"/>
            <ac:spMk id="17" creationId="{E3020543-B24B-4EC4-8FFC-8DD88EEA91A8}"/>
          </ac:spMkLst>
        </pc:spChg>
        <pc:spChg chg="add del">
          <ac:chgData name="Ana Maria Codrina Stanciu (2438025)" userId="8aa76712-79cb-494b-b02b-c69cd0a4ce45" providerId="ADAL" clId="{28EB7A15-8033-456C-9C74-1386D9685EC6}" dt="2026-07-11T09:33:49.410" v="6281" actId="26606"/>
          <ac:spMkLst>
            <pc:docMk/>
            <pc:sldMk cId="1853694035" sldId="264"/>
            <ac:spMk id="19" creationId="{1453BF6C-B012-48B7-B4E8-6D7AC7C27D02}"/>
          </ac:spMkLst>
        </pc:spChg>
        <pc:spChg chg="add del">
          <ac:chgData name="Ana Maria Codrina Stanciu (2438025)" userId="8aa76712-79cb-494b-b02b-c69cd0a4ce45" providerId="ADAL" clId="{28EB7A15-8033-456C-9C74-1386D9685EC6}" dt="2026-07-11T09:35:50.764" v="6309" actId="26606"/>
          <ac:spMkLst>
            <pc:docMk/>
            <pc:sldMk cId="1853694035" sldId="264"/>
            <ac:spMk id="20" creationId="{327D73B4-9F5C-4A64-A179-51B9500CB8B5}"/>
          </ac:spMkLst>
        </pc:spChg>
        <pc:spChg chg="add del">
          <ac:chgData name="Ana Maria Codrina Stanciu (2438025)" userId="8aa76712-79cb-494b-b02b-c69cd0a4ce45" providerId="ADAL" clId="{28EB7A15-8033-456C-9C74-1386D9685EC6}" dt="2026-07-11T09:35:50.764" v="6309" actId="26606"/>
          <ac:spMkLst>
            <pc:docMk/>
            <pc:sldMk cId="1853694035" sldId="264"/>
            <ac:spMk id="21" creationId="{C1F06963-6374-4B48-844F-071A9BAAAE02}"/>
          </ac:spMkLst>
        </pc:spChg>
        <pc:spChg chg="add del">
          <ac:chgData name="Ana Maria Codrina Stanciu (2438025)" userId="8aa76712-79cb-494b-b02b-c69cd0a4ce45" providerId="ADAL" clId="{28EB7A15-8033-456C-9C74-1386D9685EC6}" dt="2026-07-11T09:35:50.764" v="6309" actId="26606"/>
          <ac:spMkLst>
            <pc:docMk/>
            <pc:sldMk cId="1853694035" sldId="264"/>
            <ac:spMk id="22" creationId="{6CB927A4-E432-4310-9CD5-E89FF5063179}"/>
          </ac:spMkLst>
        </pc:spChg>
        <pc:spChg chg="add del">
          <ac:chgData name="Ana Maria Codrina Stanciu (2438025)" userId="8aa76712-79cb-494b-b02b-c69cd0a4ce45" providerId="ADAL" clId="{28EB7A15-8033-456C-9C74-1386D9685EC6}" dt="2026-07-11T09:35:50.764" v="6309" actId="26606"/>
          <ac:spMkLst>
            <pc:docMk/>
            <pc:sldMk cId="1853694035" sldId="264"/>
            <ac:spMk id="23" creationId="{1453BF6C-B012-48B7-B4E8-6D7AC7C27D02}"/>
          </ac:spMkLst>
        </pc:spChg>
        <pc:spChg chg="add del">
          <ac:chgData name="Ana Maria Codrina Stanciu (2438025)" userId="8aa76712-79cb-494b-b02b-c69cd0a4ce45" providerId="ADAL" clId="{28EB7A15-8033-456C-9C74-1386D9685EC6}" dt="2026-07-11T09:36:18.292" v="6340" actId="26606"/>
          <ac:spMkLst>
            <pc:docMk/>
            <pc:sldMk cId="1853694035" sldId="264"/>
            <ac:spMk id="28" creationId="{F4155C20-3F0E-4576-8A0B-C345B62312DA}"/>
          </ac:spMkLst>
        </pc:spChg>
        <pc:spChg chg="add del">
          <ac:chgData name="Ana Maria Codrina Stanciu (2438025)" userId="8aa76712-79cb-494b-b02b-c69cd0a4ce45" providerId="ADAL" clId="{28EB7A15-8033-456C-9C74-1386D9685EC6}" dt="2026-07-11T09:36:18.292" v="6340" actId="26606"/>
          <ac:spMkLst>
            <pc:docMk/>
            <pc:sldMk cId="1853694035" sldId="264"/>
            <ac:spMk id="32" creationId="{0BAEB82B-9A6B-4982-B56B-7529C6EA9A95}"/>
          </ac:spMkLst>
        </pc:spChg>
        <pc:spChg chg="add del">
          <ac:chgData name="Ana Maria Codrina Stanciu (2438025)" userId="8aa76712-79cb-494b-b02b-c69cd0a4ce45" providerId="ADAL" clId="{28EB7A15-8033-456C-9C74-1386D9685EC6}" dt="2026-07-11T09:36:18.283" v="6339" actId="26606"/>
          <ac:spMkLst>
            <pc:docMk/>
            <pc:sldMk cId="1853694035" sldId="264"/>
            <ac:spMk id="34" creationId="{FC71CE45-EECF-4555-AD4B-1B3D0D5D1540}"/>
          </ac:spMkLst>
        </pc:spChg>
        <pc:spChg chg="add del">
          <ac:chgData name="Ana Maria Codrina Stanciu (2438025)" userId="8aa76712-79cb-494b-b02b-c69cd0a4ce45" providerId="ADAL" clId="{28EB7A15-8033-456C-9C74-1386D9685EC6}" dt="2026-07-11T09:36:18.292" v="6340" actId="26606"/>
          <ac:spMkLst>
            <pc:docMk/>
            <pc:sldMk cId="1853694035" sldId="264"/>
            <ac:spMk id="36" creationId="{53AA89D1-0C70-46BB-8E35-5722A4B18A78}"/>
          </ac:spMkLst>
        </pc:spChg>
        <pc:spChg chg="add del">
          <ac:chgData name="Ana Maria Codrina Stanciu (2438025)" userId="8aa76712-79cb-494b-b02b-c69cd0a4ce45" providerId="ADAL" clId="{28EB7A15-8033-456C-9C74-1386D9685EC6}" dt="2026-07-11T09:36:18.283" v="6339" actId="26606"/>
          <ac:spMkLst>
            <pc:docMk/>
            <pc:sldMk cId="1853694035" sldId="264"/>
            <ac:spMk id="41" creationId="{F4155C20-3F0E-4576-8A0B-C345B62312DA}"/>
          </ac:spMkLst>
        </pc:spChg>
        <pc:spChg chg="add del">
          <ac:chgData name="Ana Maria Codrina Stanciu (2438025)" userId="8aa76712-79cb-494b-b02b-c69cd0a4ce45" providerId="ADAL" clId="{28EB7A15-8033-456C-9C74-1386D9685EC6}" dt="2026-07-11T09:36:18.283" v="6339" actId="26606"/>
          <ac:spMkLst>
            <pc:docMk/>
            <pc:sldMk cId="1853694035" sldId="264"/>
            <ac:spMk id="45" creationId="{0BAEB82B-9A6B-4982-B56B-7529C6EA9A95}"/>
          </ac:spMkLst>
        </pc:spChg>
        <pc:spChg chg="add del">
          <ac:chgData name="Ana Maria Codrina Stanciu (2438025)" userId="8aa76712-79cb-494b-b02b-c69cd0a4ce45" providerId="ADAL" clId="{28EB7A15-8033-456C-9C74-1386D9685EC6}" dt="2026-07-11T09:36:18.283" v="6339" actId="26606"/>
          <ac:spMkLst>
            <pc:docMk/>
            <pc:sldMk cId="1853694035" sldId="264"/>
            <ac:spMk id="47" creationId="{FC71CE45-EECF-4555-AD4B-1B3D0D5D1540}"/>
          </ac:spMkLst>
        </pc:spChg>
        <pc:spChg chg="add del">
          <ac:chgData name="Ana Maria Codrina Stanciu (2438025)" userId="8aa76712-79cb-494b-b02b-c69cd0a4ce45" providerId="ADAL" clId="{28EB7A15-8033-456C-9C74-1386D9685EC6}" dt="2026-07-11T09:36:18.283" v="6339" actId="26606"/>
          <ac:spMkLst>
            <pc:docMk/>
            <pc:sldMk cId="1853694035" sldId="264"/>
            <ac:spMk id="49" creationId="{53AA89D1-0C70-46BB-8E35-5722A4B18A78}"/>
          </ac:spMkLst>
        </pc:spChg>
        <pc:spChg chg="add">
          <ac:chgData name="Ana Maria Codrina Stanciu (2438025)" userId="8aa76712-79cb-494b-b02b-c69cd0a4ce45" providerId="ADAL" clId="{28EB7A15-8033-456C-9C74-1386D9685EC6}" dt="2026-07-11T09:36:18.292" v="6340" actId="26606"/>
          <ac:spMkLst>
            <pc:docMk/>
            <pc:sldMk cId="1853694035" sldId="264"/>
            <ac:spMk id="52" creationId="{327D73B4-9F5C-4A64-A179-51B9500CB8B5}"/>
          </ac:spMkLst>
        </pc:spChg>
        <pc:spChg chg="add">
          <ac:chgData name="Ana Maria Codrina Stanciu (2438025)" userId="8aa76712-79cb-494b-b02b-c69cd0a4ce45" providerId="ADAL" clId="{28EB7A15-8033-456C-9C74-1386D9685EC6}" dt="2026-07-11T09:36:18.292" v="6340" actId="26606"/>
          <ac:spMkLst>
            <pc:docMk/>
            <pc:sldMk cId="1853694035" sldId="264"/>
            <ac:spMk id="53" creationId="{C1F06963-6374-4B48-844F-071A9BAAAE02}"/>
          </ac:spMkLst>
        </pc:spChg>
        <pc:spChg chg="add">
          <ac:chgData name="Ana Maria Codrina Stanciu (2438025)" userId="8aa76712-79cb-494b-b02b-c69cd0a4ce45" providerId="ADAL" clId="{28EB7A15-8033-456C-9C74-1386D9685EC6}" dt="2026-07-11T09:36:18.292" v="6340" actId="26606"/>
          <ac:spMkLst>
            <pc:docMk/>
            <pc:sldMk cId="1853694035" sldId="264"/>
            <ac:spMk id="54" creationId="{6CB927A4-E432-4310-9CD5-E89FF5063179}"/>
          </ac:spMkLst>
        </pc:spChg>
        <pc:spChg chg="add">
          <ac:chgData name="Ana Maria Codrina Stanciu (2438025)" userId="8aa76712-79cb-494b-b02b-c69cd0a4ce45" providerId="ADAL" clId="{28EB7A15-8033-456C-9C74-1386D9685EC6}" dt="2026-07-11T09:36:18.292" v="6340" actId="26606"/>
          <ac:spMkLst>
            <pc:docMk/>
            <pc:sldMk cId="1853694035" sldId="264"/>
            <ac:spMk id="55" creationId="{1453BF6C-B012-48B7-B4E8-6D7AC7C27D02}"/>
          </ac:spMkLst>
        </pc:spChg>
        <pc:spChg chg="add">
          <ac:chgData name="Ana Maria Codrina Stanciu (2438025)" userId="8aa76712-79cb-494b-b02b-c69cd0a4ce45" providerId="ADAL" clId="{28EB7A15-8033-456C-9C74-1386D9685EC6}" dt="2026-07-11T09:36:18.292" v="6340" actId="26606"/>
          <ac:spMkLst>
            <pc:docMk/>
            <pc:sldMk cId="1853694035" sldId="264"/>
            <ac:spMk id="56" creationId="{E3020543-B24B-4EC4-8FFC-8DD88EEA91A8}"/>
          </ac:spMkLst>
        </pc:spChg>
        <pc:picChg chg="add del">
          <ac:chgData name="Ana Maria Codrina Stanciu (2438025)" userId="8aa76712-79cb-494b-b02b-c69cd0a4ce45" providerId="ADAL" clId="{28EB7A15-8033-456C-9C74-1386D9685EC6}" dt="2026-07-11T09:33:49.410" v="6281" actId="26606"/>
          <ac:picMkLst>
            <pc:docMk/>
            <pc:sldMk cId="1853694035" sldId="264"/>
            <ac:picMk id="5" creationId="{AB602652-0851-C0BC-331D-0AF2242CECFB}"/>
          </ac:picMkLst>
        </pc:picChg>
        <pc:cxnChg chg="add del">
          <ac:chgData name="Ana Maria Codrina Stanciu (2438025)" userId="8aa76712-79cb-494b-b02b-c69cd0a4ce45" providerId="ADAL" clId="{28EB7A15-8033-456C-9C74-1386D9685EC6}" dt="2026-07-11T09:33:49.410" v="6281" actId="26606"/>
          <ac:cxnSpMkLst>
            <pc:docMk/>
            <pc:sldMk cId="1853694035" sldId="264"/>
            <ac:cxnSpMk id="13" creationId="{C49DA8F6-BCC1-4447-B54C-57856834B94B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4:38.540" v="6303"/>
          <ac:cxnSpMkLst>
            <pc:docMk/>
            <pc:sldMk cId="1853694035" sldId="264"/>
            <ac:cxnSpMk id="18" creationId="{C49DA8F6-BCC1-4447-B54C-57856834B94B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6:18.283" v="6339" actId="26606"/>
          <ac:cxnSpMkLst>
            <pc:docMk/>
            <pc:sldMk cId="1853694035" sldId="264"/>
            <ac:cxnSpMk id="43" creationId="{56020367-4FD5-4596-8E10-C5F095CD8DBF}"/>
          </ac:cxnSpMkLst>
        </pc:cxnChg>
      </pc:sldChg>
      <pc:sldChg chg="addSp delSp modSp new mod setBg">
        <pc:chgData name="Ana Maria Codrina Stanciu (2438025)" userId="8aa76712-79cb-494b-b02b-c69cd0a4ce45" providerId="ADAL" clId="{28EB7A15-8033-456C-9C74-1386D9685EC6}" dt="2026-07-12T10:11:02.078" v="6388" actId="27636"/>
        <pc:sldMkLst>
          <pc:docMk/>
          <pc:sldMk cId="450262757" sldId="265"/>
        </pc:sldMkLst>
        <pc:spChg chg="mod">
          <ac:chgData name="Ana Maria Codrina Stanciu (2438025)" userId="8aa76712-79cb-494b-b02b-c69cd0a4ce45" providerId="ADAL" clId="{28EB7A15-8033-456C-9C74-1386D9685EC6}" dt="2026-07-11T09:35:17.337" v="6305" actId="26606"/>
          <ac:spMkLst>
            <pc:docMk/>
            <pc:sldMk cId="450262757" sldId="265"/>
            <ac:spMk id="2" creationId="{6DFC81F7-5B32-C16C-0A98-8F22EAF34EFF}"/>
          </ac:spMkLst>
        </pc:spChg>
        <pc:spChg chg="mod">
          <ac:chgData name="Ana Maria Codrina Stanciu (2438025)" userId="8aa76712-79cb-494b-b02b-c69cd0a4ce45" providerId="ADAL" clId="{28EB7A15-8033-456C-9C74-1386D9685EC6}" dt="2026-07-12T10:11:02.078" v="6388" actId="27636"/>
          <ac:spMkLst>
            <pc:docMk/>
            <pc:sldMk cId="450262757" sldId="265"/>
            <ac:spMk id="3" creationId="{7ACEA0C3-2DD9-F561-9D71-82C590603986}"/>
          </ac:spMkLst>
        </pc:spChg>
        <pc:spChg chg="add mod">
          <ac:chgData name="Ana Maria Codrina Stanciu (2438025)" userId="8aa76712-79cb-494b-b02b-c69cd0a4ce45" providerId="ADAL" clId="{28EB7A15-8033-456C-9C74-1386D9685EC6}" dt="2026-07-11T08:37:59.121" v="2357" actId="767"/>
          <ac:spMkLst>
            <pc:docMk/>
            <pc:sldMk cId="450262757" sldId="265"/>
            <ac:spMk id="4" creationId="{13D3A923-3137-7809-59BF-AE4F480913F7}"/>
          </ac:spMkLst>
        </pc:spChg>
        <pc:spChg chg="add del mod">
          <ac:chgData name="Ana Maria Codrina Stanciu (2438025)" userId="8aa76712-79cb-494b-b02b-c69cd0a4ce45" providerId="ADAL" clId="{28EB7A15-8033-456C-9C74-1386D9685EC6}" dt="2026-07-11T08:38:50.182" v="2398"/>
          <ac:spMkLst>
            <pc:docMk/>
            <pc:sldMk cId="450262757" sldId="265"/>
            <ac:spMk id="5" creationId="{5D3C64A3-8D1D-9B80-E28A-66A08A04165C}"/>
          </ac:spMkLst>
        </pc:spChg>
        <pc:spChg chg="add">
          <ac:chgData name="Ana Maria Codrina Stanciu (2438025)" userId="8aa76712-79cb-494b-b02b-c69cd0a4ce45" providerId="ADAL" clId="{28EB7A15-8033-456C-9C74-1386D9685EC6}" dt="2026-07-11T09:35:17.337" v="6305" actId="26606"/>
          <ac:spMkLst>
            <pc:docMk/>
            <pc:sldMk cId="450262757" sldId="265"/>
            <ac:spMk id="6" creationId="{F4155C20-3F0E-4576-8A0B-C345B62312DA}"/>
          </ac:spMkLst>
        </pc:spChg>
        <pc:spChg chg="add del">
          <ac:chgData name="Ana Maria Codrina Stanciu (2438025)" userId="8aa76712-79cb-494b-b02b-c69cd0a4ce45" providerId="ADAL" clId="{28EB7A15-8033-456C-9C74-1386D9685EC6}" dt="2026-07-11T09:34:05.538" v="6286" actId="26606"/>
          <ac:spMkLst>
            <pc:docMk/>
            <pc:sldMk cId="450262757" sldId="265"/>
            <ac:spMk id="8" creationId="{5E7AA7E8-8006-4E1F-A566-FCF37EE6F35D}"/>
          </ac:spMkLst>
        </pc:spChg>
        <pc:spChg chg="add">
          <ac:chgData name="Ana Maria Codrina Stanciu (2438025)" userId="8aa76712-79cb-494b-b02b-c69cd0a4ce45" providerId="ADAL" clId="{28EB7A15-8033-456C-9C74-1386D9685EC6}" dt="2026-07-11T09:35:17.337" v="6305" actId="26606"/>
          <ac:spMkLst>
            <pc:docMk/>
            <pc:sldMk cId="450262757" sldId="265"/>
            <ac:spMk id="9" creationId="{0BAEB82B-9A6B-4982-B56B-7529C6EA9A95}"/>
          </ac:spMkLst>
        </pc:spChg>
        <pc:spChg chg="add">
          <ac:chgData name="Ana Maria Codrina Stanciu (2438025)" userId="8aa76712-79cb-494b-b02b-c69cd0a4ce45" providerId="ADAL" clId="{28EB7A15-8033-456C-9C74-1386D9685EC6}" dt="2026-07-11T09:35:17.337" v="6305" actId="26606"/>
          <ac:spMkLst>
            <pc:docMk/>
            <pc:sldMk cId="450262757" sldId="265"/>
            <ac:spMk id="11" creationId="{FC71CE45-EECF-4555-AD4B-1B3D0D5D1540}"/>
          </ac:spMkLst>
        </pc:spChg>
        <pc:spChg chg="add del">
          <ac:chgData name="Ana Maria Codrina Stanciu (2438025)" userId="8aa76712-79cb-494b-b02b-c69cd0a4ce45" providerId="ADAL" clId="{28EB7A15-8033-456C-9C74-1386D9685EC6}" dt="2026-07-11T09:34:16.289" v="6292" actId="26606"/>
          <ac:spMkLst>
            <pc:docMk/>
            <pc:sldMk cId="450262757" sldId="265"/>
            <ac:spMk id="12" creationId="{C5CB530E-515E-412C-9DF1-5F8FFBD6F383}"/>
          </ac:spMkLst>
        </pc:spChg>
        <pc:spChg chg="add del">
          <ac:chgData name="Ana Maria Codrina Stanciu (2438025)" userId="8aa76712-79cb-494b-b02b-c69cd0a4ce45" providerId="ADAL" clId="{28EB7A15-8033-456C-9C74-1386D9685EC6}" dt="2026-07-11T09:34:16.289" v="6292" actId="26606"/>
          <ac:spMkLst>
            <pc:docMk/>
            <pc:sldMk cId="450262757" sldId="265"/>
            <ac:spMk id="13" creationId="{8F9CBE3F-79A8-4F8F-88D9-DAD03D0D281F}"/>
          </ac:spMkLst>
        </pc:spChg>
        <pc:spChg chg="add del">
          <ac:chgData name="Ana Maria Codrina Stanciu (2438025)" userId="8aa76712-79cb-494b-b02b-c69cd0a4ce45" providerId="ADAL" clId="{28EB7A15-8033-456C-9C74-1386D9685EC6}" dt="2026-07-11T09:34:16.289" v="6292" actId="26606"/>
          <ac:spMkLst>
            <pc:docMk/>
            <pc:sldMk cId="450262757" sldId="265"/>
            <ac:spMk id="14" creationId="{AEA7509D-F04F-40CB-A0B3-EEF16499CC9F}"/>
          </ac:spMkLst>
        </pc:spChg>
        <pc:spChg chg="add del">
          <ac:chgData name="Ana Maria Codrina Stanciu (2438025)" userId="8aa76712-79cb-494b-b02b-c69cd0a4ce45" providerId="ADAL" clId="{28EB7A15-8033-456C-9C74-1386D9685EC6}" dt="2026-07-11T09:34:16.289" v="6292" actId="26606"/>
          <ac:spMkLst>
            <pc:docMk/>
            <pc:sldMk cId="450262757" sldId="265"/>
            <ac:spMk id="15" creationId="{508BEF50-7B1E-49A4-BC19-5F4F1D755E64}"/>
          </ac:spMkLst>
        </pc:spChg>
        <pc:spChg chg="add del">
          <ac:chgData name="Ana Maria Codrina Stanciu (2438025)" userId="8aa76712-79cb-494b-b02b-c69cd0a4ce45" providerId="ADAL" clId="{28EB7A15-8033-456C-9C74-1386D9685EC6}" dt="2026-07-11T09:34:16.289" v="6292" actId="26606"/>
          <ac:spMkLst>
            <pc:docMk/>
            <pc:sldMk cId="450262757" sldId="265"/>
            <ac:spMk id="16" creationId="{C39ADB8F-D187-49D7-BDCF-C1B6DC727068}"/>
          </ac:spMkLst>
        </pc:spChg>
        <pc:spChg chg="add">
          <ac:chgData name="Ana Maria Codrina Stanciu (2438025)" userId="8aa76712-79cb-494b-b02b-c69cd0a4ce45" providerId="ADAL" clId="{28EB7A15-8033-456C-9C74-1386D9685EC6}" dt="2026-07-11T09:35:17.337" v="6305" actId="26606"/>
          <ac:spMkLst>
            <pc:docMk/>
            <pc:sldMk cId="450262757" sldId="265"/>
            <ac:spMk id="17" creationId="{53AA89D1-0C70-46BB-8E35-5722A4B18A78}"/>
          </ac:spMkLst>
        </pc:spChg>
        <pc:spChg chg="add del">
          <ac:chgData name="Ana Maria Codrina Stanciu (2438025)" userId="8aa76712-79cb-494b-b02b-c69cd0a4ce45" providerId="ADAL" clId="{28EB7A15-8033-456C-9C74-1386D9685EC6}" dt="2026-07-11T09:34:16.289" v="6292" actId="26606"/>
          <ac:spMkLst>
            <pc:docMk/>
            <pc:sldMk cId="450262757" sldId="265"/>
            <ac:spMk id="18" creationId="{712D4376-A578-4FF1-94FC-245E7A6A489F}"/>
          </ac:spMkLst>
        </pc:spChg>
        <pc:spChg chg="add del">
          <ac:chgData name="Ana Maria Codrina Stanciu (2438025)" userId="8aa76712-79cb-494b-b02b-c69cd0a4ce45" providerId="ADAL" clId="{28EB7A15-8033-456C-9C74-1386D9685EC6}" dt="2026-07-11T09:34:16.289" v="6292" actId="26606"/>
          <ac:spMkLst>
            <pc:docMk/>
            <pc:sldMk cId="450262757" sldId="265"/>
            <ac:spMk id="20" creationId="{3FBAD350-5664-4811-A208-657FB882D350}"/>
          </ac:spMkLst>
        </pc:spChg>
        <pc:spChg chg="add del">
          <ac:chgData name="Ana Maria Codrina Stanciu (2438025)" userId="8aa76712-79cb-494b-b02b-c69cd0a4ce45" providerId="ADAL" clId="{28EB7A15-8033-456C-9C74-1386D9685EC6}" dt="2026-07-11T09:34:15.721" v="6291" actId="26606"/>
          <ac:spMkLst>
            <pc:docMk/>
            <pc:sldMk cId="450262757" sldId="265"/>
            <ac:spMk id="27" creationId="{1A3C89F8-0D2F-47FF-B903-151248265F47}"/>
          </ac:spMkLst>
        </pc:spChg>
        <pc:spChg chg="add del">
          <ac:chgData name="Ana Maria Codrina Stanciu (2438025)" userId="8aa76712-79cb-494b-b02b-c69cd0a4ce45" providerId="ADAL" clId="{28EB7A15-8033-456C-9C74-1386D9685EC6}" dt="2026-07-11T09:34:15.721" v="6291" actId="26606"/>
          <ac:spMkLst>
            <pc:docMk/>
            <pc:sldMk cId="450262757" sldId="265"/>
            <ac:spMk id="31" creationId="{712D4376-A578-4FF1-94FC-245E7A6A489F}"/>
          </ac:spMkLst>
        </pc:spChg>
        <pc:spChg chg="add del">
          <ac:chgData name="Ana Maria Codrina Stanciu (2438025)" userId="8aa76712-79cb-494b-b02b-c69cd0a4ce45" providerId="ADAL" clId="{28EB7A15-8033-456C-9C74-1386D9685EC6}" dt="2026-07-11T09:34:15.721" v="6291" actId="26606"/>
          <ac:spMkLst>
            <pc:docMk/>
            <pc:sldMk cId="450262757" sldId="265"/>
            <ac:spMk id="33" creationId="{AEA7509D-F04F-40CB-A0B3-EEF16499CC9F}"/>
          </ac:spMkLst>
        </pc:spChg>
        <pc:spChg chg="add del">
          <ac:chgData name="Ana Maria Codrina Stanciu (2438025)" userId="8aa76712-79cb-494b-b02b-c69cd0a4ce45" providerId="ADAL" clId="{28EB7A15-8033-456C-9C74-1386D9685EC6}" dt="2026-07-11T09:34:15.721" v="6291" actId="26606"/>
          <ac:spMkLst>
            <pc:docMk/>
            <pc:sldMk cId="450262757" sldId="265"/>
            <ac:spMk id="39" creationId="{3FBAD350-5664-4811-A208-657FB882D350}"/>
          </ac:spMkLst>
        </pc:spChg>
        <pc:cxnChg chg="add">
          <ac:chgData name="Ana Maria Codrina Stanciu (2438025)" userId="8aa76712-79cb-494b-b02b-c69cd0a4ce45" providerId="ADAL" clId="{28EB7A15-8033-456C-9C74-1386D9685EC6}" dt="2026-07-11T09:35:17.337" v="6305" actId="26606"/>
          <ac:cxnSpMkLst>
            <pc:docMk/>
            <pc:sldMk cId="450262757" sldId="265"/>
            <ac:cxnSpMk id="7" creationId="{56020367-4FD5-4596-8E10-C5F095CD8DBF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4:05.538" v="6286" actId="26606"/>
          <ac:cxnSpMkLst>
            <pc:docMk/>
            <pc:sldMk cId="450262757" sldId="265"/>
            <ac:cxnSpMk id="10" creationId="{56020367-4FD5-4596-8E10-C5F095CD8DBF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4:16.289" v="6292" actId="26606"/>
          <ac:cxnSpMkLst>
            <pc:docMk/>
            <pc:sldMk cId="450262757" sldId="265"/>
            <ac:cxnSpMk id="22" creationId="{56020367-4FD5-4596-8E10-C5F095CD8DBF}"/>
          </ac:cxnSpMkLst>
        </pc:cxnChg>
      </pc:sldChg>
      <pc:sldChg chg="addSp delSp modSp new mod setBg">
        <pc:chgData name="Ana Maria Codrina Stanciu (2438025)" userId="8aa76712-79cb-494b-b02b-c69cd0a4ce45" providerId="ADAL" clId="{28EB7A15-8033-456C-9C74-1386D9685EC6}" dt="2026-07-12T10:13:13.193" v="6390" actId="113"/>
        <pc:sldMkLst>
          <pc:docMk/>
          <pc:sldMk cId="2975054554" sldId="266"/>
        </pc:sldMkLst>
        <pc:spChg chg="mod">
          <ac:chgData name="Ana Maria Codrina Stanciu (2438025)" userId="8aa76712-79cb-494b-b02b-c69cd0a4ce45" providerId="ADAL" clId="{28EB7A15-8033-456C-9C74-1386D9685EC6}" dt="2026-07-11T09:38:51.291" v="6357" actId="26606"/>
          <ac:spMkLst>
            <pc:docMk/>
            <pc:sldMk cId="2975054554" sldId="266"/>
            <ac:spMk id="2" creationId="{DBCF8850-A2CC-2987-BD82-3D2B5A009729}"/>
          </ac:spMkLst>
        </pc:spChg>
        <pc:spChg chg="mod">
          <ac:chgData name="Ana Maria Codrina Stanciu (2438025)" userId="8aa76712-79cb-494b-b02b-c69cd0a4ce45" providerId="ADAL" clId="{28EB7A15-8033-456C-9C74-1386D9685EC6}" dt="2026-07-12T10:13:13.193" v="6390" actId="113"/>
          <ac:spMkLst>
            <pc:docMk/>
            <pc:sldMk cId="2975054554" sldId="266"/>
            <ac:spMk id="3" creationId="{781C3CE2-339A-6CDB-1573-3CA615092201}"/>
          </ac:spMkLst>
        </pc:spChg>
        <pc:spChg chg="add del">
          <ac:chgData name="Ana Maria Codrina Stanciu (2438025)" userId="8aa76712-79cb-494b-b02b-c69cd0a4ce45" providerId="ADAL" clId="{28EB7A15-8033-456C-9C74-1386D9685EC6}" dt="2026-07-11T09:38:51.291" v="6357" actId="26606"/>
          <ac:spMkLst>
            <pc:docMk/>
            <pc:sldMk cId="2975054554" sldId="266"/>
            <ac:spMk id="8" creationId="{5E7AA7E8-8006-4E1F-A566-FCF37EE6F35D}"/>
          </ac:spMkLst>
        </pc:spChg>
        <pc:spChg chg="add del">
          <ac:chgData name="Ana Maria Codrina Stanciu (2438025)" userId="8aa76712-79cb-494b-b02b-c69cd0a4ce45" providerId="ADAL" clId="{28EB7A15-8033-456C-9C74-1386D9685EC6}" dt="2026-07-11T09:38:47.107" v="6351" actId="26606"/>
          <ac:spMkLst>
            <pc:docMk/>
            <pc:sldMk cId="2975054554" sldId="266"/>
            <ac:spMk id="15" creationId="{5E7AA7E8-8006-4E1F-A566-FCF37EE6F35D}"/>
          </ac:spMkLst>
        </pc:spChg>
        <pc:spChg chg="add del">
          <ac:chgData name="Ana Maria Codrina Stanciu (2438025)" userId="8aa76712-79cb-494b-b02b-c69cd0a4ce45" providerId="ADAL" clId="{28EB7A15-8033-456C-9C74-1386D9685EC6}" dt="2026-07-11T09:38:48.316" v="6354" actId="26606"/>
          <ac:spMkLst>
            <pc:docMk/>
            <pc:sldMk cId="2975054554" sldId="266"/>
            <ac:spMk id="19" creationId="{712D4376-A578-4FF1-94FC-245E7A6A489F}"/>
          </ac:spMkLst>
        </pc:spChg>
        <pc:spChg chg="add del">
          <ac:chgData name="Ana Maria Codrina Stanciu (2438025)" userId="8aa76712-79cb-494b-b02b-c69cd0a4ce45" providerId="ADAL" clId="{28EB7A15-8033-456C-9C74-1386D9685EC6}" dt="2026-07-11T09:38:48.316" v="6354" actId="26606"/>
          <ac:spMkLst>
            <pc:docMk/>
            <pc:sldMk cId="2975054554" sldId="266"/>
            <ac:spMk id="20" creationId="{1A3C89F8-0D2F-47FF-B903-151248265F47}"/>
          </ac:spMkLst>
        </pc:spChg>
        <pc:spChg chg="add del">
          <ac:chgData name="Ana Maria Codrina Stanciu (2438025)" userId="8aa76712-79cb-494b-b02b-c69cd0a4ce45" providerId="ADAL" clId="{28EB7A15-8033-456C-9C74-1386D9685EC6}" dt="2026-07-11T09:38:48.316" v="6354" actId="26606"/>
          <ac:spMkLst>
            <pc:docMk/>
            <pc:sldMk cId="2975054554" sldId="266"/>
            <ac:spMk id="21" creationId="{AEA7509D-F04F-40CB-A0B3-EEF16499CC9F}"/>
          </ac:spMkLst>
        </pc:spChg>
        <pc:spChg chg="add del">
          <ac:chgData name="Ana Maria Codrina Stanciu (2438025)" userId="8aa76712-79cb-494b-b02b-c69cd0a4ce45" providerId="ADAL" clId="{28EB7A15-8033-456C-9C74-1386D9685EC6}" dt="2026-07-11T09:38:48.316" v="6354" actId="26606"/>
          <ac:spMkLst>
            <pc:docMk/>
            <pc:sldMk cId="2975054554" sldId="266"/>
            <ac:spMk id="22" creationId="{C5CB530E-515E-412C-9DF1-5F8FFBD6F383}"/>
          </ac:spMkLst>
        </pc:spChg>
        <pc:spChg chg="add del">
          <ac:chgData name="Ana Maria Codrina Stanciu (2438025)" userId="8aa76712-79cb-494b-b02b-c69cd0a4ce45" providerId="ADAL" clId="{28EB7A15-8033-456C-9C74-1386D9685EC6}" dt="2026-07-11T09:38:48.316" v="6354" actId="26606"/>
          <ac:spMkLst>
            <pc:docMk/>
            <pc:sldMk cId="2975054554" sldId="266"/>
            <ac:spMk id="25" creationId="{508BEF50-7B1E-49A4-BC19-5F4F1D755E64}"/>
          </ac:spMkLst>
        </pc:spChg>
        <pc:spChg chg="add del">
          <ac:chgData name="Ana Maria Codrina Stanciu (2438025)" userId="8aa76712-79cb-494b-b02b-c69cd0a4ce45" providerId="ADAL" clId="{28EB7A15-8033-456C-9C74-1386D9685EC6}" dt="2026-07-11T09:38:48.316" v="6354" actId="26606"/>
          <ac:spMkLst>
            <pc:docMk/>
            <pc:sldMk cId="2975054554" sldId="266"/>
            <ac:spMk id="27" creationId="{3FBAD350-5664-4811-A208-657FB882D350}"/>
          </ac:spMkLst>
        </pc:spChg>
        <pc:spChg chg="add del">
          <ac:chgData name="Ana Maria Codrina Stanciu (2438025)" userId="8aa76712-79cb-494b-b02b-c69cd0a4ce45" providerId="ADAL" clId="{28EB7A15-8033-456C-9C74-1386D9685EC6}" dt="2026-07-11T09:38:48.316" v="6354" actId="26606"/>
          <ac:spMkLst>
            <pc:docMk/>
            <pc:sldMk cId="2975054554" sldId="266"/>
            <ac:spMk id="29" creationId="{C39ADB8F-D187-49D7-BDCF-C1B6DC727068}"/>
          </ac:spMkLst>
        </pc:spChg>
        <pc:spChg chg="add del">
          <ac:chgData name="Ana Maria Codrina Stanciu (2438025)" userId="8aa76712-79cb-494b-b02b-c69cd0a4ce45" providerId="ADAL" clId="{28EB7A15-8033-456C-9C74-1386D9685EC6}" dt="2026-07-11T09:38:51.275" v="6356" actId="26606"/>
          <ac:spMkLst>
            <pc:docMk/>
            <pc:sldMk cId="2975054554" sldId="266"/>
            <ac:spMk id="31" creationId="{5E7AA7E8-8006-4E1F-A566-FCF37EE6F35D}"/>
          </ac:spMkLst>
        </pc:spChg>
        <pc:spChg chg="add">
          <ac:chgData name="Ana Maria Codrina Stanciu (2438025)" userId="8aa76712-79cb-494b-b02b-c69cd0a4ce45" providerId="ADAL" clId="{28EB7A15-8033-456C-9C74-1386D9685EC6}" dt="2026-07-11T09:38:51.291" v="6357" actId="26606"/>
          <ac:spMkLst>
            <pc:docMk/>
            <pc:sldMk cId="2975054554" sldId="266"/>
            <ac:spMk id="34" creationId="{F4155C20-3F0E-4576-8A0B-C345B62312DA}"/>
          </ac:spMkLst>
        </pc:spChg>
        <pc:spChg chg="add">
          <ac:chgData name="Ana Maria Codrina Stanciu (2438025)" userId="8aa76712-79cb-494b-b02b-c69cd0a4ce45" providerId="ADAL" clId="{28EB7A15-8033-456C-9C74-1386D9685EC6}" dt="2026-07-11T09:38:51.291" v="6357" actId="26606"/>
          <ac:spMkLst>
            <pc:docMk/>
            <pc:sldMk cId="2975054554" sldId="266"/>
            <ac:spMk id="36" creationId="{0BAEB82B-9A6B-4982-B56B-7529C6EA9A95}"/>
          </ac:spMkLst>
        </pc:spChg>
        <pc:spChg chg="add">
          <ac:chgData name="Ana Maria Codrina Stanciu (2438025)" userId="8aa76712-79cb-494b-b02b-c69cd0a4ce45" providerId="ADAL" clId="{28EB7A15-8033-456C-9C74-1386D9685EC6}" dt="2026-07-11T09:38:51.291" v="6357" actId="26606"/>
          <ac:spMkLst>
            <pc:docMk/>
            <pc:sldMk cId="2975054554" sldId="266"/>
            <ac:spMk id="37" creationId="{FC71CE45-EECF-4555-AD4B-1B3D0D5D1540}"/>
          </ac:spMkLst>
        </pc:spChg>
        <pc:spChg chg="add">
          <ac:chgData name="Ana Maria Codrina Stanciu (2438025)" userId="8aa76712-79cb-494b-b02b-c69cd0a4ce45" providerId="ADAL" clId="{28EB7A15-8033-456C-9C74-1386D9685EC6}" dt="2026-07-11T09:38:51.291" v="6357" actId="26606"/>
          <ac:spMkLst>
            <pc:docMk/>
            <pc:sldMk cId="2975054554" sldId="266"/>
            <ac:spMk id="38" creationId="{53AA89D1-0C70-46BB-8E35-5722A4B18A78}"/>
          </ac:spMkLst>
        </pc:spChg>
        <pc:cxnChg chg="add del">
          <ac:chgData name="Ana Maria Codrina Stanciu (2438025)" userId="8aa76712-79cb-494b-b02b-c69cd0a4ce45" providerId="ADAL" clId="{28EB7A15-8033-456C-9C74-1386D9685EC6}" dt="2026-07-11T09:38:51.291" v="6357" actId="26606"/>
          <ac:cxnSpMkLst>
            <pc:docMk/>
            <pc:sldMk cId="2975054554" sldId="266"/>
            <ac:cxnSpMk id="10" creationId="{56020367-4FD5-4596-8E10-C5F095CD8DBF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8:47.107" v="6351" actId="26606"/>
          <ac:cxnSpMkLst>
            <pc:docMk/>
            <pc:sldMk cId="2975054554" sldId="266"/>
            <ac:cxnSpMk id="17" creationId="{56020367-4FD5-4596-8E10-C5F095CD8DBF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8:51.275" v="6356" actId="26606"/>
          <ac:cxnSpMkLst>
            <pc:docMk/>
            <pc:sldMk cId="2975054554" sldId="266"/>
            <ac:cxnSpMk id="32" creationId="{56020367-4FD5-4596-8E10-C5F095CD8DBF}"/>
          </ac:cxnSpMkLst>
        </pc:cxnChg>
        <pc:cxnChg chg="add">
          <ac:chgData name="Ana Maria Codrina Stanciu (2438025)" userId="8aa76712-79cb-494b-b02b-c69cd0a4ce45" providerId="ADAL" clId="{28EB7A15-8033-456C-9C74-1386D9685EC6}" dt="2026-07-11T09:38:51.291" v="6357" actId="26606"/>
          <ac:cxnSpMkLst>
            <pc:docMk/>
            <pc:sldMk cId="2975054554" sldId="266"/>
            <ac:cxnSpMk id="35" creationId="{56020367-4FD5-4596-8E10-C5F095CD8DBF}"/>
          </ac:cxnSpMkLst>
        </pc:cxnChg>
      </pc:sldChg>
      <pc:sldChg chg="addSp modSp new mod setBg">
        <pc:chgData name="Ana Maria Codrina Stanciu (2438025)" userId="8aa76712-79cb-494b-b02b-c69cd0a4ce45" providerId="ADAL" clId="{28EB7A15-8033-456C-9C74-1386D9685EC6}" dt="2026-07-12T10:14:38.728" v="6392" actId="255"/>
        <pc:sldMkLst>
          <pc:docMk/>
          <pc:sldMk cId="236017652" sldId="267"/>
        </pc:sldMkLst>
        <pc:spChg chg="mod">
          <ac:chgData name="Ana Maria Codrina Stanciu (2438025)" userId="8aa76712-79cb-494b-b02b-c69cd0a4ce45" providerId="ADAL" clId="{28EB7A15-8033-456C-9C74-1386D9685EC6}" dt="2026-07-11T09:39:01.301" v="6358" actId="26606"/>
          <ac:spMkLst>
            <pc:docMk/>
            <pc:sldMk cId="236017652" sldId="267"/>
            <ac:spMk id="2" creationId="{BB5E9D67-F202-D745-A6C5-506FEFC57360}"/>
          </ac:spMkLst>
        </pc:spChg>
        <pc:spChg chg="mod">
          <ac:chgData name="Ana Maria Codrina Stanciu (2438025)" userId="8aa76712-79cb-494b-b02b-c69cd0a4ce45" providerId="ADAL" clId="{28EB7A15-8033-456C-9C74-1386D9685EC6}" dt="2026-07-12T10:14:38.728" v="6392" actId="255"/>
          <ac:spMkLst>
            <pc:docMk/>
            <pc:sldMk cId="236017652" sldId="267"/>
            <ac:spMk id="3" creationId="{DB512ECE-1A27-D214-FDD3-B115A45E85CC}"/>
          </ac:spMkLst>
        </pc:spChg>
        <pc:spChg chg="add">
          <ac:chgData name="Ana Maria Codrina Stanciu (2438025)" userId="8aa76712-79cb-494b-b02b-c69cd0a4ce45" providerId="ADAL" clId="{28EB7A15-8033-456C-9C74-1386D9685EC6}" dt="2026-07-11T09:39:01.301" v="6358" actId="26606"/>
          <ac:spMkLst>
            <pc:docMk/>
            <pc:sldMk cId="236017652" sldId="267"/>
            <ac:spMk id="8" creationId="{F4155C20-3F0E-4576-8A0B-C345B62312DA}"/>
          </ac:spMkLst>
        </pc:spChg>
        <pc:spChg chg="add">
          <ac:chgData name="Ana Maria Codrina Stanciu (2438025)" userId="8aa76712-79cb-494b-b02b-c69cd0a4ce45" providerId="ADAL" clId="{28EB7A15-8033-456C-9C74-1386D9685EC6}" dt="2026-07-11T09:39:01.301" v="6358" actId="26606"/>
          <ac:spMkLst>
            <pc:docMk/>
            <pc:sldMk cId="236017652" sldId="267"/>
            <ac:spMk id="12" creationId="{0BAEB82B-9A6B-4982-B56B-7529C6EA9A95}"/>
          </ac:spMkLst>
        </pc:spChg>
        <pc:spChg chg="add">
          <ac:chgData name="Ana Maria Codrina Stanciu (2438025)" userId="8aa76712-79cb-494b-b02b-c69cd0a4ce45" providerId="ADAL" clId="{28EB7A15-8033-456C-9C74-1386D9685EC6}" dt="2026-07-11T09:39:01.301" v="6358" actId="26606"/>
          <ac:spMkLst>
            <pc:docMk/>
            <pc:sldMk cId="236017652" sldId="267"/>
            <ac:spMk id="14" creationId="{FC71CE45-EECF-4555-AD4B-1B3D0D5D1540}"/>
          </ac:spMkLst>
        </pc:spChg>
        <pc:spChg chg="add">
          <ac:chgData name="Ana Maria Codrina Stanciu (2438025)" userId="8aa76712-79cb-494b-b02b-c69cd0a4ce45" providerId="ADAL" clId="{28EB7A15-8033-456C-9C74-1386D9685EC6}" dt="2026-07-11T09:39:01.301" v="6358" actId="26606"/>
          <ac:spMkLst>
            <pc:docMk/>
            <pc:sldMk cId="236017652" sldId="267"/>
            <ac:spMk id="16" creationId="{53AA89D1-0C70-46BB-8E35-5722A4B18A78}"/>
          </ac:spMkLst>
        </pc:spChg>
        <pc:cxnChg chg="add">
          <ac:chgData name="Ana Maria Codrina Stanciu (2438025)" userId="8aa76712-79cb-494b-b02b-c69cd0a4ce45" providerId="ADAL" clId="{28EB7A15-8033-456C-9C74-1386D9685EC6}" dt="2026-07-11T09:39:01.301" v="6358" actId="26606"/>
          <ac:cxnSpMkLst>
            <pc:docMk/>
            <pc:sldMk cId="236017652" sldId="267"/>
            <ac:cxnSpMk id="10" creationId="{56020367-4FD5-4596-8E10-C5F095CD8DBF}"/>
          </ac:cxnSpMkLst>
        </pc:cxnChg>
      </pc:sldChg>
      <pc:sldChg chg="addSp delSp modSp new mod setBg">
        <pc:chgData name="Ana Maria Codrina Stanciu (2438025)" userId="8aa76712-79cb-494b-b02b-c69cd0a4ce45" providerId="ADAL" clId="{28EB7A15-8033-456C-9C74-1386D9685EC6}" dt="2026-07-12T10:14:49.492" v="6393" actId="255"/>
        <pc:sldMkLst>
          <pc:docMk/>
          <pc:sldMk cId="2224661506" sldId="268"/>
        </pc:sldMkLst>
        <pc:spChg chg="mod">
          <ac:chgData name="Ana Maria Codrina Stanciu (2438025)" userId="8aa76712-79cb-494b-b02b-c69cd0a4ce45" providerId="ADAL" clId="{28EB7A15-8033-456C-9C74-1386D9685EC6}" dt="2026-07-11T09:39:18.498" v="6368" actId="26606"/>
          <ac:spMkLst>
            <pc:docMk/>
            <pc:sldMk cId="2224661506" sldId="268"/>
            <ac:spMk id="2" creationId="{F18F2F9C-170D-D9C6-9A3B-65EBCD70595A}"/>
          </ac:spMkLst>
        </pc:spChg>
        <pc:spChg chg="mod">
          <ac:chgData name="Ana Maria Codrina Stanciu (2438025)" userId="8aa76712-79cb-494b-b02b-c69cd0a4ce45" providerId="ADAL" clId="{28EB7A15-8033-456C-9C74-1386D9685EC6}" dt="2026-07-12T10:14:49.492" v="6393" actId="255"/>
          <ac:spMkLst>
            <pc:docMk/>
            <pc:sldMk cId="2224661506" sldId="268"/>
            <ac:spMk id="3" creationId="{8308F1D7-AB8A-3143-8BEF-23DD5D4B8FE1}"/>
          </ac:spMkLst>
        </pc:spChg>
        <pc:spChg chg="add del">
          <ac:chgData name="Ana Maria Codrina Stanciu (2438025)" userId="8aa76712-79cb-494b-b02b-c69cd0a4ce45" providerId="ADAL" clId="{28EB7A15-8033-456C-9C74-1386D9685EC6}" dt="2026-07-11T09:39:12.496" v="6360" actId="26606"/>
          <ac:spMkLst>
            <pc:docMk/>
            <pc:sldMk cId="2224661506" sldId="268"/>
            <ac:spMk id="8" creationId="{F4155C20-3F0E-4576-8A0B-C345B62312DA}"/>
          </ac:spMkLst>
        </pc:spChg>
        <pc:spChg chg="add del">
          <ac:chgData name="Ana Maria Codrina Stanciu (2438025)" userId="8aa76712-79cb-494b-b02b-c69cd0a4ce45" providerId="ADAL" clId="{28EB7A15-8033-456C-9C74-1386D9685EC6}" dt="2026-07-11T09:39:16.657" v="6364" actId="26606"/>
          <ac:spMkLst>
            <pc:docMk/>
            <pc:sldMk cId="2224661506" sldId="268"/>
            <ac:spMk id="9" creationId="{A6C9D1EE-B6E6-4AB8-A1DB-EFACAF0EA30B}"/>
          </ac:spMkLst>
        </pc:spChg>
        <pc:spChg chg="add del">
          <ac:chgData name="Ana Maria Codrina Stanciu (2438025)" userId="8aa76712-79cb-494b-b02b-c69cd0a4ce45" providerId="ADAL" clId="{28EB7A15-8033-456C-9C74-1386D9685EC6}" dt="2026-07-11T09:39:16.657" v="6364" actId="26606"/>
          <ac:spMkLst>
            <pc:docMk/>
            <pc:sldMk cId="2224661506" sldId="268"/>
            <ac:spMk id="11" creationId="{F4155C20-3F0E-4576-8A0B-C345B62312DA}"/>
          </ac:spMkLst>
        </pc:spChg>
        <pc:spChg chg="add del">
          <ac:chgData name="Ana Maria Codrina Stanciu (2438025)" userId="8aa76712-79cb-494b-b02b-c69cd0a4ce45" providerId="ADAL" clId="{28EB7A15-8033-456C-9C74-1386D9685EC6}" dt="2026-07-11T09:39:12.496" v="6360" actId="26606"/>
          <ac:spMkLst>
            <pc:docMk/>
            <pc:sldMk cId="2224661506" sldId="268"/>
            <ac:spMk id="12" creationId="{0BAEB82B-9A6B-4982-B56B-7529C6EA9A95}"/>
          </ac:spMkLst>
        </pc:spChg>
        <pc:spChg chg="add del">
          <ac:chgData name="Ana Maria Codrina Stanciu (2438025)" userId="8aa76712-79cb-494b-b02b-c69cd0a4ce45" providerId="ADAL" clId="{28EB7A15-8033-456C-9C74-1386D9685EC6}" dt="2026-07-11T09:39:12.496" v="6360" actId="26606"/>
          <ac:spMkLst>
            <pc:docMk/>
            <pc:sldMk cId="2224661506" sldId="268"/>
            <ac:spMk id="14" creationId="{FC71CE45-EECF-4555-AD4B-1B3D0D5D1540}"/>
          </ac:spMkLst>
        </pc:spChg>
        <pc:spChg chg="add del">
          <ac:chgData name="Ana Maria Codrina Stanciu (2438025)" userId="8aa76712-79cb-494b-b02b-c69cd0a4ce45" providerId="ADAL" clId="{28EB7A15-8033-456C-9C74-1386D9685EC6}" dt="2026-07-11T09:39:16.657" v="6364" actId="26606"/>
          <ac:spMkLst>
            <pc:docMk/>
            <pc:sldMk cId="2224661506" sldId="268"/>
            <ac:spMk id="15" creationId="{0BAEB82B-9A6B-4982-B56B-7529C6EA9A95}"/>
          </ac:spMkLst>
        </pc:spChg>
        <pc:spChg chg="add del">
          <ac:chgData name="Ana Maria Codrina Stanciu (2438025)" userId="8aa76712-79cb-494b-b02b-c69cd0a4ce45" providerId="ADAL" clId="{28EB7A15-8033-456C-9C74-1386D9685EC6}" dt="2026-07-11T09:39:12.496" v="6360" actId="26606"/>
          <ac:spMkLst>
            <pc:docMk/>
            <pc:sldMk cId="2224661506" sldId="268"/>
            <ac:spMk id="16" creationId="{53AA89D1-0C70-46BB-8E35-5722A4B18A78}"/>
          </ac:spMkLst>
        </pc:spChg>
        <pc:spChg chg="add del">
          <ac:chgData name="Ana Maria Codrina Stanciu (2438025)" userId="8aa76712-79cb-494b-b02b-c69cd0a4ce45" providerId="ADAL" clId="{28EB7A15-8033-456C-9C74-1386D9685EC6}" dt="2026-07-11T09:39:16.657" v="6364" actId="26606"/>
          <ac:spMkLst>
            <pc:docMk/>
            <pc:sldMk cId="2224661506" sldId="268"/>
            <ac:spMk id="17" creationId="{FC71CE45-EECF-4555-AD4B-1B3D0D5D1540}"/>
          </ac:spMkLst>
        </pc:spChg>
        <pc:spChg chg="add del">
          <ac:chgData name="Ana Maria Codrina Stanciu (2438025)" userId="8aa76712-79cb-494b-b02b-c69cd0a4ce45" providerId="ADAL" clId="{28EB7A15-8033-456C-9C74-1386D9685EC6}" dt="2026-07-11T09:39:14.442" v="6362" actId="26606"/>
          <ac:spMkLst>
            <pc:docMk/>
            <pc:sldMk cId="2224661506" sldId="268"/>
            <ac:spMk id="18" creationId="{5E7AA7E8-8006-4E1F-A566-FCF37EE6F35D}"/>
          </ac:spMkLst>
        </pc:spChg>
        <pc:spChg chg="add del">
          <ac:chgData name="Ana Maria Codrina Stanciu (2438025)" userId="8aa76712-79cb-494b-b02b-c69cd0a4ce45" providerId="ADAL" clId="{28EB7A15-8033-456C-9C74-1386D9685EC6}" dt="2026-07-11T09:39:18.483" v="6367" actId="26606"/>
          <ac:spMkLst>
            <pc:docMk/>
            <pc:sldMk cId="2224661506" sldId="268"/>
            <ac:spMk id="20" creationId="{3FBAD350-5664-4811-A208-657FB882D350}"/>
          </ac:spMkLst>
        </pc:spChg>
        <pc:spChg chg="add del">
          <ac:chgData name="Ana Maria Codrina Stanciu (2438025)" userId="8aa76712-79cb-494b-b02b-c69cd0a4ce45" providerId="ADAL" clId="{28EB7A15-8033-456C-9C74-1386D9685EC6}" dt="2026-07-11T09:39:16.657" v="6364" actId="26606"/>
          <ac:spMkLst>
            <pc:docMk/>
            <pc:sldMk cId="2224661506" sldId="268"/>
            <ac:spMk id="21" creationId="{53AA89D1-0C70-46BB-8E35-5722A4B18A78}"/>
          </ac:spMkLst>
        </pc:spChg>
        <pc:spChg chg="add del">
          <ac:chgData name="Ana Maria Codrina Stanciu (2438025)" userId="8aa76712-79cb-494b-b02b-c69cd0a4ce45" providerId="ADAL" clId="{28EB7A15-8033-456C-9C74-1386D9685EC6}" dt="2026-07-11T09:39:18.483" v="6367" actId="26606"/>
          <ac:spMkLst>
            <pc:docMk/>
            <pc:sldMk cId="2224661506" sldId="268"/>
            <ac:spMk id="22" creationId="{C39ADB8F-D187-49D7-BDCF-C1B6DC727068}"/>
          </ac:spMkLst>
        </pc:spChg>
        <pc:spChg chg="add del">
          <ac:chgData name="Ana Maria Codrina Stanciu (2438025)" userId="8aa76712-79cb-494b-b02b-c69cd0a4ce45" providerId="ADAL" clId="{28EB7A15-8033-456C-9C74-1386D9685EC6}" dt="2026-07-11T09:39:18.483" v="6367" actId="26606"/>
          <ac:spMkLst>
            <pc:docMk/>
            <pc:sldMk cId="2224661506" sldId="268"/>
            <ac:spMk id="23" creationId="{1A3C89F8-0D2F-47FF-B903-151248265F47}"/>
          </ac:spMkLst>
        </pc:spChg>
        <pc:spChg chg="add del">
          <ac:chgData name="Ana Maria Codrina Stanciu (2438025)" userId="8aa76712-79cb-494b-b02b-c69cd0a4ce45" providerId="ADAL" clId="{28EB7A15-8033-456C-9C74-1386D9685EC6}" dt="2026-07-11T09:39:18.483" v="6367" actId="26606"/>
          <ac:spMkLst>
            <pc:docMk/>
            <pc:sldMk cId="2224661506" sldId="268"/>
            <ac:spMk id="24" creationId="{C5CB530E-515E-412C-9DF1-5F8FFBD6F383}"/>
          </ac:spMkLst>
        </pc:spChg>
        <pc:spChg chg="add del">
          <ac:chgData name="Ana Maria Codrina Stanciu (2438025)" userId="8aa76712-79cb-494b-b02b-c69cd0a4ce45" providerId="ADAL" clId="{28EB7A15-8033-456C-9C74-1386D9685EC6}" dt="2026-07-11T09:39:18.483" v="6367" actId="26606"/>
          <ac:spMkLst>
            <pc:docMk/>
            <pc:sldMk cId="2224661506" sldId="268"/>
            <ac:spMk id="25" creationId="{712D4376-A578-4FF1-94FC-245E7A6A489F}"/>
          </ac:spMkLst>
        </pc:spChg>
        <pc:spChg chg="add del">
          <ac:chgData name="Ana Maria Codrina Stanciu (2438025)" userId="8aa76712-79cb-494b-b02b-c69cd0a4ce45" providerId="ADAL" clId="{28EB7A15-8033-456C-9C74-1386D9685EC6}" dt="2026-07-11T09:39:18.483" v="6367" actId="26606"/>
          <ac:spMkLst>
            <pc:docMk/>
            <pc:sldMk cId="2224661506" sldId="268"/>
            <ac:spMk id="26" creationId="{AEA7509D-F04F-40CB-A0B3-EEF16499CC9F}"/>
          </ac:spMkLst>
        </pc:spChg>
        <pc:spChg chg="add del">
          <ac:chgData name="Ana Maria Codrina Stanciu (2438025)" userId="8aa76712-79cb-494b-b02b-c69cd0a4ce45" providerId="ADAL" clId="{28EB7A15-8033-456C-9C74-1386D9685EC6}" dt="2026-07-11T09:39:18.483" v="6367" actId="26606"/>
          <ac:spMkLst>
            <pc:docMk/>
            <pc:sldMk cId="2224661506" sldId="268"/>
            <ac:spMk id="28" creationId="{508BEF50-7B1E-49A4-BC19-5F4F1D755E64}"/>
          </ac:spMkLst>
        </pc:spChg>
        <pc:spChg chg="add">
          <ac:chgData name="Ana Maria Codrina Stanciu (2438025)" userId="8aa76712-79cb-494b-b02b-c69cd0a4ce45" providerId="ADAL" clId="{28EB7A15-8033-456C-9C74-1386D9685EC6}" dt="2026-07-11T09:39:18.498" v="6368" actId="26606"/>
          <ac:spMkLst>
            <pc:docMk/>
            <pc:sldMk cId="2224661506" sldId="268"/>
            <ac:spMk id="30" creationId="{F4155C20-3F0E-4576-8A0B-C345B62312DA}"/>
          </ac:spMkLst>
        </pc:spChg>
        <pc:spChg chg="add">
          <ac:chgData name="Ana Maria Codrina Stanciu (2438025)" userId="8aa76712-79cb-494b-b02b-c69cd0a4ce45" providerId="ADAL" clId="{28EB7A15-8033-456C-9C74-1386D9685EC6}" dt="2026-07-11T09:39:18.498" v="6368" actId="26606"/>
          <ac:spMkLst>
            <pc:docMk/>
            <pc:sldMk cId="2224661506" sldId="268"/>
            <ac:spMk id="32" creationId="{0BAEB82B-9A6B-4982-B56B-7529C6EA9A95}"/>
          </ac:spMkLst>
        </pc:spChg>
        <pc:spChg chg="add">
          <ac:chgData name="Ana Maria Codrina Stanciu (2438025)" userId="8aa76712-79cb-494b-b02b-c69cd0a4ce45" providerId="ADAL" clId="{28EB7A15-8033-456C-9C74-1386D9685EC6}" dt="2026-07-11T09:39:18.498" v="6368" actId="26606"/>
          <ac:spMkLst>
            <pc:docMk/>
            <pc:sldMk cId="2224661506" sldId="268"/>
            <ac:spMk id="33" creationId="{FC71CE45-EECF-4555-AD4B-1B3D0D5D1540}"/>
          </ac:spMkLst>
        </pc:spChg>
        <pc:spChg chg="add">
          <ac:chgData name="Ana Maria Codrina Stanciu (2438025)" userId="8aa76712-79cb-494b-b02b-c69cd0a4ce45" providerId="ADAL" clId="{28EB7A15-8033-456C-9C74-1386D9685EC6}" dt="2026-07-11T09:39:18.498" v="6368" actId="26606"/>
          <ac:spMkLst>
            <pc:docMk/>
            <pc:sldMk cId="2224661506" sldId="268"/>
            <ac:spMk id="34" creationId="{53AA89D1-0C70-46BB-8E35-5722A4B18A78}"/>
          </ac:spMkLst>
        </pc:spChg>
        <pc:picChg chg="add del">
          <ac:chgData name="Ana Maria Codrina Stanciu (2438025)" userId="8aa76712-79cb-494b-b02b-c69cd0a4ce45" providerId="ADAL" clId="{28EB7A15-8033-456C-9C74-1386D9685EC6}" dt="2026-07-11T09:39:16.657" v="6364" actId="26606"/>
          <ac:picMkLst>
            <pc:docMk/>
            <pc:sldMk cId="2224661506" sldId="268"/>
            <ac:picMk id="5" creationId="{3AB7EBBD-BEB1-7203-3B09-73296C752975}"/>
          </ac:picMkLst>
        </pc:picChg>
        <pc:cxnChg chg="add del">
          <ac:chgData name="Ana Maria Codrina Stanciu (2438025)" userId="8aa76712-79cb-494b-b02b-c69cd0a4ce45" providerId="ADAL" clId="{28EB7A15-8033-456C-9C74-1386D9685EC6}" dt="2026-07-11T09:39:12.496" v="6360" actId="26606"/>
          <ac:cxnSpMkLst>
            <pc:docMk/>
            <pc:sldMk cId="2224661506" sldId="268"/>
            <ac:cxnSpMk id="10" creationId="{56020367-4FD5-4596-8E10-C5F095CD8DBF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9:16.657" v="6364" actId="26606"/>
          <ac:cxnSpMkLst>
            <pc:docMk/>
            <pc:sldMk cId="2224661506" sldId="268"/>
            <ac:cxnSpMk id="13" creationId="{56020367-4FD5-4596-8E10-C5F095CD8DBF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9:14.442" v="6362" actId="26606"/>
          <ac:cxnSpMkLst>
            <pc:docMk/>
            <pc:sldMk cId="2224661506" sldId="268"/>
            <ac:cxnSpMk id="19" creationId="{56020367-4FD5-4596-8E10-C5F095CD8DBF}"/>
          </ac:cxnSpMkLst>
        </pc:cxnChg>
        <pc:cxnChg chg="add del">
          <ac:chgData name="Ana Maria Codrina Stanciu (2438025)" userId="8aa76712-79cb-494b-b02b-c69cd0a4ce45" providerId="ADAL" clId="{28EB7A15-8033-456C-9C74-1386D9685EC6}" dt="2026-07-11T09:39:18.483" v="6367" actId="26606"/>
          <ac:cxnSpMkLst>
            <pc:docMk/>
            <pc:sldMk cId="2224661506" sldId="268"/>
            <ac:cxnSpMk id="27" creationId="{56020367-4FD5-4596-8E10-C5F095CD8DBF}"/>
          </ac:cxnSpMkLst>
        </pc:cxnChg>
        <pc:cxnChg chg="add">
          <ac:chgData name="Ana Maria Codrina Stanciu (2438025)" userId="8aa76712-79cb-494b-b02b-c69cd0a4ce45" providerId="ADAL" clId="{28EB7A15-8033-456C-9C74-1386D9685EC6}" dt="2026-07-11T09:39:18.498" v="6368" actId="26606"/>
          <ac:cxnSpMkLst>
            <pc:docMk/>
            <pc:sldMk cId="2224661506" sldId="268"/>
            <ac:cxnSpMk id="31" creationId="{56020367-4FD5-4596-8E10-C5F095CD8DBF}"/>
          </ac:cxnSpMkLst>
        </pc:cxnChg>
      </pc:sldChg>
      <pc:sldChg chg="addSp modSp new mod setBg">
        <pc:chgData name="Ana Maria Codrina Stanciu (2438025)" userId="8aa76712-79cb-494b-b02b-c69cd0a4ce45" providerId="ADAL" clId="{28EB7A15-8033-456C-9C74-1386D9685EC6}" dt="2026-07-12T10:15:03.984" v="6394" actId="255"/>
        <pc:sldMkLst>
          <pc:docMk/>
          <pc:sldMk cId="3250720368" sldId="269"/>
        </pc:sldMkLst>
        <pc:spChg chg="mod">
          <ac:chgData name="Ana Maria Codrina Stanciu (2438025)" userId="8aa76712-79cb-494b-b02b-c69cd0a4ce45" providerId="ADAL" clId="{28EB7A15-8033-456C-9C74-1386D9685EC6}" dt="2026-07-11T09:39:24.446" v="6369" actId="26606"/>
          <ac:spMkLst>
            <pc:docMk/>
            <pc:sldMk cId="3250720368" sldId="269"/>
            <ac:spMk id="2" creationId="{3D73479D-E490-815B-51E9-903CB5CE91D5}"/>
          </ac:spMkLst>
        </pc:spChg>
        <pc:spChg chg="mod">
          <ac:chgData name="Ana Maria Codrina Stanciu (2438025)" userId="8aa76712-79cb-494b-b02b-c69cd0a4ce45" providerId="ADAL" clId="{28EB7A15-8033-456C-9C74-1386D9685EC6}" dt="2026-07-12T10:15:03.984" v="6394" actId="255"/>
          <ac:spMkLst>
            <pc:docMk/>
            <pc:sldMk cId="3250720368" sldId="269"/>
            <ac:spMk id="3" creationId="{846A2355-D793-D1A1-0AB3-4772A55FBA5E}"/>
          </ac:spMkLst>
        </pc:spChg>
        <pc:spChg chg="add">
          <ac:chgData name="Ana Maria Codrina Stanciu (2438025)" userId="8aa76712-79cb-494b-b02b-c69cd0a4ce45" providerId="ADAL" clId="{28EB7A15-8033-456C-9C74-1386D9685EC6}" dt="2026-07-11T09:39:24.446" v="6369" actId="26606"/>
          <ac:spMkLst>
            <pc:docMk/>
            <pc:sldMk cId="3250720368" sldId="269"/>
            <ac:spMk id="8" creationId="{5E7AA7E8-8006-4E1F-A566-FCF37EE6F35D}"/>
          </ac:spMkLst>
        </pc:spChg>
        <pc:cxnChg chg="add">
          <ac:chgData name="Ana Maria Codrina Stanciu (2438025)" userId="8aa76712-79cb-494b-b02b-c69cd0a4ce45" providerId="ADAL" clId="{28EB7A15-8033-456C-9C74-1386D9685EC6}" dt="2026-07-11T09:39:24.446" v="6369" actId="26606"/>
          <ac:cxnSpMkLst>
            <pc:docMk/>
            <pc:sldMk cId="3250720368" sldId="269"/>
            <ac:cxnSpMk id="10" creationId="{56020367-4FD5-4596-8E10-C5F095CD8DBF}"/>
          </ac:cxnSpMkLst>
        </pc:cxnChg>
      </pc:sldChg>
      <pc:sldChg chg="addSp delSp modSp new mod setBg">
        <pc:chgData name="Ana Maria Codrina Stanciu (2438025)" userId="8aa76712-79cb-494b-b02b-c69cd0a4ce45" providerId="ADAL" clId="{28EB7A15-8033-456C-9C74-1386D9685EC6}" dt="2026-07-12T10:16:13.235" v="6395" actId="255"/>
        <pc:sldMkLst>
          <pc:docMk/>
          <pc:sldMk cId="2571868055" sldId="270"/>
        </pc:sldMkLst>
        <pc:spChg chg="mod">
          <ac:chgData name="Ana Maria Codrina Stanciu (2438025)" userId="8aa76712-79cb-494b-b02b-c69cd0a4ce45" providerId="ADAL" clId="{28EB7A15-8033-456C-9C74-1386D9685EC6}" dt="2026-07-11T09:39:38.737" v="6372" actId="26606"/>
          <ac:spMkLst>
            <pc:docMk/>
            <pc:sldMk cId="2571868055" sldId="270"/>
            <ac:spMk id="2" creationId="{8D9D354C-C61C-DF85-C4F8-3359B9307CE1}"/>
          </ac:spMkLst>
        </pc:spChg>
        <pc:spChg chg="mod">
          <ac:chgData name="Ana Maria Codrina Stanciu (2438025)" userId="8aa76712-79cb-494b-b02b-c69cd0a4ce45" providerId="ADAL" clId="{28EB7A15-8033-456C-9C74-1386D9685EC6}" dt="2026-07-12T10:16:13.235" v="6395" actId="255"/>
          <ac:spMkLst>
            <pc:docMk/>
            <pc:sldMk cId="2571868055" sldId="270"/>
            <ac:spMk id="3" creationId="{8D68965C-945B-983C-18FA-D15CF093E20C}"/>
          </ac:spMkLst>
        </pc:spChg>
        <pc:spChg chg="add del">
          <ac:chgData name="Ana Maria Codrina Stanciu (2438025)" userId="8aa76712-79cb-494b-b02b-c69cd0a4ce45" providerId="ADAL" clId="{28EB7A15-8033-456C-9C74-1386D9685EC6}" dt="2026-07-11T09:39:38.721" v="6371" actId="26606"/>
          <ac:spMkLst>
            <pc:docMk/>
            <pc:sldMk cId="2571868055" sldId="270"/>
            <ac:spMk id="8" creationId="{5E7AA7E8-8006-4E1F-A566-FCF37EE6F35D}"/>
          </ac:spMkLst>
        </pc:spChg>
        <pc:spChg chg="add">
          <ac:chgData name="Ana Maria Codrina Stanciu (2438025)" userId="8aa76712-79cb-494b-b02b-c69cd0a4ce45" providerId="ADAL" clId="{28EB7A15-8033-456C-9C74-1386D9685EC6}" dt="2026-07-11T09:39:38.737" v="6372" actId="26606"/>
          <ac:spMkLst>
            <pc:docMk/>
            <pc:sldMk cId="2571868055" sldId="270"/>
            <ac:spMk id="12" creationId="{0BAEB82B-9A6B-4982-B56B-7529C6EA9A95}"/>
          </ac:spMkLst>
        </pc:spChg>
        <pc:spChg chg="add">
          <ac:chgData name="Ana Maria Codrina Stanciu (2438025)" userId="8aa76712-79cb-494b-b02b-c69cd0a4ce45" providerId="ADAL" clId="{28EB7A15-8033-456C-9C74-1386D9685EC6}" dt="2026-07-11T09:39:38.737" v="6372" actId="26606"/>
          <ac:spMkLst>
            <pc:docMk/>
            <pc:sldMk cId="2571868055" sldId="270"/>
            <ac:spMk id="13" creationId="{F4155C20-3F0E-4576-8A0B-C345B62312DA}"/>
          </ac:spMkLst>
        </pc:spChg>
        <pc:spChg chg="add">
          <ac:chgData name="Ana Maria Codrina Stanciu (2438025)" userId="8aa76712-79cb-494b-b02b-c69cd0a4ce45" providerId="ADAL" clId="{28EB7A15-8033-456C-9C74-1386D9685EC6}" dt="2026-07-11T09:39:38.737" v="6372" actId="26606"/>
          <ac:spMkLst>
            <pc:docMk/>
            <pc:sldMk cId="2571868055" sldId="270"/>
            <ac:spMk id="14" creationId="{FC71CE45-EECF-4555-AD4B-1B3D0D5D1540}"/>
          </ac:spMkLst>
        </pc:spChg>
        <pc:spChg chg="add">
          <ac:chgData name="Ana Maria Codrina Stanciu (2438025)" userId="8aa76712-79cb-494b-b02b-c69cd0a4ce45" providerId="ADAL" clId="{28EB7A15-8033-456C-9C74-1386D9685EC6}" dt="2026-07-11T09:39:38.737" v="6372" actId="26606"/>
          <ac:spMkLst>
            <pc:docMk/>
            <pc:sldMk cId="2571868055" sldId="270"/>
            <ac:spMk id="16" creationId="{53AA89D1-0C70-46BB-8E35-5722A4B18A78}"/>
          </ac:spMkLst>
        </pc:spChg>
        <pc:cxnChg chg="add del">
          <ac:chgData name="Ana Maria Codrina Stanciu (2438025)" userId="8aa76712-79cb-494b-b02b-c69cd0a4ce45" providerId="ADAL" clId="{28EB7A15-8033-456C-9C74-1386D9685EC6}" dt="2026-07-11T09:39:38.721" v="6371" actId="26606"/>
          <ac:cxnSpMkLst>
            <pc:docMk/>
            <pc:sldMk cId="2571868055" sldId="270"/>
            <ac:cxnSpMk id="10" creationId="{56020367-4FD5-4596-8E10-C5F095CD8DBF}"/>
          </ac:cxnSpMkLst>
        </pc:cxnChg>
        <pc:cxnChg chg="add">
          <ac:chgData name="Ana Maria Codrina Stanciu (2438025)" userId="8aa76712-79cb-494b-b02b-c69cd0a4ce45" providerId="ADAL" clId="{28EB7A15-8033-456C-9C74-1386D9685EC6}" dt="2026-07-11T09:39:38.737" v="6372" actId="26606"/>
          <ac:cxnSpMkLst>
            <pc:docMk/>
            <pc:sldMk cId="2571868055" sldId="270"/>
            <ac:cxnSpMk id="15" creationId="{56020367-4FD5-4596-8E10-C5F095CD8DBF}"/>
          </ac:cxnSpMkLst>
        </pc:cxnChg>
      </pc:sldChg>
      <pc:sldChg chg="addSp modSp new mod setBg">
        <pc:chgData name="Ana Maria Codrina Stanciu (2438025)" userId="8aa76712-79cb-494b-b02b-c69cd0a4ce45" providerId="ADAL" clId="{28EB7A15-8033-456C-9C74-1386D9685EC6}" dt="2026-07-12T10:26:27.751" v="6433" actId="207"/>
        <pc:sldMkLst>
          <pc:docMk/>
          <pc:sldMk cId="917862756" sldId="271"/>
        </pc:sldMkLst>
        <pc:spChg chg="mod">
          <ac:chgData name="Ana Maria Codrina Stanciu (2438025)" userId="8aa76712-79cb-494b-b02b-c69cd0a4ce45" providerId="ADAL" clId="{28EB7A15-8033-456C-9C74-1386D9685EC6}" dt="2026-07-11T09:39:45.191" v="6373" actId="26606"/>
          <ac:spMkLst>
            <pc:docMk/>
            <pc:sldMk cId="917862756" sldId="271"/>
            <ac:spMk id="2" creationId="{8CE820C7-D9D2-DC65-5953-FBCC6164690F}"/>
          </ac:spMkLst>
        </pc:spChg>
        <pc:spChg chg="mod">
          <ac:chgData name="Ana Maria Codrina Stanciu (2438025)" userId="8aa76712-79cb-494b-b02b-c69cd0a4ce45" providerId="ADAL" clId="{28EB7A15-8033-456C-9C74-1386D9685EC6}" dt="2026-07-12T10:26:27.751" v="6433" actId="207"/>
          <ac:spMkLst>
            <pc:docMk/>
            <pc:sldMk cId="917862756" sldId="271"/>
            <ac:spMk id="3" creationId="{7E15FD4A-E0A6-5810-A5BC-DFDFDCA232F4}"/>
          </ac:spMkLst>
        </pc:spChg>
        <pc:spChg chg="add">
          <ac:chgData name="Ana Maria Codrina Stanciu (2438025)" userId="8aa76712-79cb-494b-b02b-c69cd0a4ce45" providerId="ADAL" clId="{28EB7A15-8033-456C-9C74-1386D9685EC6}" dt="2026-07-11T09:39:45.191" v="6373" actId="26606"/>
          <ac:spMkLst>
            <pc:docMk/>
            <pc:sldMk cId="917862756" sldId="271"/>
            <ac:spMk id="8" creationId="{F4155C20-3F0E-4576-8A0B-C345B62312DA}"/>
          </ac:spMkLst>
        </pc:spChg>
        <pc:spChg chg="add">
          <ac:chgData name="Ana Maria Codrina Stanciu (2438025)" userId="8aa76712-79cb-494b-b02b-c69cd0a4ce45" providerId="ADAL" clId="{28EB7A15-8033-456C-9C74-1386D9685EC6}" dt="2026-07-11T09:39:45.191" v="6373" actId="26606"/>
          <ac:spMkLst>
            <pc:docMk/>
            <pc:sldMk cId="917862756" sldId="271"/>
            <ac:spMk id="12" creationId="{0BAEB82B-9A6B-4982-B56B-7529C6EA9A95}"/>
          </ac:spMkLst>
        </pc:spChg>
        <pc:spChg chg="add">
          <ac:chgData name="Ana Maria Codrina Stanciu (2438025)" userId="8aa76712-79cb-494b-b02b-c69cd0a4ce45" providerId="ADAL" clId="{28EB7A15-8033-456C-9C74-1386D9685EC6}" dt="2026-07-11T09:39:45.191" v="6373" actId="26606"/>
          <ac:spMkLst>
            <pc:docMk/>
            <pc:sldMk cId="917862756" sldId="271"/>
            <ac:spMk id="14" creationId="{FC71CE45-EECF-4555-AD4B-1B3D0D5D1540}"/>
          </ac:spMkLst>
        </pc:spChg>
        <pc:spChg chg="add">
          <ac:chgData name="Ana Maria Codrina Stanciu (2438025)" userId="8aa76712-79cb-494b-b02b-c69cd0a4ce45" providerId="ADAL" clId="{28EB7A15-8033-456C-9C74-1386D9685EC6}" dt="2026-07-11T09:39:45.191" v="6373" actId="26606"/>
          <ac:spMkLst>
            <pc:docMk/>
            <pc:sldMk cId="917862756" sldId="271"/>
            <ac:spMk id="16" creationId="{53AA89D1-0C70-46BB-8E35-5722A4B18A78}"/>
          </ac:spMkLst>
        </pc:spChg>
        <pc:cxnChg chg="add">
          <ac:chgData name="Ana Maria Codrina Stanciu (2438025)" userId="8aa76712-79cb-494b-b02b-c69cd0a4ce45" providerId="ADAL" clId="{28EB7A15-8033-456C-9C74-1386D9685EC6}" dt="2026-07-11T09:39:45.191" v="6373" actId="26606"/>
          <ac:cxnSpMkLst>
            <pc:docMk/>
            <pc:sldMk cId="917862756" sldId="271"/>
            <ac:cxnSpMk id="10" creationId="{56020367-4FD5-4596-8E10-C5F095CD8DBF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AC2CE-28D5-B3AD-09F9-ABE28D7859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0CFC2-8432-A8DC-E019-7F3AE05AF0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0AC47-A6F6-A770-13CC-D596F4F33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C8D873-1A56-0A4B-7818-2CC636DAE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5FB9C-64B1-BE13-062F-380A6D841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594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8D615-D0CE-5380-53A3-3B815B027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9BEA4-A95A-458F-1724-C6BEB4D2A1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35DCB-0ECF-98E6-71BA-DE3044608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FC410-9E1A-ED29-E18B-638CCCBDA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3F7FB-8903-D0C4-ECC2-747735ECB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108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68D4A-2120-1D52-F1C8-5BF72B483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2A4A2-D005-2CC8-3791-E2794DCC89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4C51F-C9A5-E601-F24A-D55A86CCD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0FDCF-32A3-5E2A-2D9D-0BA45B910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BDB4B5-23D7-1BE7-8D8D-93E1FFB9F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585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EC987-10A0-2F11-A2A9-473D1F1CB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86BBC-2328-E4DB-9280-66DDF7ED40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ECEB29-ECA7-2C77-B7FE-04CFD9C7EF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561F7A-102F-C0B5-A061-FFA0D1951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07D56D-A2BB-FA14-BE64-06B8F7D63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302027-818E-8A80-5AD2-084209D9B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27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E7091-C55B-C126-FFDA-C9D76998A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F9A47F-59C0-16A1-EF98-E8AB2CAD8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3043CE-1A49-3191-A3AE-CCE982BB71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494FBA-CE36-52EE-83CF-C3758FCCB3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E2FEF4-A199-101B-9993-9CBE307601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3B285A-AE4B-4312-91E1-0266D1019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135A89-D764-97DC-AEA2-EE5145066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A3C27D-1BA2-D87F-A9E6-B7260D722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738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EFA8D-43F6-68F7-4527-5217057DA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158851-F48A-E8BD-5CCB-DEB96ECF9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5B0F33-0E3F-7696-60C4-D8032FB1D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774A2E-7FEB-60B0-5743-C13A3A289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260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163BDF-4677-08F7-7DDF-EA57128C2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3953F8-D5E8-44B8-AE66-2CC047F55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202348-815C-856B-0B9C-C47C92B0E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952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B347A-5FB3-5121-C548-9901D1431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9F62A-7A8A-492A-5221-D7DA09535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1FA5AB-A6A9-DE26-DB97-102C3B5054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896EF5-445C-D8A6-FE1E-0B8D3C902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3DA16F-EB8B-EC43-04EA-69B20ABB7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FAAF3-6986-57A9-7114-59833474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436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9A530-4140-4C54-718F-1A5F60E42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0CF866-B1A5-A85A-B126-96CBECD472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2FB16C-921F-81BC-B01C-CF66C70DA5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0EA310-025D-5D0F-766C-FDD095CFB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31BB66-0A37-4151-7BE7-61394A047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DEC329-33FA-8668-1C71-EA7042D0C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384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2FC6C-BFAD-3610-A0ED-2D6752E80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39521E-EBC6-DBAD-BBFB-F126CDB63E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67F3E1-C6FC-F76A-EA0F-7503413EC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447BB6-B739-1F1B-F425-8E7465281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99099B-AD05-66EA-B7D1-B03BEB577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220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1B3E2A-946C-4AB9-EF87-AB58E741F9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EFD75F-37F9-46EF-A679-20BED360E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B21909-2ACE-7F98-1E52-65E7F6003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17165-9571-FCE2-6507-0695B4D16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4C1061-8517-DEA2-F0C8-0EF6B46D2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503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643FE-F583-FF83-B2DC-36DFC79DB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120D7C-A414-1AA4-9670-61B052F47A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003C5-96B0-D748-071E-E14294C0A2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B81E20-9D0F-4B0B-B55D-7617482C7D5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FD2F00-55AC-08E4-DEAF-E016BABC59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FB785C-F60A-AE8D-84F8-121B0AB73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35673A-8F76-4431-9509-42B784CEB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004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10E300-5127-F6F6-2EFA-F56257AD59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9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Recruitment and Selection During </a:t>
            </a:r>
            <a:r>
              <a:rPr lang="en-US" sz="39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sz="39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Transformation: TK Max</a:t>
            </a:r>
          </a:p>
        </p:txBody>
      </p:sp>
      <p:sp>
        <p:nvSpPr>
          <p:cNvPr id="8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6881B6-66C1-6CDF-3C34-B8C7EA899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Student name: Ana Maria Codrina Stanciu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Student id: 2438025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Module: Developing and Managing Individuals and Teams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Module code:LCLM5002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Module Lecturer: Amer Kareem</a:t>
            </a:r>
          </a:p>
        </p:txBody>
      </p:sp>
      <p:sp>
        <p:nvSpPr>
          <p:cNvPr id="8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7135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C2E6B-7B73-F1A3-764C-DE3FC40BB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Table Of Contents</a:t>
            </a:r>
            <a:endParaRPr lang="en-GB" sz="8000">
              <a:solidFill>
                <a:srgbClr val="FFFFFF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3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E13AB-95B4-910A-1D6F-7BCBDBEF7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TK Maxx Transformation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 Overview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Advertisement Platforms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Interviews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Interviews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Centre Interviews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vs Virtual Interviews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9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3272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462B69-348E-4586-10EA-4969A3F5F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35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TK Maxx and Transformation</a:t>
            </a:r>
            <a:endParaRPr lang="en-GB" sz="35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A42CD-2392-4D78-AF2A-131B80ADB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16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TK Maxx is a leading UK off-price retailer.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Operates stores throughout the UK and Ireland.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of TJX Companies. </a:t>
            </a:r>
          </a:p>
          <a:p>
            <a:pPr>
              <a:buNone/>
            </a:pPr>
            <a:r>
              <a:rPr lang="en-US" sz="16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Transformation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Expansion of digital retail operations.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Omnichannel customer experience.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inventory management systems.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use of data analytics. </a:t>
            </a:r>
          </a:p>
          <a:p>
            <a:pPr>
              <a:buNone/>
            </a:pPr>
            <a:r>
              <a:rPr lang="en-US" sz="16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Need</a:t>
            </a:r>
          </a:p>
          <a:p>
            <a:pPr>
              <a:buNone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support transformation, TK Maxx requires: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Specialists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 Managers </a:t>
            </a:r>
          </a:p>
          <a:p>
            <a:pPr marL="0" indent="0">
              <a:buNone/>
            </a:pPr>
            <a:r>
              <a:rPr lang="en-GB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(Armstrong &amp; Taylor, 2023)</a:t>
            </a:r>
            <a:r>
              <a:rPr lang="en-GB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</a:t>
            </a:r>
            <a:endParaRPr lang="en-GB" sz="16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1367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C6774-8499-B3D2-B815-C5DB818C7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43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 Overview</a:t>
            </a:r>
          </a:p>
        </p:txBody>
      </p:sp>
      <p:sp>
        <p:nvSpPr>
          <p:cNvPr id="4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C3012-E5B8-204B-6C54-8E187E938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Recruiting the Right Candidate at the Right Time</a:t>
            </a:r>
          </a:p>
          <a:p>
            <a:pPr>
              <a:buNone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Steps</a:t>
            </a:r>
          </a:p>
          <a:p>
            <a:pPr>
              <a:buFont typeface="+mj-lt"/>
              <a:buAutoNum type="arabicPeriod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Planning </a:t>
            </a:r>
          </a:p>
          <a:p>
            <a:pPr>
              <a:buFont typeface="+mj-lt"/>
              <a:buAutoNum type="arabicPeriod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 </a:t>
            </a:r>
          </a:p>
          <a:p>
            <a:pPr>
              <a:buFont typeface="+mj-lt"/>
              <a:buAutoNum type="arabicPeriod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 </a:t>
            </a:r>
          </a:p>
          <a:p>
            <a:pPr>
              <a:buFont typeface="+mj-lt"/>
              <a:buAutoNum type="arabicPeriod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 </a:t>
            </a:r>
          </a:p>
          <a:p>
            <a:pPr>
              <a:buFont typeface="+mj-lt"/>
              <a:buAutoNum type="arabicPeriod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Advertising </a:t>
            </a:r>
          </a:p>
          <a:p>
            <a:pPr>
              <a:buFont typeface="+mj-lt"/>
              <a:buAutoNum type="arabicPeriod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Screening Applications </a:t>
            </a:r>
          </a:p>
          <a:p>
            <a:pPr>
              <a:buFont typeface="+mj-lt"/>
              <a:buAutoNum type="arabicPeriod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Interviewing </a:t>
            </a:r>
          </a:p>
          <a:p>
            <a:pPr>
              <a:buFont typeface="+mj-lt"/>
              <a:buAutoNum type="arabicPeriod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Selection Decision </a:t>
            </a:r>
          </a:p>
          <a:p>
            <a:pPr>
              <a:buFont typeface="+mj-lt"/>
              <a:buAutoNum type="arabicPeriod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Onboarding                   </a:t>
            </a:r>
          </a:p>
          <a:p>
            <a:pPr marL="0" indent="0">
              <a:buNone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                                                                                                                                                </a:t>
            </a:r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</a:t>
            </a:r>
            <a:endParaRPr lang="en-US" sz="20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816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B4C87-1D57-F87E-3AEB-3244421DB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 b="1">
                <a:solidFill>
                  <a:srgbClr val="FFFFFF"/>
                </a:solidFill>
                <a:latin typeface="Arial Nova" panose="020B0504020202020204" pitchFamily="34" charset="0"/>
              </a:rPr>
              <a:t>Job Analysis</a:t>
            </a:r>
          </a:p>
        </p:txBody>
      </p:sp>
      <p:sp>
        <p:nvSpPr>
          <p:cNvPr id="2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7DA5B-2520-EFE3-2C37-6556296622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16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Purpose of Job Analysis</a:t>
            </a:r>
          </a:p>
          <a:p>
            <a:pPr>
              <a:buNone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Identifies: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Duties and responsibilities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Required skills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Knowledge requirements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Competencies needed </a:t>
            </a:r>
          </a:p>
          <a:p>
            <a:pPr>
              <a:buNone/>
            </a:pPr>
            <a:r>
              <a:rPr lang="en-US" sz="16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Example: Change Manager</a:t>
            </a:r>
          </a:p>
          <a:p>
            <a:pPr>
              <a:buNone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Responsibilities: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Lead change initiatives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Manage stakeholder engagement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Support employee adaptation </a:t>
            </a:r>
          </a:p>
          <a:p>
            <a:pPr>
              <a:buNone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Skills: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Leadership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Communication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Problem-solving</a:t>
            </a:r>
          </a:p>
          <a:p>
            <a:pPr marL="0" indent="0">
              <a:buNone/>
            </a:pPr>
            <a:r>
              <a:rPr lang="en-GB" sz="16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(Dessler, 2020)</a:t>
            </a:r>
          </a:p>
        </p:txBody>
      </p:sp>
      <p:sp>
        <p:nvSpPr>
          <p:cNvPr id="2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181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A3E96-7BDC-F1F6-ABE1-7ECA0A0AB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>
                <a:solidFill>
                  <a:srgbClr val="FFFFFF"/>
                </a:solidFill>
              </a:rPr>
              <a:t> </a:t>
            </a:r>
            <a:r>
              <a:rPr lang="en-GB" sz="4800" b="1">
                <a:solidFill>
                  <a:srgbClr val="FFFFFF"/>
                </a:solidFill>
                <a:latin typeface="Arial Nova" panose="020B0504020202020204" pitchFamily="34" charset="0"/>
              </a:rPr>
              <a:t>Job Description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911D0-9C44-2256-4E7A-0DE6DA314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Position: Transformation Project Manager</a:t>
            </a:r>
          </a:p>
          <a:p>
            <a:pPr>
              <a:buNone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Main Responsibilities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Deliver digital transformation projects.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Coordinate project teams.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Monitor project budgets and timelines.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Report progress to senior management. </a:t>
            </a:r>
          </a:p>
          <a:p>
            <a:pPr>
              <a:buNone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Benefits of Job Description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Clarifies role expectations.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Supports recruitment decisions.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Reduces role ambiguity.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491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F5032-F967-386A-3C20-25DE9A49E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3900" b="1">
                <a:solidFill>
                  <a:srgbClr val="FFFFFF"/>
                </a:solidFill>
                <a:latin typeface="Arial Nova" panose="020B0504020202020204" pitchFamily="34" charset="0"/>
              </a:rPr>
              <a:t>Person Specification &amp; Advertisement Platforms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99C81-6442-8F39-1A22-4DD2768B1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9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Person Specification</a:t>
            </a:r>
          </a:p>
          <a:p>
            <a:pPr>
              <a:buNone/>
            </a:pPr>
            <a:r>
              <a:rPr lang="en-GB" sz="19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Essential Criteria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Project management experience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Leadership 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Communication skills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Digital awareness </a:t>
            </a:r>
          </a:p>
          <a:p>
            <a:pPr>
              <a:buNone/>
            </a:pPr>
            <a:r>
              <a:rPr lang="en-GB" sz="19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Desirable Criteria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Retail experience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PRINCE2 qualification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Agile project experience </a:t>
            </a:r>
          </a:p>
          <a:p>
            <a:pPr>
              <a:buNone/>
            </a:pPr>
            <a:r>
              <a:rPr lang="en-GB" sz="19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Advertisement Platforms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LinkedIn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Indeed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Reed.co.uk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Internal recruitment portal</a:t>
            </a:r>
          </a:p>
          <a:p>
            <a:endParaRPr lang="en-GB" sz="19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4896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ED3E2-55E5-F4DD-1ED2-A0F7133A2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35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Advertising Platforms Used by TK Maxx</a:t>
            </a:r>
            <a:br>
              <a:rPr lang="en-GB" sz="3500">
                <a:solidFill>
                  <a:srgbClr val="FFFFFF"/>
                </a:solidFill>
              </a:rPr>
            </a:br>
            <a:br>
              <a:rPr lang="en-GB" sz="3500">
                <a:solidFill>
                  <a:srgbClr val="FFFFFF"/>
                </a:solidFill>
              </a:rPr>
            </a:br>
            <a:br>
              <a:rPr lang="en-GB" sz="3500">
                <a:solidFill>
                  <a:srgbClr val="FFFFFF"/>
                </a:solidFill>
              </a:rPr>
            </a:br>
            <a:endParaRPr lang="en-GB" sz="3500">
              <a:solidFill>
                <a:srgbClr val="FFFFFF"/>
              </a:solidFill>
            </a:endParaRPr>
          </a:p>
        </p:txBody>
      </p:sp>
      <p:sp>
        <p:nvSpPr>
          <p:cNvPr id="20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365E5-C767-E0DD-B6A7-ED64A4185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career opportunities for existing employees Company careers website Online job boards (e.g. Indeed, LinkedIn) Social media recruitment (Facebook, Instagram) Recruitment agencies for specialist roles University and graduate recruitment programmes</a:t>
            </a: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these platforms?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Reach large and diverse applicant pools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 experienced and entry-level candidates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employer branding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 and cost-effective recruitment</a:t>
            </a: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8155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B5DAB-9B70-CCC9-A8E1-29AF657C30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Structured Interviews </a:t>
            </a:r>
          </a:p>
        </p:txBody>
      </p:sp>
      <p:sp>
        <p:nvSpPr>
          <p:cNvPr id="5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730ADF-B4FF-3088-03A0-90A6D6A222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14385" y="526666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9144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Structured Interviews at TK Maxx</a:t>
            </a:r>
          </a:p>
          <a:p>
            <a:pPr marL="9144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Same questions asked to every candidate </a:t>
            </a:r>
          </a:p>
          <a:p>
            <a:pPr marL="9144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Standard scoring system </a:t>
            </a:r>
          </a:p>
          <a:p>
            <a:pPr marL="9144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Based on job description and person specification </a:t>
            </a:r>
          </a:p>
          <a:p>
            <a:pPr algn="l"/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                Fair comparison between  applicants </a:t>
            </a:r>
          </a:p>
          <a:p>
            <a:pPr marL="9144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Advantages</a:t>
            </a:r>
          </a:p>
          <a:p>
            <a:pPr marL="9144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Consistent recruitment process </a:t>
            </a:r>
          </a:p>
          <a:p>
            <a:pPr marL="9144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Improves reliability </a:t>
            </a:r>
          </a:p>
          <a:p>
            <a:pPr marL="9144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Supports equal opportunities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5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694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4155C20-3F0E-4576-8A0B-C345B6231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C81F7-5B32-C16C-0A98-8F22EAF34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30" y="1598246"/>
            <a:ext cx="4554659" cy="50348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Competency Based Interviews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CEA0C3-2DD9-F561-9D71-82C5906039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92994" y="1590840"/>
            <a:ext cx="5010506" cy="5007531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US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These interviews assess  skills and behaviors needed for the role.</a:t>
            </a:r>
          </a:p>
          <a:p>
            <a:endParaRPr lang="en-US" b="1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Candidate give examples of previous experiences .</a:t>
            </a:r>
          </a:p>
          <a:p>
            <a:endParaRPr lang="en-US" b="1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Common competencies include teamwork , communication , customer service and problem-solving.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                                                                                                                                                                             (CIPD,2024)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Graphic 21">
            <a:extLst>
              <a:ext uri="{FF2B5EF4-FFF2-40B4-BE49-F238E27FC236}">
                <a16:creationId xmlns:a16="http://schemas.microsoft.com/office/drawing/2014/main" id="{0BAEB82B-9A6B-4982-B56B-7529C6EA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3128" y="1731109"/>
            <a:ext cx="139039" cy="136646"/>
          </a:xfrm>
          <a:custGeom>
            <a:avLst/>
            <a:gdLst>
              <a:gd name="connsiteX0" fmla="*/ 129602 w 139039"/>
              <a:gd name="connsiteY0" fmla="*/ 59048 h 136646"/>
              <a:gd name="connsiteX1" fmla="*/ 78957 w 139039"/>
              <a:gd name="connsiteY1" fmla="*/ 59048 h 136646"/>
              <a:gd name="connsiteX2" fmla="*/ 78957 w 139039"/>
              <a:gd name="connsiteY2" fmla="*/ 9275 h 136646"/>
              <a:gd name="connsiteX3" fmla="*/ 69520 w 139039"/>
              <a:gd name="connsiteY3" fmla="*/ 0 h 136646"/>
              <a:gd name="connsiteX4" fmla="*/ 60082 w 139039"/>
              <a:gd name="connsiteY4" fmla="*/ 9275 h 136646"/>
              <a:gd name="connsiteX5" fmla="*/ 60082 w 139039"/>
              <a:gd name="connsiteY5" fmla="*/ 59048 h 136646"/>
              <a:gd name="connsiteX6" fmla="*/ 9437 w 139039"/>
              <a:gd name="connsiteY6" fmla="*/ 59048 h 136646"/>
              <a:gd name="connsiteX7" fmla="*/ 0 w 139039"/>
              <a:gd name="connsiteY7" fmla="*/ 68323 h 136646"/>
              <a:gd name="connsiteX8" fmla="*/ 9437 w 139039"/>
              <a:gd name="connsiteY8" fmla="*/ 77598 h 136646"/>
              <a:gd name="connsiteX9" fmla="*/ 60082 w 139039"/>
              <a:gd name="connsiteY9" fmla="*/ 77598 h 136646"/>
              <a:gd name="connsiteX10" fmla="*/ 60082 w 139039"/>
              <a:gd name="connsiteY10" fmla="*/ 127371 h 136646"/>
              <a:gd name="connsiteX11" fmla="*/ 69520 w 139039"/>
              <a:gd name="connsiteY11" fmla="*/ 136646 h 136646"/>
              <a:gd name="connsiteX12" fmla="*/ 78957 w 139039"/>
              <a:gd name="connsiteY12" fmla="*/ 127371 h 136646"/>
              <a:gd name="connsiteX13" fmla="*/ 78957 w 139039"/>
              <a:gd name="connsiteY13" fmla="*/ 77598 h 136646"/>
              <a:gd name="connsiteX14" fmla="*/ 129602 w 139039"/>
              <a:gd name="connsiteY14" fmla="*/ 77598 h 136646"/>
              <a:gd name="connsiteX15" fmla="*/ 139039 w 139039"/>
              <a:gd name="connsiteY15" fmla="*/ 68323 h 136646"/>
              <a:gd name="connsiteX16" fmla="*/ 129602 w 139039"/>
              <a:gd name="connsiteY16" fmla="*/ 59048 h 136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6646">
                <a:moveTo>
                  <a:pt x="129602" y="59048"/>
                </a:moveTo>
                <a:lnTo>
                  <a:pt x="78957" y="59048"/>
                </a:lnTo>
                <a:lnTo>
                  <a:pt x="78957" y="9275"/>
                </a:lnTo>
                <a:cubicBezTo>
                  <a:pt x="78957" y="4152"/>
                  <a:pt x="74731" y="0"/>
                  <a:pt x="69520" y="0"/>
                </a:cubicBezTo>
                <a:cubicBezTo>
                  <a:pt x="64308" y="0"/>
                  <a:pt x="60082" y="4152"/>
                  <a:pt x="60082" y="9275"/>
                </a:cubicBezTo>
                <a:lnTo>
                  <a:pt x="60082" y="59048"/>
                </a:lnTo>
                <a:lnTo>
                  <a:pt x="9437" y="59048"/>
                </a:lnTo>
                <a:cubicBezTo>
                  <a:pt x="4225" y="59048"/>
                  <a:pt x="0" y="63201"/>
                  <a:pt x="0" y="68323"/>
                </a:cubicBezTo>
                <a:cubicBezTo>
                  <a:pt x="0" y="73445"/>
                  <a:pt x="4225" y="77598"/>
                  <a:pt x="9437" y="77598"/>
                </a:cubicBezTo>
                <a:lnTo>
                  <a:pt x="60082" y="77598"/>
                </a:lnTo>
                <a:lnTo>
                  <a:pt x="60082" y="127371"/>
                </a:lnTo>
                <a:cubicBezTo>
                  <a:pt x="60082" y="132493"/>
                  <a:pt x="64308" y="136646"/>
                  <a:pt x="69520" y="136646"/>
                </a:cubicBezTo>
                <a:cubicBezTo>
                  <a:pt x="74731" y="136646"/>
                  <a:pt x="78957" y="132493"/>
                  <a:pt x="78957" y="127371"/>
                </a:cubicBezTo>
                <a:lnTo>
                  <a:pt x="78957" y="77598"/>
                </a:lnTo>
                <a:lnTo>
                  <a:pt x="129602" y="77598"/>
                </a:lnTo>
                <a:cubicBezTo>
                  <a:pt x="134814" y="77598"/>
                  <a:pt x="139039" y="73445"/>
                  <a:pt x="139039" y="68323"/>
                </a:cubicBezTo>
                <a:cubicBezTo>
                  <a:pt x="139039" y="63201"/>
                  <a:pt x="134814" y="59048"/>
                  <a:pt x="129602" y="59048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7">
            <a:extLst>
              <a:ext uri="{FF2B5EF4-FFF2-40B4-BE49-F238E27FC236}">
                <a16:creationId xmlns:a16="http://schemas.microsoft.com/office/drawing/2014/main" id="{FC71CE45-EECF-4555-AD4B-1B3D0D5D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1908" y="1956458"/>
            <a:ext cx="91138" cy="89570"/>
          </a:xfrm>
          <a:custGeom>
            <a:avLst/>
            <a:gdLst>
              <a:gd name="connsiteX0" fmla="*/ 91138 w 91138"/>
              <a:gd name="connsiteY0" fmla="*/ 44785 h 89570"/>
              <a:gd name="connsiteX1" fmla="*/ 45569 w 91138"/>
              <a:gd name="connsiteY1" fmla="*/ 89570 h 89570"/>
              <a:gd name="connsiteX2" fmla="*/ 0 w 91138"/>
              <a:gd name="connsiteY2" fmla="*/ 44785 h 89570"/>
              <a:gd name="connsiteX3" fmla="*/ 45569 w 91138"/>
              <a:gd name="connsiteY3" fmla="*/ 0 h 89570"/>
              <a:gd name="connsiteX4" fmla="*/ 91138 w 91138"/>
              <a:gd name="connsiteY4" fmla="*/ 44785 h 89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89570">
                <a:moveTo>
                  <a:pt x="91138" y="44785"/>
                </a:moveTo>
                <a:cubicBezTo>
                  <a:pt x="91138" y="69519"/>
                  <a:pt x="70736" y="89570"/>
                  <a:pt x="45569" y="89570"/>
                </a:cubicBezTo>
                <a:cubicBezTo>
                  <a:pt x="20402" y="89570"/>
                  <a:pt x="0" y="69519"/>
                  <a:pt x="0" y="44785"/>
                </a:cubicBezTo>
                <a:cubicBezTo>
                  <a:pt x="0" y="20051"/>
                  <a:pt x="20402" y="0"/>
                  <a:pt x="45569" y="0"/>
                </a:cubicBezTo>
                <a:cubicBezTo>
                  <a:pt x="70736" y="0"/>
                  <a:pt x="91138" y="20051"/>
                  <a:pt x="91138" y="44785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22">
            <a:extLst>
              <a:ext uri="{FF2B5EF4-FFF2-40B4-BE49-F238E27FC236}">
                <a16:creationId xmlns:a16="http://schemas.microsoft.com/office/drawing/2014/main" id="{53AA89D1-0C70-46BB-8E35-5722A4B18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7588" y="2177021"/>
            <a:ext cx="127714" cy="125516"/>
          </a:xfrm>
          <a:custGeom>
            <a:avLst/>
            <a:gdLst>
              <a:gd name="connsiteX0" fmla="*/ 63857 w 127714"/>
              <a:gd name="connsiteY0" fmla="*/ 18549 h 125516"/>
              <a:gd name="connsiteX1" fmla="*/ 108840 w 127714"/>
              <a:gd name="connsiteY1" fmla="*/ 62758 h 125516"/>
              <a:gd name="connsiteX2" fmla="*/ 63857 w 127714"/>
              <a:gd name="connsiteY2" fmla="*/ 106967 h 125516"/>
              <a:gd name="connsiteX3" fmla="*/ 18874 w 127714"/>
              <a:gd name="connsiteY3" fmla="*/ 62758 h 125516"/>
              <a:gd name="connsiteX4" fmla="*/ 63857 w 127714"/>
              <a:gd name="connsiteY4" fmla="*/ 18549 h 125516"/>
              <a:gd name="connsiteX5" fmla="*/ 63857 w 127714"/>
              <a:gd name="connsiteY5" fmla="*/ 0 h 125516"/>
              <a:gd name="connsiteX6" fmla="*/ 0 w 127714"/>
              <a:gd name="connsiteY6" fmla="*/ 62758 h 125516"/>
              <a:gd name="connsiteX7" fmla="*/ 63857 w 127714"/>
              <a:gd name="connsiteY7" fmla="*/ 125516 h 125516"/>
              <a:gd name="connsiteX8" fmla="*/ 127714 w 127714"/>
              <a:gd name="connsiteY8" fmla="*/ 62758 h 125516"/>
              <a:gd name="connsiteX9" fmla="*/ 63857 w 127714"/>
              <a:gd name="connsiteY9" fmla="*/ 0 h 125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5516">
                <a:moveTo>
                  <a:pt x="63857" y="18549"/>
                </a:moveTo>
                <a:cubicBezTo>
                  <a:pt x="88700" y="18549"/>
                  <a:pt x="108840" y="38342"/>
                  <a:pt x="108840" y="62758"/>
                </a:cubicBezTo>
                <a:cubicBezTo>
                  <a:pt x="108840" y="87174"/>
                  <a:pt x="88700" y="106967"/>
                  <a:pt x="63857" y="106967"/>
                </a:cubicBezTo>
                <a:cubicBezTo>
                  <a:pt x="39014" y="106967"/>
                  <a:pt x="18874" y="87174"/>
                  <a:pt x="18874" y="62758"/>
                </a:cubicBezTo>
                <a:cubicBezTo>
                  <a:pt x="18898" y="38352"/>
                  <a:pt x="39024" y="18573"/>
                  <a:pt x="63857" y="18549"/>
                </a:cubicBezTo>
                <a:moveTo>
                  <a:pt x="63857" y="0"/>
                </a:moveTo>
                <a:cubicBezTo>
                  <a:pt x="28590" y="0"/>
                  <a:pt x="0" y="28098"/>
                  <a:pt x="0" y="62758"/>
                </a:cubicBezTo>
                <a:cubicBezTo>
                  <a:pt x="0" y="97418"/>
                  <a:pt x="28590" y="125516"/>
                  <a:pt x="63857" y="125516"/>
                </a:cubicBezTo>
                <a:cubicBezTo>
                  <a:pt x="99124" y="125516"/>
                  <a:pt x="127714" y="97418"/>
                  <a:pt x="127714" y="62758"/>
                </a:cubicBezTo>
                <a:cubicBezTo>
                  <a:pt x="127714" y="28098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262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F4155C20-3F0E-4576-8A0B-C345B6231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F8850-A2CC-2987-BD82-3D2B5A009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30" y="1598246"/>
            <a:ext cx="4554659" cy="50348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2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Centre Interviews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1C3CE2-339A-6CDB-1573-3CA615092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92994" y="1590840"/>
            <a:ext cx="5010506" cy="500753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Assessment </a:t>
            </a:r>
            <a:r>
              <a:rPr lang="en-US" sz="1600" b="1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centres</a:t>
            </a:r>
            <a:r>
              <a:rPr lang="en-US" sz="1600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test candidates through different activities</a:t>
            </a:r>
          </a:p>
          <a:p>
            <a:endParaRPr lang="en-US" sz="1600" b="1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These may include group tasks , role plays ,presentations and interviews .</a:t>
            </a:r>
          </a:p>
          <a:p>
            <a:endParaRPr lang="en-US" sz="1600" b="1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They help employers evaluate communication , teamwork and leadership skills.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                                                                                                                                                              (CIPD,2024)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Graphic 21">
            <a:extLst>
              <a:ext uri="{FF2B5EF4-FFF2-40B4-BE49-F238E27FC236}">
                <a16:creationId xmlns:a16="http://schemas.microsoft.com/office/drawing/2014/main" id="{0BAEB82B-9A6B-4982-B56B-7529C6EA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3128" y="1731109"/>
            <a:ext cx="139039" cy="136646"/>
          </a:xfrm>
          <a:custGeom>
            <a:avLst/>
            <a:gdLst>
              <a:gd name="connsiteX0" fmla="*/ 129602 w 139039"/>
              <a:gd name="connsiteY0" fmla="*/ 59048 h 136646"/>
              <a:gd name="connsiteX1" fmla="*/ 78957 w 139039"/>
              <a:gd name="connsiteY1" fmla="*/ 59048 h 136646"/>
              <a:gd name="connsiteX2" fmla="*/ 78957 w 139039"/>
              <a:gd name="connsiteY2" fmla="*/ 9275 h 136646"/>
              <a:gd name="connsiteX3" fmla="*/ 69520 w 139039"/>
              <a:gd name="connsiteY3" fmla="*/ 0 h 136646"/>
              <a:gd name="connsiteX4" fmla="*/ 60082 w 139039"/>
              <a:gd name="connsiteY4" fmla="*/ 9275 h 136646"/>
              <a:gd name="connsiteX5" fmla="*/ 60082 w 139039"/>
              <a:gd name="connsiteY5" fmla="*/ 59048 h 136646"/>
              <a:gd name="connsiteX6" fmla="*/ 9437 w 139039"/>
              <a:gd name="connsiteY6" fmla="*/ 59048 h 136646"/>
              <a:gd name="connsiteX7" fmla="*/ 0 w 139039"/>
              <a:gd name="connsiteY7" fmla="*/ 68323 h 136646"/>
              <a:gd name="connsiteX8" fmla="*/ 9437 w 139039"/>
              <a:gd name="connsiteY8" fmla="*/ 77598 h 136646"/>
              <a:gd name="connsiteX9" fmla="*/ 60082 w 139039"/>
              <a:gd name="connsiteY9" fmla="*/ 77598 h 136646"/>
              <a:gd name="connsiteX10" fmla="*/ 60082 w 139039"/>
              <a:gd name="connsiteY10" fmla="*/ 127371 h 136646"/>
              <a:gd name="connsiteX11" fmla="*/ 69520 w 139039"/>
              <a:gd name="connsiteY11" fmla="*/ 136646 h 136646"/>
              <a:gd name="connsiteX12" fmla="*/ 78957 w 139039"/>
              <a:gd name="connsiteY12" fmla="*/ 127371 h 136646"/>
              <a:gd name="connsiteX13" fmla="*/ 78957 w 139039"/>
              <a:gd name="connsiteY13" fmla="*/ 77598 h 136646"/>
              <a:gd name="connsiteX14" fmla="*/ 129602 w 139039"/>
              <a:gd name="connsiteY14" fmla="*/ 77598 h 136646"/>
              <a:gd name="connsiteX15" fmla="*/ 139039 w 139039"/>
              <a:gd name="connsiteY15" fmla="*/ 68323 h 136646"/>
              <a:gd name="connsiteX16" fmla="*/ 129602 w 139039"/>
              <a:gd name="connsiteY16" fmla="*/ 59048 h 136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6646">
                <a:moveTo>
                  <a:pt x="129602" y="59048"/>
                </a:moveTo>
                <a:lnTo>
                  <a:pt x="78957" y="59048"/>
                </a:lnTo>
                <a:lnTo>
                  <a:pt x="78957" y="9275"/>
                </a:lnTo>
                <a:cubicBezTo>
                  <a:pt x="78957" y="4152"/>
                  <a:pt x="74731" y="0"/>
                  <a:pt x="69520" y="0"/>
                </a:cubicBezTo>
                <a:cubicBezTo>
                  <a:pt x="64308" y="0"/>
                  <a:pt x="60082" y="4152"/>
                  <a:pt x="60082" y="9275"/>
                </a:cubicBezTo>
                <a:lnTo>
                  <a:pt x="60082" y="59048"/>
                </a:lnTo>
                <a:lnTo>
                  <a:pt x="9437" y="59048"/>
                </a:lnTo>
                <a:cubicBezTo>
                  <a:pt x="4225" y="59048"/>
                  <a:pt x="0" y="63201"/>
                  <a:pt x="0" y="68323"/>
                </a:cubicBezTo>
                <a:cubicBezTo>
                  <a:pt x="0" y="73445"/>
                  <a:pt x="4225" y="77598"/>
                  <a:pt x="9437" y="77598"/>
                </a:cubicBezTo>
                <a:lnTo>
                  <a:pt x="60082" y="77598"/>
                </a:lnTo>
                <a:lnTo>
                  <a:pt x="60082" y="127371"/>
                </a:lnTo>
                <a:cubicBezTo>
                  <a:pt x="60082" y="132493"/>
                  <a:pt x="64308" y="136646"/>
                  <a:pt x="69520" y="136646"/>
                </a:cubicBezTo>
                <a:cubicBezTo>
                  <a:pt x="74731" y="136646"/>
                  <a:pt x="78957" y="132493"/>
                  <a:pt x="78957" y="127371"/>
                </a:cubicBezTo>
                <a:lnTo>
                  <a:pt x="78957" y="77598"/>
                </a:lnTo>
                <a:lnTo>
                  <a:pt x="129602" y="77598"/>
                </a:lnTo>
                <a:cubicBezTo>
                  <a:pt x="134814" y="77598"/>
                  <a:pt x="139039" y="73445"/>
                  <a:pt x="139039" y="68323"/>
                </a:cubicBezTo>
                <a:cubicBezTo>
                  <a:pt x="139039" y="63201"/>
                  <a:pt x="134814" y="59048"/>
                  <a:pt x="129602" y="59048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7" name="Graphic 17">
            <a:extLst>
              <a:ext uri="{FF2B5EF4-FFF2-40B4-BE49-F238E27FC236}">
                <a16:creationId xmlns:a16="http://schemas.microsoft.com/office/drawing/2014/main" id="{FC71CE45-EECF-4555-AD4B-1B3D0D5D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1908" y="1956458"/>
            <a:ext cx="91138" cy="89570"/>
          </a:xfrm>
          <a:custGeom>
            <a:avLst/>
            <a:gdLst>
              <a:gd name="connsiteX0" fmla="*/ 91138 w 91138"/>
              <a:gd name="connsiteY0" fmla="*/ 44785 h 89570"/>
              <a:gd name="connsiteX1" fmla="*/ 45569 w 91138"/>
              <a:gd name="connsiteY1" fmla="*/ 89570 h 89570"/>
              <a:gd name="connsiteX2" fmla="*/ 0 w 91138"/>
              <a:gd name="connsiteY2" fmla="*/ 44785 h 89570"/>
              <a:gd name="connsiteX3" fmla="*/ 45569 w 91138"/>
              <a:gd name="connsiteY3" fmla="*/ 0 h 89570"/>
              <a:gd name="connsiteX4" fmla="*/ 91138 w 91138"/>
              <a:gd name="connsiteY4" fmla="*/ 44785 h 89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89570">
                <a:moveTo>
                  <a:pt x="91138" y="44785"/>
                </a:moveTo>
                <a:cubicBezTo>
                  <a:pt x="91138" y="69519"/>
                  <a:pt x="70736" y="89570"/>
                  <a:pt x="45569" y="89570"/>
                </a:cubicBezTo>
                <a:cubicBezTo>
                  <a:pt x="20402" y="89570"/>
                  <a:pt x="0" y="69519"/>
                  <a:pt x="0" y="44785"/>
                </a:cubicBezTo>
                <a:cubicBezTo>
                  <a:pt x="0" y="20051"/>
                  <a:pt x="20402" y="0"/>
                  <a:pt x="45569" y="0"/>
                </a:cubicBezTo>
                <a:cubicBezTo>
                  <a:pt x="70736" y="0"/>
                  <a:pt x="91138" y="20051"/>
                  <a:pt x="91138" y="44785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8" name="Graphic 22">
            <a:extLst>
              <a:ext uri="{FF2B5EF4-FFF2-40B4-BE49-F238E27FC236}">
                <a16:creationId xmlns:a16="http://schemas.microsoft.com/office/drawing/2014/main" id="{53AA89D1-0C70-46BB-8E35-5722A4B18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7588" y="2177021"/>
            <a:ext cx="127714" cy="125516"/>
          </a:xfrm>
          <a:custGeom>
            <a:avLst/>
            <a:gdLst>
              <a:gd name="connsiteX0" fmla="*/ 63857 w 127714"/>
              <a:gd name="connsiteY0" fmla="*/ 18549 h 125516"/>
              <a:gd name="connsiteX1" fmla="*/ 108840 w 127714"/>
              <a:gd name="connsiteY1" fmla="*/ 62758 h 125516"/>
              <a:gd name="connsiteX2" fmla="*/ 63857 w 127714"/>
              <a:gd name="connsiteY2" fmla="*/ 106967 h 125516"/>
              <a:gd name="connsiteX3" fmla="*/ 18874 w 127714"/>
              <a:gd name="connsiteY3" fmla="*/ 62758 h 125516"/>
              <a:gd name="connsiteX4" fmla="*/ 63857 w 127714"/>
              <a:gd name="connsiteY4" fmla="*/ 18549 h 125516"/>
              <a:gd name="connsiteX5" fmla="*/ 63857 w 127714"/>
              <a:gd name="connsiteY5" fmla="*/ 0 h 125516"/>
              <a:gd name="connsiteX6" fmla="*/ 0 w 127714"/>
              <a:gd name="connsiteY6" fmla="*/ 62758 h 125516"/>
              <a:gd name="connsiteX7" fmla="*/ 63857 w 127714"/>
              <a:gd name="connsiteY7" fmla="*/ 125516 h 125516"/>
              <a:gd name="connsiteX8" fmla="*/ 127714 w 127714"/>
              <a:gd name="connsiteY8" fmla="*/ 62758 h 125516"/>
              <a:gd name="connsiteX9" fmla="*/ 63857 w 127714"/>
              <a:gd name="connsiteY9" fmla="*/ 0 h 125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5516">
                <a:moveTo>
                  <a:pt x="63857" y="18549"/>
                </a:moveTo>
                <a:cubicBezTo>
                  <a:pt x="88700" y="18549"/>
                  <a:pt x="108840" y="38342"/>
                  <a:pt x="108840" y="62758"/>
                </a:cubicBezTo>
                <a:cubicBezTo>
                  <a:pt x="108840" y="87174"/>
                  <a:pt x="88700" y="106967"/>
                  <a:pt x="63857" y="106967"/>
                </a:cubicBezTo>
                <a:cubicBezTo>
                  <a:pt x="39014" y="106967"/>
                  <a:pt x="18874" y="87174"/>
                  <a:pt x="18874" y="62758"/>
                </a:cubicBezTo>
                <a:cubicBezTo>
                  <a:pt x="18898" y="38352"/>
                  <a:pt x="39024" y="18573"/>
                  <a:pt x="63857" y="18549"/>
                </a:cubicBezTo>
                <a:moveTo>
                  <a:pt x="63857" y="0"/>
                </a:moveTo>
                <a:cubicBezTo>
                  <a:pt x="28590" y="0"/>
                  <a:pt x="0" y="28098"/>
                  <a:pt x="0" y="62758"/>
                </a:cubicBezTo>
                <a:cubicBezTo>
                  <a:pt x="0" y="97418"/>
                  <a:pt x="28590" y="125516"/>
                  <a:pt x="63857" y="125516"/>
                </a:cubicBezTo>
                <a:cubicBezTo>
                  <a:pt x="99124" y="125516"/>
                  <a:pt x="127714" y="97418"/>
                  <a:pt x="127714" y="62758"/>
                </a:cubicBezTo>
                <a:cubicBezTo>
                  <a:pt x="127714" y="28098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054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4155C20-3F0E-4576-8A0B-C345B6231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5E9D67-F202-D745-A6C5-506FEFC57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30" y="1598246"/>
            <a:ext cx="4554659" cy="50348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Questioning Techniques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512ECE-1A27-D214-FDD3-B115A45E85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92994" y="1590840"/>
            <a:ext cx="5010506" cy="500753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Open questions encourage detailed answers.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Probing questions gather more information.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Behavioral questions explore how candidates handled situations in the past .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Good questioning helps identify the most suitable candidate.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                                                                                                                                                                (Armstrong &amp; Taylor ,2023)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21">
            <a:extLst>
              <a:ext uri="{FF2B5EF4-FFF2-40B4-BE49-F238E27FC236}">
                <a16:creationId xmlns:a16="http://schemas.microsoft.com/office/drawing/2014/main" id="{0BAEB82B-9A6B-4982-B56B-7529C6EA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3128" y="1731109"/>
            <a:ext cx="139039" cy="136646"/>
          </a:xfrm>
          <a:custGeom>
            <a:avLst/>
            <a:gdLst>
              <a:gd name="connsiteX0" fmla="*/ 129602 w 139039"/>
              <a:gd name="connsiteY0" fmla="*/ 59048 h 136646"/>
              <a:gd name="connsiteX1" fmla="*/ 78957 w 139039"/>
              <a:gd name="connsiteY1" fmla="*/ 59048 h 136646"/>
              <a:gd name="connsiteX2" fmla="*/ 78957 w 139039"/>
              <a:gd name="connsiteY2" fmla="*/ 9275 h 136646"/>
              <a:gd name="connsiteX3" fmla="*/ 69520 w 139039"/>
              <a:gd name="connsiteY3" fmla="*/ 0 h 136646"/>
              <a:gd name="connsiteX4" fmla="*/ 60082 w 139039"/>
              <a:gd name="connsiteY4" fmla="*/ 9275 h 136646"/>
              <a:gd name="connsiteX5" fmla="*/ 60082 w 139039"/>
              <a:gd name="connsiteY5" fmla="*/ 59048 h 136646"/>
              <a:gd name="connsiteX6" fmla="*/ 9437 w 139039"/>
              <a:gd name="connsiteY6" fmla="*/ 59048 h 136646"/>
              <a:gd name="connsiteX7" fmla="*/ 0 w 139039"/>
              <a:gd name="connsiteY7" fmla="*/ 68323 h 136646"/>
              <a:gd name="connsiteX8" fmla="*/ 9437 w 139039"/>
              <a:gd name="connsiteY8" fmla="*/ 77598 h 136646"/>
              <a:gd name="connsiteX9" fmla="*/ 60082 w 139039"/>
              <a:gd name="connsiteY9" fmla="*/ 77598 h 136646"/>
              <a:gd name="connsiteX10" fmla="*/ 60082 w 139039"/>
              <a:gd name="connsiteY10" fmla="*/ 127371 h 136646"/>
              <a:gd name="connsiteX11" fmla="*/ 69520 w 139039"/>
              <a:gd name="connsiteY11" fmla="*/ 136646 h 136646"/>
              <a:gd name="connsiteX12" fmla="*/ 78957 w 139039"/>
              <a:gd name="connsiteY12" fmla="*/ 127371 h 136646"/>
              <a:gd name="connsiteX13" fmla="*/ 78957 w 139039"/>
              <a:gd name="connsiteY13" fmla="*/ 77598 h 136646"/>
              <a:gd name="connsiteX14" fmla="*/ 129602 w 139039"/>
              <a:gd name="connsiteY14" fmla="*/ 77598 h 136646"/>
              <a:gd name="connsiteX15" fmla="*/ 139039 w 139039"/>
              <a:gd name="connsiteY15" fmla="*/ 68323 h 136646"/>
              <a:gd name="connsiteX16" fmla="*/ 129602 w 139039"/>
              <a:gd name="connsiteY16" fmla="*/ 59048 h 136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6646">
                <a:moveTo>
                  <a:pt x="129602" y="59048"/>
                </a:moveTo>
                <a:lnTo>
                  <a:pt x="78957" y="59048"/>
                </a:lnTo>
                <a:lnTo>
                  <a:pt x="78957" y="9275"/>
                </a:lnTo>
                <a:cubicBezTo>
                  <a:pt x="78957" y="4152"/>
                  <a:pt x="74731" y="0"/>
                  <a:pt x="69520" y="0"/>
                </a:cubicBezTo>
                <a:cubicBezTo>
                  <a:pt x="64308" y="0"/>
                  <a:pt x="60082" y="4152"/>
                  <a:pt x="60082" y="9275"/>
                </a:cubicBezTo>
                <a:lnTo>
                  <a:pt x="60082" y="59048"/>
                </a:lnTo>
                <a:lnTo>
                  <a:pt x="9437" y="59048"/>
                </a:lnTo>
                <a:cubicBezTo>
                  <a:pt x="4225" y="59048"/>
                  <a:pt x="0" y="63201"/>
                  <a:pt x="0" y="68323"/>
                </a:cubicBezTo>
                <a:cubicBezTo>
                  <a:pt x="0" y="73445"/>
                  <a:pt x="4225" y="77598"/>
                  <a:pt x="9437" y="77598"/>
                </a:cubicBezTo>
                <a:lnTo>
                  <a:pt x="60082" y="77598"/>
                </a:lnTo>
                <a:lnTo>
                  <a:pt x="60082" y="127371"/>
                </a:lnTo>
                <a:cubicBezTo>
                  <a:pt x="60082" y="132493"/>
                  <a:pt x="64308" y="136646"/>
                  <a:pt x="69520" y="136646"/>
                </a:cubicBezTo>
                <a:cubicBezTo>
                  <a:pt x="74731" y="136646"/>
                  <a:pt x="78957" y="132493"/>
                  <a:pt x="78957" y="127371"/>
                </a:cubicBezTo>
                <a:lnTo>
                  <a:pt x="78957" y="77598"/>
                </a:lnTo>
                <a:lnTo>
                  <a:pt x="129602" y="77598"/>
                </a:lnTo>
                <a:cubicBezTo>
                  <a:pt x="134814" y="77598"/>
                  <a:pt x="139039" y="73445"/>
                  <a:pt x="139039" y="68323"/>
                </a:cubicBezTo>
                <a:cubicBezTo>
                  <a:pt x="139039" y="63201"/>
                  <a:pt x="134814" y="59048"/>
                  <a:pt x="129602" y="59048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7">
            <a:extLst>
              <a:ext uri="{FF2B5EF4-FFF2-40B4-BE49-F238E27FC236}">
                <a16:creationId xmlns:a16="http://schemas.microsoft.com/office/drawing/2014/main" id="{FC71CE45-EECF-4555-AD4B-1B3D0D5D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1908" y="1956458"/>
            <a:ext cx="91138" cy="89570"/>
          </a:xfrm>
          <a:custGeom>
            <a:avLst/>
            <a:gdLst>
              <a:gd name="connsiteX0" fmla="*/ 91138 w 91138"/>
              <a:gd name="connsiteY0" fmla="*/ 44785 h 89570"/>
              <a:gd name="connsiteX1" fmla="*/ 45569 w 91138"/>
              <a:gd name="connsiteY1" fmla="*/ 89570 h 89570"/>
              <a:gd name="connsiteX2" fmla="*/ 0 w 91138"/>
              <a:gd name="connsiteY2" fmla="*/ 44785 h 89570"/>
              <a:gd name="connsiteX3" fmla="*/ 45569 w 91138"/>
              <a:gd name="connsiteY3" fmla="*/ 0 h 89570"/>
              <a:gd name="connsiteX4" fmla="*/ 91138 w 91138"/>
              <a:gd name="connsiteY4" fmla="*/ 44785 h 89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89570">
                <a:moveTo>
                  <a:pt x="91138" y="44785"/>
                </a:moveTo>
                <a:cubicBezTo>
                  <a:pt x="91138" y="69519"/>
                  <a:pt x="70736" y="89570"/>
                  <a:pt x="45569" y="89570"/>
                </a:cubicBezTo>
                <a:cubicBezTo>
                  <a:pt x="20402" y="89570"/>
                  <a:pt x="0" y="69519"/>
                  <a:pt x="0" y="44785"/>
                </a:cubicBezTo>
                <a:cubicBezTo>
                  <a:pt x="0" y="20051"/>
                  <a:pt x="20402" y="0"/>
                  <a:pt x="45569" y="0"/>
                </a:cubicBezTo>
                <a:cubicBezTo>
                  <a:pt x="70736" y="0"/>
                  <a:pt x="91138" y="20051"/>
                  <a:pt x="91138" y="44785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22">
            <a:extLst>
              <a:ext uri="{FF2B5EF4-FFF2-40B4-BE49-F238E27FC236}">
                <a16:creationId xmlns:a16="http://schemas.microsoft.com/office/drawing/2014/main" id="{53AA89D1-0C70-46BB-8E35-5722A4B18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7588" y="2177021"/>
            <a:ext cx="127714" cy="125516"/>
          </a:xfrm>
          <a:custGeom>
            <a:avLst/>
            <a:gdLst>
              <a:gd name="connsiteX0" fmla="*/ 63857 w 127714"/>
              <a:gd name="connsiteY0" fmla="*/ 18549 h 125516"/>
              <a:gd name="connsiteX1" fmla="*/ 108840 w 127714"/>
              <a:gd name="connsiteY1" fmla="*/ 62758 h 125516"/>
              <a:gd name="connsiteX2" fmla="*/ 63857 w 127714"/>
              <a:gd name="connsiteY2" fmla="*/ 106967 h 125516"/>
              <a:gd name="connsiteX3" fmla="*/ 18874 w 127714"/>
              <a:gd name="connsiteY3" fmla="*/ 62758 h 125516"/>
              <a:gd name="connsiteX4" fmla="*/ 63857 w 127714"/>
              <a:gd name="connsiteY4" fmla="*/ 18549 h 125516"/>
              <a:gd name="connsiteX5" fmla="*/ 63857 w 127714"/>
              <a:gd name="connsiteY5" fmla="*/ 0 h 125516"/>
              <a:gd name="connsiteX6" fmla="*/ 0 w 127714"/>
              <a:gd name="connsiteY6" fmla="*/ 62758 h 125516"/>
              <a:gd name="connsiteX7" fmla="*/ 63857 w 127714"/>
              <a:gd name="connsiteY7" fmla="*/ 125516 h 125516"/>
              <a:gd name="connsiteX8" fmla="*/ 127714 w 127714"/>
              <a:gd name="connsiteY8" fmla="*/ 62758 h 125516"/>
              <a:gd name="connsiteX9" fmla="*/ 63857 w 127714"/>
              <a:gd name="connsiteY9" fmla="*/ 0 h 125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5516">
                <a:moveTo>
                  <a:pt x="63857" y="18549"/>
                </a:moveTo>
                <a:cubicBezTo>
                  <a:pt x="88700" y="18549"/>
                  <a:pt x="108840" y="38342"/>
                  <a:pt x="108840" y="62758"/>
                </a:cubicBezTo>
                <a:cubicBezTo>
                  <a:pt x="108840" y="87174"/>
                  <a:pt x="88700" y="106967"/>
                  <a:pt x="63857" y="106967"/>
                </a:cubicBezTo>
                <a:cubicBezTo>
                  <a:pt x="39014" y="106967"/>
                  <a:pt x="18874" y="87174"/>
                  <a:pt x="18874" y="62758"/>
                </a:cubicBezTo>
                <a:cubicBezTo>
                  <a:pt x="18898" y="38352"/>
                  <a:pt x="39024" y="18573"/>
                  <a:pt x="63857" y="18549"/>
                </a:cubicBezTo>
                <a:moveTo>
                  <a:pt x="63857" y="0"/>
                </a:moveTo>
                <a:cubicBezTo>
                  <a:pt x="28590" y="0"/>
                  <a:pt x="0" y="28098"/>
                  <a:pt x="0" y="62758"/>
                </a:cubicBezTo>
                <a:cubicBezTo>
                  <a:pt x="0" y="97418"/>
                  <a:pt x="28590" y="125516"/>
                  <a:pt x="63857" y="125516"/>
                </a:cubicBezTo>
                <a:cubicBezTo>
                  <a:pt x="99124" y="125516"/>
                  <a:pt x="127714" y="97418"/>
                  <a:pt x="127714" y="62758"/>
                </a:cubicBezTo>
                <a:cubicBezTo>
                  <a:pt x="127714" y="28098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17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F4155C20-3F0E-4576-8A0B-C345B6231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F2F9C-170D-D9C6-9A3B-65EBCD705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30" y="1598246"/>
            <a:ext cx="4554659" cy="50348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7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Face to Face Vs Virtual Interviews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08F1D7-AB8A-3143-8BEF-23DD5D4B8F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92994" y="1590840"/>
            <a:ext cx="5010506" cy="500753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Face to face                                                             Virtual 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Better personal interaction                              More flexible and convenient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Easier to assess body language                       Saves travel time and costs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Can be more expensive                                   Requires reliable technology 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Both methods are effective depending on the role and company needs.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                                                                                                                                                                              (CIPD ,2024)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Graphic 21">
            <a:extLst>
              <a:ext uri="{FF2B5EF4-FFF2-40B4-BE49-F238E27FC236}">
                <a16:creationId xmlns:a16="http://schemas.microsoft.com/office/drawing/2014/main" id="{0BAEB82B-9A6B-4982-B56B-7529C6EA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3128" y="1731109"/>
            <a:ext cx="139039" cy="136646"/>
          </a:xfrm>
          <a:custGeom>
            <a:avLst/>
            <a:gdLst>
              <a:gd name="connsiteX0" fmla="*/ 129602 w 139039"/>
              <a:gd name="connsiteY0" fmla="*/ 59048 h 136646"/>
              <a:gd name="connsiteX1" fmla="*/ 78957 w 139039"/>
              <a:gd name="connsiteY1" fmla="*/ 59048 h 136646"/>
              <a:gd name="connsiteX2" fmla="*/ 78957 w 139039"/>
              <a:gd name="connsiteY2" fmla="*/ 9275 h 136646"/>
              <a:gd name="connsiteX3" fmla="*/ 69520 w 139039"/>
              <a:gd name="connsiteY3" fmla="*/ 0 h 136646"/>
              <a:gd name="connsiteX4" fmla="*/ 60082 w 139039"/>
              <a:gd name="connsiteY4" fmla="*/ 9275 h 136646"/>
              <a:gd name="connsiteX5" fmla="*/ 60082 w 139039"/>
              <a:gd name="connsiteY5" fmla="*/ 59048 h 136646"/>
              <a:gd name="connsiteX6" fmla="*/ 9437 w 139039"/>
              <a:gd name="connsiteY6" fmla="*/ 59048 h 136646"/>
              <a:gd name="connsiteX7" fmla="*/ 0 w 139039"/>
              <a:gd name="connsiteY7" fmla="*/ 68323 h 136646"/>
              <a:gd name="connsiteX8" fmla="*/ 9437 w 139039"/>
              <a:gd name="connsiteY8" fmla="*/ 77598 h 136646"/>
              <a:gd name="connsiteX9" fmla="*/ 60082 w 139039"/>
              <a:gd name="connsiteY9" fmla="*/ 77598 h 136646"/>
              <a:gd name="connsiteX10" fmla="*/ 60082 w 139039"/>
              <a:gd name="connsiteY10" fmla="*/ 127371 h 136646"/>
              <a:gd name="connsiteX11" fmla="*/ 69520 w 139039"/>
              <a:gd name="connsiteY11" fmla="*/ 136646 h 136646"/>
              <a:gd name="connsiteX12" fmla="*/ 78957 w 139039"/>
              <a:gd name="connsiteY12" fmla="*/ 127371 h 136646"/>
              <a:gd name="connsiteX13" fmla="*/ 78957 w 139039"/>
              <a:gd name="connsiteY13" fmla="*/ 77598 h 136646"/>
              <a:gd name="connsiteX14" fmla="*/ 129602 w 139039"/>
              <a:gd name="connsiteY14" fmla="*/ 77598 h 136646"/>
              <a:gd name="connsiteX15" fmla="*/ 139039 w 139039"/>
              <a:gd name="connsiteY15" fmla="*/ 68323 h 136646"/>
              <a:gd name="connsiteX16" fmla="*/ 129602 w 139039"/>
              <a:gd name="connsiteY16" fmla="*/ 59048 h 136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6646">
                <a:moveTo>
                  <a:pt x="129602" y="59048"/>
                </a:moveTo>
                <a:lnTo>
                  <a:pt x="78957" y="59048"/>
                </a:lnTo>
                <a:lnTo>
                  <a:pt x="78957" y="9275"/>
                </a:lnTo>
                <a:cubicBezTo>
                  <a:pt x="78957" y="4152"/>
                  <a:pt x="74731" y="0"/>
                  <a:pt x="69520" y="0"/>
                </a:cubicBezTo>
                <a:cubicBezTo>
                  <a:pt x="64308" y="0"/>
                  <a:pt x="60082" y="4152"/>
                  <a:pt x="60082" y="9275"/>
                </a:cubicBezTo>
                <a:lnTo>
                  <a:pt x="60082" y="59048"/>
                </a:lnTo>
                <a:lnTo>
                  <a:pt x="9437" y="59048"/>
                </a:lnTo>
                <a:cubicBezTo>
                  <a:pt x="4225" y="59048"/>
                  <a:pt x="0" y="63201"/>
                  <a:pt x="0" y="68323"/>
                </a:cubicBezTo>
                <a:cubicBezTo>
                  <a:pt x="0" y="73445"/>
                  <a:pt x="4225" y="77598"/>
                  <a:pt x="9437" y="77598"/>
                </a:cubicBezTo>
                <a:lnTo>
                  <a:pt x="60082" y="77598"/>
                </a:lnTo>
                <a:lnTo>
                  <a:pt x="60082" y="127371"/>
                </a:lnTo>
                <a:cubicBezTo>
                  <a:pt x="60082" y="132493"/>
                  <a:pt x="64308" y="136646"/>
                  <a:pt x="69520" y="136646"/>
                </a:cubicBezTo>
                <a:cubicBezTo>
                  <a:pt x="74731" y="136646"/>
                  <a:pt x="78957" y="132493"/>
                  <a:pt x="78957" y="127371"/>
                </a:cubicBezTo>
                <a:lnTo>
                  <a:pt x="78957" y="77598"/>
                </a:lnTo>
                <a:lnTo>
                  <a:pt x="129602" y="77598"/>
                </a:lnTo>
                <a:cubicBezTo>
                  <a:pt x="134814" y="77598"/>
                  <a:pt x="139039" y="73445"/>
                  <a:pt x="139039" y="68323"/>
                </a:cubicBezTo>
                <a:cubicBezTo>
                  <a:pt x="139039" y="63201"/>
                  <a:pt x="134814" y="59048"/>
                  <a:pt x="129602" y="59048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3" name="Graphic 17">
            <a:extLst>
              <a:ext uri="{FF2B5EF4-FFF2-40B4-BE49-F238E27FC236}">
                <a16:creationId xmlns:a16="http://schemas.microsoft.com/office/drawing/2014/main" id="{FC71CE45-EECF-4555-AD4B-1B3D0D5D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1908" y="1956458"/>
            <a:ext cx="91138" cy="89570"/>
          </a:xfrm>
          <a:custGeom>
            <a:avLst/>
            <a:gdLst>
              <a:gd name="connsiteX0" fmla="*/ 91138 w 91138"/>
              <a:gd name="connsiteY0" fmla="*/ 44785 h 89570"/>
              <a:gd name="connsiteX1" fmla="*/ 45569 w 91138"/>
              <a:gd name="connsiteY1" fmla="*/ 89570 h 89570"/>
              <a:gd name="connsiteX2" fmla="*/ 0 w 91138"/>
              <a:gd name="connsiteY2" fmla="*/ 44785 h 89570"/>
              <a:gd name="connsiteX3" fmla="*/ 45569 w 91138"/>
              <a:gd name="connsiteY3" fmla="*/ 0 h 89570"/>
              <a:gd name="connsiteX4" fmla="*/ 91138 w 91138"/>
              <a:gd name="connsiteY4" fmla="*/ 44785 h 89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89570">
                <a:moveTo>
                  <a:pt x="91138" y="44785"/>
                </a:moveTo>
                <a:cubicBezTo>
                  <a:pt x="91138" y="69519"/>
                  <a:pt x="70736" y="89570"/>
                  <a:pt x="45569" y="89570"/>
                </a:cubicBezTo>
                <a:cubicBezTo>
                  <a:pt x="20402" y="89570"/>
                  <a:pt x="0" y="69519"/>
                  <a:pt x="0" y="44785"/>
                </a:cubicBezTo>
                <a:cubicBezTo>
                  <a:pt x="0" y="20051"/>
                  <a:pt x="20402" y="0"/>
                  <a:pt x="45569" y="0"/>
                </a:cubicBezTo>
                <a:cubicBezTo>
                  <a:pt x="70736" y="0"/>
                  <a:pt x="91138" y="20051"/>
                  <a:pt x="91138" y="44785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4" name="Graphic 22">
            <a:extLst>
              <a:ext uri="{FF2B5EF4-FFF2-40B4-BE49-F238E27FC236}">
                <a16:creationId xmlns:a16="http://schemas.microsoft.com/office/drawing/2014/main" id="{53AA89D1-0C70-46BB-8E35-5722A4B18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7588" y="2177021"/>
            <a:ext cx="127714" cy="125516"/>
          </a:xfrm>
          <a:custGeom>
            <a:avLst/>
            <a:gdLst>
              <a:gd name="connsiteX0" fmla="*/ 63857 w 127714"/>
              <a:gd name="connsiteY0" fmla="*/ 18549 h 125516"/>
              <a:gd name="connsiteX1" fmla="*/ 108840 w 127714"/>
              <a:gd name="connsiteY1" fmla="*/ 62758 h 125516"/>
              <a:gd name="connsiteX2" fmla="*/ 63857 w 127714"/>
              <a:gd name="connsiteY2" fmla="*/ 106967 h 125516"/>
              <a:gd name="connsiteX3" fmla="*/ 18874 w 127714"/>
              <a:gd name="connsiteY3" fmla="*/ 62758 h 125516"/>
              <a:gd name="connsiteX4" fmla="*/ 63857 w 127714"/>
              <a:gd name="connsiteY4" fmla="*/ 18549 h 125516"/>
              <a:gd name="connsiteX5" fmla="*/ 63857 w 127714"/>
              <a:gd name="connsiteY5" fmla="*/ 0 h 125516"/>
              <a:gd name="connsiteX6" fmla="*/ 0 w 127714"/>
              <a:gd name="connsiteY6" fmla="*/ 62758 h 125516"/>
              <a:gd name="connsiteX7" fmla="*/ 63857 w 127714"/>
              <a:gd name="connsiteY7" fmla="*/ 125516 h 125516"/>
              <a:gd name="connsiteX8" fmla="*/ 127714 w 127714"/>
              <a:gd name="connsiteY8" fmla="*/ 62758 h 125516"/>
              <a:gd name="connsiteX9" fmla="*/ 63857 w 127714"/>
              <a:gd name="connsiteY9" fmla="*/ 0 h 125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5516">
                <a:moveTo>
                  <a:pt x="63857" y="18549"/>
                </a:moveTo>
                <a:cubicBezTo>
                  <a:pt x="88700" y="18549"/>
                  <a:pt x="108840" y="38342"/>
                  <a:pt x="108840" y="62758"/>
                </a:cubicBezTo>
                <a:cubicBezTo>
                  <a:pt x="108840" y="87174"/>
                  <a:pt x="88700" y="106967"/>
                  <a:pt x="63857" y="106967"/>
                </a:cubicBezTo>
                <a:cubicBezTo>
                  <a:pt x="39014" y="106967"/>
                  <a:pt x="18874" y="87174"/>
                  <a:pt x="18874" y="62758"/>
                </a:cubicBezTo>
                <a:cubicBezTo>
                  <a:pt x="18898" y="38352"/>
                  <a:pt x="39024" y="18573"/>
                  <a:pt x="63857" y="18549"/>
                </a:cubicBezTo>
                <a:moveTo>
                  <a:pt x="63857" y="0"/>
                </a:moveTo>
                <a:cubicBezTo>
                  <a:pt x="28590" y="0"/>
                  <a:pt x="0" y="28098"/>
                  <a:pt x="0" y="62758"/>
                </a:cubicBezTo>
                <a:cubicBezTo>
                  <a:pt x="0" y="97418"/>
                  <a:pt x="28590" y="125516"/>
                  <a:pt x="63857" y="125516"/>
                </a:cubicBezTo>
                <a:cubicBezTo>
                  <a:pt x="99124" y="125516"/>
                  <a:pt x="127714" y="97418"/>
                  <a:pt x="127714" y="62758"/>
                </a:cubicBezTo>
                <a:cubicBezTo>
                  <a:pt x="127714" y="28098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6615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3479D-E490-815B-51E9-903CB5CE9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Recommendations</a:t>
            </a:r>
            <a:br>
              <a:rPr lang="en-US" sz="3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8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6A2355-D793-D1A1-0AB3-4772A55FBA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Continuing using structured and competency interviews.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Use online recruitment platforms to reach more applicants.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Improve candidate experience through clear communication</a:t>
            </a:r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                                                                                      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                                                                                                                                                         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                                                                                                                                                      (Armstrong &amp; Taylor,2023)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07203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4155C20-3F0E-4576-8A0B-C345B6231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D354C-C61C-DF85-C4F8-3359B930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30" y="1598246"/>
            <a:ext cx="4554659" cy="50348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8965C-945B-983C-18FA-D15CF093E2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92994" y="1590840"/>
            <a:ext cx="5010506" cy="500753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Effective recruitment helps TK Maxx attract and retain talented employees.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Combining job analysis , structures interviews and assessment methods improves hiring decisions.</a:t>
            </a:r>
          </a:p>
          <a:p>
            <a:endParaRPr lang="en-US" sz="16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6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 fair and consistent recruitment process supports business success.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  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                                                                                                                                                                    (CIPD,2024)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21">
            <a:extLst>
              <a:ext uri="{FF2B5EF4-FFF2-40B4-BE49-F238E27FC236}">
                <a16:creationId xmlns:a16="http://schemas.microsoft.com/office/drawing/2014/main" id="{0BAEB82B-9A6B-4982-B56B-7529C6EA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3128" y="1731109"/>
            <a:ext cx="139039" cy="136646"/>
          </a:xfrm>
          <a:custGeom>
            <a:avLst/>
            <a:gdLst>
              <a:gd name="connsiteX0" fmla="*/ 129602 w 139039"/>
              <a:gd name="connsiteY0" fmla="*/ 59048 h 136646"/>
              <a:gd name="connsiteX1" fmla="*/ 78957 w 139039"/>
              <a:gd name="connsiteY1" fmla="*/ 59048 h 136646"/>
              <a:gd name="connsiteX2" fmla="*/ 78957 w 139039"/>
              <a:gd name="connsiteY2" fmla="*/ 9275 h 136646"/>
              <a:gd name="connsiteX3" fmla="*/ 69520 w 139039"/>
              <a:gd name="connsiteY3" fmla="*/ 0 h 136646"/>
              <a:gd name="connsiteX4" fmla="*/ 60082 w 139039"/>
              <a:gd name="connsiteY4" fmla="*/ 9275 h 136646"/>
              <a:gd name="connsiteX5" fmla="*/ 60082 w 139039"/>
              <a:gd name="connsiteY5" fmla="*/ 59048 h 136646"/>
              <a:gd name="connsiteX6" fmla="*/ 9437 w 139039"/>
              <a:gd name="connsiteY6" fmla="*/ 59048 h 136646"/>
              <a:gd name="connsiteX7" fmla="*/ 0 w 139039"/>
              <a:gd name="connsiteY7" fmla="*/ 68323 h 136646"/>
              <a:gd name="connsiteX8" fmla="*/ 9437 w 139039"/>
              <a:gd name="connsiteY8" fmla="*/ 77598 h 136646"/>
              <a:gd name="connsiteX9" fmla="*/ 60082 w 139039"/>
              <a:gd name="connsiteY9" fmla="*/ 77598 h 136646"/>
              <a:gd name="connsiteX10" fmla="*/ 60082 w 139039"/>
              <a:gd name="connsiteY10" fmla="*/ 127371 h 136646"/>
              <a:gd name="connsiteX11" fmla="*/ 69520 w 139039"/>
              <a:gd name="connsiteY11" fmla="*/ 136646 h 136646"/>
              <a:gd name="connsiteX12" fmla="*/ 78957 w 139039"/>
              <a:gd name="connsiteY12" fmla="*/ 127371 h 136646"/>
              <a:gd name="connsiteX13" fmla="*/ 78957 w 139039"/>
              <a:gd name="connsiteY13" fmla="*/ 77598 h 136646"/>
              <a:gd name="connsiteX14" fmla="*/ 129602 w 139039"/>
              <a:gd name="connsiteY14" fmla="*/ 77598 h 136646"/>
              <a:gd name="connsiteX15" fmla="*/ 139039 w 139039"/>
              <a:gd name="connsiteY15" fmla="*/ 68323 h 136646"/>
              <a:gd name="connsiteX16" fmla="*/ 129602 w 139039"/>
              <a:gd name="connsiteY16" fmla="*/ 59048 h 136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6646">
                <a:moveTo>
                  <a:pt x="129602" y="59048"/>
                </a:moveTo>
                <a:lnTo>
                  <a:pt x="78957" y="59048"/>
                </a:lnTo>
                <a:lnTo>
                  <a:pt x="78957" y="9275"/>
                </a:lnTo>
                <a:cubicBezTo>
                  <a:pt x="78957" y="4152"/>
                  <a:pt x="74731" y="0"/>
                  <a:pt x="69520" y="0"/>
                </a:cubicBezTo>
                <a:cubicBezTo>
                  <a:pt x="64308" y="0"/>
                  <a:pt x="60082" y="4152"/>
                  <a:pt x="60082" y="9275"/>
                </a:cubicBezTo>
                <a:lnTo>
                  <a:pt x="60082" y="59048"/>
                </a:lnTo>
                <a:lnTo>
                  <a:pt x="9437" y="59048"/>
                </a:lnTo>
                <a:cubicBezTo>
                  <a:pt x="4225" y="59048"/>
                  <a:pt x="0" y="63201"/>
                  <a:pt x="0" y="68323"/>
                </a:cubicBezTo>
                <a:cubicBezTo>
                  <a:pt x="0" y="73445"/>
                  <a:pt x="4225" y="77598"/>
                  <a:pt x="9437" y="77598"/>
                </a:cubicBezTo>
                <a:lnTo>
                  <a:pt x="60082" y="77598"/>
                </a:lnTo>
                <a:lnTo>
                  <a:pt x="60082" y="127371"/>
                </a:lnTo>
                <a:cubicBezTo>
                  <a:pt x="60082" y="132493"/>
                  <a:pt x="64308" y="136646"/>
                  <a:pt x="69520" y="136646"/>
                </a:cubicBezTo>
                <a:cubicBezTo>
                  <a:pt x="74731" y="136646"/>
                  <a:pt x="78957" y="132493"/>
                  <a:pt x="78957" y="127371"/>
                </a:cubicBezTo>
                <a:lnTo>
                  <a:pt x="78957" y="77598"/>
                </a:lnTo>
                <a:lnTo>
                  <a:pt x="129602" y="77598"/>
                </a:lnTo>
                <a:cubicBezTo>
                  <a:pt x="134814" y="77598"/>
                  <a:pt x="139039" y="73445"/>
                  <a:pt x="139039" y="68323"/>
                </a:cubicBezTo>
                <a:cubicBezTo>
                  <a:pt x="139039" y="63201"/>
                  <a:pt x="134814" y="59048"/>
                  <a:pt x="129602" y="59048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7">
            <a:extLst>
              <a:ext uri="{FF2B5EF4-FFF2-40B4-BE49-F238E27FC236}">
                <a16:creationId xmlns:a16="http://schemas.microsoft.com/office/drawing/2014/main" id="{FC71CE45-EECF-4555-AD4B-1B3D0D5D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1908" y="1956458"/>
            <a:ext cx="91138" cy="89570"/>
          </a:xfrm>
          <a:custGeom>
            <a:avLst/>
            <a:gdLst>
              <a:gd name="connsiteX0" fmla="*/ 91138 w 91138"/>
              <a:gd name="connsiteY0" fmla="*/ 44785 h 89570"/>
              <a:gd name="connsiteX1" fmla="*/ 45569 w 91138"/>
              <a:gd name="connsiteY1" fmla="*/ 89570 h 89570"/>
              <a:gd name="connsiteX2" fmla="*/ 0 w 91138"/>
              <a:gd name="connsiteY2" fmla="*/ 44785 h 89570"/>
              <a:gd name="connsiteX3" fmla="*/ 45569 w 91138"/>
              <a:gd name="connsiteY3" fmla="*/ 0 h 89570"/>
              <a:gd name="connsiteX4" fmla="*/ 91138 w 91138"/>
              <a:gd name="connsiteY4" fmla="*/ 44785 h 89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89570">
                <a:moveTo>
                  <a:pt x="91138" y="44785"/>
                </a:moveTo>
                <a:cubicBezTo>
                  <a:pt x="91138" y="69519"/>
                  <a:pt x="70736" y="89570"/>
                  <a:pt x="45569" y="89570"/>
                </a:cubicBezTo>
                <a:cubicBezTo>
                  <a:pt x="20402" y="89570"/>
                  <a:pt x="0" y="69519"/>
                  <a:pt x="0" y="44785"/>
                </a:cubicBezTo>
                <a:cubicBezTo>
                  <a:pt x="0" y="20051"/>
                  <a:pt x="20402" y="0"/>
                  <a:pt x="45569" y="0"/>
                </a:cubicBezTo>
                <a:cubicBezTo>
                  <a:pt x="70736" y="0"/>
                  <a:pt x="91138" y="20051"/>
                  <a:pt x="91138" y="44785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22">
            <a:extLst>
              <a:ext uri="{FF2B5EF4-FFF2-40B4-BE49-F238E27FC236}">
                <a16:creationId xmlns:a16="http://schemas.microsoft.com/office/drawing/2014/main" id="{53AA89D1-0C70-46BB-8E35-5722A4B18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7588" y="2177021"/>
            <a:ext cx="127714" cy="125516"/>
          </a:xfrm>
          <a:custGeom>
            <a:avLst/>
            <a:gdLst>
              <a:gd name="connsiteX0" fmla="*/ 63857 w 127714"/>
              <a:gd name="connsiteY0" fmla="*/ 18549 h 125516"/>
              <a:gd name="connsiteX1" fmla="*/ 108840 w 127714"/>
              <a:gd name="connsiteY1" fmla="*/ 62758 h 125516"/>
              <a:gd name="connsiteX2" fmla="*/ 63857 w 127714"/>
              <a:gd name="connsiteY2" fmla="*/ 106967 h 125516"/>
              <a:gd name="connsiteX3" fmla="*/ 18874 w 127714"/>
              <a:gd name="connsiteY3" fmla="*/ 62758 h 125516"/>
              <a:gd name="connsiteX4" fmla="*/ 63857 w 127714"/>
              <a:gd name="connsiteY4" fmla="*/ 18549 h 125516"/>
              <a:gd name="connsiteX5" fmla="*/ 63857 w 127714"/>
              <a:gd name="connsiteY5" fmla="*/ 0 h 125516"/>
              <a:gd name="connsiteX6" fmla="*/ 0 w 127714"/>
              <a:gd name="connsiteY6" fmla="*/ 62758 h 125516"/>
              <a:gd name="connsiteX7" fmla="*/ 63857 w 127714"/>
              <a:gd name="connsiteY7" fmla="*/ 125516 h 125516"/>
              <a:gd name="connsiteX8" fmla="*/ 127714 w 127714"/>
              <a:gd name="connsiteY8" fmla="*/ 62758 h 125516"/>
              <a:gd name="connsiteX9" fmla="*/ 63857 w 127714"/>
              <a:gd name="connsiteY9" fmla="*/ 0 h 125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5516">
                <a:moveTo>
                  <a:pt x="63857" y="18549"/>
                </a:moveTo>
                <a:cubicBezTo>
                  <a:pt x="88700" y="18549"/>
                  <a:pt x="108840" y="38342"/>
                  <a:pt x="108840" y="62758"/>
                </a:cubicBezTo>
                <a:cubicBezTo>
                  <a:pt x="108840" y="87174"/>
                  <a:pt x="88700" y="106967"/>
                  <a:pt x="63857" y="106967"/>
                </a:cubicBezTo>
                <a:cubicBezTo>
                  <a:pt x="39014" y="106967"/>
                  <a:pt x="18874" y="87174"/>
                  <a:pt x="18874" y="62758"/>
                </a:cubicBezTo>
                <a:cubicBezTo>
                  <a:pt x="18898" y="38352"/>
                  <a:pt x="39024" y="18573"/>
                  <a:pt x="63857" y="18549"/>
                </a:cubicBezTo>
                <a:moveTo>
                  <a:pt x="63857" y="0"/>
                </a:moveTo>
                <a:cubicBezTo>
                  <a:pt x="28590" y="0"/>
                  <a:pt x="0" y="28098"/>
                  <a:pt x="0" y="62758"/>
                </a:cubicBezTo>
                <a:cubicBezTo>
                  <a:pt x="0" y="97418"/>
                  <a:pt x="28590" y="125516"/>
                  <a:pt x="63857" y="125516"/>
                </a:cubicBezTo>
                <a:cubicBezTo>
                  <a:pt x="99124" y="125516"/>
                  <a:pt x="127714" y="97418"/>
                  <a:pt x="127714" y="62758"/>
                </a:cubicBezTo>
                <a:cubicBezTo>
                  <a:pt x="127714" y="28098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8680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4155C20-3F0E-4576-8A0B-C345B6231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820C7-D9D2-DC65-5953-FBCC61646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30" y="1598246"/>
            <a:ext cx="4554659" cy="50348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5FD4A-E0A6-5810-A5BC-DFDFDCA232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5002" y="667973"/>
            <a:ext cx="5088498" cy="63085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Armstrong ,M. and Taylor ,S(2023)</a:t>
            </a: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Armstrong's Handbook of Human Resource Management Practice .16</a:t>
            </a:r>
            <a:r>
              <a:rPr lang="en-US" sz="1400" kern="1200" baseline="300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th</a:t>
            </a:r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ed .London: Kogan Page.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CIPD(2024) Recruitment :An Overview.</a:t>
            </a: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Available at :https://www.cipd.org/uk/knowledge/factsheets/recruitment-factsheet/(Accessed 3July 2026).</a:t>
            </a:r>
          </a:p>
          <a:p>
            <a:endParaRPr lang="en-US" sz="1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Dessler ,G (2020)Human Resource</a:t>
            </a:r>
          </a:p>
          <a:p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Management.16</a:t>
            </a:r>
            <a:r>
              <a:rPr lang="en-US" sz="1400" kern="1200" baseline="300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th</a:t>
            </a:r>
            <a:r>
              <a:rPr lang="en-US" sz="1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ed. Harlow: Pearson .</a:t>
            </a:r>
          </a:p>
          <a:p>
            <a:endParaRPr lang="en-US" sz="21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Ford, J.D., 1999. Organizational change as shifting conversations.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Journal of Organizational Change Management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12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(6), pp.480-500 </a:t>
            </a:r>
            <a:endParaRPr lang="en-GB" sz="1400" kern="1200" dirty="0">
              <a:solidFill>
                <a:schemeClr val="bg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  </a:t>
            </a:r>
          </a:p>
          <a:p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Wakelin, K.J., McAra-Couper, J. and Fleming, T., 2024. Using an online platform for conducting face-to-face interviews.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International journal of qualitative methods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23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p.16094069241234183.</a:t>
            </a:r>
            <a:endParaRPr lang="en-US" sz="1400" dirty="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21">
            <a:extLst>
              <a:ext uri="{FF2B5EF4-FFF2-40B4-BE49-F238E27FC236}">
                <a16:creationId xmlns:a16="http://schemas.microsoft.com/office/drawing/2014/main" id="{0BAEB82B-9A6B-4982-B56B-7529C6EA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3128" y="1731109"/>
            <a:ext cx="139039" cy="136646"/>
          </a:xfrm>
          <a:custGeom>
            <a:avLst/>
            <a:gdLst>
              <a:gd name="connsiteX0" fmla="*/ 129602 w 139039"/>
              <a:gd name="connsiteY0" fmla="*/ 59048 h 136646"/>
              <a:gd name="connsiteX1" fmla="*/ 78957 w 139039"/>
              <a:gd name="connsiteY1" fmla="*/ 59048 h 136646"/>
              <a:gd name="connsiteX2" fmla="*/ 78957 w 139039"/>
              <a:gd name="connsiteY2" fmla="*/ 9275 h 136646"/>
              <a:gd name="connsiteX3" fmla="*/ 69520 w 139039"/>
              <a:gd name="connsiteY3" fmla="*/ 0 h 136646"/>
              <a:gd name="connsiteX4" fmla="*/ 60082 w 139039"/>
              <a:gd name="connsiteY4" fmla="*/ 9275 h 136646"/>
              <a:gd name="connsiteX5" fmla="*/ 60082 w 139039"/>
              <a:gd name="connsiteY5" fmla="*/ 59048 h 136646"/>
              <a:gd name="connsiteX6" fmla="*/ 9437 w 139039"/>
              <a:gd name="connsiteY6" fmla="*/ 59048 h 136646"/>
              <a:gd name="connsiteX7" fmla="*/ 0 w 139039"/>
              <a:gd name="connsiteY7" fmla="*/ 68323 h 136646"/>
              <a:gd name="connsiteX8" fmla="*/ 9437 w 139039"/>
              <a:gd name="connsiteY8" fmla="*/ 77598 h 136646"/>
              <a:gd name="connsiteX9" fmla="*/ 60082 w 139039"/>
              <a:gd name="connsiteY9" fmla="*/ 77598 h 136646"/>
              <a:gd name="connsiteX10" fmla="*/ 60082 w 139039"/>
              <a:gd name="connsiteY10" fmla="*/ 127371 h 136646"/>
              <a:gd name="connsiteX11" fmla="*/ 69520 w 139039"/>
              <a:gd name="connsiteY11" fmla="*/ 136646 h 136646"/>
              <a:gd name="connsiteX12" fmla="*/ 78957 w 139039"/>
              <a:gd name="connsiteY12" fmla="*/ 127371 h 136646"/>
              <a:gd name="connsiteX13" fmla="*/ 78957 w 139039"/>
              <a:gd name="connsiteY13" fmla="*/ 77598 h 136646"/>
              <a:gd name="connsiteX14" fmla="*/ 129602 w 139039"/>
              <a:gd name="connsiteY14" fmla="*/ 77598 h 136646"/>
              <a:gd name="connsiteX15" fmla="*/ 139039 w 139039"/>
              <a:gd name="connsiteY15" fmla="*/ 68323 h 136646"/>
              <a:gd name="connsiteX16" fmla="*/ 129602 w 139039"/>
              <a:gd name="connsiteY16" fmla="*/ 59048 h 136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6646">
                <a:moveTo>
                  <a:pt x="129602" y="59048"/>
                </a:moveTo>
                <a:lnTo>
                  <a:pt x="78957" y="59048"/>
                </a:lnTo>
                <a:lnTo>
                  <a:pt x="78957" y="9275"/>
                </a:lnTo>
                <a:cubicBezTo>
                  <a:pt x="78957" y="4152"/>
                  <a:pt x="74731" y="0"/>
                  <a:pt x="69520" y="0"/>
                </a:cubicBezTo>
                <a:cubicBezTo>
                  <a:pt x="64308" y="0"/>
                  <a:pt x="60082" y="4152"/>
                  <a:pt x="60082" y="9275"/>
                </a:cubicBezTo>
                <a:lnTo>
                  <a:pt x="60082" y="59048"/>
                </a:lnTo>
                <a:lnTo>
                  <a:pt x="9437" y="59048"/>
                </a:lnTo>
                <a:cubicBezTo>
                  <a:pt x="4225" y="59048"/>
                  <a:pt x="0" y="63201"/>
                  <a:pt x="0" y="68323"/>
                </a:cubicBezTo>
                <a:cubicBezTo>
                  <a:pt x="0" y="73445"/>
                  <a:pt x="4225" y="77598"/>
                  <a:pt x="9437" y="77598"/>
                </a:cubicBezTo>
                <a:lnTo>
                  <a:pt x="60082" y="77598"/>
                </a:lnTo>
                <a:lnTo>
                  <a:pt x="60082" y="127371"/>
                </a:lnTo>
                <a:cubicBezTo>
                  <a:pt x="60082" y="132493"/>
                  <a:pt x="64308" y="136646"/>
                  <a:pt x="69520" y="136646"/>
                </a:cubicBezTo>
                <a:cubicBezTo>
                  <a:pt x="74731" y="136646"/>
                  <a:pt x="78957" y="132493"/>
                  <a:pt x="78957" y="127371"/>
                </a:cubicBezTo>
                <a:lnTo>
                  <a:pt x="78957" y="77598"/>
                </a:lnTo>
                <a:lnTo>
                  <a:pt x="129602" y="77598"/>
                </a:lnTo>
                <a:cubicBezTo>
                  <a:pt x="134814" y="77598"/>
                  <a:pt x="139039" y="73445"/>
                  <a:pt x="139039" y="68323"/>
                </a:cubicBezTo>
                <a:cubicBezTo>
                  <a:pt x="139039" y="63201"/>
                  <a:pt x="134814" y="59048"/>
                  <a:pt x="129602" y="59048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7">
            <a:extLst>
              <a:ext uri="{FF2B5EF4-FFF2-40B4-BE49-F238E27FC236}">
                <a16:creationId xmlns:a16="http://schemas.microsoft.com/office/drawing/2014/main" id="{FC71CE45-EECF-4555-AD4B-1B3D0D5D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1908" y="1956458"/>
            <a:ext cx="91138" cy="89570"/>
          </a:xfrm>
          <a:custGeom>
            <a:avLst/>
            <a:gdLst>
              <a:gd name="connsiteX0" fmla="*/ 91138 w 91138"/>
              <a:gd name="connsiteY0" fmla="*/ 44785 h 89570"/>
              <a:gd name="connsiteX1" fmla="*/ 45569 w 91138"/>
              <a:gd name="connsiteY1" fmla="*/ 89570 h 89570"/>
              <a:gd name="connsiteX2" fmla="*/ 0 w 91138"/>
              <a:gd name="connsiteY2" fmla="*/ 44785 h 89570"/>
              <a:gd name="connsiteX3" fmla="*/ 45569 w 91138"/>
              <a:gd name="connsiteY3" fmla="*/ 0 h 89570"/>
              <a:gd name="connsiteX4" fmla="*/ 91138 w 91138"/>
              <a:gd name="connsiteY4" fmla="*/ 44785 h 89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89570">
                <a:moveTo>
                  <a:pt x="91138" y="44785"/>
                </a:moveTo>
                <a:cubicBezTo>
                  <a:pt x="91138" y="69519"/>
                  <a:pt x="70736" y="89570"/>
                  <a:pt x="45569" y="89570"/>
                </a:cubicBezTo>
                <a:cubicBezTo>
                  <a:pt x="20402" y="89570"/>
                  <a:pt x="0" y="69519"/>
                  <a:pt x="0" y="44785"/>
                </a:cubicBezTo>
                <a:cubicBezTo>
                  <a:pt x="0" y="20051"/>
                  <a:pt x="20402" y="0"/>
                  <a:pt x="45569" y="0"/>
                </a:cubicBezTo>
                <a:cubicBezTo>
                  <a:pt x="70736" y="0"/>
                  <a:pt x="91138" y="20051"/>
                  <a:pt x="91138" y="44785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22">
            <a:extLst>
              <a:ext uri="{FF2B5EF4-FFF2-40B4-BE49-F238E27FC236}">
                <a16:creationId xmlns:a16="http://schemas.microsoft.com/office/drawing/2014/main" id="{53AA89D1-0C70-46BB-8E35-5722A4B18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7588" y="2177021"/>
            <a:ext cx="127714" cy="125516"/>
          </a:xfrm>
          <a:custGeom>
            <a:avLst/>
            <a:gdLst>
              <a:gd name="connsiteX0" fmla="*/ 63857 w 127714"/>
              <a:gd name="connsiteY0" fmla="*/ 18549 h 125516"/>
              <a:gd name="connsiteX1" fmla="*/ 108840 w 127714"/>
              <a:gd name="connsiteY1" fmla="*/ 62758 h 125516"/>
              <a:gd name="connsiteX2" fmla="*/ 63857 w 127714"/>
              <a:gd name="connsiteY2" fmla="*/ 106967 h 125516"/>
              <a:gd name="connsiteX3" fmla="*/ 18874 w 127714"/>
              <a:gd name="connsiteY3" fmla="*/ 62758 h 125516"/>
              <a:gd name="connsiteX4" fmla="*/ 63857 w 127714"/>
              <a:gd name="connsiteY4" fmla="*/ 18549 h 125516"/>
              <a:gd name="connsiteX5" fmla="*/ 63857 w 127714"/>
              <a:gd name="connsiteY5" fmla="*/ 0 h 125516"/>
              <a:gd name="connsiteX6" fmla="*/ 0 w 127714"/>
              <a:gd name="connsiteY6" fmla="*/ 62758 h 125516"/>
              <a:gd name="connsiteX7" fmla="*/ 63857 w 127714"/>
              <a:gd name="connsiteY7" fmla="*/ 125516 h 125516"/>
              <a:gd name="connsiteX8" fmla="*/ 127714 w 127714"/>
              <a:gd name="connsiteY8" fmla="*/ 62758 h 125516"/>
              <a:gd name="connsiteX9" fmla="*/ 63857 w 127714"/>
              <a:gd name="connsiteY9" fmla="*/ 0 h 125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5516">
                <a:moveTo>
                  <a:pt x="63857" y="18549"/>
                </a:moveTo>
                <a:cubicBezTo>
                  <a:pt x="88700" y="18549"/>
                  <a:pt x="108840" y="38342"/>
                  <a:pt x="108840" y="62758"/>
                </a:cubicBezTo>
                <a:cubicBezTo>
                  <a:pt x="108840" y="87174"/>
                  <a:pt x="88700" y="106967"/>
                  <a:pt x="63857" y="106967"/>
                </a:cubicBezTo>
                <a:cubicBezTo>
                  <a:pt x="39014" y="106967"/>
                  <a:pt x="18874" y="87174"/>
                  <a:pt x="18874" y="62758"/>
                </a:cubicBezTo>
                <a:cubicBezTo>
                  <a:pt x="18898" y="38352"/>
                  <a:pt x="39024" y="18573"/>
                  <a:pt x="63857" y="18549"/>
                </a:cubicBezTo>
                <a:moveTo>
                  <a:pt x="63857" y="0"/>
                </a:moveTo>
                <a:cubicBezTo>
                  <a:pt x="28590" y="0"/>
                  <a:pt x="0" y="28098"/>
                  <a:pt x="0" y="62758"/>
                </a:cubicBezTo>
                <a:cubicBezTo>
                  <a:pt x="0" y="97418"/>
                  <a:pt x="28590" y="125516"/>
                  <a:pt x="63857" y="125516"/>
                </a:cubicBezTo>
                <a:cubicBezTo>
                  <a:pt x="99124" y="125516"/>
                  <a:pt x="127714" y="97418"/>
                  <a:pt x="127714" y="62758"/>
                </a:cubicBezTo>
                <a:cubicBezTo>
                  <a:pt x="127714" y="28098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862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9" ma:contentTypeDescription="Create a new document." ma:contentTypeScope="" ma:versionID="04146b282ab643c42e5b25fe1360c18e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72da8b8848bd3ea4b68627ac1941c0fc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60B94CB-5CEF-43A1-9E7C-78C1B40A9F3C}">
  <ds:schemaRefs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04d956d8-1ffd-4dba-87ce-03f615e16f58"/>
    <ds:schemaRef ds:uri="http://purl.org/dc/dcmitype/"/>
    <ds:schemaRef ds:uri="http://purl.org/dc/terms/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1F72FD4F-9EC9-4976-AF41-B7F265FB389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568E964-2694-46F3-92DC-347A638501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808</Words>
  <Application>Microsoft Office PowerPoint</Application>
  <PresentationFormat>Widescreen</PresentationFormat>
  <Paragraphs>203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Arial Nova</vt:lpstr>
      <vt:lpstr>Office Theme</vt:lpstr>
      <vt:lpstr>Recruitment and Selection During Organisational Transformation: TK Max</vt:lpstr>
      <vt:lpstr>Table Of Contents</vt:lpstr>
      <vt:lpstr>Introduction to TK Maxx and Transformation</vt:lpstr>
      <vt:lpstr>Recruitment Process Overview</vt:lpstr>
      <vt:lpstr>Job Analysis</vt:lpstr>
      <vt:lpstr> Job Description</vt:lpstr>
      <vt:lpstr>Person Specification &amp; Advertisement Platforms</vt:lpstr>
      <vt:lpstr>Recruitment Advertising Platforms Used by TK Maxx   </vt:lpstr>
      <vt:lpstr>Structured Interviews </vt:lpstr>
      <vt:lpstr>Competency Based Interviews</vt:lpstr>
      <vt:lpstr>Assessment Centre Interviews </vt:lpstr>
      <vt:lpstr>Questioning Techniques</vt:lpstr>
      <vt:lpstr>Face to Face Vs Virtual Interviews</vt:lpstr>
      <vt:lpstr>Recommendations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Maria Codrina Stanciu (2438025)</dc:creator>
  <cp:lastModifiedBy>Ana Maria Codrina Stanciu (2438025)</cp:lastModifiedBy>
  <cp:revision>1</cp:revision>
  <dcterms:created xsi:type="dcterms:W3CDTF">2026-06-21T11:27:02Z</dcterms:created>
  <dcterms:modified xsi:type="dcterms:W3CDTF">2026-07-12T10:34:52Z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