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3"/>
  </p:notesMasterIdLst>
  <p:handoutMasterIdLst>
    <p:handoutMasterId r:id="rId14"/>
  </p:handoutMasterIdLst>
  <p:sldIdLst>
    <p:sldId id="256" r:id="rId2"/>
    <p:sldId id="324" r:id="rId3"/>
    <p:sldId id="323" r:id="rId4"/>
    <p:sldId id="325" r:id="rId5"/>
    <p:sldId id="326" r:id="rId6"/>
    <p:sldId id="327" r:id="rId7"/>
    <p:sldId id="328" r:id="rId8"/>
    <p:sldId id="334" r:id="rId9"/>
    <p:sldId id="329" r:id="rId10"/>
    <p:sldId id="335" r:id="rId11"/>
    <p:sldId id="322" r:id="rId12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2" autoAdjust="0"/>
    <p:restoredTop sz="94650" autoAdjust="0"/>
  </p:normalViewPr>
  <p:slideViewPr>
    <p:cSldViewPr>
      <p:cViewPr varScale="1">
        <p:scale>
          <a:sx n="69" d="100"/>
          <a:sy n="69" d="100"/>
        </p:scale>
        <p:origin x="54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2 – The Five Main Ingredients of UX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	</a:t>
            </a:r>
            <a:r>
              <a:rPr lang="is-IS" sz="2400" dirty="0" smtClean="0"/>
              <a:t>	Part 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UXD is an engineering discipline – </a:t>
            </a:r>
            <a:r>
              <a:rPr lang="en-GB" dirty="0" smtClean="0"/>
              <a:t>it solves problems rather than discovering things about the physical world</a:t>
            </a:r>
          </a:p>
          <a:p>
            <a:endParaRPr lang="en-GB" dirty="0" smtClean="0"/>
          </a:p>
          <a:p>
            <a:r>
              <a:rPr lang="en-GB" dirty="0" smtClean="0"/>
              <a:t>The process of UXD is an engineering process</a:t>
            </a:r>
          </a:p>
          <a:p>
            <a:pPr lvl="1"/>
            <a:r>
              <a:rPr lang="en-GB" dirty="0" smtClean="0"/>
              <a:t>Research </a:t>
            </a:r>
            <a:r>
              <a:rPr lang="en-GB" dirty="0"/>
              <a:t>the </a:t>
            </a:r>
            <a:r>
              <a:rPr lang="en-GB" dirty="0" smtClean="0"/>
              <a:t>users</a:t>
            </a:r>
          </a:p>
          <a:p>
            <a:pPr lvl="1"/>
            <a:r>
              <a:rPr lang="en-GB" dirty="0" smtClean="0"/>
              <a:t>Develop </a:t>
            </a:r>
            <a:r>
              <a:rPr lang="en-GB" dirty="0"/>
              <a:t>solutions to solve the users’ </a:t>
            </a:r>
            <a:r>
              <a:rPr lang="en-GB" dirty="0" smtClean="0"/>
              <a:t>problems</a:t>
            </a:r>
          </a:p>
          <a:p>
            <a:pPr lvl="1"/>
            <a:r>
              <a:rPr lang="en-GB" dirty="0"/>
              <a:t>B</a:t>
            </a:r>
            <a:r>
              <a:rPr lang="en-GB" dirty="0" smtClean="0"/>
              <a:t>uild </a:t>
            </a:r>
            <a:r>
              <a:rPr lang="en-GB" dirty="0"/>
              <a:t>these </a:t>
            </a:r>
            <a:r>
              <a:rPr lang="en-GB" dirty="0" smtClean="0"/>
              <a:t>solutions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easure </a:t>
            </a:r>
            <a:r>
              <a:rPr lang="en-GB" dirty="0"/>
              <a:t>the effects they have in the real </a:t>
            </a:r>
            <a:r>
              <a:rPr lang="en-GB" dirty="0" smtClean="0"/>
              <a:t>world</a:t>
            </a:r>
          </a:p>
          <a:p>
            <a:pPr lvl="1"/>
            <a:r>
              <a:rPr lang="en-GB" dirty="0" smtClean="0"/>
              <a:t>Repeat to improve…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UXD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278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I</a:t>
            </a:r>
            <a:r>
              <a:rPr lang="en-GB" dirty="0" smtClean="0"/>
              <a:t>n general this course will follow the process of UXD, but there are 5 overarching topics that should be considered at all times</a:t>
            </a:r>
          </a:p>
          <a:p>
            <a:pPr lvl="1"/>
            <a:r>
              <a:rPr lang="en-GB" dirty="0" smtClean="0"/>
              <a:t>Psychology – both the users’ and your own</a:t>
            </a:r>
          </a:p>
          <a:p>
            <a:pPr lvl="1"/>
            <a:r>
              <a:rPr lang="en-GB" dirty="0" smtClean="0"/>
              <a:t>Usability – how easy it is to use</a:t>
            </a:r>
          </a:p>
          <a:p>
            <a:pPr lvl="1"/>
            <a:r>
              <a:rPr lang="en-GB" dirty="0" smtClean="0"/>
              <a:t>Design – how well it works, not how good it looks</a:t>
            </a:r>
          </a:p>
          <a:p>
            <a:pPr lvl="1"/>
            <a:r>
              <a:rPr lang="en-GB" dirty="0" smtClean="0"/>
              <a:t>Copywriting – accurate and useful information</a:t>
            </a:r>
          </a:p>
          <a:p>
            <a:pPr lvl="1"/>
            <a:r>
              <a:rPr lang="en-GB" dirty="0" smtClean="0"/>
              <a:t>Analysis – using data to improve your system</a:t>
            </a:r>
          </a:p>
          <a:p>
            <a:pPr lvl="1"/>
            <a:endParaRPr lang="en-GB" dirty="0"/>
          </a:p>
          <a:p>
            <a:r>
              <a:rPr lang="en-GB" dirty="0" smtClean="0"/>
              <a:t>Each of these generate a set of questions you should ask yourself when designing a UX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5 Main Ingredients of UX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8577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Ask yourself</a:t>
            </a:r>
          </a:p>
          <a:p>
            <a:pPr lvl="1"/>
            <a:r>
              <a:rPr lang="en-GB" dirty="0" smtClean="0"/>
              <a:t>What is the user’s motivation?</a:t>
            </a:r>
          </a:p>
          <a:p>
            <a:pPr lvl="1"/>
            <a:r>
              <a:rPr lang="en-GB" dirty="0" smtClean="0"/>
              <a:t>How does this make them feel?</a:t>
            </a:r>
          </a:p>
          <a:p>
            <a:pPr lvl="1"/>
            <a:r>
              <a:rPr lang="en-GB" dirty="0" smtClean="0"/>
              <a:t>How much work are they prepared to do?</a:t>
            </a:r>
          </a:p>
          <a:p>
            <a:pPr lvl="1"/>
            <a:r>
              <a:rPr lang="en-GB" dirty="0" smtClean="0"/>
              <a:t>What habits does this create if they do it again and again?</a:t>
            </a:r>
          </a:p>
          <a:p>
            <a:pPr lvl="1"/>
            <a:r>
              <a:rPr lang="en-GB" dirty="0" smtClean="0"/>
              <a:t>What do they expect when they click this?</a:t>
            </a:r>
          </a:p>
          <a:p>
            <a:pPr lvl="1"/>
            <a:r>
              <a:rPr lang="en-GB" dirty="0" smtClean="0"/>
              <a:t>Are you assuming that they know something they haven’t learned yet?</a:t>
            </a:r>
          </a:p>
          <a:p>
            <a:pPr lvl="1"/>
            <a:r>
              <a:rPr lang="en-GB" dirty="0" smtClean="0"/>
              <a:t>Is this something they want to do again? Why? How often?</a:t>
            </a:r>
          </a:p>
          <a:p>
            <a:pPr lvl="1"/>
            <a:r>
              <a:rPr lang="en-GB" dirty="0" smtClean="0"/>
              <a:t>Are you thinking of the user’s wants and needs or your own?</a:t>
            </a:r>
          </a:p>
          <a:p>
            <a:pPr lvl="1"/>
            <a:r>
              <a:rPr lang="en-GB" dirty="0" smtClean="0"/>
              <a:t>How are you rewarding good behaviour?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117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Answer the questions below based on your current understanding and experience of Ingress and </a:t>
            </a:r>
            <a:r>
              <a:rPr lang="en-GB" dirty="0"/>
              <a:t>Pokémon </a:t>
            </a:r>
            <a:r>
              <a:rPr lang="en-GB" dirty="0" smtClean="0"/>
              <a:t>Go</a:t>
            </a:r>
          </a:p>
          <a:p>
            <a:pPr lvl="1"/>
            <a:r>
              <a:rPr lang="en-GB" sz="2200" dirty="0"/>
              <a:t>What is the user’s motivation?</a:t>
            </a:r>
          </a:p>
          <a:p>
            <a:pPr lvl="1"/>
            <a:r>
              <a:rPr lang="en-GB" sz="2200" dirty="0"/>
              <a:t>How does this make them feel?</a:t>
            </a:r>
          </a:p>
          <a:p>
            <a:pPr lvl="1"/>
            <a:r>
              <a:rPr lang="en-GB" sz="2200" dirty="0"/>
              <a:t>How much work are they </a:t>
            </a:r>
            <a:r>
              <a:rPr lang="en-GB" sz="2200" dirty="0" smtClean="0"/>
              <a:t>expected to </a:t>
            </a:r>
            <a:r>
              <a:rPr lang="en-GB" sz="2200" dirty="0"/>
              <a:t>do?</a:t>
            </a:r>
          </a:p>
          <a:p>
            <a:pPr lvl="1"/>
            <a:r>
              <a:rPr lang="en-GB" sz="2200" dirty="0"/>
              <a:t>What habits does this create if they do it again and again?</a:t>
            </a:r>
          </a:p>
          <a:p>
            <a:pPr lvl="1"/>
            <a:r>
              <a:rPr lang="en-GB" sz="2200" dirty="0"/>
              <a:t>What do they expect when they </a:t>
            </a:r>
            <a:r>
              <a:rPr lang="en-GB" sz="2200" dirty="0" smtClean="0"/>
              <a:t>access the site?</a:t>
            </a:r>
            <a:endParaRPr lang="en-GB" sz="2200" dirty="0"/>
          </a:p>
          <a:p>
            <a:pPr lvl="1"/>
            <a:r>
              <a:rPr lang="en-GB" sz="2200" dirty="0"/>
              <a:t>Are </a:t>
            </a:r>
            <a:r>
              <a:rPr lang="en-GB" sz="2200" dirty="0" smtClean="0"/>
              <a:t>users given enough information to use the system effectively from the start?</a:t>
            </a:r>
            <a:endParaRPr lang="en-GB" sz="2200" dirty="0"/>
          </a:p>
          <a:p>
            <a:pPr lvl="1"/>
            <a:r>
              <a:rPr lang="en-GB" sz="2200" dirty="0"/>
              <a:t>Is this something </a:t>
            </a:r>
            <a:r>
              <a:rPr lang="en-GB" sz="2200" dirty="0" smtClean="0"/>
              <a:t>users want </a:t>
            </a:r>
            <a:r>
              <a:rPr lang="en-GB" sz="2200" dirty="0"/>
              <a:t>to do again? Why? How often?</a:t>
            </a:r>
          </a:p>
          <a:p>
            <a:pPr lvl="1"/>
            <a:r>
              <a:rPr lang="en-GB" sz="2200" dirty="0"/>
              <a:t>Are </a:t>
            </a:r>
            <a:r>
              <a:rPr lang="en-GB" sz="2200" dirty="0" smtClean="0"/>
              <a:t>Ingress/Pokémon Go thinking </a:t>
            </a:r>
            <a:r>
              <a:rPr lang="en-GB" sz="2200" dirty="0"/>
              <a:t>of the user’s wants and needs or </a:t>
            </a:r>
            <a:r>
              <a:rPr lang="en-GB" sz="2200" dirty="0" smtClean="0"/>
              <a:t>their own profits?</a:t>
            </a:r>
            <a:endParaRPr lang="en-GB" sz="2200" dirty="0"/>
          </a:p>
          <a:p>
            <a:pPr lvl="1"/>
            <a:r>
              <a:rPr lang="en-GB" sz="2200" dirty="0"/>
              <a:t>How are Ingress/Pokémon </a:t>
            </a:r>
            <a:r>
              <a:rPr lang="en-GB" sz="2200" dirty="0" smtClean="0"/>
              <a:t>Go defining and rewarding </a:t>
            </a:r>
            <a:r>
              <a:rPr lang="en-GB" sz="2200" dirty="0"/>
              <a:t>good behaviour</a:t>
            </a:r>
            <a:r>
              <a:rPr lang="en-GB" sz="2200" dirty="0" smtClean="0"/>
              <a:t>?</a:t>
            </a:r>
            <a:endParaRPr lang="en-GB" sz="2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288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Ask yourself</a:t>
            </a:r>
          </a:p>
          <a:p>
            <a:pPr lvl="1"/>
            <a:r>
              <a:rPr lang="en-GB" sz="2200" dirty="0" smtClean="0"/>
              <a:t>Could you get the job done with less input from the user?</a:t>
            </a:r>
          </a:p>
          <a:p>
            <a:pPr lvl="1"/>
            <a:r>
              <a:rPr lang="en-GB" sz="2200" dirty="0" smtClean="0"/>
              <a:t>Are there any user mistakes you could prevent?</a:t>
            </a:r>
          </a:p>
          <a:p>
            <a:pPr lvl="1"/>
            <a:r>
              <a:rPr lang="en-GB" sz="2200" dirty="0" smtClean="0"/>
              <a:t>Are you being clear and direct or is this a little too clever?</a:t>
            </a:r>
          </a:p>
          <a:p>
            <a:pPr lvl="1"/>
            <a:r>
              <a:rPr lang="en-GB" sz="2200" dirty="0" smtClean="0"/>
              <a:t>Are things easy to find (good), hard to miss (better), or subconsciously expected (best)?</a:t>
            </a:r>
          </a:p>
          <a:p>
            <a:pPr lvl="1"/>
            <a:r>
              <a:rPr lang="en-GB" sz="2200" dirty="0" smtClean="0"/>
              <a:t>Are you working with the user’s assumptions or against them?</a:t>
            </a:r>
          </a:p>
          <a:p>
            <a:pPr lvl="1"/>
            <a:r>
              <a:rPr lang="en-GB" sz="2200" dirty="0" smtClean="0"/>
              <a:t>Have you provided everything the user needs to know?</a:t>
            </a:r>
          </a:p>
          <a:p>
            <a:pPr lvl="1"/>
            <a:r>
              <a:rPr lang="en-GB" sz="2200" dirty="0" smtClean="0"/>
              <a:t>Could you solve this just as well by doing something more common?</a:t>
            </a:r>
          </a:p>
          <a:p>
            <a:pPr lvl="1"/>
            <a:r>
              <a:rPr lang="en-GB" sz="2200" dirty="0" smtClean="0"/>
              <a:t>Are you basing your decisions on your own logic or on the user’s intuition? How do you know?</a:t>
            </a:r>
          </a:p>
          <a:p>
            <a:pPr lvl="1"/>
            <a:r>
              <a:rPr lang="en-GB" sz="2200" dirty="0" smtClean="0"/>
              <a:t>If the user doesn’t read all of the instructions, does it still work/make sense?</a:t>
            </a:r>
            <a:endParaRPr lang="en-GB" sz="2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543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Answer the questions below based on your current understanding and experience of </a:t>
            </a:r>
            <a:r>
              <a:rPr lang="en-GB" dirty="0" smtClean="0"/>
              <a:t>Ingress </a:t>
            </a:r>
            <a:r>
              <a:rPr lang="en-GB" dirty="0"/>
              <a:t>and Pokémon </a:t>
            </a:r>
            <a:r>
              <a:rPr lang="en-GB" dirty="0" smtClean="0"/>
              <a:t>Go</a:t>
            </a:r>
            <a:endParaRPr lang="en-GB" dirty="0"/>
          </a:p>
          <a:p>
            <a:pPr lvl="1"/>
            <a:r>
              <a:rPr lang="en-GB" sz="2200" dirty="0" smtClean="0"/>
              <a:t>Could </a:t>
            </a:r>
            <a:r>
              <a:rPr lang="en-GB" sz="2200" dirty="0"/>
              <a:t>you </a:t>
            </a:r>
            <a:r>
              <a:rPr lang="en-GB" sz="2200" dirty="0" smtClean="0"/>
              <a:t>use the system with </a:t>
            </a:r>
            <a:r>
              <a:rPr lang="en-GB" sz="2200" dirty="0"/>
              <a:t>less input from the user?</a:t>
            </a:r>
          </a:p>
          <a:p>
            <a:pPr lvl="1"/>
            <a:r>
              <a:rPr lang="en-GB" sz="2200" dirty="0"/>
              <a:t>Are there any user mistakes you could prevent?</a:t>
            </a:r>
          </a:p>
          <a:p>
            <a:pPr lvl="1"/>
            <a:r>
              <a:rPr lang="en-GB" sz="2200" dirty="0"/>
              <a:t>Are </a:t>
            </a:r>
            <a:r>
              <a:rPr lang="en-GB" sz="2200" dirty="0" smtClean="0"/>
              <a:t>all interactions clear </a:t>
            </a:r>
            <a:r>
              <a:rPr lang="en-GB" sz="2200" dirty="0"/>
              <a:t>and direct or is this a little too clever?</a:t>
            </a:r>
          </a:p>
          <a:p>
            <a:pPr lvl="1"/>
            <a:r>
              <a:rPr lang="en-GB" sz="2200" dirty="0"/>
              <a:t>Are </a:t>
            </a:r>
            <a:r>
              <a:rPr lang="en-GB" sz="2200" dirty="0" smtClean="0"/>
              <a:t>controls and information easy </a:t>
            </a:r>
            <a:r>
              <a:rPr lang="en-GB" sz="2200" dirty="0"/>
              <a:t>to find (good), hard to miss (better), or subconsciously expected (best)?</a:t>
            </a:r>
          </a:p>
          <a:p>
            <a:pPr lvl="1"/>
            <a:r>
              <a:rPr lang="en-GB" sz="2200" dirty="0"/>
              <a:t>Are Ingress/Pokémon </a:t>
            </a:r>
            <a:r>
              <a:rPr lang="en-GB" sz="2200" dirty="0" smtClean="0"/>
              <a:t>Go working </a:t>
            </a:r>
            <a:r>
              <a:rPr lang="en-GB" sz="2200" dirty="0"/>
              <a:t>with the user’s assumptions or against them?</a:t>
            </a:r>
          </a:p>
          <a:p>
            <a:pPr lvl="1"/>
            <a:r>
              <a:rPr lang="en-GB" sz="2200" dirty="0"/>
              <a:t>Have </a:t>
            </a:r>
            <a:r>
              <a:rPr lang="en-GB" sz="2200" dirty="0" smtClean="0"/>
              <a:t>Ingress/</a:t>
            </a:r>
            <a:r>
              <a:rPr lang="en-GB" sz="2200" dirty="0"/>
              <a:t>Pokémon</a:t>
            </a:r>
            <a:r>
              <a:rPr lang="en-GB" sz="2200" dirty="0" smtClean="0"/>
              <a:t> Go </a:t>
            </a:r>
            <a:r>
              <a:rPr lang="en-GB" sz="2200" dirty="0"/>
              <a:t>provided everything the user needs to know?</a:t>
            </a:r>
          </a:p>
          <a:p>
            <a:pPr lvl="1"/>
            <a:r>
              <a:rPr lang="en-GB" sz="2200" dirty="0"/>
              <a:t>Could </a:t>
            </a:r>
            <a:r>
              <a:rPr lang="en-GB" sz="2200" dirty="0" smtClean="0"/>
              <a:t>any controls be replaced with simpler ones?</a:t>
            </a:r>
            <a:endParaRPr lang="en-GB" sz="2200" dirty="0"/>
          </a:p>
          <a:p>
            <a:pPr lvl="1"/>
            <a:r>
              <a:rPr lang="en-GB" sz="2200" dirty="0"/>
              <a:t>Are </a:t>
            </a:r>
            <a:r>
              <a:rPr lang="en-GB" sz="2200" dirty="0" smtClean="0"/>
              <a:t>there any design decisions that just don’t make sense to you?</a:t>
            </a:r>
            <a:endParaRPr lang="en-GB" sz="2200" dirty="0"/>
          </a:p>
          <a:p>
            <a:pPr lvl="1"/>
            <a:r>
              <a:rPr lang="en-GB" sz="2200" dirty="0"/>
              <a:t>If the </a:t>
            </a:r>
            <a:r>
              <a:rPr lang="en-GB" sz="2200" dirty="0" smtClean="0"/>
              <a:t>user doesn’t </a:t>
            </a:r>
            <a:r>
              <a:rPr lang="en-GB" sz="2200" dirty="0"/>
              <a:t>read all of the instructions, does it still work/make sense</a:t>
            </a:r>
            <a:r>
              <a:rPr lang="en-GB" sz="2200" dirty="0" smtClean="0"/>
              <a:t>? How easy is it to pick up again after not accessing the site for a while?</a:t>
            </a:r>
            <a:endParaRPr lang="en-GB" sz="2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39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Ask yourself</a:t>
            </a:r>
          </a:p>
          <a:p>
            <a:pPr lvl="1"/>
            <a:r>
              <a:rPr lang="en-GB" dirty="0" smtClean="0"/>
              <a:t>Do users think it looks good? Do they trust it immediately?</a:t>
            </a:r>
          </a:p>
          <a:p>
            <a:pPr lvl="1"/>
            <a:r>
              <a:rPr lang="en-GB" dirty="0" smtClean="0"/>
              <a:t>Does it communicate the purpose and function without words?</a:t>
            </a:r>
          </a:p>
          <a:p>
            <a:pPr lvl="1"/>
            <a:r>
              <a:rPr lang="en-GB" dirty="0" smtClean="0"/>
              <a:t>Does it represent the brand? Does it all feel like the same site?</a:t>
            </a:r>
          </a:p>
          <a:p>
            <a:pPr lvl="1"/>
            <a:r>
              <a:rPr lang="en-GB" dirty="0" smtClean="0"/>
              <a:t>Does the design lead the user’s eyes to the right places? How do you know?</a:t>
            </a:r>
          </a:p>
          <a:p>
            <a:pPr lvl="1"/>
            <a:r>
              <a:rPr lang="en-GB" dirty="0" smtClean="0"/>
              <a:t>Do the colours, shapes, and typography help people find what they want and improve usability of the details?</a:t>
            </a:r>
          </a:p>
          <a:p>
            <a:pPr lvl="1"/>
            <a:r>
              <a:rPr lang="en-GB" dirty="0" smtClean="0"/>
              <a:t>Do clickable things look different than normal things?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754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Answer the questions below based on your current understanding and experience of </a:t>
            </a:r>
            <a:r>
              <a:rPr lang="en-GB" dirty="0" smtClean="0"/>
              <a:t>Ingress </a:t>
            </a:r>
            <a:r>
              <a:rPr lang="en-GB" dirty="0"/>
              <a:t>and Pokémon </a:t>
            </a:r>
            <a:r>
              <a:rPr lang="en-GB" dirty="0" smtClean="0"/>
              <a:t>Go</a:t>
            </a:r>
            <a:endParaRPr lang="en-GB" dirty="0"/>
          </a:p>
          <a:p>
            <a:pPr lvl="1"/>
            <a:r>
              <a:rPr lang="en-GB" sz="2000" dirty="0"/>
              <a:t>Do users think </a:t>
            </a:r>
            <a:r>
              <a:rPr lang="en-GB" sz="2000" dirty="0" smtClean="0"/>
              <a:t>the sites look </a:t>
            </a:r>
            <a:r>
              <a:rPr lang="en-GB" sz="2000" dirty="0"/>
              <a:t>good? Do they trust </a:t>
            </a:r>
            <a:r>
              <a:rPr lang="en-GB" sz="2000" dirty="0" smtClean="0"/>
              <a:t>them </a:t>
            </a:r>
            <a:r>
              <a:rPr lang="en-GB" sz="2000" dirty="0"/>
              <a:t>immediately</a:t>
            </a:r>
            <a:r>
              <a:rPr lang="en-GB" sz="2000" dirty="0" smtClean="0"/>
              <a:t>? What do the different styles used communicate about the sites?</a:t>
            </a:r>
            <a:endParaRPr lang="en-GB" sz="2000" dirty="0"/>
          </a:p>
          <a:p>
            <a:pPr lvl="1"/>
            <a:r>
              <a:rPr lang="en-GB" sz="2000" dirty="0"/>
              <a:t>Does it communicate the purpose and function without words?</a:t>
            </a:r>
          </a:p>
          <a:p>
            <a:pPr lvl="1"/>
            <a:r>
              <a:rPr lang="en-GB" sz="2000" dirty="0"/>
              <a:t>Does it represent </a:t>
            </a:r>
            <a:r>
              <a:rPr lang="en-GB" sz="2000" dirty="0" smtClean="0"/>
              <a:t>Ingress </a:t>
            </a:r>
            <a:r>
              <a:rPr lang="en-GB" sz="2000" dirty="0"/>
              <a:t>and Pokémon </a:t>
            </a:r>
            <a:r>
              <a:rPr lang="en-GB" sz="2000" dirty="0" smtClean="0"/>
              <a:t>Go brands? Are the look and feel consistent?</a:t>
            </a:r>
            <a:endParaRPr lang="en-GB" sz="2000" dirty="0"/>
          </a:p>
          <a:p>
            <a:pPr lvl="1"/>
            <a:r>
              <a:rPr lang="en-GB" sz="2000" dirty="0" smtClean="0"/>
              <a:t>Do </a:t>
            </a:r>
            <a:r>
              <a:rPr lang="en-GB" sz="2000" dirty="0"/>
              <a:t>the </a:t>
            </a:r>
            <a:r>
              <a:rPr lang="en-GB" sz="2000" dirty="0" smtClean="0"/>
              <a:t>designs </a:t>
            </a:r>
            <a:r>
              <a:rPr lang="en-GB" sz="2000" dirty="0"/>
              <a:t>lead the user’s eyes to the right places? How do you know?</a:t>
            </a:r>
          </a:p>
          <a:p>
            <a:pPr lvl="1"/>
            <a:r>
              <a:rPr lang="en-GB" sz="2000" dirty="0"/>
              <a:t>Do the colours, shapes, and typography help people find what they want and improve usability of the details?</a:t>
            </a:r>
          </a:p>
          <a:p>
            <a:pPr lvl="1"/>
            <a:r>
              <a:rPr lang="en-GB" sz="2000" dirty="0"/>
              <a:t>Do clickable things look different than normal things?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567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Today’s activities link to questions that we’ll discuss throughout the first part of the module</a:t>
            </a:r>
          </a:p>
          <a:p>
            <a:pPr lvl="1"/>
            <a:r>
              <a:rPr lang="en-GB" dirty="0" smtClean="0"/>
              <a:t>Today’s answers give you a snapshot of your first impressions of the software and what it’s trying to do</a:t>
            </a:r>
            <a:endParaRPr lang="en-GB" dirty="0"/>
          </a:p>
          <a:p>
            <a:r>
              <a:rPr lang="en-GB" dirty="0" smtClean="0"/>
              <a:t>After you have played Ingress and </a:t>
            </a:r>
            <a:r>
              <a:rPr lang="en-GB" dirty="0"/>
              <a:t>Pokémon </a:t>
            </a:r>
            <a:r>
              <a:rPr lang="en-GB" dirty="0" smtClean="0"/>
              <a:t>Go for 3-4 weeks come back to these questions and review your answers</a:t>
            </a:r>
          </a:p>
          <a:p>
            <a:pPr lvl="1"/>
            <a:r>
              <a:rPr lang="en-GB" dirty="0" smtClean="0"/>
              <a:t>Have any of your answers changed as you have unlocked new features or become more familiar with the game?</a:t>
            </a:r>
          </a:p>
          <a:p>
            <a:endParaRPr lang="en-GB" dirty="0" smtClean="0"/>
          </a:p>
          <a:p>
            <a:r>
              <a:rPr lang="en-GB" dirty="0" smtClean="0"/>
              <a:t>The differences between new users and experienced users can be significant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 </a:t>
            </a:r>
            <a:r>
              <a:rPr lang="en-GB" smtClean="0"/>
              <a:t>to </a:t>
            </a:r>
            <a:r>
              <a:rPr lang="en-GB" smtClean="0"/>
              <a:t>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2658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80728"/>
            <a:ext cx="8435280" cy="5593808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More on the 5 Main UX Ingredients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1914</TotalTime>
  <Words>976</Words>
  <Application>Microsoft Office PowerPoint</Application>
  <PresentationFormat>On-screen Show (4:3)</PresentationFormat>
  <Paragraphs>100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The UXD process</vt:lpstr>
      <vt:lpstr>The 5 Main Ingredients of UX</vt:lpstr>
      <vt:lpstr>Psychology</vt:lpstr>
      <vt:lpstr>Activity</vt:lpstr>
      <vt:lpstr>Usability</vt:lpstr>
      <vt:lpstr>Activity</vt:lpstr>
      <vt:lpstr>Design</vt:lpstr>
      <vt:lpstr>Activity</vt:lpstr>
      <vt:lpstr>Link to Module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115</cp:revision>
  <dcterms:created xsi:type="dcterms:W3CDTF">2003-09-29T11:49:22Z</dcterms:created>
  <dcterms:modified xsi:type="dcterms:W3CDTF">2020-01-29T10:37:27Z</dcterms:modified>
</cp:coreProperties>
</file>