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Lst>
  <p:sldSz cy="6858000" cx="12192000"/>
  <p:notesSz cx="6858000" cy="9144000"/>
  <p:embeddedFontLst>
    <p:embeddedFont>
      <p:font typeface="Candara"/>
      <p:regular r:id="rId15"/>
      <p:bold r:id="rId16"/>
      <p:italic r:id="rId17"/>
      <p:boldItalic r:id="rId1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9" roundtripDataSignature="AMtx7mjPnEovZKIGMgad2t2oShU6ezeCf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font" Target="fonts/Candara-regular.fntdata"/><Relationship Id="rId14" Type="http://schemas.openxmlformats.org/officeDocument/2006/relationships/slide" Target="slides/slide10.xml"/><Relationship Id="rId17" Type="http://schemas.openxmlformats.org/officeDocument/2006/relationships/font" Target="fonts/Candara-italic.fntdata"/><Relationship Id="rId16" Type="http://schemas.openxmlformats.org/officeDocument/2006/relationships/font" Target="fonts/Candara-bold.fntdata"/><Relationship Id="rId5" Type="http://schemas.openxmlformats.org/officeDocument/2006/relationships/slide" Target="slides/slide1.xml"/><Relationship Id="rId19" Type="http://customschemas.google.com/relationships/presentationmetadata" Target="metadata"/><Relationship Id="rId6" Type="http://schemas.openxmlformats.org/officeDocument/2006/relationships/slide" Target="slides/slide2.xml"/><Relationship Id="rId18" Type="http://schemas.openxmlformats.org/officeDocument/2006/relationships/font" Target="fonts/Candara-boldItalic.fnt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00" name="Google Shape;200;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5" name="Shape 205"/>
        <p:cNvGrpSpPr/>
        <p:nvPr/>
      </p:nvGrpSpPr>
      <p:grpSpPr>
        <a:xfrm>
          <a:off x="0" y="0"/>
          <a:ext cx="0" cy="0"/>
          <a:chOff x="0" y="0"/>
          <a:chExt cx="0" cy="0"/>
        </a:xfrm>
      </p:grpSpPr>
      <p:sp>
        <p:nvSpPr>
          <p:cNvPr id="206" name="Google Shape;206;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07" name="Google Shape;207;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3" name="Shape 213"/>
        <p:cNvGrpSpPr/>
        <p:nvPr/>
      </p:nvGrpSpPr>
      <p:grpSpPr>
        <a:xfrm>
          <a:off x="0" y="0"/>
          <a:ext cx="0" cy="0"/>
          <a:chOff x="0" y="0"/>
          <a:chExt cx="0" cy="0"/>
        </a:xfrm>
      </p:grpSpPr>
      <p:sp>
        <p:nvSpPr>
          <p:cNvPr id="214" name="Google Shape;214;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15" name="Google Shape;215;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1" name="Shape 221"/>
        <p:cNvGrpSpPr/>
        <p:nvPr/>
      </p:nvGrpSpPr>
      <p:grpSpPr>
        <a:xfrm>
          <a:off x="0" y="0"/>
          <a:ext cx="0" cy="0"/>
          <a:chOff x="0" y="0"/>
          <a:chExt cx="0" cy="0"/>
        </a:xfrm>
      </p:grpSpPr>
      <p:sp>
        <p:nvSpPr>
          <p:cNvPr id="222" name="Google Shape;222;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23" name="Google Shape;223;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9" name="Shape 229"/>
        <p:cNvGrpSpPr/>
        <p:nvPr/>
      </p:nvGrpSpPr>
      <p:grpSpPr>
        <a:xfrm>
          <a:off x="0" y="0"/>
          <a:ext cx="0" cy="0"/>
          <a:chOff x="0" y="0"/>
          <a:chExt cx="0" cy="0"/>
        </a:xfrm>
      </p:grpSpPr>
      <p:sp>
        <p:nvSpPr>
          <p:cNvPr id="230" name="Google Shape;230;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31" name="Google Shape;231;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8" name="Shape 238"/>
        <p:cNvGrpSpPr/>
        <p:nvPr/>
      </p:nvGrpSpPr>
      <p:grpSpPr>
        <a:xfrm>
          <a:off x="0" y="0"/>
          <a:ext cx="0" cy="0"/>
          <a:chOff x="0" y="0"/>
          <a:chExt cx="0" cy="0"/>
        </a:xfrm>
      </p:grpSpPr>
      <p:sp>
        <p:nvSpPr>
          <p:cNvPr id="239" name="Google Shape;239;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40" name="Google Shape;240;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4" name="Shape 244"/>
        <p:cNvGrpSpPr/>
        <p:nvPr/>
      </p:nvGrpSpPr>
      <p:grpSpPr>
        <a:xfrm>
          <a:off x="0" y="0"/>
          <a:ext cx="0" cy="0"/>
          <a:chOff x="0" y="0"/>
          <a:chExt cx="0" cy="0"/>
        </a:xfrm>
      </p:grpSpPr>
      <p:sp>
        <p:nvSpPr>
          <p:cNvPr id="245" name="Google Shape;245;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46" name="Google Shape;246;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2" name="Shape 252"/>
        <p:cNvGrpSpPr/>
        <p:nvPr/>
      </p:nvGrpSpPr>
      <p:grpSpPr>
        <a:xfrm>
          <a:off x="0" y="0"/>
          <a:ext cx="0" cy="0"/>
          <a:chOff x="0" y="0"/>
          <a:chExt cx="0" cy="0"/>
        </a:xfrm>
      </p:grpSpPr>
      <p:sp>
        <p:nvSpPr>
          <p:cNvPr id="253" name="Google Shape;253;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54" name="Google Shape;254;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0" name="Shape 260"/>
        <p:cNvGrpSpPr/>
        <p:nvPr/>
      </p:nvGrpSpPr>
      <p:grpSpPr>
        <a:xfrm>
          <a:off x="0" y="0"/>
          <a:ext cx="0" cy="0"/>
          <a:chOff x="0" y="0"/>
          <a:chExt cx="0" cy="0"/>
        </a:xfrm>
      </p:grpSpPr>
      <p:sp>
        <p:nvSpPr>
          <p:cNvPr id="261" name="Google Shape;261;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62" name="Google Shape;262;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9" name="Shape 269"/>
        <p:cNvGrpSpPr/>
        <p:nvPr/>
      </p:nvGrpSpPr>
      <p:grpSpPr>
        <a:xfrm>
          <a:off x="0" y="0"/>
          <a:ext cx="0" cy="0"/>
          <a:chOff x="0" y="0"/>
          <a:chExt cx="0" cy="0"/>
        </a:xfrm>
      </p:grpSpPr>
      <p:sp>
        <p:nvSpPr>
          <p:cNvPr id="270" name="Google Shape;270;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71" name="Google Shape;271;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2.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2.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2.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2.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2.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2.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2" name="Shape 12"/>
        <p:cNvGrpSpPr/>
        <p:nvPr/>
      </p:nvGrpSpPr>
      <p:grpSpPr>
        <a:xfrm>
          <a:off x="0" y="0"/>
          <a:ext cx="0" cy="0"/>
          <a:chOff x="0" y="0"/>
          <a:chExt cx="0" cy="0"/>
        </a:xfrm>
      </p:grpSpPr>
      <p:pic>
        <p:nvPicPr>
          <p:cNvPr descr="HD-ShadowLong.png" id="13" name="Google Shape;13;p12"/>
          <p:cNvPicPr preferRelativeResize="0"/>
          <p:nvPr/>
        </p:nvPicPr>
        <p:blipFill rotWithShape="1">
          <a:blip r:embed="rId2">
            <a:alphaModFix/>
          </a:blip>
          <a:srcRect b="0" l="0" r="0" t="0"/>
          <a:stretch/>
        </p:blipFill>
        <p:spPr>
          <a:xfrm>
            <a:off x="1" y="4242851"/>
            <a:ext cx="8968084" cy="275942"/>
          </a:xfrm>
          <a:prstGeom prst="rect">
            <a:avLst/>
          </a:prstGeom>
          <a:noFill/>
          <a:ln>
            <a:noFill/>
          </a:ln>
        </p:spPr>
      </p:pic>
      <p:pic>
        <p:nvPicPr>
          <p:cNvPr descr="HD-ShadowShort.png" id="14" name="Google Shape;14;p12"/>
          <p:cNvPicPr preferRelativeResize="0"/>
          <p:nvPr/>
        </p:nvPicPr>
        <p:blipFill rotWithShape="1">
          <a:blip r:embed="rId3">
            <a:alphaModFix/>
          </a:blip>
          <a:srcRect b="0" l="0" r="0" t="0"/>
          <a:stretch/>
        </p:blipFill>
        <p:spPr>
          <a:xfrm>
            <a:off x="9111716" y="4243845"/>
            <a:ext cx="3077108" cy="276940"/>
          </a:xfrm>
          <a:prstGeom prst="rect">
            <a:avLst/>
          </a:prstGeom>
          <a:noFill/>
          <a:ln>
            <a:noFill/>
          </a:ln>
        </p:spPr>
      </p:pic>
      <p:sp>
        <p:nvSpPr>
          <p:cNvPr id="15" name="Google Shape;15;p12"/>
          <p:cNvSpPr/>
          <p:nvPr/>
        </p:nvSpPr>
        <p:spPr>
          <a:xfrm>
            <a:off x="0" y="2590078"/>
            <a:ext cx="8968085" cy="1660332"/>
          </a:xfrm>
          <a:prstGeom prst="rect">
            <a:avLst/>
          </a:prstGeom>
          <a:solidFill>
            <a:srgbClr val="FEFEF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12"/>
          <p:cNvSpPr/>
          <p:nvPr/>
        </p:nvSpPr>
        <p:spPr>
          <a:xfrm>
            <a:off x="9111715" y="2590078"/>
            <a:ext cx="3077109" cy="1660332"/>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12"/>
          <p:cNvSpPr txBox="1"/>
          <p:nvPr>
            <p:ph type="ctrTitle"/>
          </p:nvPr>
        </p:nvSpPr>
        <p:spPr>
          <a:xfrm>
            <a:off x="680322" y="2733709"/>
            <a:ext cx="8144134" cy="1373070"/>
          </a:xfrm>
          <a:prstGeom prst="rect">
            <a:avLst/>
          </a:prstGeom>
          <a:noFill/>
          <a:ln>
            <a:noFill/>
          </a:ln>
        </p:spPr>
        <p:txBody>
          <a:bodyPr anchorCtr="0" anchor="b" bIns="45700" lIns="91425" spcFirstLastPara="1" rIns="91425" wrap="square" tIns="45700">
            <a:noAutofit/>
          </a:bodyPr>
          <a:lstStyle>
            <a:lvl1pPr lvl="0" algn="r">
              <a:lnSpc>
                <a:spcPct val="90000"/>
              </a:lnSpc>
              <a:spcBef>
                <a:spcPts val="0"/>
              </a:spcBef>
              <a:spcAft>
                <a:spcPts val="0"/>
              </a:spcAft>
              <a:buClr>
                <a:schemeClr val="dk1"/>
              </a:buClr>
              <a:buSzPts val="5400"/>
              <a:buFont typeface="Candara"/>
              <a:buNone/>
              <a:defRPr sz="5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 name="Google Shape;18;p12"/>
          <p:cNvSpPr txBox="1"/>
          <p:nvPr>
            <p:ph idx="1" type="subTitle"/>
          </p:nvPr>
        </p:nvSpPr>
        <p:spPr>
          <a:xfrm>
            <a:off x="680322" y="4394039"/>
            <a:ext cx="8144134" cy="1117687"/>
          </a:xfrm>
          <a:prstGeom prst="rect">
            <a:avLst/>
          </a:prstGeom>
          <a:noFill/>
          <a:ln>
            <a:noFill/>
          </a:ln>
        </p:spPr>
        <p:txBody>
          <a:bodyPr anchorCtr="0" anchor="t" bIns="45700" lIns="91425" spcFirstLastPara="1" rIns="91425" wrap="square" tIns="45700">
            <a:normAutofit/>
          </a:bodyPr>
          <a:lstStyle>
            <a:lvl1pPr lvl="0" algn="r">
              <a:lnSpc>
                <a:spcPct val="90000"/>
              </a:lnSpc>
              <a:spcBef>
                <a:spcPts val="1000"/>
              </a:spcBef>
              <a:spcAft>
                <a:spcPts val="0"/>
              </a:spcAft>
              <a:buClr>
                <a:schemeClr val="dk1"/>
              </a:buClr>
              <a:buSzPts val="2000"/>
              <a:buNone/>
              <a:defRPr sz="20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9" name="Google Shape;19;p12"/>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2"/>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12"/>
          <p:cNvSpPr txBox="1"/>
          <p:nvPr>
            <p:ph idx="12" type="sldNum"/>
          </p:nvPr>
        </p:nvSpPr>
        <p:spPr>
          <a:xfrm>
            <a:off x="9255346" y="2750337"/>
            <a:ext cx="1171888" cy="1356442"/>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2" name="Shape 22"/>
        <p:cNvGrpSpPr/>
        <p:nvPr/>
      </p:nvGrpSpPr>
      <p:grpSpPr>
        <a:xfrm>
          <a:off x="0" y="0"/>
          <a:ext cx="0" cy="0"/>
          <a:chOff x="0" y="0"/>
          <a:chExt cx="0" cy="0"/>
        </a:xfrm>
      </p:grpSpPr>
      <p:pic>
        <p:nvPicPr>
          <p:cNvPr descr="HD-ShadowLong.png" id="23" name="Google Shape;23;p13"/>
          <p:cNvPicPr preferRelativeResize="0"/>
          <p:nvPr/>
        </p:nvPicPr>
        <p:blipFill rotWithShape="1">
          <a:blip r:embed="rId2">
            <a:alphaModFix/>
          </a:blip>
          <a:srcRect b="0" l="0" r="0" t="0"/>
          <a:stretch/>
        </p:blipFill>
        <p:spPr>
          <a:xfrm>
            <a:off x="1" y="1970240"/>
            <a:ext cx="10437812" cy="321164"/>
          </a:xfrm>
          <a:prstGeom prst="rect">
            <a:avLst/>
          </a:prstGeom>
          <a:noFill/>
          <a:ln>
            <a:noFill/>
          </a:ln>
        </p:spPr>
      </p:pic>
      <p:pic>
        <p:nvPicPr>
          <p:cNvPr descr="HD-ShadowShort.png" id="24" name="Google Shape;24;p13"/>
          <p:cNvPicPr preferRelativeResize="0"/>
          <p:nvPr/>
        </p:nvPicPr>
        <p:blipFill rotWithShape="1">
          <a:blip r:embed="rId3">
            <a:alphaModFix/>
          </a:blip>
          <a:srcRect b="0" l="0" r="0" t="0"/>
          <a:stretch/>
        </p:blipFill>
        <p:spPr>
          <a:xfrm>
            <a:off x="10585826" y="1971234"/>
            <a:ext cx="1602997" cy="144270"/>
          </a:xfrm>
          <a:prstGeom prst="rect">
            <a:avLst/>
          </a:prstGeom>
          <a:noFill/>
          <a:ln>
            <a:noFill/>
          </a:ln>
        </p:spPr>
      </p:pic>
      <p:sp>
        <p:nvSpPr>
          <p:cNvPr id="25" name="Google Shape;25;p13"/>
          <p:cNvSpPr/>
          <p:nvPr/>
        </p:nvSpPr>
        <p:spPr>
          <a:xfrm>
            <a:off x="0" y="609600"/>
            <a:ext cx="10437812" cy="1368198"/>
          </a:xfrm>
          <a:prstGeom prst="rect">
            <a:avLst/>
          </a:prstGeom>
          <a:solidFill>
            <a:srgbClr val="FEFEF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13"/>
          <p:cNvSpPr/>
          <p:nvPr/>
        </p:nvSpPr>
        <p:spPr>
          <a:xfrm>
            <a:off x="10585827" y="609600"/>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13"/>
          <p:cNvSpPr txBox="1"/>
          <p:nvPr>
            <p:ph type="title"/>
          </p:nvPr>
        </p:nvSpPr>
        <p:spPr>
          <a:xfrm>
            <a:off x="680321" y="753228"/>
            <a:ext cx="9613861" cy="1080938"/>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8" name="Google Shape;28;p13"/>
          <p:cNvSpPr txBox="1"/>
          <p:nvPr>
            <p:ph idx="1" type="body"/>
          </p:nvPr>
        </p:nvSpPr>
        <p:spPr>
          <a:xfrm>
            <a:off x="680321" y="2336873"/>
            <a:ext cx="9613861" cy="3599316"/>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9" name="Google Shape;29;p13"/>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13"/>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3"/>
          <p:cNvSpPr txBox="1"/>
          <p:nvPr>
            <p:ph idx="12" type="sldNum"/>
          </p:nvPr>
        </p:nvSpPr>
        <p:spPr>
          <a:xfrm>
            <a:off x="10729455" y="753227"/>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2" name="Shape 32"/>
        <p:cNvGrpSpPr/>
        <p:nvPr/>
      </p:nvGrpSpPr>
      <p:grpSpPr>
        <a:xfrm>
          <a:off x="0" y="0"/>
          <a:ext cx="0" cy="0"/>
          <a:chOff x="0" y="0"/>
          <a:chExt cx="0" cy="0"/>
        </a:xfrm>
      </p:grpSpPr>
      <p:pic>
        <p:nvPicPr>
          <p:cNvPr descr="HD-ShadowLong.png" id="33" name="Google Shape;33;p14"/>
          <p:cNvPicPr preferRelativeResize="0"/>
          <p:nvPr/>
        </p:nvPicPr>
        <p:blipFill rotWithShape="1">
          <a:blip r:embed="rId2">
            <a:alphaModFix/>
          </a:blip>
          <a:srcRect b="0" l="0" r="0" t="0"/>
          <a:stretch/>
        </p:blipFill>
        <p:spPr>
          <a:xfrm>
            <a:off x="-1" y="4086907"/>
            <a:ext cx="10437812" cy="321164"/>
          </a:xfrm>
          <a:prstGeom prst="rect">
            <a:avLst/>
          </a:prstGeom>
          <a:noFill/>
          <a:ln>
            <a:noFill/>
          </a:ln>
        </p:spPr>
      </p:pic>
      <p:pic>
        <p:nvPicPr>
          <p:cNvPr descr="HD-ShadowShort.png" id="34" name="Google Shape;34;p14"/>
          <p:cNvPicPr preferRelativeResize="0"/>
          <p:nvPr/>
        </p:nvPicPr>
        <p:blipFill rotWithShape="1">
          <a:blip r:embed="rId3">
            <a:alphaModFix/>
          </a:blip>
          <a:srcRect b="0" l="0" r="0" t="0"/>
          <a:stretch/>
        </p:blipFill>
        <p:spPr>
          <a:xfrm>
            <a:off x="10585824" y="4087901"/>
            <a:ext cx="1602997" cy="144270"/>
          </a:xfrm>
          <a:prstGeom prst="rect">
            <a:avLst/>
          </a:prstGeom>
          <a:noFill/>
          <a:ln>
            <a:noFill/>
          </a:ln>
        </p:spPr>
      </p:pic>
      <p:sp>
        <p:nvSpPr>
          <p:cNvPr id="35" name="Google Shape;35;p14"/>
          <p:cNvSpPr/>
          <p:nvPr/>
        </p:nvSpPr>
        <p:spPr>
          <a:xfrm>
            <a:off x="-2" y="2726267"/>
            <a:ext cx="10437812" cy="1368198"/>
          </a:xfrm>
          <a:prstGeom prst="rect">
            <a:avLst/>
          </a:prstGeom>
          <a:solidFill>
            <a:srgbClr val="FEFEF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 name="Google Shape;36;p14"/>
          <p:cNvSpPr/>
          <p:nvPr/>
        </p:nvSpPr>
        <p:spPr>
          <a:xfrm>
            <a:off x="10585825" y="2726267"/>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14"/>
          <p:cNvSpPr txBox="1"/>
          <p:nvPr>
            <p:ph type="title"/>
          </p:nvPr>
        </p:nvSpPr>
        <p:spPr>
          <a:xfrm>
            <a:off x="680322" y="2869895"/>
            <a:ext cx="9613860" cy="1090788"/>
          </a:xfrm>
          <a:prstGeom prst="rect">
            <a:avLst/>
          </a:prstGeom>
          <a:noFill/>
          <a:ln>
            <a:noFill/>
          </a:ln>
        </p:spPr>
        <p:txBody>
          <a:bodyPr anchorCtr="0" anchor="ctr" bIns="45700" lIns="91425" spcFirstLastPara="1" rIns="91425" wrap="square" tIns="45700">
            <a:normAutofit/>
          </a:bodyPr>
          <a:lstStyle>
            <a:lvl1pPr lvl="0" algn="r">
              <a:lnSpc>
                <a:spcPct val="90000"/>
              </a:lnSpc>
              <a:spcBef>
                <a:spcPts val="0"/>
              </a:spcBef>
              <a:spcAft>
                <a:spcPts val="0"/>
              </a:spcAft>
              <a:buClr>
                <a:schemeClr val="dk1"/>
              </a:buClr>
              <a:buSzPts val="3600"/>
              <a:buFont typeface="Candara"/>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 name="Google Shape;38;p14"/>
          <p:cNvSpPr txBox="1"/>
          <p:nvPr>
            <p:ph idx="1" type="body"/>
          </p:nvPr>
        </p:nvSpPr>
        <p:spPr>
          <a:xfrm>
            <a:off x="680322" y="4232171"/>
            <a:ext cx="9613860" cy="1704017"/>
          </a:xfrm>
          <a:prstGeom prst="rect">
            <a:avLst/>
          </a:prstGeom>
          <a:noFill/>
          <a:ln>
            <a:noFill/>
          </a:ln>
        </p:spPr>
        <p:txBody>
          <a:bodyPr anchorCtr="0" anchor="t" bIns="45700" lIns="91425" spcFirstLastPara="1" rIns="91425" wrap="square" tIns="45700">
            <a:normAutofit/>
          </a:bodyPr>
          <a:lstStyle>
            <a:lvl1pPr indent="-228600" lvl="0" marL="457200" algn="r">
              <a:lnSpc>
                <a:spcPct val="90000"/>
              </a:lnSpc>
              <a:spcBef>
                <a:spcPts val="1000"/>
              </a:spcBef>
              <a:spcAft>
                <a:spcPts val="0"/>
              </a:spcAft>
              <a:buClr>
                <a:srgbClr val="888888"/>
              </a:buClr>
              <a:buSzPts val="2000"/>
              <a:buNone/>
              <a:defRPr sz="20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9" name="Google Shape;39;p14"/>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 name="Google Shape;40;p14"/>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14"/>
          <p:cNvSpPr txBox="1"/>
          <p:nvPr>
            <p:ph idx="12" type="sldNum"/>
          </p:nvPr>
        </p:nvSpPr>
        <p:spPr>
          <a:xfrm>
            <a:off x="10729455" y="2869895"/>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2" name="Shape 42"/>
        <p:cNvGrpSpPr/>
        <p:nvPr/>
      </p:nvGrpSpPr>
      <p:grpSpPr>
        <a:xfrm>
          <a:off x="0" y="0"/>
          <a:ext cx="0" cy="0"/>
          <a:chOff x="0" y="0"/>
          <a:chExt cx="0" cy="0"/>
        </a:xfrm>
      </p:grpSpPr>
      <p:pic>
        <p:nvPicPr>
          <p:cNvPr descr="HD-ShadowLong.png" id="43" name="Google Shape;43;p15"/>
          <p:cNvPicPr preferRelativeResize="0"/>
          <p:nvPr/>
        </p:nvPicPr>
        <p:blipFill rotWithShape="1">
          <a:blip r:embed="rId2">
            <a:alphaModFix/>
          </a:blip>
          <a:srcRect b="0" l="0" r="0" t="0"/>
          <a:stretch/>
        </p:blipFill>
        <p:spPr>
          <a:xfrm>
            <a:off x="1" y="1970240"/>
            <a:ext cx="10437812" cy="321164"/>
          </a:xfrm>
          <a:prstGeom prst="rect">
            <a:avLst/>
          </a:prstGeom>
          <a:noFill/>
          <a:ln>
            <a:noFill/>
          </a:ln>
        </p:spPr>
      </p:pic>
      <p:pic>
        <p:nvPicPr>
          <p:cNvPr descr="HD-ShadowShort.png" id="44" name="Google Shape;44;p15"/>
          <p:cNvPicPr preferRelativeResize="0"/>
          <p:nvPr/>
        </p:nvPicPr>
        <p:blipFill rotWithShape="1">
          <a:blip r:embed="rId3">
            <a:alphaModFix/>
          </a:blip>
          <a:srcRect b="0" l="0" r="0" t="0"/>
          <a:stretch/>
        </p:blipFill>
        <p:spPr>
          <a:xfrm>
            <a:off x="10585826" y="1971234"/>
            <a:ext cx="1602997" cy="144270"/>
          </a:xfrm>
          <a:prstGeom prst="rect">
            <a:avLst/>
          </a:prstGeom>
          <a:noFill/>
          <a:ln>
            <a:noFill/>
          </a:ln>
        </p:spPr>
      </p:pic>
      <p:sp>
        <p:nvSpPr>
          <p:cNvPr id="45" name="Google Shape;45;p15"/>
          <p:cNvSpPr/>
          <p:nvPr/>
        </p:nvSpPr>
        <p:spPr>
          <a:xfrm>
            <a:off x="0" y="609600"/>
            <a:ext cx="10437812" cy="1368198"/>
          </a:xfrm>
          <a:prstGeom prst="rect">
            <a:avLst/>
          </a:prstGeom>
          <a:solidFill>
            <a:srgbClr val="FEFEF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15"/>
          <p:cNvSpPr/>
          <p:nvPr/>
        </p:nvSpPr>
        <p:spPr>
          <a:xfrm>
            <a:off x="10585827" y="609600"/>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 name="Google Shape;47;p15"/>
          <p:cNvSpPr txBox="1"/>
          <p:nvPr>
            <p:ph type="title"/>
          </p:nvPr>
        </p:nvSpPr>
        <p:spPr>
          <a:xfrm>
            <a:off x="680321" y="753228"/>
            <a:ext cx="9613861" cy="1080938"/>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8" name="Google Shape;48;p15"/>
          <p:cNvSpPr txBox="1"/>
          <p:nvPr>
            <p:ph idx="1" type="body"/>
          </p:nvPr>
        </p:nvSpPr>
        <p:spPr>
          <a:xfrm>
            <a:off x="680320" y="2336873"/>
            <a:ext cx="4698358" cy="3599316"/>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9" name="Google Shape;49;p15"/>
          <p:cNvSpPr txBox="1"/>
          <p:nvPr>
            <p:ph idx="2" type="body"/>
          </p:nvPr>
        </p:nvSpPr>
        <p:spPr>
          <a:xfrm>
            <a:off x="5594123" y="2336873"/>
            <a:ext cx="4700058" cy="3599316"/>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0" name="Google Shape;50;p15"/>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15"/>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15"/>
          <p:cNvSpPr txBox="1"/>
          <p:nvPr>
            <p:ph idx="12" type="sldNum"/>
          </p:nvPr>
        </p:nvSpPr>
        <p:spPr>
          <a:xfrm>
            <a:off x="10729455" y="753227"/>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53" name="Shape 53"/>
        <p:cNvGrpSpPr/>
        <p:nvPr/>
      </p:nvGrpSpPr>
      <p:grpSpPr>
        <a:xfrm>
          <a:off x="0" y="0"/>
          <a:ext cx="0" cy="0"/>
          <a:chOff x="0" y="0"/>
          <a:chExt cx="0" cy="0"/>
        </a:xfrm>
      </p:grpSpPr>
      <p:pic>
        <p:nvPicPr>
          <p:cNvPr descr="HD-ShadowLong.png" id="54" name="Google Shape;54;p16"/>
          <p:cNvPicPr preferRelativeResize="0"/>
          <p:nvPr/>
        </p:nvPicPr>
        <p:blipFill rotWithShape="1">
          <a:blip r:embed="rId2">
            <a:alphaModFix/>
          </a:blip>
          <a:srcRect b="0" l="0" r="0" t="0"/>
          <a:stretch/>
        </p:blipFill>
        <p:spPr>
          <a:xfrm>
            <a:off x="1" y="1970240"/>
            <a:ext cx="10437812" cy="321164"/>
          </a:xfrm>
          <a:prstGeom prst="rect">
            <a:avLst/>
          </a:prstGeom>
          <a:noFill/>
          <a:ln>
            <a:noFill/>
          </a:ln>
        </p:spPr>
      </p:pic>
      <p:pic>
        <p:nvPicPr>
          <p:cNvPr descr="HD-ShadowShort.png" id="55" name="Google Shape;55;p16"/>
          <p:cNvPicPr preferRelativeResize="0"/>
          <p:nvPr/>
        </p:nvPicPr>
        <p:blipFill rotWithShape="1">
          <a:blip r:embed="rId3">
            <a:alphaModFix/>
          </a:blip>
          <a:srcRect b="0" l="0" r="0" t="0"/>
          <a:stretch/>
        </p:blipFill>
        <p:spPr>
          <a:xfrm>
            <a:off x="10585826" y="1971234"/>
            <a:ext cx="1602997" cy="144270"/>
          </a:xfrm>
          <a:prstGeom prst="rect">
            <a:avLst/>
          </a:prstGeom>
          <a:noFill/>
          <a:ln>
            <a:noFill/>
          </a:ln>
        </p:spPr>
      </p:pic>
      <p:sp>
        <p:nvSpPr>
          <p:cNvPr id="56" name="Google Shape;56;p16"/>
          <p:cNvSpPr/>
          <p:nvPr/>
        </p:nvSpPr>
        <p:spPr>
          <a:xfrm>
            <a:off x="0" y="609600"/>
            <a:ext cx="10437812" cy="1368198"/>
          </a:xfrm>
          <a:prstGeom prst="rect">
            <a:avLst/>
          </a:prstGeom>
          <a:solidFill>
            <a:srgbClr val="FEFEF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 name="Google Shape;57;p16"/>
          <p:cNvSpPr/>
          <p:nvPr/>
        </p:nvSpPr>
        <p:spPr>
          <a:xfrm>
            <a:off x="10585827" y="609600"/>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p16"/>
          <p:cNvSpPr txBox="1"/>
          <p:nvPr>
            <p:ph type="title"/>
          </p:nvPr>
        </p:nvSpPr>
        <p:spPr>
          <a:xfrm>
            <a:off x="680319" y="753229"/>
            <a:ext cx="9613863" cy="1080937"/>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9" name="Google Shape;59;p16"/>
          <p:cNvSpPr txBox="1"/>
          <p:nvPr>
            <p:ph idx="1" type="body"/>
          </p:nvPr>
        </p:nvSpPr>
        <p:spPr>
          <a:xfrm>
            <a:off x="906350" y="2336873"/>
            <a:ext cx="4472327" cy="693135"/>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0" name="Google Shape;60;p16"/>
          <p:cNvSpPr txBox="1"/>
          <p:nvPr>
            <p:ph idx="2" type="body"/>
          </p:nvPr>
        </p:nvSpPr>
        <p:spPr>
          <a:xfrm>
            <a:off x="680322" y="3030008"/>
            <a:ext cx="4698355" cy="2906179"/>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1" name="Google Shape;61;p16"/>
          <p:cNvSpPr txBox="1"/>
          <p:nvPr>
            <p:ph idx="3" type="body"/>
          </p:nvPr>
        </p:nvSpPr>
        <p:spPr>
          <a:xfrm>
            <a:off x="5820154" y="2336873"/>
            <a:ext cx="4474028" cy="692076"/>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2" name="Google Shape;62;p16"/>
          <p:cNvSpPr txBox="1"/>
          <p:nvPr>
            <p:ph idx="4" type="body"/>
          </p:nvPr>
        </p:nvSpPr>
        <p:spPr>
          <a:xfrm>
            <a:off x="5594123" y="3030008"/>
            <a:ext cx="4700059" cy="2906179"/>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3" name="Google Shape;63;p16"/>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16"/>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16"/>
          <p:cNvSpPr txBox="1"/>
          <p:nvPr>
            <p:ph idx="12" type="sldNum"/>
          </p:nvPr>
        </p:nvSpPr>
        <p:spPr>
          <a:xfrm>
            <a:off x="10729455" y="753227"/>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66" name="Shape 66"/>
        <p:cNvGrpSpPr/>
        <p:nvPr/>
      </p:nvGrpSpPr>
      <p:grpSpPr>
        <a:xfrm>
          <a:off x="0" y="0"/>
          <a:ext cx="0" cy="0"/>
          <a:chOff x="0" y="0"/>
          <a:chExt cx="0" cy="0"/>
        </a:xfrm>
      </p:grpSpPr>
      <p:pic>
        <p:nvPicPr>
          <p:cNvPr descr="HD-ShadowLong.png" id="67" name="Google Shape;67;p17"/>
          <p:cNvPicPr preferRelativeResize="0"/>
          <p:nvPr/>
        </p:nvPicPr>
        <p:blipFill rotWithShape="1">
          <a:blip r:embed="rId2">
            <a:alphaModFix/>
          </a:blip>
          <a:srcRect b="0" l="0" r="0" t="0"/>
          <a:stretch/>
        </p:blipFill>
        <p:spPr>
          <a:xfrm>
            <a:off x="1" y="1970240"/>
            <a:ext cx="10437812" cy="321164"/>
          </a:xfrm>
          <a:prstGeom prst="rect">
            <a:avLst/>
          </a:prstGeom>
          <a:noFill/>
          <a:ln>
            <a:noFill/>
          </a:ln>
        </p:spPr>
      </p:pic>
      <p:pic>
        <p:nvPicPr>
          <p:cNvPr descr="HD-ShadowShort.png" id="68" name="Google Shape;68;p17"/>
          <p:cNvPicPr preferRelativeResize="0"/>
          <p:nvPr/>
        </p:nvPicPr>
        <p:blipFill rotWithShape="1">
          <a:blip r:embed="rId3">
            <a:alphaModFix/>
          </a:blip>
          <a:srcRect b="0" l="0" r="0" t="0"/>
          <a:stretch/>
        </p:blipFill>
        <p:spPr>
          <a:xfrm>
            <a:off x="10585826" y="1971234"/>
            <a:ext cx="1602997" cy="144270"/>
          </a:xfrm>
          <a:prstGeom prst="rect">
            <a:avLst/>
          </a:prstGeom>
          <a:noFill/>
          <a:ln>
            <a:noFill/>
          </a:ln>
        </p:spPr>
      </p:pic>
      <p:sp>
        <p:nvSpPr>
          <p:cNvPr id="69" name="Google Shape;69;p17"/>
          <p:cNvSpPr/>
          <p:nvPr/>
        </p:nvSpPr>
        <p:spPr>
          <a:xfrm>
            <a:off x="0" y="609600"/>
            <a:ext cx="10437812" cy="1368198"/>
          </a:xfrm>
          <a:prstGeom prst="rect">
            <a:avLst/>
          </a:prstGeom>
          <a:solidFill>
            <a:srgbClr val="FEFEF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 name="Google Shape;70;p17"/>
          <p:cNvSpPr/>
          <p:nvPr/>
        </p:nvSpPr>
        <p:spPr>
          <a:xfrm>
            <a:off x="10585827" y="609600"/>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 name="Google Shape;71;p17"/>
          <p:cNvSpPr txBox="1"/>
          <p:nvPr>
            <p:ph type="title"/>
          </p:nvPr>
        </p:nvSpPr>
        <p:spPr>
          <a:xfrm>
            <a:off x="680321" y="753228"/>
            <a:ext cx="9613861" cy="1080938"/>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2" name="Google Shape;72;p17"/>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7"/>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17"/>
          <p:cNvSpPr txBox="1"/>
          <p:nvPr>
            <p:ph idx="12" type="sldNum"/>
          </p:nvPr>
        </p:nvSpPr>
        <p:spPr>
          <a:xfrm>
            <a:off x="10729455" y="753227"/>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5" name="Shape 75"/>
        <p:cNvGrpSpPr/>
        <p:nvPr/>
      </p:nvGrpSpPr>
      <p:grpSpPr>
        <a:xfrm>
          <a:off x="0" y="0"/>
          <a:ext cx="0" cy="0"/>
          <a:chOff x="0" y="0"/>
          <a:chExt cx="0" cy="0"/>
        </a:xfrm>
      </p:grpSpPr>
      <p:pic>
        <p:nvPicPr>
          <p:cNvPr descr="HD-ShadowShort.png" id="76" name="Google Shape;76;p18"/>
          <p:cNvPicPr preferRelativeResize="0"/>
          <p:nvPr/>
        </p:nvPicPr>
        <p:blipFill rotWithShape="1">
          <a:blip r:embed="rId2">
            <a:alphaModFix/>
          </a:blip>
          <a:srcRect b="0" l="0" r="0" t="0"/>
          <a:stretch/>
        </p:blipFill>
        <p:spPr>
          <a:xfrm>
            <a:off x="10585826" y="1971234"/>
            <a:ext cx="1602997" cy="144270"/>
          </a:xfrm>
          <a:prstGeom prst="rect">
            <a:avLst/>
          </a:prstGeom>
          <a:noFill/>
          <a:ln>
            <a:noFill/>
          </a:ln>
        </p:spPr>
      </p:pic>
      <p:sp>
        <p:nvSpPr>
          <p:cNvPr id="77" name="Google Shape;77;p18"/>
          <p:cNvSpPr/>
          <p:nvPr/>
        </p:nvSpPr>
        <p:spPr>
          <a:xfrm>
            <a:off x="10585827" y="609600"/>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18"/>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8"/>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 name="Google Shape;80;p18"/>
          <p:cNvSpPr txBox="1"/>
          <p:nvPr>
            <p:ph idx="12" type="sldNum"/>
          </p:nvPr>
        </p:nvSpPr>
        <p:spPr>
          <a:xfrm>
            <a:off x="10729455" y="753227"/>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81" name="Shape 81"/>
        <p:cNvGrpSpPr/>
        <p:nvPr/>
      </p:nvGrpSpPr>
      <p:grpSpPr>
        <a:xfrm>
          <a:off x="0" y="0"/>
          <a:ext cx="0" cy="0"/>
          <a:chOff x="0" y="0"/>
          <a:chExt cx="0" cy="0"/>
        </a:xfrm>
      </p:grpSpPr>
      <p:pic>
        <p:nvPicPr>
          <p:cNvPr descr="HD-ShadowLong.png" id="82" name="Google Shape;82;p19"/>
          <p:cNvPicPr preferRelativeResize="0"/>
          <p:nvPr/>
        </p:nvPicPr>
        <p:blipFill rotWithShape="1">
          <a:blip r:embed="rId2">
            <a:alphaModFix/>
          </a:blip>
          <a:srcRect b="0" l="0" r="0" t="0"/>
          <a:stretch/>
        </p:blipFill>
        <p:spPr>
          <a:xfrm>
            <a:off x="1" y="1970240"/>
            <a:ext cx="10437812" cy="321164"/>
          </a:xfrm>
          <a:prstGeom prst="rect">
            <a:avLst/>
          </a:prstGeom>
          <a:noFill/>
          <a:ln>
            <a:noFill/>
          </a:ln>
        </p:spPr>
      </p:pic>
      <p:pic>
        <p:nvPicPr>
          <p:cNvPr descr="HD-ShadowShort.png" id="83" name="Google Shape;83;p19"/>
          <p:cNvPicPr preferRelativeResize="0"/>
          <p:nvPr/>
        </p:nvPicPr>
        <p:blipFill rotWithShape="1">
          <a:blip r:embed="rId3">
            <a:alphaModFix/>
          </a:blip>
          <a:srcRect b="0" l="0" r="0" t="0"/>
          <a:stretch/>
        </p:blipFill>
        <p:spPr>
          <a:xfrm>
            <a:off x="10585826" y="1971234"/>
            <a:ext cx="1602997" cy="144270"/>
          </a:xfrm>
          <a:prstGeom prst="rect">
            <a:avLst/>
          </a:prstGeom>
          <a:noFill/>
          <a:ln>
            <a:noFill/>
          </a:ln>
        </p:spPr>
      </p:pic>
      <p:sp>
        <p:nvSpPr>
          <p:cNvPr id="84" name="Google Shape;84;p19"/>
          <p:cNvSpPr/>
          <p:nvPr/>
        </p:nvSpPr>
        <p:spPr>
          <a:xfrm>
            <a:off x="0" y="609600"/>
            <a:ext cx="10437812" cy="1368198"/>
          </a:xfrm>
          <a:prstGeom prst="rect">
            <a:avLst/>
          </a:prstGeom>
          <a:solidFill>
            <a:srgbClr val="FEFEF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19"/>
          <p:cNvSpPr/>
          <p:nvPr/>
        </p:nvSpPr>
        <p:spPr>
          <a:xfrm>
            <a:off x="10585827" y="609600"/>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19"/>
          <p:cNvSpPr txBox="1"/>
          <p:nvPr>
            <p:ph type="title"/>
          </p:nvPr>
        </p:nvSpPr>
        <p:spPr>
          <a:xfrm>
            <a:off x="680321" y="753227"/>
            <a:ext cx="9613859" cy="108094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3600"/>
              <a:buFont typeface="Candara"/>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7" name="Google Shape;87;p19"/>
          <p:cNvSpPr txBox="1"/>
          <p:nvPr>
            <p:ph idx="1" type="body"/>
          </p:nvPr>
        </p:nvSpPr>
        <p:spPr>
          <a:xfrm>
            <a:off x="4685846" y="2336873"/>
            <a:ext cx="5608336" cy="3599313"/>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8" name="Google Shape;88;p19"/>
          <p:cNvSpPr txBox="1"/>
          <p:nvPr>
            <p:ph idx="2" type="body"/>
          </p:nvPr>
        </p:nvSpPr>
        <p:spPr>
          <a:xfrm>
            <a:off x="680322" y="2336872"/>
            <a:ext cx="3790078" cy="3599317"/>
          </a:xfrm>
          <a:prstGeom prst="rect">
            <a:avLst/>
          </a:prstGeom>
          <a:noFill/>
          <a:ln>
            <a:noFill/>
          </a:ln>
        </p:spPr>
        <p:txBody>
          <a:bodyPr anchorCtr="0" anchor="ctr"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89" name="Google Shape;89;p19"/>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19"/>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 name="Google Shape;91;p19"/>
          <p:cNvSpPr txBox="1"/>
          <p:nvPr>
            <p:ph idx="12" type="sldNum"/>
          </p:nvPr>
        </p:nvSpPr>
        <p:spPr>
          <a:xfrm>
            <a:off x="10729455" y="753227"/>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92" name="Shape 92"/>
        <p:cNvGrpSpPr/>
        <p:nvPr/>
      </p:nvGrpSpPr>
      <p:grpSpPr>
        <a:xfrm>
          <a:off x="0" y="0"/>
          <a:ext cx="0" cy="0"/>
          <a:chOff x="0" y="0"/>
          <a:chExt cx="0" cy="0"/>
        </a:xfrm>
      </p:grpSpPr>
      <p:pic>
        <p:nvPicPr>
          <p:cNvPr descr="HD-ShadowLong.png" id="93" name="Google Shape;93;p20"/>
          <p:cNvPicPr preferRelativeResize="0"/>
          <p:nvPr/>
        </p:nvPicPr>
        <p:blipFill rotWithShape="1">
          <a:blip r:embed="rId2">
            <a:alphaModFix/>
          </a:blip>
          <a:srcRect b="0" l="0" r="0" t="0"/>
          <a:stretch/>
        </p:blipFill>
        <p:spPr>
          <a:xfrm>
            <a:off x="1" y="1970240"/>
            <a:ext cx="10437812" cy="321164"/>
          </a:xfrm>
          <a:prstGeom prst="rect">
            <a:avLst/>
          </a:prstGeom>
          <a:noFill/>
          <a:ln>
            <a:noFill/>
          </a:ln>
        </p:spPr>
      </p:pic>
      <p:pic>
        <p:nvPicPr>
          <p:cNvPr descr="HD-ShadowShort.png" id="94" name="Google Shape;94;p20"/>
          <p:cNvPicPr preferRelativeResize="0"/>
          <p:nvPr/>
        </p:nvPicPr>
        <p:blipFill rotWithShape="1">
          <a:blip r:embed="rId3">
            <a:alphaModFix/>
          </a:blip>
          <a:srcRect b="0" l="0" r="0" t="0"/>
          <a:stretch/>
        </p:blipFill>
        <p:spPr>
          <a:xfrm>
            <a:off x="10585826" y="1971234"/>
            <a:ext cx="1602997" cy="144270"/>
          </a:xfrm>
          <a:prstGeom prst="rect">
            <a:avLst/>
          </a:prstGeom>
          <a:noFill/>
          <a:ln>
            <a:noFill/>
          </a:ln>
        </p:spPr>
      </p:pic>
      <p:sp>
        <p:nvSpPr>
          <p:cNvPr id="95" name="Google Shape;95;p20"/>
          <p:cNvSpPr/>
          <p:nvPr/>
        </p:nvSpPr>
        <p:spPr>
          <a:xfrm>
            <a:off x="0" y="609600"/>
            <a:ext cx="10437812" cy="1368198"/>
          </a:xfrm>
          <a:prstGeom prst="rect">
            <a:avLst/>
          </a:prstGeom>
          <a:solidFill>
            <a:srgbClr val="FEFEF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 name="Google Shape;96;p20"/>
          <p:cNvSpPr/>
          <p:nvPr/>
        </p:nvSpPr>
        <p:spPr>
          <a:xfrm>
            <a:off x="10585827" y="609600"/>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20"/>
          <p:cNvSpPr txBox="1"/>
          <p:nvPr>
            <p:ph type="title"/>
          </p:nvPr>
        </p:nvSpPr>
        <p:spPr>
          <a:xfrm>
            <a:off x="680323" y="753228"/>
            <a:ext cx="9613857" cy="1080938"/>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3600"/>
              <a:buFont typeface="Candara"/>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8" name="Google Shape;98;p20"/>
          <p:cNvSpPr/>
          <p:nvPr>
            <p:ph idx="2" type="pic"/>
          </p:nvPr>
        </p:nvSpPr>
        <p:spPr>
          <a:xfrm>
            <a:off x="4868333" y="2336874"/>
            <a:ext cx="5425849" cy="3599312"/>
          </a:xfrm>
          <a:prstGeom prst="rect">
            <a:avLst/>
          </a:prstGeom>
          <a:noFill/>
          <a:ln>
            <a:noFill/>
          </a:ln>
          <a:effectLst>
            <a:outerShdw blurRad="76200" rotWithShape="0" algn="tl" dir="5040000" dist="63500">
              <a:srgbClr val="000000">
                <a:alpha val="40784"/>
              </a:srgbClr>
            </a:outerShdw>
          </a:effectLst>
        </p:spPr>
      </p:sp>
      <p:sp>
        <p:nvSpPr>
          <p:cNvPr id="99" name="Google Shape;99;p20"/>
          <p:cNvSpPr txBox="1"/>
          <p:nvPr>
            <p:ph idx="1" type="body"/>
          </p:nvPr>
        </p:nvSpPr>
        <p:spPr>
          <a:xfrm>
            <a:off x="680323" y="2336873"/>
            <a:ext cx="3876256" cy="3599315"/>
          </a:xfrm>
          <a:prstGeom prst="rect">
            <a:avLst/>
          </a:prstGeom>
          <a:noFill/>
          <a:ln>
            <a:noFill/>
          </a:ln>
        </p:spPr>
        <p:txBody>
          <a:bodyPr anchorCtr="0" anchor="ctr"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100" name="Google Shape;100;p20"/>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1" name="Google Shape;101;p20"/>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2" name="Google Shape;102;p20"/>
          <p:cNvSpPr txBox="1"/>
          <p:nvPr>
            <p:ph idx="12" type="sldNum"/>
          </p:nvPr>
        </p:nvSpPr>
        <p:spPr>
          <a:xfrm>
            <a:off x="10729455" y="753227"/>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noramic Picture with Caption">
  <p:cSld name="Panoramic Picture with Caption">
    <p:spTree>
      <p:nvGrpSpPr>
        <p:cNvPr id="103" name="Shape 103"/>
        <p:cNvGrpSpPr/>
        <p:nvPr/>
      </p:nvGrpSpPr>
      <p:grpSpPr>
        <a:xfrm>
          <a:off x="0" y="0"/>
          <a:ext cx="0" cy="0"/>
          <a:chOff x="0" y="0"/>
          <a:chExt cx="0" cy="0"/>
        </a:xfrm>
      </p:grpSpPr>
      <p:pic>
        <p:nvPicPr>
          <p:cNvPr descr="HD-ShadowLong.png" id="104" name="Google Shape;104;p21"/>
          <p:cNvPicPr preferRelativeResize="0"/>
          <p:nvPr/>
        </p:nvPicPr>
        <p:blipFill rotWithShape="1">
          <a:blip r:embed="rId2">
            <a:alphaModFix/>
          </a:blip>
          <a:srcRect b="0" l="0" r="0" t="0"/>
          <a:stretch/>
        </p:blipFill>
        <p:spPr>
          <a:xfrm>
            <a:off x="1" y="5928628"/>
            <a:ext cx="10437812" cy="321164"/>
          </a:xfrm>
          <a:prstGeom prst="rect">
            <a:avLst/>
          </a:prstGeom>
          <a:noFill/>
          <a:ln>
            <a:noFill/>
          </a:ln>
        </p:spPr>
      </p:pic>
      <p:pic>
        <p:nvPicPr>
          <p:cNvPr descr="HD-ShadowShort.png" id="105" name="Google Shape;105;p21"/>
          <p:cNvPicPr preferRelativeResize="0"/>
          <p:nvPr/>
        </p:nvPicPr>
        <p:blipFill rotWithShape="1">
          <a:blip r:embed="rId3">
            <a:alphaModFix/>
          </a:blip>
          <a:srcRect b="0" l="0" r="0" t="0"/>
          <a:stretch/>
        </p:blipFill>
        <p:spPr>
          <a:xfrm>
            <a:off x="10585826" y="5929622"/>
            <a:ext cx="1602997" cy="144270"/>
          </a:xfrm>
          <a:prstGeom prst="rect">
            <a:avLst/>
          </a:prstGeom>
          <a:noFill/>
          <a:ln>
            <a:noFill/>
          </a:ln>
        </p:spPr>
      </p:pic>
      <p:sp>
        <p:nvSpPr>
          <p:cNvPr id="106" name="Google Shape;106;p21"/>
          <p:cNvSpPr/>
          <p:nvPr/>
        </p:nvSpPr>
        <p:spPr>
          <a:xfrm>
            <a:off x="0" y="4567988"/>
            <a:ext cx="10437812" cy="1368198"/>
          </a:xfrm>
          <a:prstGeom prst="rect">
            <a:avLst/>
          </a:prstGeom>
          <a:solidFill>
            <a:srgbClr val="FEFEF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21"/>
          <p:cNvSpPr/>
          <p:nvPr/>
        </p:nvSpPr>
        <p:spPr>
          <a:xfrm>
            <a:off x="10585827" y="4567988"/>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21"/>
          <p:cNvSpPr txBox="1"/>
          <p:nvPr>
            <p:ph type="title"/>
          </p:nvPr>
        </p:nvSpPr>
        <p:spPr>
          <a:xfrm>
            <a:off x="680322" y="4711616"/>
            <a:ext cx="9613859" cy="453051"/>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2400"/>
              <a:buFont typeface="Candara"/>
              <a:buNone/>
              <a:defRPr sz="2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9" name="Google Shape;109;p21"/>
          <p:cNvSpPr/>
          <p:nvPr>
            <p:ph idx="2" type="pic"/>
          </p:nvPr>
        </p:nvSpPr>
        <p:spPr>
          <a:xfrm>
            <a:off x="680322" y="609597"/>
            <a:ext cx="9613859" cy="3589575"/>
          </a:xfrm>
          <a:prstGeom prst="rect">
            <a:avLst/>
          </a:prstGeom>
          <a:noFill/>
          <a:ln>
            <a:noFill/>
          </a:ln>
          <a:effectLst>
            <a:outerShdw blurRad="76200" rotWithShape="0" algn="tl" dir="5040000" dist="63500">
              <a:srgbClr val="000000">
                <a:alpha val="40784"/>
              </a:srgbClr>
            </a:outerShdw>
          </a:effectLst>
        </p:spPr>
      </p:sp>
      <p:sp>
        <p:nvSpPr>
          <p:cNvPr id="110" name="Google Shape;110;p21"/>
          <p:cNvSpPr txBox="1"/>
          <p:nvPr>
            <p:ph idx="1" type="body"/>
          </p:nvPr>
        </p:nvSpPr>
        <p:spPr>
          <a:xfrm>
            <a:off x="680319" y="5169583"/>
            <a:ext cx="9613862" cy="622971"/>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111" name="Google Shape;111;p21"/>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2" name="Google Shape;112;p21"/>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3" name="Google Shape;113;p21"/>
          <p:cNvSpPr txBox="1"/>
          <p:nvPr>
            <p:ph idx="12" type="sldNum"/>
          </p:nvPr>
        </p:nvSpPr>
        <p:spPr>
          <a:xfrm>
            <a:off x="10729455" y="4711309"/>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114" name="Shape 114"/>
        <p:cNvGrpSpPr/>
        <p:nvPr/>
      </p:nvGrpSpPr>
      <p:grpSpPr>
        <a:xfrm>
          <a:off x="0" y="0"/>
          <a:ext cx="0" cy="0"/>
          <a:chOff x="0" y="0"/>
          <a:chExt cx="0" cy="0"/>
        </a:xfrm>
      </p:grpSpPr>
      <p:pic>
        <p:nvPicPr>
          <p:cNvPr descr="HD-ShadowLong.png" id="115" name="Google Shape;115;p22"/>
          <p:cNvPicPr preferRelativeResize="0"/>
          <p:nvPr/>
        </p:nvPicPr>
        <p:blipFill rotWithShape="1">
          <a:blip r:embed="rId2">
            <a:alphaModFix/>
          </a:blip>
          <a:srcRect b="0" l="0" r="0" t="0"/>
          <a:stretch/>
        </p:blipFill>
        <p:spPr>
          <a:xfrm>
            <a:off x="1" y="5928628"/>
            <a:ext cx="10437812" cy="321164"/>
          </a:xfrm>
          <a:prstGeom prst="rect">
            <a:avLst/>
          </a:prstGeom>
          <a:noFill/>
          <a:ln>
            <a:noFill/>
          </a:ln>
        </p:spPr>
      </p:pic>
      <p:pic>
        <p:nvPicPr>
          <p:cNvPr descr="HD-ShadowShort.png" id="116" name="Google Shape;116;p22"/>
          <p:cNvPicPr preferRelativeResize="0"/>
          <p:nvPr/>
        </p:nvPicPr>
        <p:blipFill rotWithShape="1">
          <a:blip r:embed="rId3">
            <a:alphaModFix/>
          </a:blip>
          <a:srcRect b="0" l="0" r="0" t="0"/>
          <a:stretch/>
        </p:blipFill>
        <p:spPr>
          <a:xfrm>
            <a:off x="10585826" y="5929622"/>
            <a:ext cx="1602997" cy="144270"/>
          </a:xfrm>
          <a:prstGeom prst="rect">
            <a:avLst/>
          </a:prstGeom>
          <a:noFill/>
          <a:ln>
            <a:noFill/>
          </a:ln>
        </p:spPr>
      </p:pic>
      <p:sp>
        <p:nvSpPr>
          <p:cNvPr id="117" name="Google Shape;117;p22"/>
          <p:cNvSpPr/>
          <p:nvPr/>
        </p:nvSpPr>
        <p:spPr>
          <a:xfrm>
            <a:off x="0" y="4567988"/>
            <a:ext cx="10437812" cy="1368198"/>
          </a:xfrm>
          <a:prstGeom prst="rect">
            <a:avLst/>
          </a:prstGeom>
          <a:solidFill>
            <a:srgbClr val="FEFEF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22"/>
          <p:cNvSpPr/>
          <p:nvPr/>
        </p:nvSpPr>
        <p:spPr>
          <a:xfrm>
            <a:off x="10585827" y="4567988"/>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22"/>
          <p:cNvSpPr txBox="1"/>
          <p:nvPr>
            <p:ph type="title"/>
          </p:nvPr>
        </p:nvSpPr>
        <p:spPr>
          <a:xfrm>
            <a:off x="680322" y="609597"/>
            <a:ext cx="9613858" cy="359275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3200"/>
              <a:buFont typeface="Candara"/>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20" name="Google Shape;120;p22"/>
          <p:cNvSpPr txBox="1"/>
          <p:nvPr>
            <p:ph idx="1" type="body"/>
          </p:nvPr>
        </p:nvSpPr>
        <p:spPr>
          <a:xfrm>
            <a:off x="680322" y="4711615"/>
            <a:ext cx="9613859" cy="1090789"/>
          </a:xfrm>
          <a:prstGeom prst="rect">
            <a:avLst/>
          </a:prstGeom>
          <a:noFill/>
          <a:ln>
            <a:noFill/>
          </a:ln>
        </p:spPr>
        <p:txBody>
          <a:bodyPr anchorCtr="0" anchor="ctr"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121" name="Google Shape;121;p22"/>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2" name="Google Shape;122;p22"/>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3" name="Google Shape;123;p22"/>
          <p:cNvSpPr txBox="1"/>
          <p:nvPr>
            <p:ph idx="12" type="sldNum"/>
          </p:nvPr>
        </p:nvSpPr>
        <p:spPr>
          <a:xfrm>
            <a:off x="10729455" y="4711615"/>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124" name="Shape 124"/>
        <p:cNvGrpSpPr/>
        <p:nvPr/>
      </p:nvGrpSpPr>
      <p:grpSpPr>
        <a:xfrm>
          <a:off x="0" y="0"/>
          <a:ext cx="0" cy="0"/>
          <a:chOff x="0" y="0"/>
          <a:chExt cx="0" cy="0"/>
        </a:xfrm>
      </p:grpSpPr>
      <p:pic>
        <p:nvPicPr>
          <p:cNvPr descr="HD-ShadowLong.png" id="125" name="Google Shape;125;p23"/>
          <p:cNvPicPr preferRelativeResize="0"/>
          <p:nvPr/>
        </p:nvPicPr>
        <p:blipFill rotWithShape="1">
          <a:blip r:embed="rId2">
            <a:alphaModFix/>
          </a:blip>
          <a:srcRect b="0" l="0" r="0" t="0"/>
          <a:stretch/>
        </p:blipFill>
        <p:spPr>
          <a:xfrm>
            <a:off x="1" y="5928628"/>
            <a:ext cx="10437812" cy="321164"/>
          </a:xfrm>
          <a:prstGeom prst="rect">
            <a:avLst/>
          </a:prstGeom>
          <a:noFill/>
          <a:ln>
            <a:noFill/>
          </a:ln>
        </p:spPr>
      </p:pic>
      <p:pic>
        <p:nvPicPr>
          <p:cNvPr descr="HD-ShadowShort.png" id="126" name="Google Shape;126;p23"/>
          <p:cNvPicPr preferRelativeResize="0"/>
          <p:nvPr/>
        </p:nvPicPr>
        <p:blipFill rotWithShape="1">
          <a:blip r:embed="rId3">
            <a:alphaModFix/>
          </a:blip>
          <a:srcRect b="0" l="0" r="0" t="0"/>
          <a:stretch/>
        </p:blipFill>
        <p:spPr>
          <a:xfrm>
            <a:off x="10585826" y="5929622"/>
            <a:ext cx="1602997" cy="144270"/>
          </a:xfrm>
          <a:prstGeom prst="rect">
            <a:avLst/>
          </a:prstGeom>
          <a:noFill/>
          <a:ln>
            <a:noFill/>
          </a:ln>
        </p:spPr>
      </p:pic>
      <p:sp>
        <p:nvSpPr>
          <p:cNvPr id="127" name="Google Shape;127;p23"/>
          <p:cNvSpPr/>
          <p:nvPr/>
        </p:nvSpPr>
        <p:spPr>
          <a:xfrm>
            <a:off x="0" y="4567988"/>
            <a:ext cx="10437812" cy="1368198"/>
          </a:xfrm>
          <a:prstGeom prst="rect">
            <a:avLst/>
          </a:prstGeom>
          <a:solidFill>
            <a:srgbClr val="FEFEF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 name="Google Shape;128;p23"/>
          <p:cNvSpPr/>
          <p:nvPr/>
        </p:nvSpPr>
        <p:spPr>
          <a:xfrm>
            <a:off x="10585827" y="4567988"/>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 name="Google Shape;129;p23"/>
          <p:cNvSpPr txBox="1"/>
          <p:nvPr>
            <p:ph type="title"/>
          </p:nvPr>
        </p:nvSpPr>
        <p:spPr>
          <a:xfrm>
            <a:off x="1127856" y="609598"/>
            <a:ext cx="8718877" cy="3036061"/>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3200"/>
              <a:buFont typeface="Candara"/>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0" name="Google Shape;130;p23"/>
          <p:cNvSpPr txBox="1"/>
          <p:nvPr>
            <p:ph idx="1" type="body"/>
          </p:nvPr>
        </p:nvSpPr>
        <p:spPr>
          <a:xfrm>
            <a:off x="1402288" y="3653379"/>
            <a:ext cx="8156579" cy="54896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400"/>
              <a:buNone/>
              <a:defRPr sz="14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131" name="Google Shape;131;p23"/>
          <p:cNvSpPr txBox="1"/>
          <p:nvPr>
            <p:ph idx="2" type="body"/>
          </p:nvPr>
        </p:nvSpPr>
        <p:spPr>
          <a:xfrm>
            <a:off x="680322" y="4711615"/>
            <a:ext cx="9613859" cy="1090789"/>
          </a:xfrm>
          <a:prstGeom prst="rect">
            <a:avLst/>
          </a:prstGeom>
          <a:noFill/>
          <a:ln>
            <a:noFill/>
          </a:ln>
        </p:spPr>
        <p:txBody>
          <a:bodyPr anchorCtr="0" anchor="ctr"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132" name="Google Shape;132;p23"/>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3" name="Google Shape;133;p23"/>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4" name="Google Shape;134;p23"/>
          <p:cNvSpPr txBox="1"/>
          <p:nvPr>
            <p:ph idx="12" type="sldNum"/>
          </p:nvPr>
        </p:nvSpPr>
        <p:spPr>
          <a:xfrm>
            <a:off x="10729455" y="4709925"/>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US"/>
              <a:t>‹#›</a:t>
            </a:fld>
            <a:endParaRPr/>
          </a:p>
        </p:txBody>
      </p:sp>
      <p:sp>
        <p:nvSpPr>
          <p:cNvPr id="135" name="Google Shape;135;p23"/>
          <p:cNvSpPr txBox="1"/>
          <p:nvPr/>
        </p:nvSpPr>
        <p:spPr>
          <a:xfrm>
            <a:off x="583572" y="74811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chemeClr val="dk1"/>
              </a:buClr>
              <a:buSzPts val="7200"/>
              <a:buFont typeface="Candara"/>
              <a:buNone/>
            </a:pPr>
            <a:r>
              <a:rPr b="0" lang="en-US" sz="7200" cap="none">
                <a:solidFill>
                  <a:schemeClr val="dk1"/>
                </a:solidFill>
                <a:latin typeface="Candara"/>
                <a:ea typeface="Candara"/>
                <a:cs typeface="Candara"/>
                <a:sym typeface="Candara"/>
              </a:rPr>
              <a:t>“</a:t>
            </a:r>
            <a:endParaRPr/>
          </a:p>
        </p:txBody>
      </p:sp>
      <p:sp>
        <p:nvSpPr>
          <p:cNvPr id="136" name="Google Shape;136;p23"/>
          <p:cNvSpPr txBox="1"/>
          <p:nvPr/>
        </p:nvSpPr>
        <p:spPr>
          <a:xfrm>
            <a:off x="9662809" y="3033524"/>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chemeClr val="dk1"/>
              </a:buClr>
              <a:buSzPts val="7200"/>
              <a:buFont typeface="Candara"/>
              <a:buNone/>
            </a:pPr>
            <a:r>
              <a:rPr b="0" lang="en-US" sz="7200" cap="none">
                <a:solidFill>
                  <a:schemeClr val="dk1"/>
                </a:solidFill>
                <a:latin typeface="Candara"/>
                <a:ea typeface="Candara"/>
                <a:cs typeface="Candara"/>
                <a:sym typeface="Candara"/>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37" name="Shape 137"/>
        <p:cNvGrpSpPr/>
        <p:nvPr/>
      </p:nvGrpSpPr>
      <p:grpSpPr>
        <a:xfrm>
          <a:off x="0" y="0"/>
          <a:ext cx="0" cy="0"/>
          <a:chOff x="0" y="0"/>
          <a:chExt cx="0" cy="0"/>
        </a:xfrm>
      </p:grpSpPr>
      <p:pic>
        <p:nvPicPr>
          <p:cNvPr descr="HD-ShadowLong.png" id="138" name="Google Shape;138;p24"/>
          <p:cNvPicPr preferRelativeResize="0"/>
          <p:nvPr/>
        </p:nvPicPr>
        <p:blipFill rotWithShape="1">
          <a:blip r:embed="rId2">
            <a:alphaModFix/>
          </a:blip>
          <a:srcRect b="0" l="0" r="0" t="0"/>
          <a:stretch/>
        </p:blipFill>
        <p:spPr>
          <a:xfrm>
            <a:off x="1" y="5928628"/>
            <a:ext cx="10437812" cy="321164"/>
          </a:xfrm>
          <a:prstGeom prst="rect">
            <a:avLst/>
          </a:prstGeom>
          <a:noFill/>
          <a:ln>
            <a:noFill/>
          </a:ln>
        </p:spPr>
      </p:pic>
      <p:pic>
        <p:nvPicPr>
          <p:cNvPr descr="HD-ShadowShort.png" id="139" name="Google Shape;139;p24"/>
          <p:cNvPicPr preferRelativeResize="0"/>
          <p:nvPr/>
        </p:nvPicPr>
        <p:blipFill rotWithShape="1">
          <a:blip r:embed="rId3">
            <a:alphaModFix/>
          </a:blip>
          <a:srcRect b="0" l="0" r="0" t="0"/>
          <a:stretch/>
        </p:blipFill>
        <p:spPr>
          <a:xfrm>
            <a:off x="10585826" y="5929622"/>
            <a:ext cx="1602997" cy="144270"/>
          </a:xfrm>
          <a:prstGeom prst="rect">
            <a:avLst/>
          </a:prstGeom>
          <a:noFill/>
          <a:ln>
            <a:noFill/>
          </a:ln>
        </p:spPr>
      </p:pic>
      <p:sp>
        <p:nvSpPr>
          <p:cNvPr id="140" name="Google Shape;140;p24"/>
          <p:cNvSpPr/>
          <p:nvPr/>
        </p:nvSpPr>
        <p:spPr>
          <a:xfrm>
            <a:off x="0" y="4567988"/>
            <a:ext cx="10437812" cy="1368198"/>
          </a:xfrm>
          <a:prstGeom prst="rect">
            <a:avLst/>
          </a:prstGeom>
          <a:solidFill>
            <a:srgbClr val="FEFEF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 name="Google Shape;141;p24"/>
          <p:cNvSpPr/>
          <p:nvPr/>
        </p:nvSpPr>
        <p:spPr>
          <a:xfrm>
            <a:off x="10585827" y="4567988"/>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 name="Google Shape;142;p24"/>
          <p:cNvSpPr txBox="1"/>
          <p:nvPr>
            <p:ph type="title"/>
          </p:nvPr>
        </p:nvSpPr>
        <p:spPr>
          <a:xfrm>
            <a:off x="680319" y="4711615"/>
            <a:ext cx="9613862" cy="588535"/>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ndara"/>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43" name="Google Shape;143;p24"/>
          <p:cNvSpPr txBox="1"/>
          <p:nvPr>
            <p:ph idx="1" type="body"/>
          </p:nvPr>
        </p:nvSpPr>
        <p:spPr>
          <a:xfrm>
            <a:off x="680320" y="5300149"/>
            <a:ext cx="9613862" cy="502255"/>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144" name="Google Shape;144;p24"/>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5" name="Google Shape;145;p24"/>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6" name="Google Shape;146;p24"/>
          <p:cNvSpPr txBox="1"/>
          <p:nvPr>
            <p:ph idx="12" type="sldNum"/>
          </p:nvPr>
        </p:nvSpPr>
        <p:spPr>
          <a:xfrm>
            <a:off x="10729455" y="4709925"/>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Column">
  <p:cSld name="3 Column">
    <p:spTree>
      <p:nvGrpSpPr>
        <p:cNvPr id="147" name="Shape 147"/>
        <p:cNvGrpSpPr/>
        <p:nvPr/>
      </p:nvGrpSpPr>
      <p:grpSpPr>
        <a:xfrm>
          <a:off x="0" y="0"/>
          <a:ext cx="0" cy="0"/>
          <a:chOff x="0" y="0"/>
          <a:chExt cx="0" cy="0"/>
        </a:xfrm>
      </p:grpSpPr>
      <p:pic>
        <p:nvPicPr>
          <p:cNvPr descr="HD-ShadowLong.png" id="148" name="Google Shape;148;p25"/>
          <p:cNvPicPr preferRelativeResize="0"/>
          <p:nvPr/>
        </p:nvPicPr>
        <p:blipFill rotWithShape="1">
          <a:blip r:embed="rId2">
            <a:alphaModFix/>
          </a:blip>
          <a:srcRect b="0" l="0" r="0" t="0"/>
          <a:stretch/>
        </p:blipFill>
        <p:spPr>
          <a:xfrm>
            <a:off x="1" y="1970240"/>
            <a:ext cx="10437812" cy="321164"/>
          </a:xfrm>
          <a:prstGeom prst="rect">
            <a:avLst/>
          </a:prstGeom>
          <a:noFill/>
          <a:ln>
            <a:noFill/>
          </a:ln>
        </p:spPr>
      </p:pic>
      <p:pic>
        <p:nvPicPr>
          <p:cNvPr descr="HD-ShadowShort.png" id="149" name="Google Shape;149;p25"/>
          <p:cNvPicPr preferRelativeResize="0"/>
          <p:nvPr/>
        </p:nvPicPr>
        <p:blipFill rotWithShape="1">
          <a:blip r:embed="rId3">
            <a:alphaModFix/>
          </a:blip>
          <a:srcRect b="0" l="0" r="0" t="0"/>
          <a:stretch/>
        </p:blipFill>
        <p:spPr>
          <a:xfrm>
            <a:off x="10585826" y="1971234"/>
            <a:ext cx="1602997" cy="144270"/>
          </a:xfrm>
          <a:prstGeom prst="rect">
            <a:avLst/>
          </a:prstGeom>
          <a:noFill/>
          <a:ln>
            <a:noFill/>
          </a:ln>
        </p:spPr>
      </p:pic>
      <p:sp>
        <p:nvSpPr>
          <p:cNvPr id="150" name="Google Shape;150;p25"/>
          <p:cNvSpPr/>
          <p:nvPr/>
        </p:nvSpPr>
        <p:spPr>
          <a:xfrm>
            <a:off x="0" y="609600"/>
            <a:ext cx="10437812" cy="1368198"/>
          </a:xfrm>
          <a:prstGeom prst="rect">
            <a:avLst/>
          </a:prstGeom>
          <a:solidFill>
            <a:srgbClr val="FEFEF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25"/>
          <p:cNvSpPr/>
          <p:nvPr/>
        </p:nvSpPr>
        <p:spPr>
          <a:xfrm>
            <a:off x="10585827" y="609600"/>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 name="Google Shape;152;p25"/>
          <p:cNvSpPr txBox="1"/>
          <p:nvPr>
            <p:ph type="title"/>
          </p:nvPr>
        </p:nvSpPr>
        <p:spPr>
          <a:xfrm>
            <a:off x="669222" y="753228"/>
            <a:ext cx="9624960" cy="1080938"/>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53" name="Google Shape;153;p25"/>
          <p:cNvSpPr txBox="1"/>
          <p:nvPr>
            <p:ph idx="1" type="body"/>
          </p:nvPr>
        </p:nvSpPr>
        <p:spPr>
          <a:xfrm>
            <a:off x="660946" y="2336873"/>
            <a:ext cx="3070034" cy="57626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0" sz="2400">
                <a:solidFill>
                  <a:schemeClr val="dk1"/>
                </a:solidFill>
              </a:defRPr>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54" name="Google Shape;154;p25"/>
          <p:cNvSpPr txBox="1"/>
          <p:nvPr>
            <p:ph idx="2" type="body"/>
          </p:nvPr>
        </p:nvSpPr>
        <p:spPr>
          <a:xfrm>
            <a:off x="680322" y="3022673"/>
            <a:ext cx="3049702" cy="2913513"/>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400"/>
              <a:buNone/>
              <a:defRPr sz="1400"/>
            </a:lvl1pPr>
            <a:lvl2pPr indent="-228600" lvl="1" marL="914400" algn="l">
              <a:lnSpc>
                <a:spcPct val="90000"/>
              </a:lnSpc>
              <a:spcBef>
                <a:spcPts val="500"/>
              </a:spcBef>
              <a:spcAft>
                <a:spcPts val="0"/>
              </a:spcAft>
              <a:buClr>
                <a:schemeClr val="dk1"/>
              </a:buClr>
              <a:buSzPts val="1200"/>
              <a:buNone/>
              <a:defRPr sz="1200"/>
            </a:lvl2pPr>
            <a:lvl3pPr indent="-228600" lvl="2" marL="1371600" algn="l">
              <a:lnSpc>
                <a:spcPct val="90000"/>
              </a:lnSpc>
              <a:spcBef>
                <a:spcPts val="500"/>
              </a:spcBef>
              <a:spcAft>
                <a:spcPts val="0"/>
              </a:spcAft>
              <a:buClr>
                <a:schemeClr val="dk1"/>
              </a:buClr>
              <a:buSzPts val="1000"/>
              <a:buNone/>
              <a:defRPr sz="1000"/>
            </a:lvl3pPr>
            <a:lvl4pPr indent="-228600" lvl="3" marL="1828800" algn="l">
              <a:lnSpc>
                <a:spcPct val="90000"/>
              </a:lnSpc>
              <a:spcBef>
                <a:spcPts val="500"/>
              </a:spcBef>
              <a:spcAft>
                <a:spcPts val="0"/>
              </a:spcAft>
              <a:buClr>
                <a:schemeClr val="dk1"/>
              </a:buClr>
              <a:buSzPts val="900"/>
              <a:buNone/>
              <a:defRPr sz="900"/>
            </a:lvl4pPr>
            <a:lvl5pPr indent="-228600" lvl="4" marL="2286000" algn="l">
              <a:lnSpc>
                <a:spcPct val="90000"/>
              </a:lnSpc>
              <a:spcBef>
                <a:spcPts val="500"/>
              </a:spcBef>
              <a:spcAft>
                <a:spcPts val="0"/>
              </a:spcAft>
              <a:buClr>
                <a:schemeClr val="dk1"/>
              </a:buClr>
              <a:buSzPts val="900"/>
              <a:buNone/>
              <a:defRPr sz="900"/>
            </a:lvl5pPr>
            <a:lvl6pPr indent="-228600" lvl="5" marL="2743200" algn="l">
              <a:lnSpc>
                <a:spcPct val="90000"/>
              </a:lnSpc>
              <a:spcBef>
                <a:spcPts val="500"/>
              </a:spcBef>
              <a:spcAft>
                <a:spcPts val="0"/>
              </a:spcAft>
              <a:buClr>
                <a:schemeClr val="dk1"/>
              </a:buClr>
              <a:buSzPts val="900"/>
              <a:buNone/>
              <a:defRPr sz="900"/>
            </a:lvl6pPr>
            <a:lvl7pPr indent="-228600" lvl="6" marL="3200400" algn="l">
              <a:lnSpc>
                <a:spcPct val="90000"/>
              </a:lnSpc>
              <a:spcBef>
                <a:spcPts val="500"/>
              </a:spcBef>
              <a:spcAft>
                <a:spcPts val="0"/>
              </a:spcAft>
              <a:buClr>
                <a:schemeClr val="dk1"/>
              </a:buClr>
              <a:buSzPts val="900"/>
              <a:buNone/>
              <a:defRPr sz="900"/>
            </a:lvl7pPr>
            <a:lvl8pPr indent="-228600" lvl="7" marL="3657600" algn="l">
              <a:lnSpc>
                <a:spcPct val="90000"/>
              </a:lnSpc>
              <a:spcBef>
                <a:spcPts val="500"/>
              </a:spcBef>
              <a:spcAft>
                <a:spcPts val="0"/>
              </a:spcAft>
              <a:buClr>
                <a:schemeClr val="dk1"/>
              </a:buClr>
              <a:buSzPts val="900"/>
              <a:buNone/>
              <a:defRPr sz="900"/>
            </a:lvl8pPr>
            <a:lvl9pPr indent="-228600" lvl="8" marL="4114800" algn="l">
              <a:lnSpc>
                <a:spcPct val="90000"/>
              </a:lnSpc>
              <a:spcBef>
                <a:spcPts val="500"/>
              </a:spcBef>
              <a:spcAft>
                <a:spcPts val="0"/>
              </a:spcAft>
              <a:buClr>
                <a:schemeClr val="dk1"/>
              </a:buClr>
              <a:buSzPts val="900"/>
              <a:buNone/>
              <a:defRPr sz="900"/>
            </a:lvl9pPr>
          </a:lstStyle>
          <a:p/>
        </p:txBody>
      </p:sp>
      <p:sp>
        <p:nvSpPr>
          <p:cNvPr id="155" name="Google Shape;155;p25"/>
          <p:cNvSpPr txBox="1"/>
          <p:nvPr>
            <p:ph idx="3" type="body"/>
          </p:nvPr>
        </p:nvSpPr>
        <p:spPr>
          <a:xfrm>
            <a:off x="3956025" y="2336873"/>
            <a:ext cx="3063240" cy="57626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0" sz="2400">
                <a:solidFill>
                  <a:schemeClr val="dk1"/>
                </a:solidFill>
              </a:defRPr>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56" name="Google Shape;156;p25"/>
          <p:cNvSpPr txBox="1"/>
          <p:nvPr>
            <p:ph idx="4" type="body"/>
          </p:nvPr>
        </p:nvSpPr>
        <p:spPr>
          <a:xfrm>
            <a:off x="3945470" y="3022673"/>
            <a:ext cx="3063240" cy="2913513"/>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400"/>
              <a:buNone/>
              <a:defRPr sz="1400"/>
            </a:lvl1pPr>
            <a:lvl2pPr indent="-228600" lvl="1" marL="914400" algn="l">
              <a:lnSpc>
                <a:spcPct val="90000"/>
              </a:lnSpc>
              <a:spcBef>
                <a:spcPts val="500"/>
              </a:spcBef>
              <a:spcAft>
                <a:spcPts val="0"/>
              </a:spcAft>
              <a:buClr>
                <a:schemeClr val="dk1"/>
              </a:buClr>
              <a:buSzPts val="1200"/>
              <a:buNone/>
              <a:defRPr sz="1200"/>
            </a:lvl2pPr>
            <a:lvl3pPr indent="-228600" lvl="2" marL="1371600" algn="l">
              <a:lnSpc>
                <a:spcPct val="90000"/>
              </a:lnSpc>
              <a:spcBef>
                <a:spcPts val="500"/>
              </a:spcBef>
              <a:spcAft>
                <a:spcPts val="0"/>
              </a:spcAft>
              <a:buClr>
                <a:schemeClr val="dk1"/>
              </a:buClr>
              <a:buSzPts val="1000"/>
              <a:buNone/>
              <a:defRPr sz="1000"/>
            </a:lvl3pPr>
            <a:lvl4pPr indent="-228600" lvl="3" marL="1828800" algn="l">
              <a:lnSpc>
                <a:spcPct val="90000"/>
              </a:lnSpc>
              <a:spcBef>
                <a:spcPts val="500"/>
              </a:spcBef>
              <a:spcAft>
                <a:spcPts val="0"/>
              </a:spcAft>
              <a:buClr>
                <a:schemeClr val="dk1"/>
              </a:buClr>
              <a:buSzPts val="900"/>
              <a:buNone/>
              <a:defRPr sz="900"/>
            </a:lvl4pPr>
            <a:lvl5pPr indent="-228600" lvl="4" marL="2286000" algn="l">
              <a:lnSpc>
                <a:spcPct val="90000"/>
              </a:lnSpc>
              <a:spcBef>
                <a:spcPts val="500"/>
              </a:spcBef>
              <a:spcAft>
                <a:spcPts val="0"/>
              </a:spcAft>
              <a:buClr>
                <a:schemeClr val="dk1"/>
              </a:buClr>
              <a:buSzPts val="900"/>
              <a:buNone/>
              <a:defRPr sz="900"/>
            </a:lvl5pPr>
            <a:lvl6pPr indent="-228600" lvl="5" marL="2743200" algn="l">
              <a:lnSpc>
                <a:spcPct val="90000"/>
              </a:lnSpc>
              <a:spcBef>
                <a:spcPts val="500"/>
              </a:spcBef>
              <a:spcAft>
                <a:spcPts val="0"/>
              </a:spcAft>
              <a:buClr>
                <a:schemeClr val="dk1"/>
              </a:buClr>
              <a:buSzPts val="900"/>
              <a:buNone/>
              <a:defRPr sz="900"/>
            </a:lvl6pPr>
            <a:lvl7pPr indent="-228600" lvl="6" marL="3200400" algn="l">
              <a:lnSpc>
                <a:spcPct val="90000"/>
              </a:lnSpc>
              <a:spcBef>
                <a:spcPts val="500"/>
              </a:spcBef>
              <a:spcAft>
                <a:spcPts val="0"/>
              </a:spcAft>
              <a:buClr>
                <a:schemeClr val="dk1"/>
              </a:buClr>
              <a:buSzPts val="900"/>
              <a:buNone/>
              <a:defRPr sz="900"/>
            </a:lvl7pPr>
            <a:lvl8pPr indent="-228600" lvl="7" marL="3657600" algn="l">
              <a:lnSpc>
                <a:spcPct val="90000"/>
              </a:lnSpc>
              <a:spcBef>
                <a:spcPts val="500"/>
              </a:spcBef>
              <a:spcAft>
                <a:spcPts val="0"/>
              </a:spcAft>
              <a:buClr>
                <a:schemeClr val="dk1"/>
              </a:buClr>
              <a:buSzPts val="900"/>
              <a:buNone/>
              <a:defRPr sz="900"/>
            </a:lvl8pPr>
            <a:lvl9pPr indent="-228600" lvl="8" marL="4114800" algn="l">
              <a:lnSpc>
                <a:spcPct val="90000"/>
              </a:lnSpc>
              <a:spcBef>
                <a:spcPts val="500"/>
              </a:spcBef>
              <a:spcAft>
                <a:spcPts val="0"/>
              </a:spcAft>
              <a:buClr>
                <a:schemeClr val="dk1"/>
              </a:buClr>
              <a:buSzPts val="900"/>
              <a:buNone/>
              <a:defRPr sz="900"/>
            </a:lvl9pPr>
          </a:lstStyle>
          <a:p/>
        </p:txBody>
      </p:sp>
      <p:sp>
        <p:nvSpPr>
          <p:cNvPr id="157" name="Google Shape;157;p25"/>
          <p:cNvSpPr txBox="1"/>
          <p:nvPr>
            <p:ph idx="5" type="body"/>
          </p:nvPr>
        </p:nvSpPr>
        <p:spPr>
          <a:xfrm>
            <a:off x="7224156" y="2336873"/>
            <a:ext cx="3070025" cy="57626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0" sz="2400">
                <a:solidFill>
                  <a:schemeClr val="dk1"/>
                </a:solidFill>
              </a:defRPr>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58" name="Google Shape;158;p25"/>
          <p:cNvSpPr txBox="1"/>
          <p:nvPr>
            <p:ph idx="6" type="body"/>
          </p:nvPr>
        </p:nvSpPr>
        <p:spPr>
          <a:xfrm>
            <a:off x="7224156" y="3022673"/>
            <a:ext cx="3070025" cy="2913513"/>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400"/>
              <a:buNone/>
              <a:defRPr sz="1400"/>
            </a:lvl1pPr>
            <a:lvl2pPr indent="-228600" lvl="1" marL="914400" algn="l">
              <a:lnSpc>
                <a:spcPct val="90000"/>
              </a:lnSpc>
              <a:spcBef>
                <a:spcPts val="500"/>
              </a:spcBef>
              <a:spcAft>
                <a:spcPts val="0"/>
              </a:spcAft>
              <a:buClr>
                <a:schemeClr val="dk1"/>
              </a:buClr>
              <a:buSzPts val="1200"/>
              <a:buNone/>
              <a:defRPr sz="1200"/>
            </a:lvl2pPr>
            <a:lvl3pPr indent="-228600" lvl="2" marL="1371600" algn="l">
              <a:lnSpc>
                <a:spcPct val="90000"/>
              </a:lnSpc>
              <a:spcBef>
                <a:spcPts val="500"/>
              </a:spcBef>
              <a:spcAft>
                <a:spcPts val="0"/>
              </a:spcAft>
              <a:buClr>
                <a:schemeClr val="dk1"/>
              </a:buClr>
              <a:buSzPts val="1000"/>
              <a:buNone/>
              <a:defRPr sz="1000"/>
            </a:lvl3pPr>
            <a:lvl4pPr indent="-228600" lvl="3" marL="1828800" algn="l">
              <a:lnSpc>
                <a:spcPct val="90000"/>
              </a:lnSpc>
              <a:spcBef>
                <a:spcPts val="500"/>
              </a:spcBef>
              <a:spcAft>
                <a:spcPts val="0"/>
              </a:spcAft>
              <a:buClr>
                <a:schemeClr val="dk1"/>
              </a:buClr>
              <a:buSzPts val="900"/>
              <a:buNone/>
              <a:defRPr sz="900"/>
            </a:lvl4pPr>
            <a:lvl5pPr indent="-228600" lvl="4" marL="2286000" algn="l">
              <a:lnSpc>
                <a:spcPct val="90000"/>
              </a:lnSpc>
              <a:spcBef>
                <a:spcPts val="500"/>
              </a:spcBef>
              <a:spcAft>
                <a:spcPts val="0"/>
              </a:spcAft>
              <a:buClr>
                <a:schemeClr val="dk1"/>
              </a:buClr>
              <a:buSzPts val="900"/>
              <a:buNone/>
              <a:defRPr sz="900"/>
            </a:lvl5pPr>
            <a:lvl6pPr indent="-228600" lvl="5" marL="2743200" algn="l">
              <a:lnSpc>
                <a:spcPct val="90000"/>
              </a:lnSpc>
              <a:spcBef>
                <a:spcPts val="500"/>
              </a:spcBef>
              <a:spcAft>
                <a:spcPts val="0"/>
              </a:spcAft>
              <a:buClr>
                <a:schemeClr val="dk1"/>
              </a:buClr>
              <a:buSzPts val="900"/>
              <a:buNone/>
              <a:defRPr sz="900"/>
            </a:lvl6pPr>
            <a:lvl7pPr indent="-228600" lvl="6" marL="3200400" algn="l">
              <a:lnSpc>
                <a:spcPct val="90000"/>
              </a:lnSpc>
              <a:spcBef>
                <a:spcPts val="500"/>
              </a:spcBef>
              <a:spcAft>
                <a:spcPts val="0"/>
              </a:spcAft>
              <a:buClr>
                <a:schemeClr val="dk1"/>
              </a:buClr>
              <a:buSzPts val="900"/>
              <a:buNone/>
              <a:defRPr sz="900"/>
            </a:lvl7pPr>
            <a:lvl8pPr indent="-228600" lvl="7" marL="3657600" algn="l">
              <a:lnSpc>
                <a:spcPct val="90000"/>
              </a:lnSpc>
              <a:spcBef>
                <a:spcPts val="500"/>
              </a:spcBef>
              <a:spcAft>
                <a:spcPts val="0"/>
              </a:spcAft>
              <a:buClr>
                <a:schemeClr val="dk1"/>
              </a:buClr>
              <a:buSzPts val="900"/>
              <a:buNone/>
              <a:defRPr sz="900"/>
            </a:lvl8pPr>
            <a:lvl9pPr indent="-228600" lvl="8" marL="4114800" algn="l">
              <a:lnSpc>
                <a:spcPct val="90000"/>
              </a:lnSpc>
              <a:spcBef>
                <a:spcPts val="500"/>
              </a:spcBef>
              <a:spcAft>
                <a:spcPts val="0"/>
              </a:spcAft>
              <a:buClr>
                <a:schemeClr val="dk1"/>
              </a:buClr>
              <a:buSzPts val="900"/>
              <a:buNone/>
              <a:defRPr sz="900"/>
            </a:lvl9pPr>
          </a:lstStyle>
          <a:p/>
        </p:txBody>
      </p:sp>
      <p:sp>
        <p:nvSpPr>
          <p:cNvPr id="159" name="Google Shape;159;p25"/>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0" name="Google Shape;160;p25"/>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1" name="Google Shape;161;p25"/>
          <p:cNvSpPr txBox="1"/>
          <p:nvPr>
            <p:ph idx="12" type="sldNum"/>
          </p:nvPr>
        </p:nvSpPr>
        <p:spPr>
          <a:xfrm>
            <a:off x="10729455" y="753227"/>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Picture Column">
  <p:cSld name="3 Picture Column">
    <p:spTree>
      <p:nvGrpSpPr>
        <p:cNvPr id="162" name="Shape 162"/>
        <p:cNvGrpSpPr/>
        <p:nvPr/>
      </p:nvGrpSpPr>
      <p:grpSpPr>
        <a:xfrm>
          <a:off x="0" y="0"/>
          <a:ext cx="0" cy="0"/>
          <a:chOff x="0" y="0"/>
          <a:chExt cx="0" cy="0"/>
        </a:xfrm>
      </p:grpSpPr>
      <p:pic>
        <p:nvPicPr>
          <p:cNvPr descr="HD-ShadowLong.png" id="163" name="Google Shape;163;p26"/>
          <p:cNvPicPr preferRelativeResize="0"/>
          <p:nvPr/>
        </p:nvPicPr>
        <p:blipFill rotWithShape="1">
          <a:blip r:embed="rId2">
            <a:alphaModFix/>
          </a:blip>
          <a:srcRect b="0" l="0" r="0" t="0"/>
          <a:stretch/>
        </p:blipFill>
        <p:spPr>
          <a:xfrm>
            <a:off x="1" y="1970240"/>
            <a:ext cx="10437812" cy="321164"/>
          </a:xfrm>
          <a:prstGeom prst="rect">
            <a:avLst/>
          </a:prstGeom>
          <a:noFill/>
          <a:ln>
            <a:noFill/>
          </a:ln>
        </p:spPr>
      </p:pic>
      <p:pic>
        <p:nvPicPr>
          <p:cNvPr descr="HD-ShadowShort.png" id="164" name="Google Shape;164;p26"/>
          <p:cNvPicPr preferRelativeResize="0"/>
          <p:nvPr/>
        </p:nvPicPr>
        <p:blipFill rotWithShape="1">
          <a:blip r:embed="rId3">
            <a:alphaModFix/>
          </a:blip>
          <a:srcRect b="0" l="0" r="0" t="0"/>
          <a:stretch/>
        </p:blipFill>
        <p:spPr>
          <a:xfrm>
            <a:off x="10585826" y="1971234"/>
            <a:ext cx="1602997" cy="144270"/>
          </a:xfrm>
          <a:prstGeom prst="rect">
            <a:avLst/>
          </a:prstGeom>
          <a:noFill/>
          <a:ln>
            <a:noFill/>
          </a:ln>
        </p:spPr>
      </p:pic>
      <p:sp>
        <p:nvSpPr>
          <p:cNvPr id="165" name="Google Shape;165;p26"/>
          <p:cNvSpPr/>
          <p:nvPr/>
        </p:nvSpPr>
        <p:spPr>
          <a:xfrm>
            <a:off x="0" y="609600"/>
            <a:ext cx="10437812" cy="1368198"/>
          </a:xfrm>
          <a:prstGeom prst="rect">
            <a:avLst/>
          </a:prstGeom>
          <a:solidFill>
            <a:srgbClr val="FEFEF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26"/>
          <p:cNvSpPr/>
          <p:nvPr/>
        </p:nvSpPr>
        <p:spPr>
          <a:xfrm>
            <a:off x="10585827" y="609600"/>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26"/>
          <p:cNvSpPr txBox="1"/>
          <p:nvPr>
            <p:ph type="title"/>
          </p:nvPr>
        </p:nvSpPr>
        <p:spPr>
          <a:xfrm>
            <a:off x="680322" y="753228"/>
            <a:ext cx="9613860" cy="1080938"/>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68" name="Google Shape;168;p26"/>
          <p:cNvSpPr txBox="1"/>
          <p:nvPr>
            <p:ph idx="1" type="body"/>
          </p:nvPr>
        </p:nvSpPr>
        <p:spPr>
          <a:xfrm>
            <a:off x="680318" y="4297503"/>
            <a:ext cx="3049705" cy="57626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0" sz="2400">
                <a:solidFill>
                  <a:schemeClr val="dk1"/>
                </a:solidFill>
              </a:defRPr>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69" name="Google Shape;169;p26"/>
          <p:cNvSpPr/>
          <p:nvPr>
            <p:ph idx="2" type="pic"/>
          </p:nvPr>
        </p:nvSpPr>
        <p:spPr>
          <a:xfrm>
            <a:off x="680318" y="2336873"/>
            <a:ext cx="3049705" cy="1524000"/>
          </a:xfrm>
          <a:prstGeom prst="roundRect">
            <a:avLst>
              <a:gd fmla="val 0" name="adj"/>
            </a:avLst>
          </a:prstGeom>
          <a:noFill/>
          <a:ln>
            <a:noFill/>
          </a:ln>
          <a:effectLst>
            <a:outerShdw blurRad="50800" rotWithShape="0" algn="tl" dir="5400000" dist="50800">
              <a:srgbClr val="000000">
                <a:alpha val="42745"/>
              </a:srgbClr>
            </a:outerShdw>
          </a:effectLst>
        </p:spPr>
      </p:sp>
      <p:sp>
        <p:nvSpPr>
          <p:cNvPr id="170" name="Google Shape;170;p26"/>
          <p:cNvSpPr txBox="1"/>
          <p:nvPr>
            <p:ph idx="3" type="body"/>
          </p:nvPr>
        </p:nvSpPr>
        <p:spPr>
          <a:xfrm>
            <a:off x="680318" y="4873765"/>
            <a:ext cx="3049705" cy="1062422"/>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400"/>
              <a:buNone/>
              <a:defRPr sz="1400"/>
            </a:lvl1pPr>
            <a:lvl2pPr indent="-228600" lvl="1" marL="914400" algn="l">
              <a:lnSpc>
                <a:spcPct val="90000"/>
              </a:lnSpc>
              <a:spcBef>
                <a:spcPts val="500"/>
              </a:spcBef>
              <a:spcAft>
                <a:spcPts val="0"/>
              </a:spcAft>
              <a:buClr>
                <a:schemeClr val="dk1"/>
              </a:buClr>
              <a:buSzPts val="1200"/>
              <a:buNone/>
              <a:defRPr sz="1200"/>
            </a:lvl2pPr>
            <a:lvl3pPr indent="-228600" lvl="2" marL="1371600" algn="l">
              <a:lnSpc>
                <a:spcPct val="90000"/>
              </a:lnSpc>
              <a:spcBef>
                <a:spcPts val="500"/>
              </a:spcBef>
              <a:spcAft>
                <a:spcPts val="0"/>
              </a:spcAft>
              <a:buClr>
                <a:schemeClr val="dk1"/>
              </a:buClr>
              <a:buSzPts val="1000"/>
              <a:buNone/>
              <a:defRPr sz="1000"/>
            </a:lvl3pPr>
            <a:lvl4pPr indent="-228600" lvl="3" marL="1828800" algn="l">
              <a:lnSpc>
                <a:spcPct val="90000"/>
              </a:lnSpc>
              <a:spcBef>
                <a:spcPts val="500"/>
              </a:spcBef>
              <a:spcAft>
                <a:spcPts val="0"/>
              </a:spcAft>
              <a:buClr>
                <a:schemeClr val="dk1"/>
              </a:buClr>
              <a:buSzPts val="900"/>
              <a:buNone/>
              <a:defRPr sz="900"/>
            </a:lvl4pPr>
            <a:lvl5pPr indent="-228600" lvl="4" marL="2286000" algn="l">
              <a:lnSpc>
                <a:spcPct val="90000"/>
              </a:lnSpc>
              <a:spcBef>
                <a:spcPts val="500"/>
              </a:spcBef>
              <a:spcAft>
                <a:spcPts val="0"/>
              </a:spcAft>
              <a:buClr>
                <a:schemeClr val="dk1"/>
              </a:buClr>
              <a:buSzPts val="900"/>
              <a:buNone/>
              <a:defRPr sz="900"/>
            </a:lvl5pPr>
            <a:lvl6pPr indent="-228600" lvl="5" marL="2743200" algn="l">
              <a:lnSpc>
                <a:spcPct val="90000"/>
              </a:lnSpc>
              <a:spcBef>
                <a:spcPts val="500"/>
              </a:spcBef>
              <a:spcAft>
                <a:spcPts val="0"/>
              </a:spcAft>
              <a:buClr>
                <a:schemeClr val="dk1"/>
              </a:buClr>
              <a:buSzPts val="900"/>
              <a:buNone/>
              <a:defRPr sz="900"/>
            </a:lvl6pPr>
            <a:lvl7pPr indent="-228600" lvl="6" marL="3200400" algn="l">
              <a:lnSpc>
                <a:spcPct val="90000"/>
              </a:lnSpc>
              <a:spcBef>
                <a:spcPts val="500"/>
              </a:spcBef>
              <a:spcAft>
                <a:spcPts val="0"/>
              </a:spcAft>
              <a:buClr>
                <a:schemeClr val="dk1"/>
              </a:buClr>
              <a:buSzPts val="900"/>
              <a:buNone/>
              <a:defRPr sz="900"/>
            </a:lvl7pPr>
            <a:lvl8pPr indent="-228600" lvl="7" marL="3657600" algn="l">
              <a:lnSpc>
                <a:spcPct val="90000"/>
              </a:lnSpc>
              <a:spcBef>
                <a:spcPts val="500"/>
              </a:spcBef>
              <a:spcAft>
                <a:spcPts val="0"/>
              </a:spcAft>
              <a:buClr>
                <a:schemeClr val="dk1"/>
              </a:buClr>
              <a:buSzPts val="900"/>
              <a:buNone/>
              <a:defRPr sz="900"/>
            </a:lvl8pPr>
            <a:lvl9pPr indent="-228600" lvl="8" marL="4114800" algn="l">
              <a:lnSpc>
                <a:spcPct val="90000"/>
              </a:lnSpc>
              <a:spcBef>
                <a:spcPts val="500"/>
              </a:spcBef>
              <a:spcAft>
                <a:spcPts val="0"/>
              </a:spcAft>
              <a:buClr>
                <a:schemeClr val="dk1"/>
              </a:buClr>
              <a:buSzPts val="900"/>
              <a:buNone/>
              <a:defRPr sz="900"/>
            </a:lvl9pPr>
          </a:lstStyle>
          <a:p/>
        </p:txBody>
      </p:sp>
      <p:sp>
        <p:nvSpPr>
          <p:cNvPr id="171" name="Google Shape;171;p26"/>
          <p:cNvSpPr txBox="1"/>
          <p:nvPr>
            <p:ph idx="4" type="body"/>
          </p:nvPr>
        </p:nvSpPr>
        <p:spPr>
          <a:xfrm>
            <a:off x="3945471" y="4297503"/>
            <a:ext cx="3063240" cy="57626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0" sz="2400">
                <a:solidFill>
                  <a:schemeClr val="dk1"/>
                </a:solidFill>
              </a:defRPr>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72" name="Google Shape;172;p26"/>
          <p:cNvSpPr/>
          <p:nvPr>
            <p:ph idx="5" type="pic"/>
          </p:nvPr>
        </p:nvSpPr>
        <p:spPr>
          <a:xfrm>
            <a:off x="3945470" y="2336873"/>
            <a:ext cx="3063240" cy="1524000"/>
          </a:xfrm>
          <a:prstGeom prst="roundRect">
            <a:avLst>
              <a:gd fmla="val 0" name="adj"/>
            </a:avLst>
          </a:prstGeom>
          <a:noFill/>
          <a:ln>
            <a:noFill/>
          </a:ln>
          <a:effectLst>
            <a:outerShdw blurRad="50800" rotWithShape="0" algn="tl" dir="5400000" dist="50800">
              <a:srgbClr val="000000">
                <a:alpha val="42745"/>
              </a:srgbClr>
            </a:outerShdw>
          </a:effectLst>
        </p:spPr>
      </p:sp>
      <p:sp>
        <p:nvSpPr>
          <p:cNvPr id="173" name="Google Shape;173;p26"/>
          <p:cNvSpPr txBox="1"/>
          <p:nvPr>
            <p:ph idx="6" type="body"/>
          </p:nvPr>
        </p:nvSpPr>
        <p:spPr>
          <a:xfrm>
            <a:off x="3944117" y="4873764"/>
            <a:ext cx="3067297" cy="1062422"/>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400"/>
              <a:buNone/>
              <a:defRPr sz="1400"/>
            </a:lvl1pPr>
            <a:lvl2pPr indent="-228600" lvl="1" marL="914400" algn="l">
              <a:lnSpc>
                <a:spcPct val="90000"/>
              </a:lnSpc>
              <a:spcBef>
                <a:spcPts val="500"/>
              </a:spcBef>
              <a:spcAft>
                <a:spcPts val="0"/>
              </a:spcAft>
              <a:buClr>
                <a:schemeClr val="dk1"/>
              </a:buClr>
              <a:buSzPts val="1200"/>
              <a:buNone/>
              <a:defRPr sz="1200"/>
            </a:lvl2pPr>
            <a:lvl3pPr indent="-228600" lvl="2" marL="1371600" algn="l">
              <a:lnSpc>
                <a:spcPct val="90000"/>
              </a:lnSpc>
              <a:spcBef>
                <a:spcPts val="500"/>
              </a:spcBef>
              <a:spcAft>
                <a:spcPts val="0"/>
              </a:spcAft>
              <a:buClr>
                <a:schemeClr val="dk1"/>
              </a:buClr>
              <a:buSzPts val="1000"/>
              <a:buNone/>
              <a:defRPr sz="1000"/>
            </a:lvl3pPr>
            <a:lvl4pPr indent="-228600" lvl="3" marL="1828800" algn="l">
              <a:lnSpc>
                <a:spcPct val="90000"/>
              </a:lnSpc>
              <a:spcBef>
                <a:spcPts val="500"/>
              </a:spcBef>
              <a:spcAft>
                <a:spcPts val="0"/>
              </a:spcAft>
              <a:buClr>
                <a:schemeClr val="dk1"/>
              </a:buClr>
              <a:buSzPts val="900"/>
              <a:buNone/>
              <a:defRPr sz="900"/>
            </a:lvl4pPr>
            <a:lvl5pPr indent="-228600" lvl="4" marL="2286000" algn="l">
              <a:lnSpc>
                <a:spcPct val="90000"/>
              </a:lnSpc>
              <a:spcBef>
                <a:spcPts val="500"/>
              </a:spcBef>
              <a:spcAft>
                <a:spcPts val="0"/>
              </a:spcAft>
              <a:buClr>
                <a:schemeClr val="dk1"/>
              </a:buClr>
              <a:buSzPts val="900"/>
              <a:buNone/>
              <a:defRPr sz="900"/>
            </a:lvl5pPr>
            <a:lvl6pPr indent="-228600" lvl="5" marL="2743200" algn="l">
              <a:lnSpc>
                <a:spcPct val="90000"/>
              </a:lnSpc>
              <a:spcBef>
                <a:spcPts val="500"/>
              </a:spcBef>
              <a:spcAft>
                <a:spcPts val="0"/>
              </a:spcAft>
              <a:buClr>
                <a:schemeClr val="dk1"/>
              </a:buClr>
              <a:buSzPts val="900"/>
              <a:buNone/>
              <a:defRPr sz="900"/>
            </a:lvl6pPr>
            <a:lvl7pPr indent="-228600" lvl="6" marL="3200400" algn="l">
              <a:lnSpc>
                <a:spcPct val="90000"/>
              </a:lnSpc>
              <a:spcBef>
                <a:spcPts val="500"/>
              </a:spcBef>
              <a:spcAft>
                <a:spcPts val="0"/>
              </a:spcAft>
              <a:buClr>
                <a:schemeClr val="dk1"/>
              </a:buClr>
              <a:buSzPts val="900"/>
              <a:buNone/>
              <a:defRPr sz="900"/>
            </a:lvl7pPr>
            <a:lvl8pPr indent="-228600" lvl="7" marL="3657600" algn="l">
              <a:lnSpc>
                <a:spcPct val="90000"/>
              </a:lnSpc>
              <a:spcBef>
                <a:spcPts val="500"/>
              </a:spcBef>
              <a:spcAft>
                <a:spcPts val="0"/>
              </a:spcAft>
              <a:buClr>
                <a:schemeClr val="dk1"/>
              </a:buClr>
              <a:buSzPts val="900"/>
              <a:buNone/>
              <a:defRPr sz="900"/>
            </a:lvl8pPr>
            <a:lvl9pPr indent="-228600" lvl="8" marL="4114800" algn="l">
              <a:lnSpc>
                <a:spcPct val="90000"/>
              </a:lnSpc>
              <a:spcBef>
                <a:spcPts val="500"/>
              </a:spcBef>
              <a:spcAft>
                <a:spcPts val="0"/>
              </a:spcAft>
              <a:buClr>
                <a:schemeClr val="dk1"/>
              </a:buClr>
              <a:buSzPts val="900"/>
              <a:buNone/>
              <a:defRPr sz="900"/>
            </a:lvl9pPr>
          </a:lstStyle>
          <a:p/>
        </p:txBody>
      </p:sp>
      <p:sp>
        <p:nvSpPr>
          <p:cNvPr id="174" name="Google Shape;174;p26"/>
          <p:cNvSpPr txBox="1"/>
          <p:nvPr>
            <p:ph idx="7" type="body"/>
          </p:nvPr>
        </p:nvSpPr>
        <p:spPr>
          <a:xfrm>
            <a:off x="7230678" y="4297503"/>
            <a:ext cx="3063505" cy="57626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dk1"/>
              </a:buClr>
              <a:buSzPts val="2400"/>
              <a:buNone/>
              <a:defRPr b="0" sz="2400">
                <a:solidFill>
                  <a:schemeClr val="dk1"/>
                </a:solidFill>
              </a:defRPr>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75" name="Google Shape;175;p26"/>
          <p:cNvSpPr/>
          <p:nvPr>
            <p:ph idx="8" type="pic"/>
          </p:nvPr>
        </p:nvSpPr>
        <p:spPr>
          <a:xfrm>
            <a:off x="7230677" y="2336873"/>
            <a:ext cx="3063505" cy="1524000"/>
          </a:xfrm>
          <a:prstGeom prst="roundRect">
            <a:avLst>
              <a:gd fmla="val 0" name="adj"/>
            </a:avLst>
          </a:prstGeom>
          <a:noFill/>
          <a:ln>
            <a:noFill/>
          </a:ln>
          <a:effectLst>
            <a:outerShdw blurRad="50800" rotWithShape="0" algn="tl" dir="5400000" dist="50800">
              <a:srgbClr val="000000">
                <a:alpha val="42745"/>
              </a:srgbClr>
            </a:outerShdw>
          </a:effectLst>
        </p:spPr>
      </p:sp>
      <p:sp>
        <p:nvSpPr>
          <p:cNvPr id="176" name="Google Shape;176;p26"/>
          <p:cNvSpPr txBox="1"/>
          <p:nvPr>
            <p:ph idx="9" type="body"/>
          </p:nvPr>
        </p:nvSpPr>
        <p:spPr>
          <a:xfrm>
            <a:off x="7230553" y="4873762"/>
            <a:ext cx="3067563" cy="1062422"/>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400"/>
              <a:buNone/>
              <a:defRPr sz="1400"/>
            </a:lvl1pPr>
            <a:lvl2pPr indent="-228600" lvl="1" marL="914400" algn="l">
              <a:lnSpc>
                <a:spcPct val="90000"/>
              </a:lnSpc>
              <a:spcBef>
                <a:spcPts val="500"/>
              </a:spcBef>
              <a:spcAft>
                <a:spcPts val="0"/>
              </a:spcAft>
              <a:buClr>
                <a:schemeClr val="dk1"/>
              </a:buClr>
              <a:buSzPts val="1200"/>
              <a:buNone/>
              <a:defRPr sz="1200"/>
            </a:lvl2pPr>
            <a:lvl3pPr indent="-228600" lvl="2" marL="1371600" algn="l">
              <a:lnSpc>
                <a:spcPct val="90000"/>
              </a:lnSpc>
              <a:spcBef>
                <a:spcPts val="500"/>
              </a:spcBef>
              <a:spcAft>
                <a:spcPts val="0"/>
              </a:spcAft>
              <a:buClr>
                <a:schemeClr val="dk1"/>
              </a:buClr>
              <a:buSzPts val="1000"/>
              <a:buNone/>
              <a:defRPr sz="1000"/>
            </a:lvl3pPr>
            <a:lvl4pPr indent="-228600" lvl="3" marL="1828800" algn="l">
              <a:lnSpc>
                <a:spcPct val="90000"/>
              </a:lnSpc>
              <a:spcBef>
                <a:spcPts val="500"/>
              </a:spcBef>
              <a:spcAft>
                <a:spcPts val="0"/>
              </a:spcAft>
              <a:buClr>
                <a:schemeClr val="dk1"/>
              </a:buClr>
              <a:buSzPts val="900"/>
              <a:buNone/>
              <a:defRPr sz="900"/>
            </a:lvl4pPr>
            <a:lvl5pPr indent="-228600" lvl="4" marL="2286000" algn="l">
              <a:lnSpc>
                <a:spcPct val="90000"/>
              </a:lnSpc>
              <a:spcBef>
                <a:spcPts val="500"/>
              </a:spcBef>
              <a:spcAft>
                <a:spcPts val="0"/>
              </a:spcAft>
              <a:buClr>
                <a:schemeClr val="dk1"/>
              </a:buClr>
              <a:buSzPts val="900"/>
              <a:buNone/>
              <a:defRPr sz="900"/>
            </a:lvl5pPr>
            <a:lvl6pPr indent="-228600" lvl="5" marL="2743200" algn="l">
              <a:lnSpc>
                <a:spcPct val="90000"/>
              </a:lnSpc>
              <a:spcBef>
                <a:spcPts val="500"/>
              </a:spcBef>
              <a:spcAft>
                <a:spcPts val="0"/>
              </a:spcAft>
              <a:buClr>
                <a:schemeClr val="dk1"/>
              </a:buClr>
              <a:buSzPts val="900"/>
              <a:buNone/>
              <a:defRPr sz="900"/>
            </a:lvl6pPr>
            <a:lvl7pPr indent="-228600" lvl="6" marL="3200400" algn="l">
              <a:lnSpc>
                <a:spcPct val="90000"/>
              </a:lnSpc>
              <a:spcBef>
                <a:spcPts val="500"/>
              </a:spcBef>
              <a:spcAft>
                <a:spcPts val="0"/>
              </a:spcAft>
              <a:buClr>
                <a:schemeClr val="dk1"/>
              </a:buClr>
              <a:buSzPts val="900"/>
              <a:buNone/>
              <a:defRPr sz="900"/>
            </a:lvl7pPr>
            <a:lvl8pPr indent="-228600" lvl="7" marL="3657600" algn="l">
              <a:lnSpc>
                <a:spcPct val="90000"/>
              </a:lnSpc>
              <a:spcBef>
                <a:spcPts val="500"/>
              </a:spcBef>
              <a:spcAft>
                <a:spcPts val="0"/>
              </a:spcAft>
              <a:buClr>
                <a:schemeClr val="dk1"/>
              </a:buClr>
              <a:buSzPts val="900"/>
              <a:buNone/>
              <a:defRPr sz="900"/>
            </a:lvl8pPr>
            <a:lvl9pPr indent="-228600" lvl="8" marL="4114800" algn="l">
              <a:lnSpc>
                <a:spcPct val="90000"/>
              </a:lnSpc>
              <a:spcBef>
                <a:spcPts val="500"/>
              </a:spcBef>
              <a:spcAft>
                <a:spcPts val="0"/>
              </a:spcAft>
              <a:buClr>
                <a:schemeClr val="dk1"/>
              </a:buClr>
              <a:buSzPts val="900"/>
              <a:buNone/>
              <a:defRPr sz="900"/>
            </a:lvl9pPr>
          </a:lstStyle>
          <a:p/>
        </p:txBody>
      </p:sp>
      <p:sp>
        <p:nvSpPr>
          <p:cNvPr id="177" name="Google Shape;177;p26"/>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8" name="Google Shape;178;p26"/>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9" name="Google Shape;179;p26"/>
          <p:cNvSpPr txBox="1"/>
          <p:nvPr>
            <p:ph idx="12" type="sldNum"/>
          </p:nvPr>
        </p:nvSpPr>
        <p:spPr>
          <a:xfrm>
            <a:off x="10729455" y="753227"/>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80" name="Shape 180"/>
        <p:cNvGrpSpPr/>
        <p:nvPr/>
      </p:nvGrpSpPr>
      <p:grpSpPr>
        <a:xfrm>
          <a:off x="0" y="0"/>
          <a:ext cx="0" cy="0"/>
          <a:chOff x="0" y="0"/>
          <a:chExt cx="0" cy="0"/>
        </a:xfrm>
      </p:grpSpPr>
      <p:pic>
        <p:nvPicPr>
          <p:cNvPr descr="HD-ShadowLong.png" id="181" name="Google Shape;181;p27"/>
          <p:cNvPicPr preferRelativeResize="0"/>
          <p:nvPr/>
        </p:nvPicPr>
        <p:blipFill rotWithShape="1">
          <a:blip r:embed="rId2">
            <a:alphaModFix/>
          </a:blip>
          <a:srcRect b="0" l="0" r="0" t="0"/>
          <a:stretch/>
        </p:blipFill>
        <p:spPr>
          <a:xfrm>
            <a:off x="1" y="1970240"/>
            <a:ext cx="10437812" cy="321164"/>
          </a:xfrm>
          <a:prstGeom prst="rect">
            <a:avLst/>
          </a:prstGeom>
          <a:noFill/>
          <a:ln>
            <a:noFill/>
          </a:ln>
        </p:spPr>
      </p:pic>
      <p:pic>
        <p:nvPicPr>
          <p:cNvPr descr="HD-ShadowShort.png" id="182" name="Google Shape;182;p27"/>
          <p:cNvPicPr preferRelativeResize="0"/>
          <p:nvPr/>
        </p:nvPicPr>
        <p:blipFill rotWithShape="1">
          <a:blip r:embed="rId3">
            <a:alphaModFix/>
          </a:blip>
          <a:srcRect b="0" l="0" r="0" t="0"/>
          <a:stretch/>
        </p:blipFill>
        <p:spPr>
          <a:xfrm>
            <a:off x="10585826" y="1971234"/>
            <a:ext cx="1602997" cy="144270"/>
          </a:xfrm>
          <a:prstGeom prst="rect">
            <a:avLst/>
          </a:prstGeom>
          <a:noFill/>
          <a:ln>
            <a:noFill/>
          </a:ln>
        </p:spPr>
      </p:pic>
      <p:sp>
        <p:nvSpPr>
          <p:cNvPr id="183" name="Google Shape;183;p27"/>
          <p:cNvSpPr/>
          <p:nvPr/>
        </p:nvSpPr>
        <p:spPr>
          <a:xfrm>
            <a:off x="0" y="609600"/>
            <a:ext cx="10437812" cy="1368198"/>
          </a:xfrm>
          <a:prstGeom prst="rect">
            <a:avLst/>
          </a:prstGeom>
          <a:solidFill>
            <a:srgbClr val="FEFEF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 name="Google Shape;184;p27"/>
          <p:cNvSpPr/>
          <p:nvPr/>
        </p:nvSpPr>
        <p:spPr>
          <a:xfrm>
            <a:off x="10585827" y="609600"/>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 name="Google Shape;185;p27"/>
          <p:cNvSpPr txBox="1"/>
          <p:nvPr>
            <p:ph type="title"/>
          </p:nvPr>
        </p:nvSpPr>
        <p:spPr>
          <a:xfrm>
            <a:off x="680321" y="753228"/>
            <a:ext cx="9613861" cy="1080938"/>
          </a:xfrm>
          <a:prstGeom prst="rect">
            <a:avLst/>
          </a:prstGeom>
          <a:noFill/>
          <a:ln>
            <a:noFill/>
          </a:ln>
        </p:spPr>
        <p:txBody>
          <a:bodyPr anchorCtr="0" anchor="ctr" bIns="45700" lIns="91425" spcFirstLastPara="1" rIns="91425" wrap="square" tIns="45700">
            <a:normAutofit/>
          </a:bodyPr>
          <a:lstStyle>
            <a:lvl1pPr lvl="0" algn="r">
              <a:lnSpc>
                <a:spcPct val="90000"/>
              </a:lnSpc>
              <a:spcBef>
                <a:spcPts val="0"/>
              </a:spcBef>
              <a:spcAft>
                <a:spcPts val="0"/>
              </a:spcAft>
              <a:buClr>
                <a:schemeClr val="dk1"/>
              </a:buClr>
              <a:buSzPts val="3600"/>
              <a:buFont typeface="Candara"/>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6" name="Google Shape;186;p27"/>
          <p:cNvSpPr txBox="1"/>
          <p:nvPr>
            <p:ph idx="1" type="body"/>
          </p:nvPr>
        </p:nvSpPr>
        <p:spPr>
          <a:xfrm rot="5400000">
            <a:off x="3687594" y="-670400"/>
            <a:ext cx="3599316" cy="9613861"/>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87" name="Google Shape;187;p27"/>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8" name="Google Shape;188;p27"/>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9" name="Google Shape;189;p27"/>
          <p:cNvSpPr txBox="1"/>
          <p:nvPr>
            <p:ph idx="12" type="sldNum"/>
          </p:nvPr>
        </p:nvSpPr>
        <p:spPr>
          <a:xfrm>
            <a:off x="10729455" y="753227"/>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90" name="Shape 190"/>
        <p:cNvGrpSpPr/>
        <p:nvPr/>
      </p:nvGrpSpPr>
      <p:grpSpPr>
        <a:xfrm>
          <a:off x="0" y="0"/>
          <a:ext cx="0" cy="0"/>
          <a:chOff x="0" y="0"/>
          <a:chExt cx="0" cy="0"/>
        </a:xfrm>
      </p:grpSpPr>
      <p:sp>
        <p:nvSpPr>
          <p:cNvPr id="191" name="Google Shape;191;p28"/>
          <p:cNvSpPr/>
          <p:nvPr/>
        </p:nvSpPr>
        <p:spPr>
          <a:xfrm rot="5400000">
            <a:off x="8116207" y="1869395"/>
            <a:ext cx="5106988" cy="1368198"/>
          </a:xfrm>
          <a:prstGeom prst="rect">
            <a:avLst/>
          </a:prstGeom>
          <a:solidFill>
            <a:srgbClr val="FEFEF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 name="Google Shape;192;p28"/>
          <p:cNvSpPr/>
          <p:nvPr/>
        </p:nvSpPr>
        <p:spPr>
          <a:xfrm rot="5400000">
            <a:off x="9868202" y="5372403"/>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 name="Google Shape;193;p28"/>
          <p:cNvSpPr txBox="1"/>
          <p:nvPr>
            <p:ph type="title"/>
          </p:nvPr>
        </p:nvSpPr>
        <p:spPr>
          <a:xfrm rot="5400000">
            <a:off x="8489252" y="2249576"/>
            <a:ext cx="4353760" cy="1073802"/>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4" name="Google Shape;194;p28"/>
          <p:cNvSpPr txBox="1"/>
          <p:nvPr>
            <p:ph idx="1" type="body"/>
          </p:nvPr>
        </p:nvSpPr>
        <p:spPr>
          <a:xfrm rot="5400000">
            <a:off x="2452030" y="-1162110"/>
            <a:ext cx="5326589" cy="8870004"/>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95" name="Google Shape;195;p28"/>
          <p:cNvSpPr txBox="1"/>
          <p:nvPr>
            <p:ph idx="10" type="dt"/>
          </p:nvPr>
        </p:nvSpPr>
        <p:spPr>
          <a:xfrm>
            <a:off x="6807126"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6" name="Google Shape;196;p28"/>
          <p:cNvSpPr txBox="1"/>
          <p:nvPr>
            <p:ph idx="11" type="ftr"/>
          </p:nvPr>
        </p:nvSpPr>
        <p:spPr>
          <a:xfrm>
            <a:off x="680321" y="5936188"/>
            <a:ext cx="612680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7" name="Google Shape;197;p28"/>
          <p:cNvSpPr txBox="1"/>
          <p:nvPr>
            <p:ph idx="12" type="sldNum"/>
          </p:nvPr>
        </p:nvSpPr>
        <p:spPr>
          <a:xfrm>
            <a:off x="10097550" y="5398633"/>
            <a:ext cx="1154151" cy="1090789"/>
          </a:xfrm>
          <a:prstGeom prst="rect">
            <a:avLst/>
          </a:prstGeom>
          <a:noFill/>
          <a:ln>
            <a:noFill/>
          </a:ln>
        </p:spPr>
        <p:txBody>
          <a:bodyPr anchorCtr="0" anchor="t" bIns="45700" lIns="91425" spcFirstLastPara="1" rIns="91425" wrap="square" tIns="45700">
            <a:noAutofit/>
          </a:bodyPr>
          <a:lstStyle>
            <a:lvl1pPr indent="0" lvl="0" marL="0" algn="ctr">
              <a:spcBef>
                <a:spcPts val="0"/>
              </a:spcBef>
              <a:buNone/>
              <a:defRPr sz="3600">
                <a:solidFill>
                  <a:srgbClr val="888888"/>
                </a:solidFill>
                <a:latin typeface="Candara"/>
                <a:ea typeface="Candara"/>
                <a:cs typeface="Candara"/>
                <a:sym typeface="Candara"/>
              </a:defRPr>
            </a:lvl1pPr>
            <a:lvl2pPr indent="0" lvl="1" marL="0" algn="ctr">
              <a:spcBef>
                <a:spcPts val="0"/>
              </a:spcBef>
              <a:buNone/>
              <a:defRPr sz="3600">
                <a:solidFill>
                  <a:srgbClr val="888888"/>
                </a:solidFill>
                <a:latin typeface="Candara"/>
                <a:ea typeface="Candara"/>
                <a:cs typeface="Candara"/>
                <a:sym typeface="Candara"/>
              </a:defRPr>
            </a:lvl2pPr>
            <a:lvl3pPr indent="0" lvl="2" marL="0" algn="ctr">
              <a:spcBef>
                <a:spcPts val="0"/>
              </a:spcBef>
              <a:buNone/>
              <a:defRPr sz="3600">
                <a:solidFill>
                  <a:srgbClr val="888888"/>
                </a:solidFill>
                <a:latin typeface="Candara"/>
                <a:ea typeface="Candara"/>
                <a:cs typeface="Candara"/>
                <a:sym typeface="Candara"/>
              </a:defRPr>
            </a:lvl3pPr>
            <a:lvl4pPr indent="0" lvl="3" marL="0" algn="ctr">
              <a:spcBef>
                <a:spcPts val="0"/>
              </a:spcBef>
              <a:buNone/>
              <a:defRPr sz="3600">
                <a:solidFill>
                  <a:srgbClr val="888888"/>
                </a:solidFill>
                <a:latin typeface="Candara"/>
                <a:ea typeface="Candara"/>
                <a:cs typeface="Candara"/>
                <a:sym typeface="Candara"/>
              </a:defRPr>
            </a:lvl4pPr>
            <a:lvl5pPr indent="0" lvl="4" marL="0" algn="ctr">
              <a:spcBef>
                <a:spcPts val="0"/>
              </a:spcBef>
              <a:buNone/>
              <a:defRPr sz="3600">
                <a:solidFill>
                  <a:srgbClr val="888888"/>
                </a:solidFill>
                <a:latin typeface="Candara"/>
                <a:ea typeface="Candara"/>
                <a:cs typeface="Candara"/>
                <a:sym typeface="Candara"/>
              </a:defRPr>
            </a:lvl5pPr>
            <a:lvl6pPr indent="0" lvl="5" marL="0" algn="ctr">
              <a:spcBef>
                <a:spcPts val="0"/>
              </a:spcBef>
              <a:buNone/>
              <a:defRPr sz="3600">
                <a:solidFill>
                  <a:srgbClr val="888888"/>
                </a:solidFill>
                <a:latin typeface="Candara"/>
                <a:ea typeface="Candara"/>
                <a:cs typeface="Candara"/>
                <a:sym typeface="Candara"/>
              </a:defRPr>
            </a:lvl6pPr>
            <a:lvl7pPr indent="0" lvl="6" marL="0" algn="ctr">
              <a:spcBef>
                <a:spcPts val="0"/>
              </a:spcBef>
              <a:buNone/>
              <a:defRPr sz="3600">
                <a:solidFill>
                  <a:srgbClr val="888888"/>
                </a:solidFill>
                <a:latin typeface="Candara"/>
                <a:ea typeface="Candara"/>
                <a:cs typeface="Candara"/>
                <a:sym typeface="Candara"/>
              </a:defRPr>
            </a:lvl7pPr>
            <a:lvl8pPr indent="0" lvl="7" marL="0" algn="ctr">
              <a:spcBef>
                <a:spcPts val="0"/>
              </a:spcBef>
              <a:buNone/>
              <a:defRPr sz="3600">
                <a:solidFill>
                  <a:srgbClr val="888888"/>
                </a:solidFill>
                <a:latin typeface="Candara"/>
                <a:ea typeface="Candara"/>
                <a:cs typeface="Candara"/>
                <a:sym typeface="Candara"/>
              </a:defRPr>
            </a:lvl8pPr>
            <a:lvl9pPr indent="0" lvl="8" marL="0" algn="ctr">
              <a:spcBef>
                <a:spcPts val="0"/>
              </a:spcBef>
              <a:buNone/>
              <a:defRPr sz="3600">
                <a:solidFill>
                  <a:srgbClr val="888888"/>
                </a:solidFill>
                <a:latin typeface="Candara"/>
                <a:ea typeface="Candara"/>
                <a:cs typeface="Candara"/>
                <a:sym typeface="Candara"/>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slideLayout" Target="../slideLayouts/slideLayout12.xml"/><Relationship Id="rId12" Type="http://schemas.openxmlformats.org/officeDocument/2006/relationships/slideLayout" Target="../slideLayouts/slideLayout11.xml"/><Relationship Id="rId1" Type="http://schemas.openxmlformats.org/officeDocument/2006/relationships/image" Target="../media/image1.pn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15" Type="http://schemas.openxmlformats.org/officeDocument/2006/relationships/slideLayout" Target="../slideLayouts/slideLayout14.xml"/><Relationship Id="rId14" Type="http://schemas.openxmlformats.org/officeDocument/2006/relationships/slideLayout" Target="../slideLayouts/slideLayout13.xml"/><Relationship Id="rId17" Type="http://schemas.openxmlformats.org/officeDocument/2006/relationships/slideLayout" Target="../slideLayouts/slideLayout16.xml"/><Relationship Id="rId16" Type="http://schemas.openxmlformats.org/officeDocument/2006/relationships/slideLayout" Target="../slideLayouts/slideLayout15.xml"/><Relationship Id="rId5" Type="http://schemas.openxmlformats.org/officeDocument/2006/relationships/slideLayout" Target="../slideLayouts/slideLayout4.xml"/><Relationship Id="rId19" Type="http://schemas.openxmlformats.org/officeDocument/2006/relationships/theme" Target="../theme/theme1.xml"/><Relationship Id="rId6" Type="http://schemas.openxmlformats.org/officeDocument/2006/relationships/slideLayout" Target="../slideLayouts/slideLayout5.xml"/><Relationship Id="rId18" Type="http://schemas.openxmlformats.org/officeDocument/2006/relationships/slideLayout" Target="../slideLayouts/slideLayout17.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pic>
        <p:nvPicPr>
          <p:cNvPr descr="hashOverlay-FullResolve.png" id="6" name="Google Shape;6;p11"/>
          <p:cNvPicPr preferRelativeResize="0"/>
          <p:nvPr/>
        </p:nvPicPr>
        <p:blipFill rotWithShape="1">
          <a:blip r:embed="rId1">
            <a:alphaModFix amt="10000"/>
          </a:blip>
          <a:srcRect b="0" l="0" r="0" t="0"/>
          <a:stretch/>
        </p:blipFill>
        <p:spPr>
          <a:xfrm>
            <a:off x="0" y="0"/>
            <a:ext cx="12192000" cy="6858000"/>
          </a:xfrm>
          <a:prstGeom prst="rect">
            <a:avLst/>
          </a:prstGeom>
          <a:noFill/>
          <a:ln>
            <a:noFill/>
          </a:ln>
        </p:spPr>
      </p:pic>
      <p:sp>
        <p:nvSpPr>
          <p:cNvPr id="7" name="Google Shape;7;p11"/>
          <p:cNvSpPr txBox="1"/>
          <p:nvPr>
            <p:ph type="title"/>
          </p:nvPr>
        </p:nvSpPr>
        <p:spPr>
          <a:xfrm>
            <a:off x="680321" y="753228"/>
            <a:ext cx="9613861" cy="1080938"/>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3600"/>
              <a:buFont typeface="Candara"/>
              <a:buNone/>
              <a:defRPr b="0" i="0" sz="3600" u="none" cap="none" strike="noStrike">
                <a:solidFill>
                  <a:schemeClr val="dk1"/>
                </a:solidFill>
                <a:latin typeface="Candara"/>
                <a:ea typeface="Candara"/>
                <a:cs typeface="Candara"/>
                <a:sym typeface="Candara"/>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8" name="Google Shape;8;p11"/>
          <p:cNvSpPr txBox="1"/>
          <p:nvPr>
            <p:ph idx="1" type="body"/>
          </p:nvPr>
        </p:nvSpPr>
        <p:spPr>
          <a:xfrm>
            <a:off x="680321" y="2336873"/>
            <a:ext cx="9613861" cy="3599316"/>
          </a:xfrm>
          <a:prstGeom prst="rect">
            <a:avLst/>
          </a:prstGeom>
          <a:noFill/>
          <a:ln>
            <a:noFill/>
          </a:ln>
        </p:spPr>
        <p:txBody>
          <a:bodyPr anchorCtr="0" anchor="t" bIns="45700" lIns="91425" spcFirstLastPara="1" rIns="91425" wrap="square" tIns="45700">
            <a:normAutofit/>
          </a:bodyPr>
          <a:lstStyle>
            <a:lvl1pPr indent="-381000" lvl="0" marL="457200" marR="0" rtl="0" algn="l">
              <a:lnSpc>
                <a:spcPct val="90000"/>
              </a:lnSpc>
              <a:spcBef>
                <a:spcPts val="1000"/>
              </a:spcBef>
              <a:spcAft>
                <a:spcPts val="0"/>
              </a:spcAft>
              <a:buClr>
                <a:schemeClr val="dk1"/>
              </a:buClr>
              <a:buSzPts val="2400"/>
              <a:buFont typeface="Arial"/>
              <a:buChar char="•"/>
              <a:defRPr b="0" i="0" sz="2400" u="none" cap="none" strike="noStrike">
                <a:solidFill>
                  <a:schemeClr val="dk1"/>
                </a:solidFill>
                <a:latin typeface="Candara"/>
                <a:ea typeface="Candara"/>
                <a:cs typeface="Candara"/>
                <a:sym typeface="Candara"/>
              </a:defRPr>
            </a:lvl1pPr>
            <a:lvl2pPr indent="-355600" lvl="1" marL="9144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ndara"/>
                <a:ea typeface="Candara"/>
                <a:cs typeface="Candara"/>
                <a:sym typeface="Candara"/>
              </a:defRPr>
            </a:lvl2pPr>
            <a:lvl3pPr indent="-342900" lvl="2" marL="1371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ndara"/>
                <a:ea typeface="Candara"/>
                <a:cs typeface="Candara"/>
                <a:sym typeface="Candara"/>
              </a:defRPr>
            </a:lvl3pPr>
            <a:lvl4pPr indent="-330200" lvl="3" marL="1828800" marR="0" rtl="0" algn="l">
              <a:lnSpc>
                <a:spcPct val="90000"/>
              </a:lnSpc>
              <a:spcBef>
                <a:spcPts val="500"/>
              </a:spcBef>
              <a:spcAft>
                <a:spcPts val="0"/>
              </a:spcAft>
              <a:buClr>
                <a:schemeClr val="dk1"/>
              </a:buClr>
              <a:buSzPts val="1600"/>
              <a:buFont typeface="Arial"/>
              <a:buChar char="•"/>
              <a:defRPr b="0" i="0" sz="1600" u="none" cap="none" strike="noStrike">
                <a:solidFill>
                  <a:schemeClr val="dk1"/>
                </a:solidFill>
                <a:latin typeface="Candara"/>
                <a:ea typeface="Candara"/>
                <a:cs typeface="Candara"/>
                <a:sym typeface="Candara"/>
              </a:defRPr>
            </a:lvl4pPr>
            <a:lvl5pPr indent="-330200" lvl="4" marL="2286000" marR="0" rtl="0" algn="l">
              <a:lnSpc>
                <a:spcPct val="90000"/>
              </a:lnSpc>
              <a:spcBef>
                <a:spcPts val="500"/>
              </a:spcBef>
              <a:spcAft>
                <a:spcPts val="0"/>
              </a:spcAft>
              <a:buClr>
                <a:schemeClr val="dk1"/>
              </a:buClr>
              <a:buSzPts val="1600"/>
              <a:buFont typeface="Arial"/>
              <a:buChar char="•"/>
              <a:defRPr b="0" i="0" sz="1600" u="none" cap="none" strike="noStrike">
                <a:solidFill>
                  <a:schemeClr val="dk1"/>
                </a:solidFill>
                <a:latin typeface="Candara"/>
                <a:ea typeface="Candara"/>
                <a:cs typeface="Candara"/>
                <a:sym typeface="Candara"/>
              </a:defRPr>
            </a:lvl5pPr>
            <a:lvl6pPr indent="-317500" lvl="5" marL="2743200" marR="0" rtl="0" algn="l">
              <a:lnSpc>
                <a:spcPct val="90000"/>
              </a:lnSpc>
              <a:spcBef>
                <a:spcPts val="500"/>
              </a:spcBef>
              <a:spcAft>
                <a:spcPts val="0"/>
              </a:spcAft>
              <a:buClr>
                <a:schemeClr val="dk1"/>
              </a:buClr>
              <a:buSzPts val="1400"/>
              <a:buFont typeface="Arial"/>
              <a:buChar char="•"/>
              <a:defRPr b="0" i="0" sz="1400" u="none" cap="none" strike="noStrike">
                <a:solidFill>
                  <a:schemeClr val="dk1"/>
                </a:solidFill>
                <a:latin typeface="Candara"/>
                <a:ea typeface="Candara"/>
                <a:cs typeface="Candara"/>
                <a:sym typeface="Candara"/>
              </a:defRPr>
            </a:lvl6pPr>
            <a:lvl7pPr indent="-317500" lvl="6" marL="3200400" marR="0" rtl="0" algn="l">
              <a:lnSpc>
                <a:spcPct val="90000"/>
              </a:lnSpc>
              <a:spcBef>
                <a:spcPts val="500"/>
              </a:spcBef>
              <a:spcAft>
                <a:spcPts val="0"/>
              </a:spcAft>
              <a:buClr>
                <a:schemeClr val="dk1"/>
              </a:buClr>
              <a:buSzPts val="1400"/>
              <a:buFont typeface="Arial"/>
              <a:buChar char="•"/>
              <a:defRPr b="0" i="0" sz="1400" u="none" cap="none" strike="noStrike">
                <a:solidFill>
                  <a:schemeClr val="dk1"/>
                </a:solidFill>
                <a:latin typeface="Candara"/>
                <a:ea typeface="Candara"/>
                <a:cs typeface="Candara"/>
                <a:sym typeface="Candara"/>
              </a:defRPr>
            </a:lvl7pPr>
            <a:lvl8pPr indent="-317500" lvl="7" marL="3657600" marR="0" rtl="0" algn="l">
              <a:lnSpc>
                <a:spcPct val="90000"/>
              </a:lnSpc>
              <a:spcBef>
                <a:spcPts val="500"/>
              </a:spcBef>
              <a:spcAft>
                <a:spcPts val="0"/>
              </a:spcAft>
              <a:buClr>
                <a:schemeClr val="dk1"/>
              </a:buClr>
              <a:buSzPts val="1400"/>
              <a:buFont typeface="Arial"/>
              <a:buChar char="•"/>
              <a:defRPr b="0" i="0" sz="1400" u="none" cap="none" strike="noStrike">
                <a:solidFill>
                  <a:schemeClr val="dk1"/>
                </a:solidFill>
                <a:latin typeface="Candara"/>
                <a:ea typeface="Candara"/>
                <a:cs typeface="Candara"/>
                <a:sym typeface="Candara"/>
              </a:defRPr>
            </a:lvl8pPr>
            <a:lvl9pPr indent="-317500" lvl="8" marL="4114800" marR="0" rtl="0" algn="l">
              <a:lnSpc>
                <a:spcPct val="90000"/>
              </a:lnSpc>
              <a:spcBef>
                <a:spcPts val="500"/>
              </a:spcBef>
              <a:spcAft>
                <a:spcPts val="0"/>
              </a:spcAft>
              <a:buClr>
                <a:schemeClr val="dk1"/>
              </a:buClr>
              <a:buSzPts val="1400"/>
              <a:buFont typeface="Arial"/>
              <a:buChar char="•"/>
              <a:defRPr b="0" i="0" sz="1400" u="none" cap="none" strike="noStrike">
                <a:solidFill>
                  <a:schemeClr val="dk1"/>
                </a:solidFill>
                <a:latin typeface="Candara"/>
                <a:ea typeface="Candara"/>
                <a:cs typeface="Candara"/>
                <a:sym typeface="Candara"/>
              </a:defRPr>
            </a:lvl9pPr>
          </a:lstStyle>
          <a:p/>
        </p:txBody>
      </p:sp>
      <p:sp>
        <p:nvSpPr>
          <p:cNvPr id="9" name="Google Shape;9;p11"/>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1050" u="none" cap="none" strike="noStrike">
                <a:solidFill>
                  <a:srgbClr val="888888"/>
                </a:solidFill>
                <a:latin typeface="Candara"/>
                <a:ea typeface="Candara"/>
                <a:cs typeface="Candara"/>
                <a:sym typeface="Candara"/>
              </a:defRPr>
            </a:lvl1pPr>
            <a:lvl2pPr lvl="1" marR="0" rtl="0" algn="l">
              <a:spcBef>
                <a:spcPts val="0"/>
              </a:spcBef>
              <a:spcAft>
                <a:spcPts val="0"/>
              </a:spcAft>
              <a:buSzPts val="1400"/>
              <a:buNone/>
              <a:defRPr b="0" i="0" sz="1800" u="none" cap="none" strike="noStrike">
                <a:solidFill>
                  <a:schemeClr val="dk1"/>
                </a:solidFill>
                <a:latin typeface="Candara"/>
                <a:ea typeface="Candara"/>
                <a:cs typeface="Candara"/>
                <a:sym typeface="Candara"/>
              </a:defRPr>
            </a:lvl2pPr>
            <a:lvl3pPr lvl="2" marR="0" rtl="0" algn="l">
              <a:spcBef>
                <a:spcPts val="0"/>
              </a:spcBef>
              <a:spcAft>
                <a:spcPts val="0"/>
              </a:spcAft>
              <a:buSzPts val="1400"/>
              <a:buNone/>
              <a:defRPr b="0" i="0" sz="1800" u="none" cap="none" strike="noStrike">
                <a:solidFill>
                  <a:schemeClr val="dk1"/>
                </a:solidFill>
                <a:latin typeface="Candara"/>
                <a:ea typeface="Candara"/>
                <a:cs typeface="Candara"/>
                <a:sym typeface="Candara"/>
              </a:defRPr>
            </a:lvl3pPr>
            <a:lvl4pPr lvl="3" marR="0" rtl="0" algn="l">
              <a:spcBef>
                <a:spcPts val="0"/>
              </a:spcBef>
              <a:spcAft>
                <a:spcPts val="0"/>
              </a:spcAft>
              <a:buSzPts val="1400"/>
              <a:buNone/>
              <a:defRPr b="0" i="0" sz="1800" u="none" cap="none" strike="noStrike">
                <a:solidFill>
                  <a:schemeClr val="dk1"/>
                </a:solidFill>
                <a:latin typeface="Candara"/>
                <a:ea typeface="Candara"/>
                <a:cs typeface="Candara"/>
                <a:sym typeface="Candara"/>
              </a:defRPr>
            </a:lvl4pPr>
            <a:lvl5pPr lvl="4" marR="0" rtl="0" algn="l">
              <a:spcBef>
                <a:spcPts val="0"/>
              </a:spcBef>
              <a:spcAft>
                <a:spcPts val="0"/>
              </a:spcAft>
              <a:buSzPts val="1400"/>
              <a:buNone/>
              <a:defRPr b="0" i="0" sz="1800" u="none" cap="none" strike="noStrike">
                <a:solidFill>
                  <a:schemeClr val="dk1"/>
                </a:solidFill>
                <a:latin typeface="Candara"/>
                <a:ea typeface="Candara"/>
                <a:cs typeface="Candara"/>
                <a:sym typeface="Candara"/>
              </a:defRPr>
            </a:lvl5pPr>
            <a:lvl6pPr lvl="5" marR="0" rtl="0" algn="l">
              <a:spcBef>
                <a:spcPts val="0"/>
              </a:spcBef>
              <a:spcAft>
                <a:spcPts val="0"/>
              </a:spcAft>
              <a:buSzPts val="1400"/>
              <a:buNone/>
              <a:defRPr b="0" i="0" sz="1800" u="none" cap="none" strike="noStrike">
                <a:solidFill>
                  <a:schemeClr val="dk1"/>
                </a:solidFill>
                <a:latin typeface="Candara"/>
                <a:ea typeface="Candara"/>
                <a:cs typeface="Candara"/>
                <a:sym typeface="Candara"/>
              </a:defRPr>
            </a:lvl6pPr>
            <a:lvl7pPr lvl="6" marR="0" rtl="0" algn="l">
              <a:spcBef>
                <a:spcPts val="0"/>
              </a:spcBef>
              <a:spcAft>
                <a:spcPts val="0"/>
              </a:spcAft>
              <a:buSzPts val="1400"/>
              <a:buNone/>
              <a:defRPr b="0" i="0" sz="1800" u="none" cap="none" strike="noStrike">
                <a:solidFill>
                  <a:schemeClr val="dk1"/>
                </a:solidFill>
                <a:latin typeface="Candara"/>
                <a:ea typeface="Candara"/>
                <a:cs typeface="Candara"/>
                <a:sym typeface="Candara"/>
              </a:defRPr>
            </a:lvl7pPr>
            <a:lvl8pPr lvl="7" marR="0" rtl="0" algn="l">
              <a:spcBef>
                <a:spcPts val="0"/>
              </a:spcBef>
              <a:spcAft>
                <a:spcPts val="0"/>
              </a:spcAft>
              <a:buSzPts val="1400"/>
              <a:buNone/>
              <a:defRPr b="0" i="0" sz="1800" u="none" cap="none" strike="noStrike">
                <a:solidFill>
                  <a:schemeClr val="dk1"/>
                </a:solidFill>
                <a:latin typeface="Candara"/>
                <a:ea typeface="Candara"/>
                <a:cs typeface="Candara"/>
                <a:sym typeface="Candara"/>
              </a:defRPr>
            </a:lvl8pPr>
            <a:lvl9pPr lvl="8" marR="0" rtl="0" algn="l">
              <a:spcBef>
                <a:spcPts val="0"/>
              </a:spcBef>
              <a:spcAft>
                <a:spcPts val="0"/>
              </a:spcAft>
              <a:buSzPts val="1400"/>
              <a:buNone/>
              <a:defRPr b="0" i="0" sz="1800" u="none" cap="none" strike="noStrike">
                <a:solidFill>
                  <a:schemeClr val="dk1"/>
                </a:solidFill>
                <a:latin typeface="Candara"/>
                <a:ea typeface="Candara"/>
                <a:cs typeface="Candara"/>
                <a:sym typeface="Candara"/>
              </a:defRPr>
            </a:lvl9pPr>
          </a:lstStyle>
          <a:p/>
        </p:txBody>
      </p:sp>
      <p:sp>
        <p:nvSpPr>
          <p:cNvPr id="10" name="Google Shape;10;p11"/>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050" u="none" cap="none" strike="noStrike">
                <a:solidFill>
                  <a:srgbClr val="888888"/>
                </a:solidFill>
                <a:latin typeface="Candara"/>
                <a:ea typeface="Candara"/>
                <a:cs typeface="Candara"/>
                <a:sym typeface="Candara"/>
              </a:defRPr>
            </a:lvl1pPr>
            <a:lvl2pPr lvl="1" marR="0" rtl="0" algn="l">
              <a:spcBef>
                <a:spcPts val="0"/>
              </a:spcBef>
              <a:spcAft>
                <a:spcPts val="0"/>
              </a:spcAft>
              <a:buSzPts val="1400"/>
              <a:buNone/>
              <a:defRPr b="0" i="0" sz="1800" u="none" cap="none" strike="noStrike">
                <a:solidFill>
                  <a:schemeClr val="dk1"/>
                </a:solidFill>
                <a:latin typeface="Candara"/>
                <a:ea typeface="Candara"/>
                <a:cs typeface="Candara"/>
                <a:sym typeface="Candara"/>
              </a:defRPr>
            </a:lvl2pPr>
            <a:lvl3pPr lvl="2" marR="0" rtl="0" algn="l">
              <a:spcBef>
                <a:spcPts val="0"/>
              </a:spcBef>
              <a:spcAft>
                <a:spcPts val="0"/>
              </a:spcAft>
              <a:buSzPts val="1400"/>
              <a:buNone/>
              <a:defRPr b="0" i="0" sz="1800" u="none" cap="none" strike="noStrike">
                <a:solidFill>
                  <a:schemeClr val="dk1"/>
                </a:solidFill>
                <a:latin typeface="Candara"/>
                <a:ea typeface="Candara"/>
                <a:cs typeface="Candara"/>
                <a:sym typeface="Candara"/>
              </a:defRPr>
            </a:lvl3pPr>
            <a:lvl4pPr lvl="3" marR="0" rtl="0" algn="l">
              <a:spcBef>
                <a:spcPts val="0"/>
              </a:spcBef>
              <a:spcAft>
                <a:spcPts val="0"/>
              </a:spcAft>
              <a:buSzPts val="1400"/>
              <a:buNone/>
              <a:defRPr b="0" i="0" sz="1800" u="none" cap="none" strike="noStrike">
                <a:solidFill>
                  <a:schemeClr val="dk1"/>
                </a:solidFill>
                <a:latin typeface="Candara"/>
                <a:ea typeface="Candara"/>
                <a:cs typeface="Candara"/>
                <a:sym typeface="Candara"/>
              </a:defRPr>
            </a:lvl4pPr>
            <a:lvl5pPr lvl="4" marR="0" rtl="0" algn="l">
              <a:spcBef>
                <a:spcPts val="0"/>
              </a:spcBef>
              <a:spcAft>
                <a:spcPts val="0"/>
              </a:spcAft>
              <a:buSzPts val="1400"/>
              <a:buNone/>
              <a:defRPr b="0" i="0" sz="1800" u="none" cap="none" strike="noStrike">
                <a:solidFill>
                  <a:schemeClr val="dk1"/>
                </a:solidFill>
                <a:latin typeface="Candara"/>
                <a:ea typeface="Candara"/>
                <a:cs typeface="Candara"/>
                <a:sym typeface="Candara"/>
              </a:defRPr>
            </a:lvl5pPr>
            <a:lvl6pPr lvl="5" marR="0" rtl="0" algn="l">
              <a:spcBef>
                <a:spcPts val="0"/>
              </a:spcBef>
              <a:spcAft>
                <a:spcPts val="0"/>
              </a:spcAft>
              <a:buSzPts val="1400"/>
              <a:buNone/>
              <a:defRPr b="0" i="0" sz="1800" u="none" cap="none" strike="noStrike">
                <a:solidFill>
                  <a:schemeClr val="dk1"/>
                </a:solidFill>
                <a:latin typeface="Candara"/>
                <a:ea typeface="Candara"/>
                <a:cs typeface="Candara"/>
                <a:sym typeface="Candara"/>
              </a:defRPr>
            </a:lvl6pPr>
            <a:lvl7pPr lvl="6" marR="0" rtl="0" algn="l">
              <a:spcBef>
                <a:spcPts val="0"/>
              </a:spcBef>
              <a:spcAft>
                <a:spcPts val="0"/>
              </a:spcAft>
              <a:buSzPts val="1400"/>
              <a:buNone/>
              <a:defRPr b="0" i="0" sz="1800" u="none" cap="none" strike="noStrike">
                <a:solidFill>
                  <a:schemeClr val="dk1"/>
                </a:solidFill>
                <a:latin typeface="Candara"/>
                <a:ea typeface="Candara"/>
                <a:cs typeface="Candara"/>
                <a:sym typeface="Candara"/>
              </a:defRPr>
            </a:lvl7pPr>
            <a:lvl8pPr lvl="7" marR="0" rtl="0" algn="l">
              <a:spcBef>
                <a:spcPts val="0"/>
              </a:spcBef>
              <a:spcAft>
                <a:spcPts val="0"/>
              </a:spcAft>
              <a:buSzPts val="1400"/>
              <a:buNone/>
              <a:defRPr b="0" i="0" sz="1800" u="none" cap="none" strike="noStrike">
                <a:solidFill>
                  <a:schemeClr val="dk1"/>
                </a:solidFill>
                <a:latin typeface="Candara"/>
                <a:ea typeface="Candara"/>
                <a:cs typeface="Candara"/>
                <a:sym typeface="Candara"/>
              </a:defRPr>
            </a:lvl8pPr>
            <a:lvl9pPr lvl="8" marR="0" rtl="0" algn="l">
              <a:spcBef>
                <a:spcPts val="0"/>
              </a:spcBef>
              <a:spcAft>
                <a:spcPts val="0"/>
              </a:spcAft>
              <a:buSzPts val="1400"/>
              <a:buNone/>
              <a:defRPr b="0" i="0" sz="1800" u="none" cap="none" strike="noStrike">
                <a:solidFill>
                  <a:schemeClr val="dk1"/>
                </a:solidFill>
                <a:latin typeface="Candara"/>
                <a:ea typeface="Candara"/>
                <a:cs typeface="Candara"/>
                <a:sym typeface="Candara"/>
              </a:defRPr>
            </a:lvl9pPr>
          </a:lstStyle>
          <a:p/>
        </p:txBody>
      </p:sp>
      <p:sp>
        <p:nvSpPr>
          <p:cNvPr id="11" name="Google Shape;11;p11"/>
          <p:cNvSpPr txBox="1"/>
          <p:nvPr>
            <p:ph idx="12" type="sldNum"/>
          </p:nvPr>
        </p:nvSpPr>
        <p:spPr>
          <a:xfrm>
            <a:off x="10729455" y="753227"/>
            <a:ext cx="1154151" cy="1090789"/>
          </a:xfrm>
          <a:prstGeom prst="rect">
            <a:avLst/>
          </a:prstGeom>
          <a:noFill/>
          <a:ln>
            <a:noFill/>
          </a:ln>
        </p:spPr>
        <p:txBody>
          <a:bodyPr anchorCtr="0" anchor="ctr" bIns="45700" lIns="91425" spcFirstLastPara="1" rIns="91425" wrap="square" tIns="45700">
            <a:noAutofit/>
          </a:bodyPr>
          <a:lstStyle>
            <a:lvl1pPr indent="0" lvl="0" marL="0" marR="0" rtl="0" algn="l">
              <a:spcBef>
                <a:spcPts val="0"/>
              </a:spcBef>
              <a:buNone/>
              <a:defRPr b="0" i="0" sz="3600" u="none" cap="none" strike="noStrike">
                <a:solidFill>
                  <a:srgbClr val="888888"/>
                </a:solidFill>
                <a:latin typeface="Candara"/>
                <a:ea typeface="Candara"/>
                <a:cs typeface="Candara"/>
                <a:sym typeface="Candara"/>
              </a:defRPr>
            </a:lvl1pPr>
            <a:lvl2pPr indent="0" lvl="1" marL="0" marR="0" rtl="0" algn="l">
              <a:spcBef>
                <a:spcPts val="0"/>
              </a:spcBef>
              <a:buNone/>
              <a:defRPr b="0" i="0" sz="3600" u="none" cap="none" strike="noStrike">
                <a:solidFill>
                  <a:srgbClr val="888888"/>
                </a:solidFill>
                <a:latin typeface="Candara"/>
                <a:ea typeface="Candara"/>
                <a:cs typeface="Candara"/>
                <a:sym typeface="Candara"/>
              </a:defRPr>
            </a:lvl2pPr>
            <a:lvl3pPr indent="0" lvl="2" marL="0" marR="0" rtl="0" algn="l">
              <a:spcBef>
                <a:spcPts val="0"/>
              </a:spcBef>
              <a:buNone/>
              <a:defRPr b="0" i="0" sz="3600" u="none" cap="none" strike="noStrike">
                <a:solidFill>
                  <a:srgbClr val="888888"/>
                </a:solidFill>
                <a:latin typeface="Candara"/>
                <a:ea typeface="Candara"/>
                <a:cs typeface="Candara"/>
                <a:sym typeface="Candara"/>
              </a:defRPr>
            </a:lvl3pPr>
            <a:lvl4pPr indent="0" lvl="3" marL="0" marR="0" rtl="0" algn="l">
              <a:spcBef>
                <a:spcPts val="0"/>
              </a:spcBef>
              <a:buNone/>
              <a:defRPr b="0" i="0" sz="3600" u="none" cap="none" strike="noStrike">
                <a:solidFill>
                  <a:srgbClr val="888888"/>
                </a:solidFill>
                <a:latin typeface="Candara"/>
                <a:ea typeface="Candara"/>
                <a:cs typeface="Candara"/>
                <a:sym typeface="Candara"/>
              </a:defRPr>
            </a:lvl4pPr>
            <a:lvl5pPr indent="0" lvl="4" marL="0" marR="0" rtl="0" algn="l">
              <a:spcBef>
                <a:spcPts val="0"/>
              </a:spcBef>
              <a:buNone/>
              <a:defRPr b="0" i="0" sz="3600" u="none" cap="none" strike="noStrike">
                <a:solidFill>
                  <a:srgbClr val="888888"/>
                </a:solidFill>
                <a:latin typeface="Candara"/>
                <a:ea typeface="Candara"/>
                <a:cs typeface="Candara"/>
                <a:sym typeface="Candara"/>
              </a:defRPr>
            </a:lvl5pPr>
            <a:lvl6pPr indent="0" lvl="5" marL="0" marR="0" rtl="0" algn="l">
              <a:spcBef>
                <a:spcPts val="0"/>
              </a:spcBef>
              <a:buNone/>
              <a:defRPr b="0" i="0" sz="3600" u="none" cap="none" strike="noStrike">
                <a:solidFill>
                  <a:srgbClr val="888888"/>
                </a:solidFill>
                <a:latin typeface="Candara"/>
                <a:ea typeface="Candara"/>
                <a:cs typeface="Candara"/>
                <a:sym typeface="Candara"/>
              </a:defRPr>
            </a:lvl6pPr>
            <a:lvl7pPr indent="0" lvl="6" marL="0" marR="0" rtl="0" algn="l">
              <a:spcBef>
                <a:spcPts val="0"/>
              </a:spcBef>
              <a:buNone/>
              <a:defRPr b="0" i="0" sz="3600" u="none" cap="none" strike="noStrike">
                <a:solidFill>
                  <a:srgbClr val="888888"/>
                </a:solidFill>
                <a:latin typeface="Candara"/>
                <a:ea typeface="Candara"/>
                <a:cs typeface="Candara"/>
                <a:sym typeface="Candara"/>
              </a:defRPr>
            </a:lvl7pPr>
            <a:lvl8pPr indent="0" lvl="7" marL="0" marR="0" rtl="0" algn="l">
              <a:spcBef>
                <a:spcPts val="0"/>
              </a:spcBef>
              <a:buNone/>
              <a:defRPr b="0" i="0" sz="3600" u="none" cap="none" strike="noStrike">
                <a:solidFill>
                  <a:srgbClr val="888888"/>
                </a:solidFill>
                <a:latin typeface="Candara"/>
                <a:ea typeface="Candara"/>
                <a:cs typeface="Candara"/>
                <a:sym typeface="Candara"/>
              </a:defRPr>
            </a:lvl8pPr>
            <a:lvl9pPr indent="0" lvl="8" marL="0" marR="0" rtl="0" algn="l">
              <a:spcBef>
                <a:spcPts val="0"/>
              </a:spcBef>
              <a:buNone/>
              <a:defRPr b="0" i="0" sz="3600" u="none" cap="none" strike="noStrike">
                <a:solidFill>
                  <a:srgbClr val="888888"/>
                </a:solidFill>
                <a:latin typeface="Candara"/>
                <a:ea typeface="Candara"/>
                <a:cs typeface="Candara"/>
                <a:sym typeface="Candara"/>
              </a:defRPr>
            </a:lvl9pPr>
          </a:lstStyle>
          <a:p>
            <a:pPr indent="0" lvl="0" marL="0" rtl="0" algn="l">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2.png"/><Relationship Id="rId4" Type="http://schemas.openxmlformats.org/officeDocument/2006/relationships/image" Target="../media/image13.png"/><Relationship Id="rId5" Type="http://schemas.openxmlformats.org/officeDocument/2006/relationships/image" Target="../media/image1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sp>
        <p:nvSpPr>
          <p:cNvPr id="202" name="Google Shape;202;p1"/>
          <p:cNvSpPr txBox="1"/>
          <p:nvPr>
            <p:ph type="ctrTitle"/>
          </p:nvPr>
        </p:nvSpPr>
        <p:spPr>
          <a:xfrm>
            <a:off x="680322" y="2733709"/>
            <a:ext cx="8144134" cy="1373070"/>
          </a:xfrm>
          <a:prstGeom prst="rect">
            <a:avLst/>
          </a:prstGeom>
          <a:noFill/>
          <a:ln>
            <a:noFill/>
          </a:ln>
        </p:spPr>
        <p:txBody>
          <a:bodyPr anchorCtr="0" anchor="b" bIns="45700" lIns="91425" spcFirstLastPara="1" rIns="91425" wrap="square" tIns="45700">
            <a:noAutofit/>
          </a:bodyPr>
          <a:lstStyle/>
          <a:p>
            <a:pPr indent="0" lvl="0" marL="0" rtl="0" algn="r">
              <a:lnSpc>
                <a:spcPct val="90000"/>
              </a:lnSpc>
              <a:spcBef>
                <a:spcPts val="0"/>
              </a:spcBef>
              <a:spcAft>
                <a:spcPts val="0"/>
              </a:spcAft>
              <a:buClr>
                <a:schemeClr val="dk1"/>
              </a:buClr>
              <a:buSzPts val="5400"/>
              <a:buFont typeface="Candara"/>
              <a:buNone/>
            </a:pPr>
            <a:r>
              <a:rPr lang="en-US"/>
              <a:t>Operating Hotel facilities</a:t>
            </a:r>
            <a:endParaRPr/>
          </a:p>
        </p:txBody>
      </p:sp>
      <p:sp>
        <p:nvSpPr>
          <p:cNvPr id="203" name="Google Shape;203;p1"/>
          <p:cNvSpPr txBox="1"/>
          <p:nvPr>
            <p:ph idx="1" type="subTitle"/>
          </p:nvPr>
        </p:nvSpPr>
        <p:spPr>
          <a:xfrm>
            <a:off x="1126434" y="4473552"/>
            <a:ext cx="3286539" cy="1117687"/>
          </a:xfrm>
          <a:prstGeom prst="rect">
            <a:avLst/>
          </a:prstGeom>
          <a:noFill/>
          <a:ln>
            <a:noFill/>
          </a:ln>
        </p:spPr>
        <p:txBody>
          <a:bodyPr anchorCtr="0" anchor="t" bIns="45700" lIns="91425" spcFirstLastPara="1" rIns="91425" wrap="square" tIns="45700">
            <a:normAutofit/>
          </a:bodyPr>
          <a:lstStyle/>
          <a:p>
            <a:pPr indent="0" lvl="0" marL="0" rtl="0" algn="r">
              <a:lnSpc>
                <a:spcPct val="90000"/>
              </a:lnSpc>
              <a:spcBef>
                <a:spcPts val="0"/>
              </a:spcBef>
              <a:spcAft>
                <a:spcPts val="0"/>
              </a:spcAft>
              <a:buClr>
                <a:schemeClr val="dk1"/>
              </a:buClr>
              <a:buSzPts val="2800"/>
              <a:buNone/>
            </a:pPr>
            <a:r>
              <a:rPr lang="en-US" sz="2800"/>
              <a:t>By: Ionel Babache</a:t>
            </a:r>
            <a:endParaRPr sz="2800"/>
          </a:p>
        </p:txBody>
      </p:sp>
      <p:pic>
        <p:nvPicPr>
          <p:cNvPr descr="Novotel Logo and symbol, meaning, history, PNG, brand" id="204" name="Google Shape;204;p1"/>
          <p:cNvPicPr preferRelativeResize="0"/>
          <p:nvPr/>
        </p:nvPicPr>
        <p:blipFill rotWithShape="1">
          <a:blip r:embed="rId3">
            <a:alphaModFix/>
          </a:blip>
          <a:srcRect b="0" l="0" r="0" t="0"/>
          <a:stretch/>
        </p:blipFill>
        <p:spPr>
          <a:xfrm>
            <a:off x="3491948" y="105677"/>
            <a:ext cx="5208104" cy="2038484"/>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8" name="Shape 208"/>
        <p:cNvGrpSpPr/>
        <p:nvPr/>
      </p:nvGrpSpPr>
      <p:grpSpPr>
        <a:xfrm>
          <a:off x="0" y="0"/>
          <a:ext cx="0" cy="0"/>
          <a:chOff x="0" y="0"/>
          <a:chExt cx="0" cy="0"/>
        </a:xfrm>
      </p:grpSpPr>
      <p:sp>
        <p:nvSpPr>
          <p:cNvPr id="209" name="Google Shape;209;p2"/>
          <p:cNvSpPr txBox="1"/>
          <p:nvPr>
            <p:ph type="title"/>
          </p:nvPr>
        </p:nvSpPr>
        <p:spPr>
          <a:xfrm>
            <a:off x="680321" y="753228"/>
            <a:ext cx="9613861" cy="1080938"/>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600"/>
              <a:buFont typeface="Candara"/>
              <a:buNone/>
            </a:pPr>
            <a:r>
              <a:rPr b="1" lang="en-US"/>
              <a:t>The Significance of Safety:</a:t>
            </a:r>
            <a:endParaRPr/>
          </a:p>
        </p:txBody>
      </p:sp>
      <p:sp>
        <p:nvSpPr>
          <p:cNvPr id="210" name="Google Shape;210;p2"/>
          <p:cNvSpPr txBox="1"/>
          <p:nvPr>
            <p:ph idx="1" type="body"/>
          </p:nvPr>
        </p:nvSpPr>
        <p:spPr>
          <a:xfrm>
            <a:off x="680321" y="2336872"/>
            <a:ext cx="7019191" cy="4090431"/>
          </a:xfrm>
          <a:prstGeom prst="rect">
            <a:avLst/>
          </a:prstGeom>
          <a:noFill/>
          <a:ln>
            <a:noFill/>
          </a:ln>
        </p:spPr>
        <p:txBody>
          <a:bodyPr anchorCtr="0" anchor="t" bIns="45700" lIns="91425" spcFirstLastPara="1" rIns="91425" wrap="square" tIns="45700">
            <a:normAutofit fontScale="85000" lnSpcReduction="10000"/>
          </a:bodyPr>
          <a:lstStyle/>
          <a:p>
            <a:pPr indent="-228600" lvl="0" marL="228600" rtl="0" algn="l">
              <a:lnSpc>
                <a:spcPct val="90000"/>
              </a:lnSpc>
              <a:spcBef>
                <a:spcPts val="0"/>
              </a:spcBef>
              <a:spcAft>
                <a:spcPts val="0"/>
              </a:spcAft>
              <a:buClr>
                <a:schemeClr val="dk1"/>
              </a:buClr>
              <a:buSzPct val="100000"/>
              <a:buChar char="•"/>
            </a:pPr>
            <a:r>
              <a:rPr lang="en-US"/>
              <a:t>The implementation of a safety culture is more efficacious than relying on a protocol. </a:t>
            </a:r>
            <a:endParaRPr/>
          </a:p>
          <a:p>
            <a:pPr indent="-228600" lvl="0" marL="228600" rtl="0" algn="l">
              <a:lnSpc>
                <a:spcPct val="90000"/>
              </a:lnSpc>
              <a:spcBef>
                <a:spcPts val="1000"/>
              </a:spcBef>
              <a:spcAft>
                <a:spcPts val="0"/>
              </a:spcAft>
              <a:buClr>
                <a:schemeClr val="dk1"/>
              </a:buClr>
              <a:buSzPct val="100000"/>
              <a:buChar char="•"/>
            </a:pPr>
            <a:r>
              <a:rPr lang="en-US"/>
              <a:t>Accepting the necessity for safety consciousness is the initial stride in commencing our endeavour. </a:t>
            </a:r>
            <a:endParaRPr/>
          </a:p>
          <a:p>
            <a:pPr indent="-228600" lvl="0" marL="228600" rtl="0" algn="l">
              <a:lnSpc>
                <a:spcPct val="90000"/>
              </a:lnSpc>
              <a:spcBef>
                <a:spcPts val="1000"/>
              </a:spcBef>
              <a:spcAft>
                <a:spcPts val="0"/>
              </a:spcAft>
              <a:buClr>
                <a:schemeClr val="dk1"/>
              </a:buClr>
              <a:buSzPct val="100000"/>
              <a:buChar char="•"/>
            </a:pPr>
            <a:r>
              <a:rPr lang="en-US"/>
              <a:t>In the role as a housekeeper, the employees have a significant impact on the overall experience of the guests. </a:t>
            </a:r>
            <a:endParaRPr/>
          </a:p>
          <a:p>
            <a:pPr indent="-228600" lvl="0" marL="228600" rtl="0" algn="l">
              <a:lnSpc>
                <a:spcPct val="90000"/>
              </a:lnSpc>
              <a:spcBef>
                <a:spcPts val="1000"/>
              </a:spcBef>
              <a:spcAft>
                <a:spcPts val="0"/>
              </a:spcAft>
              <a:buClr>
                <a:schemeClr val="dk1"/>
              </a:buClr>
              <a:buSzPct val="100000"/>
              <a:buChar char="•"/>
            </a:pPr>
            <a:r>
              <a:rPr lang="en-US"/>
              <a:t>To ensure the safety of all individuals in the establishment, we must begin by identifying potential hazards. </a:t>
            </a:r>
            <a:endParaRPr/>
          </a:p>
          <a:p>
            <a:pPr indent="-228600" lvl="0" marL="228600" rtl="0" algn="l">
              <a:lnSpc>
                <a:spcPct val="90000"/>
              </a:lnSpc>
              <a:spcBef>
                <a:spcPts val="1000"/>
              </a:spcBef>
              <a:spcAft>
                <a:spcPts val="0"/>
              </a:spcAft>
              <a:buClr>
                <a:schemeClr val="dk1"/>
              </a:buClr>
              <a:buSzPct val="100000"/>
              <a:buChar char="•"/>
            </a:pPr>
            <a:r>
              <a:rPr lang="en-US"/>
              <a:t>Our primary objective for the presentation is to establish a secure and safe environment for room cleaning operations as we commence our examination of the requisite precautions, techniques, and equipment (Wahyu, Niken, Mulyati, &amp; Maya, 2022).</a:t>
            </a:r>
            <a:endParaRPr/>
          </a:p>
          <a:p>
            <a:pPr indent="-99060" lvl="0" marL="228600" rtl="0" algn="l">
              <a:lnSpc>
                <a:spcPct val="90000"/>
              </a:lnSpc>
              <a:spcBef>
                <a:spcPts val="1000"/>
              </a:spcBef>
              <a:spcAft>
                <a:spcPts val="0"/>
              </a:spcAft>
              <a:buClr>
                <a:schemeClr val="dk1"/>
              </a:buClr>
              <a:buSzPct val="100000"/>
              <a:buNone/>
            </a:pPr>
            <a:r>
              <a:t/>
            </a:r>
            <a:endParaRPr/>
          </a:p>
        </p:txBody>
      </p:sp>
      <p:pic>
        <p:nvPicPr>
          <p:cNvPr id="211" name="Google Shape;211;p2"/>
          <p:cNvPicPr preferRelativeResize="0"/>
          <p:nvPr/>
        </p:nvPicPr>
        <p:blipFill rotWithShape="1">
          <a:blip r:embed="rId3">
            <a:alphaModFix/>
          </a:blip>
          <a:srcRect b="0" l="0" r="0" t="0"/>
          <a:stretch/>
        </p:blipFill>
        <p:spPr>
          <a:xfrm>
            <a:off x="8030609" y="2362284"/>
            <a:ext cx="3326503" cy="4115843"/>
          </a:xfrm>
          <a:prstGeom prst="rect">
            <a:avLst/>
          </a:prstGeom>
          <a:noFill/>
          <a:ln>
            <a:noFill/>
          </a:ln>
        </p:spPr>
      </p:pic>
      <p:sp>
        <p:nvSpPr>
          <p:cNvPr id="212" name="Google Shape;212;p2"/>
          <p:cNvSpPr/>
          <p:nvPr/>
        </p:nvSpPr>
        <p:spPr>
          <a:xfrm>
            <a:off x="9246461" y="6478127"/>
            <a:ext cx="894797" cy="24622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1000" u="none" cap="none" strike="noStrike">
                <a:solidFill>
                  <a:schemeClr val="dk1"/>
                </a:solidFill>
                <a:latin typeface="Calibri"/>
                <a:ea typeface="Calibri"/>
                <a:cs typeface="Calibri"/>
                <a:sym typeface="Calibri"/>
              </a:rPr>
              <a:t>(Tracy, 2016 )</a:t>
            </a:r>
            <a:endParaRPr sz="1000">
              <a:solidFill>
                <a:schemeClr val="dk1"/>
              </a:solidFill>
              <a:latin typeface="Candara"/>
              <a:ea typeface="Candara"/>
              <a:cs typeface="Candara"/>
              <a:sym typeface="Candara"/>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6" name="Shape 216"/>
        <p:cNvGrpSpPr/>
        <p:nvPr/>
      </p:nvGrpSpPr>
      <p:grpSpPr>
        <a:xfrm>
          <a:off x="0" y="0"/>
          <a:ext cx="0" cy="0"/>
          <a:chOff x="0" y="0"/>
          <a:chExt cx="0" cy="0"/>
        </a:xfrm>
      </p:grpSpPr>
      <p:sp>
        <p:nvSpPr>
          <p:cNvPr id="217" name="Google Shape;217;p3"/>
          <p:cNvSpPr txBox="1"/>
          <p:nvPr>
            <p:ph type="title"/>
          </p:nvPr>
        </p:nvSpPr>
        <p:spPr>
          <a:xfrm>
            <a:off x="680321" y="753228"/>
            <a:ext cx="9613861" cy="1080938"/>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600"/>
              <a:buFont typeface="Candara"/>
              <a:buNone/>
            </a:pPr>
            <a:r>
              <a:rPr b="1" lang="en-US"/>
              <a:t>Safety Precautions:</a:t>
            </a:r>
            <a:endParaRPr/>
          </a:p>
        </p:txBody>
      </p:sp>
      <p:sp>
        <p:nvSpPr>
          <p:cNvPr id="218" name="Google Shape;218;p3"/>
          <p:cNvSpPr txBox="1"/>
          <p:nvPr>
            <p:ph idx="1" type="body"/>
          </p:nvPr>
        </p:nvSpPr>
        <p:spPr>
          <a:xfrm>
            <a:off x="4099382" y="2442890"/>
            <a:ext cx="7430008" cy="4090431"/>
          </a:xfrm>
          <a:prstGeom prst="rect">
            <a:avLst/>
          </a:prstGeom>
          <a:noFill/>
          <a:ln>
            <a:noFill/>
          </a:ln>
        </p:spPr>
        <p:txBody>
          <a:bodyPr anchorCtr="0" anchor="t" bIns="45700" lIns="91425" spcFirstLastPara="1" rIns="91425" wrap="square" tIns="45700">
            <a:normAutofit fontScale="92500" lnSpcReduction="10000"/>
          </a:bodyPr>
          <a:lstStyle/>
          <a:p>
            <a:pPr indent="0" lvl="0" marL="0" rtl="0" algn="l">
              <a:lnSpc>
                <a:spcPct val="90000"/>
              </a:lnSpc>
              <a:spcBef>
                <a:spcPts val="0"/>
              </a:spcBef>
              <a:spcAft>
                <a:spcPts val="0"/>
              </a:spcAft>
              <a:buClr>
                <a:schemeClr val="dk1"/>
              </a:buClr>
              <a:buSzPct val="100000"/>
              <a:buNone/>
            </a:pPr>
            <a:r>
              <a:rPr lang="en-US"/>
              <a:t>By observing safety precautions prior to cleaning, we can avoid injuries and other incidents. The following practices contribute to the establishment of a secure and protected workplace: </a:t>
            </a:r>
            <a:endParaRPr/>
          </a:p>
          <a:p>
            <a:pPr indent="-228600" lvl="0" marL="228600" rtl="0" algn="l">
              <a:lnSpc>
                <a:spcPct val="90000"/>
              </a:lnSpc>
              <a:spcBef>
                <a:spcPts val="1000"/>
              </a:spcBef>
              <a:spcAft>
                <a:spcPts val="0"/>
              </a:spcAft>
              <a:buClr>
                <a:schemeClr val="dk1"/>
              </a:buClr>
              <a:buSzPct val="100000"/>
              <a:buChar char="•"/>
            </a:pPr>
            <a:r>
              <a:rPr lang="en-US"/>
              <a:t>donning appropriate personal protective equipment (PPE)</a:t>
            </a:r>
            <a:endParaRPr/>
          </a:p>
          <a:p>
            <a:pPr indent="-228600" lvl="0" marL="228600" rtl="0" algn="l">
              <a:lnSpc>
                <a:spcPct val="90000"/>
              </a:lnSpc>
              <a:spcBef>
                <a:spcPts val="1000"/>
              </a:spcBef>
              <a:spcAft>
                <a:spcPts val="0"/>
              </a:spcAft>
              <a:buClr>
                <a:schemeClr val="dk1"/>
              </a:buClr>
              <a:buSzPct val="100000"/>
              <a:buChar char="•"/>
            </a:pPr>
            <a:r>
              <a:rPr lang="en-US"/>
              <a:t>exercising responsible chemical handling</a:t>
            </a:r>
            <a:endParaRPr/>
          </a:p>
          <a:p>
            <a:pPr indent="-228600" lvl="0" marL="228600" rtl="0" algn="l">
              <a:lnSpc>
                <a:spcPct val="90000"/>
              </a:lnSpc>
              <a:spcBef>
                <a:spcPts val="1000"/>
              </a:spcBef>
              <a:spcAft>
                <a:spcPts val="0"/>
              </a:spcAft>
              <a:buClr>
                <a:schemeClr val="dk1"/>
              </a:buClr>
              <a:buSzPct val="100000"/>
              <a:buChar char="•"/>
            </a:pPr>
            <a:r>
              <a:rPr lang="en-US"/>
              <a:t>Prioritising ergonomic techniques</a:t>
            </a:r>
            <a:endParaRPr/>
          </a:p>
          <a:p>
            <a:pPr indent="-228600" lvl="0" marL="228600" rtl="0" algn="l">
              <a:lnSpc>
                <a:spcPct val="90000"/>
              </a:lnSpc>
              <a:spcBef>
                <a:spcPts val="1000"/>
              </a:spcBef>
              <a:spcAft>
                <a:spcPts val="0"/>
              </a:spcAft>
              <a:buClr>
                <a:schemeClr val="dk1"/>
              </a:buClr>
              <a:buSzPct val="100000"/>
              <a:buChar char="•"/>
            </a:pPr>
            <a:r>
              <a:rPr lang="en-US"/>
              <a:t>Preventing slips and falls (Maharani, Ni-Putu, &amp; Gusti-Ayu, 2021)</a:t>
            </a:r>
            <a:endParaRPr/>
          </a:p>
          <a:p>
            <a:pPr indent="-228600" lvl="0" marL="228600" rtl="0" algn="l">
              <a:lnSpc>
                <a:spcPct val="90000"/>
              </a:lnSpc>
              <a:spcBef>
                <a:spcPts val="1000"/>
              </a:spcBef>
              <a:spcAft>
                <a:spcPts val="0"/>
              </a:spcAft>
              <a:buClr>
                <a:schemeClr val="dk1"/>
              </a:buClr>
              <a:buSzPct val="100000"/>
              <a:buChar char="•"/>
            </a:pPr>
            <a:r>
              <a:rPr lang="en-US"/>
              <a:t>Performing regular safety inspections. </a:t>
            </a:r>
            <a:br>
              <a:rPr lang="en-US"/>
            </a:br>
            <a:br>
              <a:rPr lang="en-US"/>
            </a:br>
            <a:endParaRPr/>
          </a:p>
        </p:txBody>
      </p:sp>
      <p:pic>
        <p:nvPicPr>
          <p:cNvPr id="219" name="Google Shape;219;p3"/>
          <p:cNvPicPr preferRelativeResize="0"/>
          <p:nvPr/>
        </p:nvPicPr>
        <p:blipFill rotWithShape="1">
          <a:blip r:embed="rId3">
            <a:alphaModFix/>
          </a:blip>
          <a:srcRect b="0" l="0" r="0" t="0"/>
          <a:stretch/>
        </p:blipFill>
        <p:spPr>
          <a:xfrm>
            <a:off x="424277" y="2238788"/>
            <a:ext cx="3392350" cy="4294533"/>
          </a:xfrm>
          <a:prstGeom prst="rect">
            <a:avLst/>
          </a:prstGeom>
          <a:noFill/>
          <a:ln>
            <a:noFill/>
          </a:ln>
        </p:spPr>
      </p:pic>
      <p:sp>
        <p:nvSpPr>
          <p:cNvPr id="220" name="Google Shape;220;p3"/>
          <p:cNvSpPr/>
          <p:nvPr/>
        </p:nvSpPr>
        <p:spPr>
          <a:xfrm>
            <a:off x="3816627" y="6287100"/>
            <a:ext cx="1178528" cy="24622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000">
                <a:solidFill>
                  <a:schemeClr val="dk1"/>
                </a:solidFill>
                <a:latin typeface="Calibri"/>
                <a:ea typeface="Calibri"/>
                <a:cs typeface="Calibri"/>
                <a:sym typeface="Calibri"/>
              </a:rPr>
              <a:t>(NEXTDOOR, 2021)</a:t>
            </a:r>
            <a:endParaRPr sz="1000">
              <a:solidFill>
                <a:schemeClr val="dk1"/>
              </a:solidFill>
              <a:latin typeface="Candara"/>
              <a:ea typeface="Candara"/>
              <a:cs typeface="Candara"/>
              <a:sym typeface="Candara"/>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4" name="Shape 224"/>
        <p:cNvGrpSpPr/>
        <p:nvPr/>
      </p:nvGrpSpPr>
      <p:grpSpPr>
        <a:xfrm>
          <a:off x="0" y="0"/>
          <a:ext cx="0" cy="0"/>
          <a:chOff x="0" y="0"/>
          <a:chExt cx="0" cy="0"/>
        </a:xfrm>
      </p:grpSpPr>
      <p:sp>
        <p:nvSpPr>
          <p:cNvPr id="225" name="Google Shape;225;p4"/>
          <p:cNvSpPr txBox="1"/>
          <p:nvPr>
            <p:ph type="title"/>
          </p:nvPr>
        </p:nvSpPr>
        <p:spPr>
          <a:xfrm>
            <a:off x="680321" y="753228"/>
            <a:ext cx="9613861" cy="1080938"/>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600"/>
              <a:buFont typeface="Candara"/>
              <a:buNone/>
            </a:pPr>
            <a:r>
              <a:rPr b="1" lang="en-US"/>
              <a:t>An organised synopsis of safety Protocols:</a:t>
            </a:r>
            <a:endParaRPr b="1"/>
          </a:p>
        </p:txBody>
      </p:sp>
      <p:sp>
        <p:nvSpPr>
          <p:cNvPr id="226" name="Google Shape;226;p4"/>
          <p:cNvSpPr txBox="1"/>
          <p:nvPr>
            <p:ph idx="1" type="body"/>
          </p:nvPr>
        </p:nvSpPr>
        <p:spPr>
          <a:xfrm>
            <a:off x="5080043" y="2416386"/>
            <a:ext cx="6714392" cy="3971162"/>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400"/>
              <a:buChar char="•"/>
            </a:pPr>
            <a:r>
              <a:rPr lang="en-US"/>
              <a:t>When conducting a room cleansing task, it is critical to prioritise accuracy and safety over haste. </a:t>
            </a:r>
            <a:endParaRPr/>
          </a:p>
          <a:p>
            <a:pPr indent="-228600" lvl="0" marL="228600" rtl="0" algn="l">
              <a:lnSpc>
                <a:spcPct val="90000"/>
              </a:lnSpc>
              <a:spcBef>
                <a:spcPts val="1000"/>
              </a:spcBef>
              <a:spcAft>
                <a:spcPts val="0"/>
              </a:spcAft>
              <a:buClr>
                <a:schemeClr val="dk1"/>
              </a:buClr>
              <a:buSzPts val="2400"/>
              <a:buChar char="•"/>
            </a:pPr>
            <a:r>
              <a:rPr lang="en-US"/>
              <a:t>To ensure the safety of every stage, the procedure is outlined in the visual representation (Satria &amp; Dhanin, 2022). </a:t>
            </a:r>
            <a:endParaRPr/>
          </a:p>
          <a:p>
            <a:pPr indent="-228600" lvl="0" marL="228600" rtl="0" algn="l">
              <a:lnSpc>
                <a:spcPct val="90000"/>
              </a:lnSpc>
              <a:spcBef>
                <a:spcPts val="1000"/>
              </a:spcBef>
              <a:spcAft>
                <a:spcPts val="0"/>
              </a:spcAft>
              <a:buClr>
                <a:schemeClr val="dk1"/>
              </a:buClr>
              <a:buSzPts val="2400"/>
              <a:buChar char="•"/>
            </a:pPr>
            <a:r>
              <a:rPr lang="en-US"/>
              <a:t>By conducting space evaluations, using PPE and chemicals correctly, adhering to lifting and transport protocols, and doing so in a secure manner, the strategy provides a road map to greatness.</a:t>
            </a:r>
            <a:endParaRPr b="1"/>
          </a:p>
        </p:txBody>
      </p:sp>
      <p:pic>
        <p:nvPicPr>
          <p:cNvPr descr="What Is Safety Management System (SMS)? SafetyCulture, 55% OFF" id="227" name="Google Shape;227;p4"/>
          <p:cNvPicPr preferRelativeResize="0"/>
          <p:nvPr/>
        </p:nvPicPr>
        <p:blipFill rotWithShape="1">
          <a:blip r:embed="rId3">
            <a:alphaModFix/>
          </a:blip>
          <a:srcRect b="0" l="0" r="0" t="0"/>
          <a:stretch/>
        </p:blipFill>
        <p:spPr>
          <a:xfrm>
            <a:off x="397565" y="2163800"/>
            <a:ext cx="4364425" cy="4476333"/>
          </a:xfrm>
          <a:prstGeom prst="rect">
            <a:avLst/>
          </a:prstGeom>
          <a:noFill/>
          <a:ln>
            <a:noFill/>
          </a:ln>
        </p:spPr>
      </p:pic>
      <p:sp>
        <p:nvSpPr>
          <p:cNvPr id="228" name="Google Shape;228;p4"/>
          <p:cNvSpPr/>
          <p:nvPr/>
        </p:nvSpPr>
        <p:spPr>
          <a:xfrm>
            <a:off x="3489433" y="6393912"/>
            <a:ext cx="1176925" cy="24622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000">
                <a:solidFill>
                  <a:schemeClr val="dk1"/>
                </a:solidFill>
                <a:latin typeface="Calibri"/>
                <a:ea typeface="Calibri"/>
                <a:cs typeface="Calibri"/>
                <a:sym typeface="Calibri"/>
              </a:rPr>
              <a:t>(Superbloov, 2021)</a:t>
            </a:r>
            <a:endParaRPr sz="1000">
              <a:solidFill>
                <a:schemeClr val="dk1"/>
              </a:solidFill>
              <a:latin typeface="Candara"/>
              <a:ea typeface="Candara"/>
              <a:cs typeface="Candara"/>
              <a:sym typeface="Candara"/>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2" name="Shape 232"/>
        <p:cNvGrpSpPr/>
        <p:nvPr/>
      </p:nvGrpSpPr>
      <p:grpSpPr>
        <a:xfrm>
          <a:off x="0" y="0"/>
          <a:ext cx="0" cy="0"/>
          <a:chOff x="0" y="0"/>
          <a:chExt cx="0" cy="0"/>
        </a:xfrm>
      </p:grpSpPr>
      <p:sp>
        <p:nvSpPr>
          <p:cNvPr id="233" name="Google Shape;233;p5"/>
          <p:cNvSpPr txBox="1"/>
          <p:nvPr>
            <p:ph type="title"/>
          </p:nvPr>
        </p:nvSpPr>
        <p:spPr>
          <a:xfrm>
            <a:off x="680321" y="753228"/>
            <a:ext cx="9613861" cy="1080938"/>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600"/>
              <a:buFont typeface="Candara"/>
              <a:buNone/>
            </a:pPr>
            <a:r>
              <a:rPr b="1" lang="en-US"/>
              <a:t>Critical safety and efficiency apparatus:</a:t>
            </a:r>
            <a:endParaRPr/>
          </a:p>
        </p:txBody>
      </p:sp>
      <p:sp>
        <p:nvSpPr>
          <p:cNvPr id="234" name="Google Shape;234;p5"/>
          <p:cNvSpPr txBox="1"/>
          <p:nvPr>
            <p:ph idx="1" type="body"/>
          </p:nvPr>
        </p:nvSpPr>
        <p:spPr>
          <a:xfrm>
            <a:off x="5830957" y="2429637"/>
            <a:ext cx="5883964" cy="2500172"/>
          </a:xfrm>
          <a:prstGeom prst="rect">
            <a:avLst/>
          </a:prstGeom>
          <a:noFill/>
          <a:ln>
            <a:noFill/>
          </a:ln>
        </p:spPr>
        <p:txBody>
          <a:bodyPr anchorCtr="0" anchor="t" bIns="45700" lIns="91425" spcFirstLastPara="1" rIns="91425" wrap="square" tIns="45700">
            <a:noAutofit/>
          </a:bodyPr>
          <a:lstStyle/>
          <a:p>
            <a:pPr indent="-228600" lvl="0" marL="228600" rtl="0" algn="l">
              <a:lnSpc>
                <a:spcPct val="90000"/>
              </a:lnSpc>
              <a:spcBef>
                <a:spcPts val="0"/>
              </a:spcBef>
              <a:spcAft>
                <a:spcPts val="0"/>
              </a:spcAft>
              <a:buClr>
                <a:schemeClr val="dk1"/>
              </a:buClr>
              <a:buSzPts val="2300"/>
              <a:buChar char="•"/>
            </a:pPr>
            <a:r>
              <a:rPr lang="en-US" sz="2300"/>
              <a:t>By utilising the appropriate resources, one can achieve excellence in any given profession (Branson &amp; Joan, 1988). </a:t>
            </a:r>
            <a:endParaRPr/>
          </a:p>
          <a:p>
            <a:pPr indent="-228600" lvl="0" marL="228600" rtl="0" algn="l">
              <a:lnSpc>
                <a:spcPct val="90000"/>
              </a:lnSpc>
              <a:spcBef>
                <a:spcPts val="1000"/>
              </a:spcBef>
              <a:spcAft>
                <a:spcPts val="0"/>
              </a:spcAft>
              <a:buClr>
                <a:schemeClr val="dk1"/>
              </a:buClr>
              <a:buSzPts val="2300"/>
              <a:buChar char="•"/>
            </a:pPr>
            <a:r>
              <a:rPr lang="en-US" sz="2300"/>
              <a:t>The subsequent discourse pertains to the essential components of room cleaning, encompassing the necessary equipment to ensure a secure and efficient undertaking. </a:t>
            </a:r>
            <a:endParaRPr/>
          </a:p>
          <a:p>
            <a:pPr indent="0" lvl="0" marL="0" rtl="0" algn="l">
              <a:lnSpc>
                <a:spcPct val="90000"/>
              </a:lnSpc>
              <a:spcBef>
                <a:spcPts val="1000"/>
              </a:spcBef>
              <a:spcAft>
                <a:spcPts val="0"/>
              </a:spcAft>
              <a:buClr>
                <a:schemeClr val="dk1"/>
              </a:buClr>
              <a:buSzPts val="2300"/>
              <a:buNone/>
            </a:pPr>
            <a:br>
              <a:rPr lang="en-US" sz="2300"/>
            </a:br>
            <a:endParaRPr sz="2300"/>
          </a:p>
        </p:txBody>
      </p:sp>
      <p:pic>
        <p:nvPicPr>
          <p:cNvPr id="235" name="Google Shape;235;p5"/>
          <p:cNvPicPr preferRelativeResize="0"/>
          <p:nvPr/>
        </p:nvPicPr>
        <p:blipFill rotWithShape="1">
          <a:blip r:embed="rId3">
            <a:alphaModFix/>
          </a:blip>
          <a:srcRect b="0" l="0" r="0" t="0"/>
          <a:stretch/>
        </p:blipFill>
        <p:spPr>
          <a:xfrm>
            <a:off x="477080" y="2286001"/>
            <a:ext cx="5208104" cy="2994392"/>
          </a:xfrm>
          <a:prstGeom prst="rect">
            <a:avLst/>
          </a:prstGeom>
          <a:noFill/>
          <a:ln>
            <a:noFill/>
          </a:ln>
        </p:spPr>
      </p:pic>
      <p:sp>
        <p:nvSpPr>
          <p:cNvPr id="236" name="Google Shape;236;p5"/>
          <p:cNvSpPr/>
          <p:nvPr/>
        </p:nvSpPr>
        <p:spPr>
          <a:xfrm>
            <a:off x="477079" y="5414199"/>
            <a:ext cx="11449878" cy="1107996"/>
          </a:xfrm>
          <a:prstGeom prst="rect">
            <a:avLst/>
          </a:prstGeom>
          <a:noFill/>
          <a:ln>
            <a:noFill/>
          </a:ln>
        </p:spPr>
        <p:txBody>
          <a:bodyPr anchorCtr="0" anchor="t" bIns="45700" lIns="91425" spcFirstLastPara="1" rIns="91425" wrap="square" tIns="45700">
            <a:spAutoFit/>
          </a:bodyPr>
          <a:lstStyle/>
          <a:p>
            <a:pPr indent="-342900" lvl="0" marL="342900" marR="0" rtl="0" algn="l">
              <a:spcBef>
                <a:spcPts val="0"/>
              </a:spcBef>
              <a:spcAft>
                <a:spcPts val="0"/>
              </a:spcAft>
              <a:buClr>
                <a:schemeClr val="dk1"/>
              </a:buClr>
              <a:buSzPts val="2200"/>
              <a:buFont typeface="Arial"/>
              <a:buChar char="•"/>
            </a:pPr>
            <a:r>
              <a:rPr lang="en-US" sz="2200">
                <a:solidFill>
                  <a:schemeClr val="dk1"/>
                </a:solidFill>
                <a:latin typeface="Candara"/>
                <a:ea typeface="Candara"/>
                <a:cs typeface="Candara"/>
                <a:sym typeface="Candara"/>
              </a:rPr>
              <a:t>An environment that prioritises worker safety includes the use of certified cleaning chemicals, the prominent display of safety signage, the adherence to proper tool maintenance practices, and the donning of protective gear by employees (Wittemann, 1989)</a:t>
            </a:r>
            <a:endParaRPr/>
          </a:p>
        </p:txBody>
      </p:sp>
      <p:sp>
        <p:nvSpPr>
          <p:cNvPr id="237" name="Google Shape;237;p5"/>
          <p:cNvSpPr/>
          <p:nvPr/>
        </p:nvSpPr>
        <p:spPr>
          <a:xfrm>
            <a:off x="680321" y="4929809"/>
            <a:ext cx="1585690" cy="24622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000">
                <a:solidFill>
                  <a:schemeClr val="dk1"/>
                </a:solidFill>
                <a:latin typeface="Calibri"/>
                <a:ea typeface="Calibri"/>
                <a:cs typeface="Calibri"/>
                <a:sym typeface="Calibri"/>
              </a:rPr>
              <a:t>(ammoniaknowhow, 2021)</a:t>
            </a:r>
            <a:endParaRPr sz="1000">
              <a:solidFill>
                <a:schemeClr val="dk1"/>
              </a:solidFill>
              <a:latin typeface="Candara"/>
              <a:ea typeface="Candara"/>
              <a:cs typeface="Candara"/>
              <a:sym typeface="Candara"/>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1" name="Shape 241"/>
        <p:cNvGrpSpPr/>
        <p:nvPr/>
      </p:nvGrpSpPr>
      <p:grpSpPr>
        <a:xfrm>
          <a:off x="0" y="0"/>
          <a:ext cx="0" cy="0"/>
          <a:chOff x="0" y="0"/>
          <a:chExt cx="0" cy="0"/>
        </a:xfrm>
      </p:grpSpPr>
      <p:sp>
        <p:nvSpPr>
          <p:cNvPr id="242" name="Google Shape;242;p6"/>
          <p:cNvSpPr txBox="1"/>
          <p:nvPr>
            <p:ph type="title"/>
          </p:nvPr>
        </p:nvSpPr>
        <p:spPr>
          <a:xfrm>
            <a:off x="680321" y="753228"/>
            <a:ext cx="9613861" cy="1080938"/>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400"/>
              <a:buFont typeface="Candara"/>
              <a:buNone/>
            </a:pPr>
            <a:r>
              <a:rPr b="1" lang="en-US" sz="3400"/>
              <a:t>Identification and Mitigation of Potential Hazards </a:t>
            </a:r>
            <a:endParaRPr/>
          </a:p>
        </p:txBody>
      </p:sp>
      <p:sp>
        <p:nvSpPr>
          <p:cNvPr id="243" name="Google Shape;243;p6"/>
          <p:cNvSpPr txBox="1"/>
          <p:nvPr>
            <p:ph idx="1" type="body"/>
          </p:nvPr>
        </p:nvSpPr>
        <p:spPr>
          <a:xfrm>
            <a:off x="680321" y="2336872"/>
            <a:ext cx="10756305" cy="4063927"/>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400"/>
              <a:buChar char="•"/>
            </a:pPr>
            <a:r>
              <a:rPr lang="en-US"/>
              <a:t>Identifying potential hazards that are unique to the process of cleansing rooms and formulating effective strategies to address them is an essential component of risk management (Raghubalan, 2009). </a:t>
            </a:r>
            <a:endParaRPr/>
          </a:p>
          <a:p>
            <a:pPr indent="-228600" lvl="0" marL="228600" rtl="0" algn="l">
              <a:lnSpc>
                <a:spcPct val="90000"/>
              </a:lnSpc>
              <a:spcBef>
                <a:spcPts val="1000"/>
              </a:spcBef>
              <a:spcAft>
                <a:spcPts val="0"/>
              </a:spcAft>
              <a:buClr>
                <a:schemeClr val="dk1"/>
              </a:buClr>
              <a:buSzPts val="2400"/>
              <a:buChar char="•"/>
            </a:pPr>
            <a:r>
              <a:rPr lang="en-US"/>
              <a:t>Our all-encompassing emergency response strategy addresses </a:t>
            </a:r>
            <a:endParaRPr/>
          </a:p>
          <a:p>
            <a:pPr indent="-228600" lvl="1" marL="685800" rtl="0" algn="l">
              <a:lnSpc>
                <a:spcPct val="90000"/>
              </a:lnSpc>
              <a:spcBef>
                <a:spcPts val="500"/>
              </a:spcBef>
              <a:spcAft>
                <a:spcPts val="0"/>
              </a:spcAft>
              <a:buClr>
                <a:schemeClr val="dk1"/>
              </a:buClr>
              <a:buSzPts val="2000"/>
              <a:buChar char="•"/>
            </a:pPr>
            <a:r>
              <a:rPr lang="en-US"/>
              <a:t>Fire safety</a:t>
            </a:r>
            <a:endParaRPr/>
          </a:p>
          <a:p>
            <a:pPr indent="-228600" lvl="1" marL="685800" rtl="0" algn="l">
              <a:lnSpc>
                <a:spcPct val="90000"/>
              </a:lnSpc>
              <a:spcBef>
                <a:spcPts val="500"/>
              </a:spcBef>
              <a:spcAft>
                <a:spcPts val="0"/>
              </a:spcAft>
              <a:buClr>
                <a:schemeClr val="dk1"/>
              </a:buClr>
              <a:buSzPts val="2000"/>
              <a:buChar char="•"/>
            </a:pPr>
            <a:r>
              <a:rPr lang="en-US"/>
              <a:t>Biohazard management</a:t>
            </a:r>
            <a:endParaRPr/>
          </a:p>
          <a:p>
            <a:pPr indent="-228600" lvl="1" marL="685800" rtl="0" algn="l">
              <a:lnSpc>
                <a:spcPct val="90000"/>
              </a:lnSpc>
              <a:spcBef>
                <a:spcPts val="500"/>
              </a:spcBef>
              <a:spcAft>
                <a:spcPts val="0"/>
              </a:spcAft>
              <a:buClr>
                <a:schemeClr val="dk1"/>
              </a:buClr>
              <a:buSzPts val="2000"/>
              <a:buChar char="•"/>
            </a:pPr>
            <a:r>
              <a:rPr lang="en-US"/>
              <a:t>Electrical safety</a:t>
            </a:r>
            <a:endParaRPr/>
          </a:p>
          <a:p>
            <a:pPr indent="-228600" lvl="1" marL="685800" rtl="0" algn="l">
              <a:lnSpc>
                <a:spcPct val="90000"/>
              </a:lnSpc>
              <a:spcBef>
                <a:spcPts val="500"/>
              </a:spcBef>
              <a:spcAft>
                <a:spcPts val="0"/>
              </a:spcAft>
              <a:buClr>
                <a:schemeClr val="dk1"/>
              </a:buClr>
              <a:buSzPts val="2000"/>
              <a:buChar char="•"/>
            </a:pPr>
            <a:r>
              <a:rPr lang="en-US"/>
              <a:t>Infection control </a:t>
            </a:r>
            <a:endParaRPr/>
          </a:p>
          <a:p>
            <a:pPr indent="-228600" lvl="1" marL="685800" rtl="0" algn="l">
              <a:lnSpc>
                <a:spcPct val="90000"/>
              </a:lnSpc>
              <a:spcBef>
                <a:spcPts val="500"/>
              </a:spcBef>
              <a:spcAft>
                <a:spcPts val="0"/>
              </a:spcAft>
              <a:buClr>
                <a:schemeClr val="dk1"/>
              </a:buClr>
              <a:buSzPts val="2000"/>
              <a:buChar char="•"/>
            </a:pPr>
            <a:r>
              <a:rPr lang="en-US"/>
              <a:t>Infectious disease control. </a:t>
            </a:r>
            <a:endParaRPr/>
          </a:p>
          <a:p>
            <a:pPr indent="-228600" lvl="0" marL="228600" rtl="0" algn="l">
              <a:lnSpc>
                <a:spcPct val="90000"/>
              </a:lnSpc>
              <a:spcBef>
                <a:spcPts val="1000"/>
              </a:spcBef>
              <a:spcAft>
                <a:spcPts val="0"/>
              </a:spcAft>
              <a:buClr>
                <a:schemeClr val="dk1"/>
              </a:buClr>
              <a:buSzPts val="2400"/>
              <a:buChar char="•"/>
            </a:pPr>
            <a:r>
              <a:rPr lang="en-US"/>
              <a:t>We are prepared for any eventuality that may occur (Andrews, 1985).</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7" name="Shape 247"/>
        <p:cNvGrpSpPr/>
        <p:nvPr/>
      </p:nvGrpSpPr>
      <p:grpSpPr>
        <a:xfrm>
          <a:off x="0" y="0"/>
          <a:ext cx="0" cy="0"/>
          <a:chOff x="0" y="0"/>
          <a:chExt cx="0" cy="0"/>
        </a:xfrm>
      </p:grpSpPr>
      <p:sp>
        <p:nvSpPr>
          <p:cNvPr id="248" name="Google Shape;248;p7"/>
          <p:cNvSpPr txBox="1"/>
          <p:nvPr>
            <p:ph type="title"/>
          </p:nvPr>
        </p:nvSpPr>
        <p:spPr>
          <a:xfrm>
            <a:off x="680321" y="753228"/>
            <a:ext cx="9613861" cy="1080938"/>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600"/>
              <a:buFont typeface="Candara"/>
              <a:buNone/>
            </a:pPr>
            <a:r>
              <a:rPr b="1" lang="en-US"/>
              <a:t>Room tidying:</a:t>
            </a:r>
            <a:endParaRPr/>
          </a:p>
        </p:txBody>
      </p:sp>
      <p:sp>
        <p:nvSpPr>
          <p:cNvPr id="249" name="Google Shape;249;p7"/>
          <p:cNvSpPr txBox="1"/>
          <p:nvPr>
            <p:ph idx="1" type="body"/>
          </p:nvPr>
        </p:nvSpPr>
        <p:spPr>
          <a:xfrm>
            <a:off x="4094922" y="2505456"/>
            <a:ext cx="7710488" cy="3985568"/>
          </a:xfrm>
          <a:prstGeom prst="rect">
            <a:avLst/>
          </a:prstGeom>
          <a:noFill/>
          <a:ln>
            <a:noFill/>
          </a:ln>
        </p:spPr>
        <p:txBody>
          <a:bodyPr anchorCtr="0" anchor="t" bIns="45700" lIns="91425" spcFirstLastPara="1" rIns="91425" wrap="square" tIns="45700">
            <a:normAutofit fontScale="92500" lnSpcReduction="10000"/>
          </a:bodyPr>
          <a:lstStyle/>
          <a:p>
            <a:pPr indent="-228600" lvl="0" marL="228600" rtl="0" algn="l">
              <a:lnSpc>
                <a:spcPct val="90000"/>
              </a:lnSpc>
              <a:spcBef>
                <a:spcPts val="0"/>
              </a:spcBef>
              <a:spcAft>
                <a:spcPts val="0"/>
              </a:spcAft>
              <a:buClr>
                <a:schemeClr val="dk1"/>
              </a:buClr>
              <a:buSzPct val="100000"/>
              <a:buChar char="•"/>
            </a:pPr>
            <a:r>
              <a:rPr lang="en-US"/>
              <a:t>Cleaning a space is comparable to performing a ballet: each action must be deliberate in order to prevent injury. </a:t>
            </a:r>
            <a:endParaRPr/>
          </a:p>
          <a:p>
            <a:pPr indent="-228600" lvl="0" marL="228600" rtl="0" algn="l">
              <a:lnSpc>
                <a:spcPct val="90000"/>
              </a:lnSpc>
              <a:spcBef>
                <a:spcPts val="1000"/>
              </a:spcBef>
              <a:spcAft>
                <a:spcPts val="0"/>
              </a:spcAft>
              <a:buClr>
                <a:schemeClr val="dk1"/>
              </a:buClr>
              <a:buSzPct val="100000"/>
              <a:buChar char="•"/>
            </a:pPr>
            <a:r>
              <a:rPr lang="en-US"/>
              <a:t>This presentation delves into the elegance of room cleaning, emphasising the importance of conducting a thorough inspection of the area, employing personal protective equipment (PPE) accurately, appropriately utilizing substances, and handling equipment with care to guarantee its proper operation (Martin, 1986).</a:t>
            </a:r>
            <a:endParaRPr/>
          </a:p>
          <a:p>
            <a:pPr indent="-228600" lvl="0" marL="228600" rtl="0" algn="l">
              <a:lnSpc>
                <a:spcPct val="90000"/>
              </a:lnSpc>
              <a:spcBef>
                <a:spcPts val="1000"/>
              </a:spcBef>
              <a:spcAft>
                <a:spcPts val="0"/>
              </a:spcAft>
              <a:buClr>
                <a:schemeClr val="dk1"/>
              </a:buClr>
              <a:buSzPct val="100000"/>
              <a:buChar char="•"/>
            </a:pPr>
            <a:r>
              <a:rPr lang="en-US"/>
              <a:t>As we proceed with the implementation of these principles, it is crucial to remember that safety is a continuous endeavour and that it is our collective duty to ensure a productive and secure work environment for all. </a:t>
            </a:r>
            <a:br>
              <a:rPr lang="en-US"/>
            </a:br>
            <a:endParaRPr/>
          </a:p>
        </p:txBody>
      </p:sp>
      <p:pic>
        <p:nvPicPr>
          <p:cNvPr id="250" name="Google Shape;250;p7"/>
          <p:cNvPicPr preferRelativeResize="0"/>
          <p:nvPr/>
        </p:nvPicPr>
        <p:blipFill rotWithShape="1">
          <a:blip r:embed="rId3">
            <a:alphaModFix/>
          </a:blip>
          <a:srcRect b="0" l="0" r="0" t="0"/>
          <a:stretch/>
        </p:blipFill>
        <p:spPr>
          <a:xfrm>
            <a:off x="386590" y="2279995"/>
            <a:ext cx="3337271" cy="4211029"/>
          </a:xfrm>
          <a:prstGeom prst="rect">
            <a:avLst/>
          </a:prstGeom>
          <a:noFill/>
          <a:ln>
            <a:noFill/>
          </a:ln>
        </p:spPr>
      </p:pic>
      <p:sp>
        <p:nvSpPr>
          <p:cNvPr id="251" name="Google Shape;251;p7"/>
          <p:cNvSpPr/>
          <p:nvPr/>
        </p:nvSpPr>
        <p:spPr>
          <a:xfrm>
            <a:off x="1563744" y="6491024"/>
            <a:ext cx="982961" cy="24622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000">
                <a:solidFill>
                  <a:schemeClr val="dk1"/>
                </a:solidFill>
                <a:latin typeface="Calibri"/>
                <a:ea typeface="Calibri"/>
                <a:cs typeface="Calibri"/>
                <a:sym typeface="Calibri"/>
              </a:rPr>
              <a:t>(Austria, 2023 )</a:t>
            </a:r>
            <a:endParaRPr sz="1000">
              <a:solidFill>
                <a:schemeClr val="dk1"/>
              </a:solidFill>
              <a:latin typeface="Candara"/>
              <a:ea typeface="Candara"/>
              <a:cs typeface="Candara"/>
              <a:sym typeface="Candara"/>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5" name="Shape 255"/>
        <p:cNvGrpSpPr/>
        <p:nvPr/>
      </p:nvGrpSpPr>
      <p:grpSpPr>
        <a:xfrm>
          <a:off x="0" y="0"/>
          <a:ext cx="0" cy="0"/>
          <a:chOff x="0" y="0"/>
          <a:chExt cx="0" cy="0"/>
        </a:xfrm>
      </p:grpSpPr>
      <p:sp>
        <p:nvSpPr>
          <p:cNvPr id="256" name="Google Shape;256;p8"/>
          <p:cNvSpPr txBox="1"/>
          <p:nvPr>
            <p:ph type="title"/>
          </p:nvPr>
        </p:nvSpPr>
        <p:spPr>
          <a:xfrm>
            <a:off x="680321" y="753228"/>
            <a:ext cx="9613861" cy="1080938"/>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2900"/>
              <a:buFont typeface="Candara"/>
              <a:buNone/>
            </a:pPr>
            <a:r>
              <a:rPr b="1" lang="en-US" sz="2900"/>
              <a:t>The Impact of Safety on the Overall Experience of Guests:</a:t>
            </a:r>
            <a:endParaRPr/>
          </a:p>
        </p:txBody>
      </p:sp>
      <p:sp>
        <p:nvSpPr>
          <p:cNvPr id="257" name="Google Shape;257;p8"/>
          <p:cNvSpPr txBox="1"/>
          <p:nvPr>
            <p:ph idx="1" type="body"/>
          </p:nvPr>
        </p:nvSpPr>
        <p:spPr>
          <a:xfrm>
            <a:off x="4704521" y="2308155"/>
            <a:ext cx="6824869" cy="4145653"/>
          </a:xfrm>
          <a:prstGeom prst="rect">
            <a:avLst/>
          </a:prstGeom>
          <a:noFill/>
          <a:ln>
            <a:noFill/>
          </a:ln>
        </p:spPr>
        <p:txBody>
          <a:bodyPr anchorCtr="0" anchor="t" bIns="45700" lIns="91425" spcFirstLastPara="1" rIns="91425" wrap="square" tIns="45700">
            <a:normAutofit fontScale="92500"/>
          </a:bodyPr>
          <a:lstStyle/>
          <a:p>
            <a:pPr indent="-228600" lvl="0" marL="228600" rtl="0" algn="l">
              <a:lnSpc>
                <a:spcPct val="90000"/>
              </a:lnSpc>
              <a:spcBef>
                <a:spcPts val="0"/>
              </a:spcBef>
              <a:spcAft>
                <a:spcPts val="0"/>
              </a:spcAft>
              <a:buClr>
                <a:schemeClr val="dk1"/>
              </a:buClr>
              <a:buSzPct val="100000"/>
              <a:buChar char="•"/>
            </a:pPr>
            <a:r>
              <a:rPr lang="en-US"/>
              <a:t>Ensuring safety is not confined to the technical facets of the performance; rather, it constitutes an intrinsic component of it (Casado &amp; Matt, 2012). </a:t>
            </a:r>
            <a:endParaRPr/>
          </a:p>
          <a:p>
            <a:pPr indent="-228600" lvl="0" marL="228600" rtl="0" algn="l">
              <a:lnSpc>
                <a:spcPct val="90000"/>
              </a:lnSpc>
              <a:spcBef>
                <a:spcPts val="1000"/>
              </a:spcBef>
              <a:spcAft>
                <a:spcPts val="0"/>
              </a:spcAft>
              <a:buClr>
                <a:schemeClr val="dk1"/>
              </a:buClr>
              <a:buSzPct val="100000"/>
              <a:buChar char="•"/>
            </a:pPr>
            <a:r>
              <a:rPr lang="en-US"/>
              <a:t>The discourse will centre on the holistic visitor experience and how safety influences it. </a:t>
            </a:r>
            <a:endParaRPr/>
          </a:p>
          <a:p>
            <a:pPr indent="-228600" lvl="0" marL="228600" rtl="0" algn="l">
              <a:lnSpc>
                <a:spcPct val="90000"/>
              </a:lnSpc>
              <a:spcBef>
                <a:spcPts val="1000"/>
              </a:spcBef>
              <a:spcAft>
                <a:spcPts val="0"/>
              </a:spcAft>
              <a:buClr>
                <a:schemeClr val="dk1"/>
              </a:buClr>
              <a:buSzPct val="100000"/>
              <a:buChar char="•"/>
            </a:pPr>
            <a:r>
              <a:rPr lang="en-US"/>
              <a:t>Their self-confidence is palpable in the exceptional standard of service that our sanitation staff delivers. </a:t>
            </a:r>
            <a:endParaRPr/>
          </a:p>
          <a:p>
            <a:pPr indent="-228600" lvl="0" marL="228600" rtl="0" algn="l">
              <a:lnSpc>
                <a:spcPct val="90000"/>
              </a:lnSpc>
              <a:spcBef>
                <a:spcPts val="1000"/>
              </a:spcBef>
              <a:spcAft>
                <a:spcPts val="0"/>
              </a:spcAft>
              <a:buClr>
                <a:schemeClr val="dk1"/>
              </a:buClr>
              <a:buSzPct val="100000"/>
              <a:buChar char="•"/>
            </a:pPr>
            <a:r>
              <a:rPr lang="en-US"/>
              <a:t>As a result, our clients have a more pleasant experience during their stay, which contributes to the Novotel Hotel's impeccable standing (Schneider, 1999). </a:t>
            </a:r>
            <a:endParaRPr/>
          </a:p>
        </p:txBody>
      </p:sp>
      <p:pic>
        <p:nvPicPr>
          <p:cNvPr id="258" name="Google Shape;258;p8"/>
          <p:cNvPicPr preferRelativeResize="0"/>
          <p:nvPr/>
        </p:nvPicPr>
        <p:blipFill rotWithShape="1">
          <a:blip r:embed="rId3">
            <a:alphaModFix/>
          </a:blip>
          <a:srcRect b="0" l="0" r="0" t="0"/>
          <a:stretch/>
        </p:blipFill>
        <p:spPr>
          <a:xfrm>
            <a:off x="384312" y="2308156"/>
            <a:ext cx="4110619" cy="4145653"/>
          </a:xfrm>
          <a:prstGeom prst="rect">
            <a:avLst/>
          </a:prstGeom>
          <a:noFill/>
          <a:ln>
            <a:noFill/>
          </a:ln>
        </p:spPr>
      </p:pic>
      <p:sp>
        <p:nvSpPr>
          <p:cNvPr id="259" name="Google Shape;259;p8"/>
          <p:cNvSpPr/>
          <p:nvPr/>
        </p:nvSpPr>
        <p:spPr>
          <a:xfrm>
            <a:off x="1868791" y="6453808"/>
            <a:ext cx="1141659" cy="248530"/>
          </a:xfrm>
          <a:prstGeom prst="rect">
            <a:avLst/>
          </a:prstGeom>
          <a:noFill/>
          <a:ln>
            <a:noFill/>
          </a:ln>
        </p:spPr>
        <p:txBody>
          <a:bodyPr anchorCtr="0" anchor="t" bIns="45700" lIns="91425" spcFirstLastPara="1" rIns="91425" wrap="square" tIns="45700">
            <a:spAutoFit/>
          </a:bodyPr>
          <a:lstStyle/>
          <a:p>
            <a:pPr indent="0" lvl="0" marL="0" marR="0" rtl="0" algn="l">
              <a:lnSpc>
                <a:spcPct val="106000"/>
              </a:lnSpc>
              <a:spcBef>
                <a:spcPts val="0"/>
              </a:spcBef>
              <a:spcAft>
                <a:spcPts val="0"/>
              </a:spcAft>
              <a:buNone/>
            </a:pPr>
            <a:r>
              <a:rPr lang="en-US" sz="1000">
                <a:solidFill>
                  <a:schemeClr val="dk1"/>
                </a:solidFill>
                <a:latin typeface="Calibri"/>
                <a:ea typeface="Calibri"/>
                <a:cs typeface="Calibri"/>
                <a:sym typeface="Calibri"/>
              </a:rPr>
              <a:t>(Hospitality, 2021)</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3" name="Shape 263"/>
        <p:cNvGrpSpPr/>
        <p:nvPr/>
      </p:nvGrpSpPr>
      <p:grpSpPr>
        <a:xfrm>
          <a:off x="0" y="0"/>
          <a:ext cx="0" cy="0"/>
          <a:chOff x="0" y="0"/>
          <a:chExt cx="0" cy="0"/>
        </a:xfrm>
      </p:grpSpPr>
      <p:sp>
        <p:nvSpPr>
          <p:cNvPr id="264" name="Google Shape;264;p9"/>
          <p:cNvSpPr txBox="1"/>
          <p:nvPr>
            <p:ph type="title"/>
          </p:nvPr>
        </p:nvSpPr>
        <p:spPr>
          <a:xfrm>
            <a:off x="680321" y="753228"/>
            <a:ext cx="9613861" cy="1080938"/>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600"/>
              <a:buFont typeface="Candara"/>
              <a:buNone/>
            </a:pPr>
            <a:r>
              <a:rPr lang="en-US"/>
              <a:t>Illustrations and Insights:</a:t>
            </a:r>
            <a:endParaRPr/>
          </a:p>
        </p:txBody>
      </p:sp>
      <p:pic>
        <p:nvPicPr>
          <p:cNvPr descr="Graphic" id="265" name="Google Shape;265;p9"/>
          <p:cNvPicPr preferRelativeResize="0"/>
          <p:nvPr>
            <p:ph idx="1" type="body"/>
          </p:nvPr>
        </p:nvPicPr>
        <p:blipFill rotWithShape="1">
          <a:blip r:embed="rId3">
            <a:alphaModFix/>
          </a:blip>
          <a:srcRect b="0" l="0" r="0" t="0"/>
          <a:stretch/>
        </p:blipFill>
        <p:spPr>
          <a:xfrm>
            <a:off x="296523" y="2257286"/>
            <a:ext cx="2155644" cy="4311289"/>
          </a:xfrm>
          <a:prstGeom prst="rect">
            <a:avLst/>
          </a:prstGeom>
          <a:noFill/>
          <a:ln>
            <a:noFill/>
          </a:ln>
        </p:spPr>
      </p:pic>
      <p:pic>
        <p:nvPicPr>
          <p:cNvPr id="266" name="Google Shape;266;p9"/>
          <p:cNvPicPr preferRelativeResize="0"/>
          <p:nvPr/>
        </p:nvPicPr>
        <p:blipFill rotWithShape="1">
          <a:blip r:embed="rId4">
            <a:alphaModFix/>
          </a:blip>
          <a:srcRect b="0" l="0" r="0" t="0"/>
          <a:stretch/>
        </p:blipFill>
        <p:spPr>
          <a:xfrm>
            <a:off x="2580381" y="2257285"/>
            <a:ext cx="7031238" cy="4311289"/>
          </a:xfrm>
          <a:prstGeom prst="rect">
            <a:avLst/>
          </a:prstGeom>
          <a:noFill/>
          <a:ln>
            <a:noFill/>
          </a:ln>
        </p:spPr>
      </p:pic>
      <p:pic>
        <p:nvPicPr>
          <p:cNvPr id="267" name="Google Shape;267;p9"/>
          <p:cNvPicPr preferRelativeResize="0"/>
          <p:nvPr/>
        </p:nvPicPr>
        <p:blipFill rotWithShape="1">
          <a:blip r:embed="rId5">
            <a:alphaModFix/>
          </a:blip>
          <a:srcRect b="0" l="0" r="0" t="0"/>
          <a:stretch/>
        </p:blipFill>
        <p:spPr>
          <a:xfrm>
            <a:off x="9739833" y="2257285"/>
            <a:ext cx="1948584" cy="4289336"/>
          </a:xfrm>
          <a:prstGeom prst="rect">
            <a:avLst/>
          </a:prstGeom>
          <a:noFill/>
          <a:ln>
            <a:noFill/>
          </a:ln>
        </p:spPr>
      </p:pic>
      <p:sp>
        <p:nvSpPr>
          <p:cNvPr id="268" name="Google Shape;268;p9"/>
          <p:cNvSpPr/>
          <p:nvPr/>
        </p:nvSpPr>
        <p:spPr>
          <a:xfrm>
            <a:off x="5287765" y="6611779"/>
            <a:ext cx="808235" cy="24622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000">
                <a:solidFill>
                  <a:schemeClr val="dk1"/>
                </a:solidFill>
                <a:latin typeface="Calibri"/>
                <a:ea typeface="Calibri"/>
                <a:cs typeface="Calibri"/>
                <a:sym typeface="Calibri"/>
              </a:rPr>
              <a:t>(Sam, 2023)</a:t>
            </a:r>
            <a:endParaRPr sz="1000">
              <a:solidFill>
                <a:schemeClr val="dk1"/>
              </a:solidFill>
              <a:latin typeface="Candara"/>
              <a:ea typeface="Candara"/>
              <a:cs typeface="Candara"/>
              <a:sym typeface="Candara"/>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2" name="Shape 272"/>
        <p:cNvGrpSpPr/>
        <p:nvPr/>
      </p:nvGrpSpPr>
      <p:grpSpPr>
        <a:xfrm>
          <a:off x="0" y="0"/>
          <a:ext cx="0" cy="0"/>
          <a:chOff x="0" y="0"/>
          <a:chExt cx="0" cy="0"/>
        </a:xfrm>
      </p:grpSpPr>
      <p:sp>
        <p:nvSpPr>
          <p:cNvPr id="273" name="Google Shape;273;p10"/>
          <p:cNvSpPr txBox="1"/>
          <p:nvPr>
            <p:ph type="title"/>
          </p:nvPr>
        </p:nvSpPr>
        <p:spPr>
          <a:xfrm>
            <a:off x="680321" y="753228"/>
            <a:ext cx="9613861" cy="1080938"/>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2F5496"/>
              </a:buClr>
              <a:buSzPts val="3600"/>
              <a:buFont typeface="Arial"/>
              <a:buNone/>
            </a:pPr>
            <a:r>
              <a:rPr b="1" lang="en-US">
                <a:solidFill>
                  <a:srgbClr val="2F5496"/>
                </a:solidFill>
                <a:latin typeface="Arial"/>
                <a:ea typeface="Arial"/>
                <a:cs typeface="Arial"/>
                <a:sym typeface="Arial"/>
              </a:rPr>
              <a:t>References</a:t>
            </a:r>
            <a:endParaRPr/>
          </a:p>
        </p:txBody>
      </p:sp>
      <p:sp>
        <p:nvSpPr>
          <p:cNvPr id="274" name="Google Shape;274;p10"/>
          <p:cNvSpPr txBox="1"/>
          <p:nvPr>
            <p:ph idx="1" type="body"/>
          </p:nvPr>
        </p:nvSpPr>
        <p:spPr>
          <a:xfrm>
            <a:off x="502899" y="2164455"/>
            <a:ext cx="11193231" cy="4462712"/>
          </a:xfrm>
          <a:prstGeom prst="rect">
            <a:avLst/>
          </a:prstGeom>
          <a:noFill/>
          <a:ln>
            <a:noFill/>
          </a:ln>
        </p:spPr>
        <p:txBody>
          <a:bodyPr anchorCtr="0" anchor="ctr" bIns="0" lIns="0" spcFirstLastPara="1" rIns="0" wrap="square" tIns="152350">
            <a:spAutoFit/>
          </a:bodyPr>
          <a:lstStyle/>
          <a:p>
            <a:pPr indent="-228600" lvl="0" marL="228600" marR="0" rtl="0" algn="l">
              <a:lnSpc>
                <a:spcPct val="100000"/>
              </a:lnSpc>
              <a:spcBef>
                <a:spcPts val="0"/>
              </a:spcBef>
              <a:spcAft>
                <a:spcPts val="0"/>
              </a:spcAft>
              <a:buClr>
                <a:schemeClr val="dk1"/>
              </a:buClr>
              <a:buSzPts val="1000"/>
              <a:buFont typeface="Arial"/>
              <a:buChar char="•"/>
            </a:pPr>
            <a:r>
              <a:rPr b="0" i="0" lang="en-US" sz="1000" u="none" cap="none" strike="noStrike">
                <a:solidFill>
                  <a:schemeClr val="dk1"/>
                </a:solidFill>
                <a:latin typeface="Calibri"/>
                <a:ea typeface="Calibri"/>
                <a:cs typeface="Calibri"/>
                <a:sym typeface="Calibri"/>
              </a:rPr>
              <a:t>ammoniaknowhow. (2021). </a:t>
            </a:r>
            <a:r>
              <a:rPr b="0" i="1" lang="en-US" sz="1000" u="none" cap="none" strike="noStrike">
                <a:solidFill>
                  <a:schemeClr val="dk1"/>
                </a:solidFill>
                <a:latin typeface="Calibri"/>
                <a:ea typeface="Calibri"/>
                <a:cs typeface="Calibri"/>
                <a:sym typeface="Calibri"/>
              </a:rPr>
              <a:t>What are the Safety Critical Elements?</a:t>
            </a:r>
            <a:r>
              <a:rPr b="0" i="0" lang="en-US" sz="1000" u="none" cap="none" strike="noStrike">
                <a:solidFill>
                  <a:schemeClr val="dk1"/>
                </a:solidFill>
                <a:latin typeface="Calibri"/>
                <a:ea typeface="Calibri"/>
                <a:cs typeface="Calibri"/>
                <a:sym typeface="Calibri"/>
              </a:rPr>
              <a:t> Retrieved from ammoniaknowhow: https://ammoniaknowhow.com/what-are-the-safety-critical-elements/</a:t>
            </a:r>
            <a:endParaRPr b="0" i="0" sz="1000" u="none" cap="none" strike="noStrike">
              <a:solidFill>
                <a:schemeClr val="dk1"/>
              </a:solidFill>
              <a:latin typeface="Arial"/>
              <a:ea typeface="Arial"/>
              <a:cs typeface="Arial"/>
              <a:sym typeface="Arial"/>
            </a:endParaRPr>
          </a:p>
          <a:p>
            <a:pPr indent="-228600" lvl="0" marL="228600" marR="0" rtl="0" algn="l">
              <a:lnSpc>
                <a:spcPct val="100000"/>
              </a:lnSpc>
              <a:spcBef>
                <a:spcPts val="0"/>
              </a:spcBef>
              <a:spcAft>
                <a:spcPts val="0"/>
              </a:spcAft>
              <a:buClr>
                <a:schemeClr val="dk1"/>
              </a:buClr>
              <a:buSzPts val="1000"/>
              <a:buFont typeface="Arial"/>
              <a:buChar char="•"/>
            </a:pPr>
            <a:r>
              <a:rPr b="0" i="0" lang="en-US" sz="1000" u="none" cap="none" strike="noStrike">
                <a:solidFill>
                  <a:schemeClr val="dk1"/>
                </a:solidFill>
                <a:latin typeface="Calibri"/>
                <a:ea typeface="Calibri"/>
                <a:cs typeface="Calibri"/>
                <a:sym typeface="Calibri"/>
              </a:rPr>
              <a:t>Amrik, s. (2014). Emergence of training programs in small scale hotels in Punjab region of India. </a:t>
            </a:r>
            <a:r>
              <a:rPr b="0" i="1" lang="en-US" sz="1000" u="none" cap="none" strike="noStrike">
                <a:solidFill>
                  <a:schemeClr val="dk1"/>
                </a:solidFill>
                <a:latin typeface="Calibri"/>
                <a:ea typeface="Calibri"/>
                <a:cs typeface="Calibri"/>
                <a:sym typeface="Calibri"/>
              </a:rPr>
              <a:t>Research journali’s Journal of Human Resource</a:t>
            </a:r>
            <a:r>
              <a:rPr b="0" i="0" lang="en-US" sz="1000" u="none" cap="none" strike="noStrike">
                <a:solidFill>
                  <a:schemeClr val="dk1"/>
                </a:solidFill>
                <a:latin typeface="Calibri"/>
                <a:ea typeface="Calibri"/>
                <a:cs typeface="Calibri"/>
                <a:sym typeface="Calibri"/>
              </a:rPr>
              <a:t>.</a:t>
            </a:r>
            <a:endParaRPr b="0" i="0" sz="1000" u="none" cap="none" strike="noStrike">
              <a:solidFill>
                <a:schemeClr val="dk1"/>
              </a:solidFill>
              <a:latin typeface="Arial"/>
              <a:ea typeface="Arial"/>
              <a:cs typeface="Arial"/>
              <a:sym typeface="Arial"/>
            </a:endParaRPr>
          </a:p>
          <a:p>
            <a:pPr indent="-228600" lvl="0" marL="228600" marR="0" rtl="0" algn="l">
              <a:lnSpc>
                <a:spcPct val="100000"/>
              </a:lnSpc>
              <a:spcBef>
                <a:spcPts val="0"/>
              </a:spcBef>
              <a:spcAft>
                <a:spcPts val="0"/>
              </a:spcAft>
              <a:buClr>
                <a:schemeClr val="dk1"/>
              </a:buClr>
              <a:buSzPts val="1000"/>
              <a:buFont typeface="Arial"/>
              <a:buChar char="•"/>
            </a:pPr>
            <a:r>
              <a:rPr b="0" i="0" lang="en-US" sz="1000" u="none" cap="none" strike="noStrike">
                <a:solidFill>
                  <a:schemeClr val="dk1"/>
                </a:solidFill>
                <a:latin typeface="Calibri"/>
                <a:ea typeface="Calibri"/>
                <a:cs typeface="Calibri"/>
                <a:sym typeface="Calibri"/>
              </a:rPr>
              <a:t>Andrews, S. (1985). </a:t>
            </a:r>
            <a:r>
              <a:rPr b="0" i="1" lang="en-US" sz="1000" u="none" cap="none" strike="noStrike">
                <a:solidFill>
                  <a:schemeClr val="dk1"/>
                </a:solidFill>
                <a:latin typeface="Calibri"/>
                <a:ea typeface="Calibri"/>
                <a:cs typeface="Calibri"/>
                <a:sym typeface="Calibri"/>
              </a:rPr>
              <a:t>Hotel housekeeping: Training manual.</a:t>
            </a:r>
            <a:r>
              <a:rPr b="0" i="0" lang="en-US" sz="1000" u="none" cap="none" strike="noStrike">
                <a:solidFill>
                  <a:schemeClr val="dk1"/>
                </a:solidFill>
                <a:latin typeface="Calibri"/>
                <a:ea typeface="Calibri"/>
                <a:cs typeface="Calibri"/>
                <a:sym typeface="Calibri"/>
              </a:rPr>
              <a:t> New Delhi: Tata McGraw-Hill.</a:t>
            </a:r>
            <a:endParaRPr b="0" i="0" sz="1000" u="none" cap="none" strike="noStrike">
              <a:solidFill>
                <a:schemeClr val="dk1"/>
              </a:solidFill>
              <a:latin typeface="Arial"/>
              <a:ea typeface="Arial"/>
              <a:cs typeface="Arial"/>
              <a:sym typeface="Arial"/>
            </a:endParaRPr>
          </a:p>
          <a:p>
            <a:pPr indent="-228600" lvl="0" marL="228600" marR="0" rtl="0" algn="l">
              <a:lnSpc>
                <a:spcPct val="100000"/>
              </a:lnSpc>
              <a:spcBef>
                <a:spcPts val="0"/>
              </a:spcBef>
              <a:spcAft>
                <a:spcPts val="0"/>
              </a:spcAft>
              <a:buClr>
                <a:schemeClr val="dk1"/>
              </a:buClr>
              <a:buSzPts val="1000"/>
              <a:buFont typeface="Arial"/>
              <a:buChar char="•"/>
            </a:pPr>
            <a:r>
              <a:rPr b="0" i="0" lang="en-US" sz="1000" u="none" cap="none" strike="noStrike">
                <a:solidFill>
                  <a:schemeClr val="dk1"/>
                </a:solidFill>
                <a:latin typeface="Calibri"/>
                <a:ea typeface="Calibri"/>
                <a:cs typeface="Calibri"/>
                <a:sym typeface="Calibri"/>
              </a:rPr>
              <a:t>Austria. (2023 , January). </a:t>
            </a:r>
            <a:r>
              <a:rPr b="0" i="1" lang="en-US" sz="1000" u="none" cap="none" strike="noStrike">
                <a:solidFill>
                  <a:schemeClr val="dk1"/>
                </a:solidFill>
                <a:latin typeface="Calibri"/>
                <a:ea typeface="Calibri"/>
                <a:cs typeface="Calibri"/>
                <a:sym typeface="Calibri"/>
              </a:rPr>
              <a:t>How to spot a clean hotel room: our housekeeping service experts share their tips!</a:t>
            </a:r>
            <a:r>
              <a:rPr b="0" i="0" lang="en-US" sz="1000" u="none" cap="none" strike="noStrike">
                <a:solidFill>
                  <a:schemeClr val="dk1"/>
                </a:solidFill>
                <a:latin typeface="Calibri"/>
                <a:ea typeface="Calibri"/>
                <a:cs typeface="Calibri"/>
                <a:sym typeface="Calibri"/>
              </a:rPr>
              <a:t> Retrieved from Markas: https://www.markas.com/en/housekeeping-tips--1-891.html</a:t>
            </a:r>
            <a:endParaRPr b="0" i="0" sz="1000" u="none" cap="none" strike="noStrike">
              <a:solidFill>
                <a:schemeClr val="dk1"/>
              </a:solidFill>
              <a:latin typeface="Arial"/>
              <a:ea typeface="Arial"/>
              <a:cs typeface="Arial"/>
              <a:sym typeface="Arial"/>
            </a:endParaRPr>
          </a:p>
          <a:p>
            <a:pPr indent="-228600" lvl="0" marL="228600" marR="0" rtl="0" algn="l">
              <a:lnSpc>
                <a:spcPct val="100000"/>
              </a:lnSpc>
              <a:spcBef>
                <a:spcPts val="0"/>
              </a:spcBef>
              <a:spcAft>
                <a:spcPts val="0"/>
              </a:spcAft>
              <a:buClr>
                <a:schemeClr val="dk1"/>
              </a:buClr>
              <a:buSzPts val="1000"/>
              <a:buFont typeface="Arial"/>
              <a:buChar char="•"/>
            </a:pPr>
            <a:r>
              <a:rPr b="0" i="0" lang="en-US" sz="1000" u="none" cap="none" strike="noStrike">
                <a:solidFill>
                  <a:schemeClr val="dk1"/>
                </a:solidFill>
                <a:latin typeface="Calibri"/>
                <a:ea typeface="Calibri"/>
                <a:cs typeface="Calibri"/>
                <a:sym typeface="Calibri"/>
              </a:rPr>
              <a:t>Branson, &amp; Joan, C. (1988). </a:t>
            </a:r>
            <a:r>
              <a:rPr b="0" i="1" lang="en-US" sz="1000" u="none" cap="none" strike="noStrike">
                <a:solidFill>
                  <a:schemeClr val="dk1"/>
                </a:solidFill>
                <a:latin typeface="Calibri"/>
                <a:ea typeface="Calibri"/>
                <a:cs typeface="Calibri"/>
                <a:sym typeface="Calibri"/>
              </a:rPr>
              <a:t>Hotel, hostel and hospital housekeeping.</a:t>
            </a:r>
            <a:r>
              <a:rPr b="0" i="0" lang="en-US" sz="1000" u="none" cap="none" strike="noStrike">
                <a:solidFill>
                  <a:schemeClr val="dk1"/>
                </a:solidFill>
                <a:latin typeface="Calibri"/>
                <a:ea typeface="Calibri"/>
                <a:cs typeface="Calibri"/>
                <a:sym typeface="Calibri"/>
              </a:rPr>
              <a:t> London: book power.</a:t>
            </a:r>
            <a:endParaRPr b="0" i="0" sz="1000" u="none" cap="none" strike="noStrike">
              <a:solidFill>
                <a:schemeClr val="dk1"/>
              </a:solidFill>
              <a:latin typeface="Arial"/>
              <a:ea typeface="Arial"/>
              <a:cs typeface="Arial"/>
              <a:sym typeface="Arial"/>
            </a:endParaRPr>
          </a:p>
          <a:p>
            <a:pPr indent="-228600" lvl="0" marL="228600" marR="0" rtl="0" algn="l">
              <a:lnSpc>
                <a:spcPct val="100000"/>
              </a:lnSpc>
              <a:spcBef>
                <a:spcPts val="0"/>
              </a:spcBef>
              <a:spcAft>
                <a:spcPts val="0"/>
              </a:spcAft>
              <a:buClr>
                <a:schemeClr val="dk1"/>
              </a:buClr>
              <a:buSzPts val="1000"/>
              <a:buFont typeface="Arial"/>
              <a:buChar char="•"/>
            </a:pPr>
            <a:r>
              <a:rPr b="0" i="0" lang="en-US" sz="1000" u="none" cap="none" strike="noStrike">
                <a:solidFill>
                  <a:schemeClr val="dk1"/>
                </a:solidFill>
                <a:latin typeface="Calibri"/>
                <a:ea typeface="Calibri"/>
                <a:cs typeface="Calibri"/>
                <a:sym typeface="Calibri"/>
              </a:rPr>
              <a:t>Casado, &amp; Matt, A. (2012). </a:t>
            </a:r>
            <a:r>
              <a:rPr b="0" i="1" lang="en-US" sz="1000" u="none" cap="none" strike="noStrike">
                <a:solidFill>
                  <a:schemeClr val="dk1"/>
                </a:solidFill>
                <a:latin typeface="Calibri"/>
                <a:ea typeface="Calibri"/>
                <a:cs typeface="Calibri"/>
                <a:sym typeface="Calibri"/>
              </a:rPr>
              <a:t>Housekeeping management.</a:t>
            </a:r>
            <a:r>
              <a:rPr b="0" i="0" lang="en-US" sz="1000" u="none" cap="none" strike="noStrike">
                <a:solidFill>
                  <a:schemeClr val="dk1"/>
                </a:solidFill>
                <a:latin typeface="Calibri"/>
                <a:ea typeface="Calibri"/>
                <a:cs typeface="Calibri"/>
                <a:sym typeface="Calibri"/>
              </a:rPr>
              <a:t> Hoboken: John Wiley &amp; Sons.</a:t>
            </a:r>
            <a:endParaRPr b="0" i="0" sz="1000" u="none" cap="none" strike="noStrike">
              <a:solidFill>
                <a:schemeClr val="dk1"/>
              </a:solidFill>
              <a:latin typeface="Arial"/>
              <a:ea typeface="Arial"/>
              <a:cs typeface="Arial"/>
              <a:sym typeface="Arial"/>
            </a:endParaRPr>
          </a:p>
          <a:p>
            <a:pPr indent="-228600" lvl="0" marL="228600" marR="0" rtl="0" algn="l">
              <a:lnSpc>
                <a:spcPct val="100000"/>
              </a:lnSpc>
              <a:spcBef>
                <a:spcPts val="0"/>
              </a:spcBef>
              <a:spcAft>
                <a:spcPts val="0"/>
              </a:spcAft>
              <a:buClr>
                <a:schemeClr val="dk1"/>
              </a:buClr>
              <a:buSzPts val="1000"/>
              <a:buFont typeface="Arial"/>
              <a:buChar char="•"/>
            </a:pPr>
            <a:r>
              <a:rPr b="0" i="0" lang="en-US" sz="1000" u="none" cap="none" strike="noStrike">
                <a:solidFill>
                  <a:schemeClr val="dk1"/>
                </a:solidFill>
                <a:latin typeface="Calibri"/>
                <a:ea typeface="Calibri"/>
                <a:cs typeface="Calibri"/>
                <a:sym typeface="Calibri"/>
              </a:rPr>
              <a:t>Hospitality, L. (2021). </a:t>
            </a:r>
            <a:r>
              <a:rPr b="0" i="1" lang="en-US" sz="1000" u="none" cap="none" strike="noStrike">
                <a:solidFill>
                  <a:schemeClr val="dk1"/>
                </a:solidFill>
                <a:latin typeface="Calibri"/>
                <a:ea typeface="Calibri"/>
                <a:cs typeface="Calibri"/>
                <a:sym typeface="Calibri"/>
              </a:rPr>
              <a:t>Impact you can have on the world</a:t>
            </a:r>
            <a:r>
              <a:rPr b="0" i="0" lang="en-US" sz="1000" u="none" cap="none" strike="noStrike">
                <a:solidFill>
                  <a:schemeClr val="dk1"/>
                </a:solidFill>
                <a:latin typeface="Calibri"/>
                <a:ea typeface="Calibri"/>
                <a:cs typeface="Calibri"/>
                <a:sym typeface="Calibri"/>
              </a:rPr>
              <a:t>. Retrieved from Hospitality Learning Online: https://www.hospitalitylearningonline.com/impact-you-can-have-on-the-world</a:t>
            </a:r>
            <a:endParaRPr b="0" i="0" sz="1000" u="none" cap="none" strike="noStrike">
              <a:solidFill>
                <a:schemeClr val="dk1"/>
              </a:solidFill>
              <a:latin typeface="Arial"/>
              <a:ea typeface="Arial"/>
              <a:cs typeface="Arial"/>
              <a:sym typeface="Arial"/>
            </a:endParaRPr>
          </a:p>
          <a:p>
            <a:pPr indent="-228600" lvl="0" marL="228600" marR="0" rtl="0" algn="l">
              <a:lnSpc>
                <a:spcPct val="100000"/>
              </a:lnSpc>
              <a:spcBef>
                <a:spcPts val="0"/>
              </a:spcBef>
              <a:spcAft>
                <a:spcPts val="0"/>
              </a:spcAft>
              <a:buClr>
                <a:schemeClr val="dk1"/>
              </a:buClr>
              <a:buSzPts val="1000"/>
              <a:buFont typeface="Arial"/>
              <a:buChar char="•"/>
            </a:pPr>
            <a:r>
              <a:rPr b="0" i="0" lang="en-US" sz="1000" u="none" cap="none" strike="noStrike">
                <a:solidFill>
                  <a:schemeClr val="dk1"/>
                </a:solidFill>
                <a:latin typeface="Calibri"/>
                <a:ea typeface="Calibri"/>
                <a:cs typeface="Calibri"/>
                <a:sym typeface="Calibri"/>
              </a:rPr>
              <a:t>IFC. (2003). </a:t>
            </a:r>
            <a:r>
              <a:rPr b="0" i="1" lang="en-US" sz="1000" u="none" cap="none" strike="noStrike">
                <a:solidFill>
                  <a:schemeClr val="dk1"/>
                </a:solidFill>
                <a:latin typeface="Calibri"/>
                <a:ea typeface="Calibri"/>
                <a:cs typeface="Calibri"/>
                <a:sym typeface="Calibri"/>
              </a:rPr>
              <a:t>International Fire Code.</a:t>
            </a:r>
            <a:r>
              <a:rPr b="0" i="0" lang="en-US" sz="1000" u="none" cap="none" strike="noStrike">
                <a:solidFill>
                  <a:schemeClr val="dk1"/>
                </a:solidFill>
                <a:latin typeface="Calibri"/>
                <a:ea typeface="Calibri"/>
                <a:cs typeface="Calibri"/>
                <a:sym typeface="Calibri"/>
              </a:rPr>
              <a:t> Washington: International Code Council.</a:t>
            </a:r>
            <a:endParaRPr b="0" i="0" sz="1000" u="none" cap="none" strike="noStrike">
              <a:solidFill>
                <a:schemeClr val="dk1"/>
              </a:solidFill>
              <a:latin typeface="Arial"/>
              <a:ea typeface="Arial"/>
              <a:cs typeface="Arial"/>
              <a:sym typeface="Arial"/>
            </a:endParaRPr>
          </a:p>
          <a:p>
            <a:pPr indent="-228600" lvl="0" marL="228600" marR="0" rtl="0" algn="l">
              <a:lnSpc>
                <a:spcPct val="100000"/>
              </a:lnSpc>
              <a:spcBef>
                <a:spcPts val="0"/>
              </a:spcBef>
              <a:spcAft>
                <a:spcPts val="0"/>
              </a:spcAft>
              <a:buClr>
                <a:schemeClr val="dk1"/>
              </a:buClr>
              <a:buSzPts val="1000"/>
              <a:buFont typeface="Arial"/>
              <a:buChar char="•"/>
            </a:pPr>
            <a:r>
              <a:rPr b="0" i="0" lang="en-US" sz="1000" u="none" cap="none" strike="noStrike">
                <a:solidFill>
                  <a:schemeClr val="dk1"/>
                </a:solidFill>
                <a:latin typeface="Calibri"/>
                <a:ea typeface="Calibri"/>
                <a:cs typeface="Calibri"/>
                <a:sym typeface="Calibri"/>
              </a:rPr>
              <a:t>Janet, S., Brenda, M., &amp; David, J. (2005). A model of customer and retention for hotels. </a:t>
            </a:r>
            <a:r>
              <a:rPr b="0" i="1" lang="en-US" sz="1000" u="none" cap="none" strike="noStrike">
                <a:solidFill>
                  <a:schemeClr val="dk1"/>
                </a:solidFill>
                <a:latin typeface="Calibri"/>
                <a:ea typeface="Calibri"/>
                <a:cs typeface="Calibri"/>
                <a:sym typeface="Calibri"/>
              </a:rPr>
              <a:t>Journal of Quality assurance in hospitality and tourism</a:t>
            </a:r>
            <a:r>
              <a:rPr b="0" i="0" lang="en-US" sz="1000" u="none" cap="none" strike="noStrike">
                <a:solidFill>
                  <a:schemeClr val="dk1"/>
                </a:solidFill>
                <a:latin typeface="Calibri"/>
                <a:ea typeface="Calibri"/>
                <a:cs typeface="Calibri"/>
                <a:sym typeface="Calibri"/>
              </a:rPr>
              <a:t>, 1-23.</a:t>
            </a:r>
            <a:endParaRPr b="0" i="0" sz="1000" u="none" cap="none" strike="noStrike">
              <a:solidFill>
                <a:schemeClr val="dk1"/>
              </a:solidFill>
              <a:latin typeface="Arial"/>
              <a:ea typeface="Arial"/>
              <a:cs typeface="Arial"/>
              <a:sym typeface="Arial"/>
            </a:endParaRPr>
          </a:p>
          <a:p>
            <a:pPr indent="-228600" lvl="0" marL="228600" marR="0" rtl="0" algn="l">
              <a:lnSpc>
                <a:spcPct val="100000"/>
              </a:lnSpc>
              <a:spcBef>
                <a:spcPts val="0"/>
              </a:spcBef>
              <a:spcAft>
                <a:spcPts val="0"/>
              </a:spcAft>
              <a:buClr>
                <a:schemeClr val="dk1"/>
              </a:buClr>
              <a:buSzPts val="1000"/>
              <a:buFont typeface="Arial"/>
              <a:buChar char="•"/>
            </a:pPr>
            <a:r>
              <a:rPr b="0" i="0" lang="en-US" sz="1000" u="none" cap="none" strike="noStrike">
                <a:solidFill>
                  <a:schemeClr val="dk1"/>
                </a:solidFill>
                <a:latin typeface="Calibri"/>
                <a:ea typeface="Calibri"/>
                <a:cs typeface="Calibri"/>
                <a:sym typeface="Calibri"/>
              </a:rPr>
              <a:t>Jayawardena, C. (1993). Food and Beverages management in the context of large hotel operations”, in Jayawardena, C. (Ed.), Tourism, Hoteliering and hospitality education. </a:t>
            </a:r>
            <a:r>
              <a:rPr b="0" i="1" lang="en-US" sz="1000" u="none" cap="none" strike="noStrike">
                <a:solidFill>
                  <a:schemeClr val="dk1"/>
                </a:solidFill>
                <a:latin typeface="Calibri"/>
                <a:ea typeface="Calibri"/>
                <a:cs typeface="Calibri"/>
                <a:sym typeface="Calibri"/>
              </a:rPr>
              <a:t>Vijeya Publication in Sri Lanka PP</a:t>
            </a:r>
            <a:r>
              <a:rPr b="0" i="0" lang="en-US" sz="1000" u="none" cap="none" strike="noStrike">
                <a:solidFill>
                  <a:schemeClr val="dk1"/>
                </a:solidFill>
                <a:latin typeface="Calibri"/>
                <a:ea typeface="Calibri"/>
                <a:cs typeface="Calibri"/>
                <a:sym typeface="Calibri"/>
              </a:rPr>
              <a:t>, 61-71.</a:t>
            </a:r>
            <a:endParaRPr b="0" i="0" sz="1000" u="none" cap="none" strike="noStrike">
              <a:solidFill>
                <a:schemeClr val="dk1"/>
              </a:solidFill>
              <a:latin typeface="Arial"/>
              <a:ea typeface="Arial"/>
              <a:cs typeface="Arial"/>
              <a:sym typeface="Arial"/>
            </a:endParaRPr>
          </a:p>
          <a:p>
            <a:pPr indent="-228600" lvl="0" marL="228600" marR="0" rtl="0" algn="l">
              <a:lnSpc>
                <a:spcPct val="100000"/>
              </a:lnSpc>
              <a:spcBef>
                <a:spcPts val="0"/>
              </a:spcBef>
              <a:spcAft>
                <a:spcPts val="0"/>
              </a:spcAft>
              <a:buClr>
                <a:schemeClr val="dk1"/>
              </a:buClr>
              <a:buSzPts val="1000"/>
              <a:buFont typeface="Arial"/>
              <a:buChar char="•"/>
            </a:pPr>
            <a:r>
              <a:rPr b="0" i="0" lang="en-US" sz="1000" u="none" cap="none" strike="noStrike">
                <a:solidFill>
                  <a:schemeClr val="dk1"/>
                </a:solidFill>
                <a:latin typeface="Calibri"/>
                <a:ea typeface="Calibri"/>
                <a:cs typeface="Calibri"/>
                <a:sym typeface="Calibri"/>
              </a:rPr>
              <a:t>Khatri, N. (1996). A ‘4R’ environmental model for Andaman and Nicobar. </a:t>
            </a:r>
            <a:r>
              <a:rPr b="0" i="1" lang="en-US" sz="1000" u="none" cap="none" strike="noStrike">
                <a:solidFill>
                  <a:schemeClr val="dk1"/>
                </a:solidFill>
                <a:latin typeface="Calibri"/>
                <a:ea typeface="Calibri"/>
                <a:cs typeface="Calibri"/>
                <a:sym typeface="Calibri"/>
              </a:rPr>
              <a:t>Cornell Hotel and Restaurant administration quarterly</a:t>
            </a:r>
            <a:r>
              <a:rPr b="0" i="0" lang="en-US" sz="1000" u="none" cap="none" strike="noStrike">
                <a:solidFill>
                  <a:schemeClr val="dk1"/>
                </a:solidFill>
                <a:latin typeface="Calibri"/>
                <a:ea typeface="Calibri"/>
                <a:cs typeface="Calibri"/>
                <a:sym typeface="Calibri"/>
              </a:rPr>
              <a:t>, 62-6.</a:t>
            </a:r>
            <a:endParaRPr b="0" i="0" sz="1000" u="none" cap="none" strike="noStrike">
              <a:solidFill>
                <a:schemeClr val="dk1"/>
              </a:solidFill>
              <a:latin typeface="Arial"/>
              <a:ea typeface="Arial"/>
              <a:cs typeface="Arial"/>
              <a:sym typeface="Arial"/>
            </a:endParaRPr>
          </a:p>
          <a:p>
            <a:pPr indent="-228600" lvl="0" marL="228600" marR="0" rtl="0" algn="l">
              <a:lnSpc>
                <a:spcPct val="100000"/>
              </a:lnSpc>
              <a:spcBef>
                <a:spcPts val="0"/>
              </a:spcBef>
              <a:spcAft>
                <a:spcPts val="0"/>
              </a:spcAft>
              <a:buClr>
                <a:schemeClr val="dk1"/>
              </a:buClr>
              <a:buSzPts val="1000"/>
              <a:buFont typeface="Arial"/>
              <a:buChar char="•"/>
            </a:pPr>
            <a:r>
              <a:rPr b="0" i="0" lang="en-US" sz="1000" u="none" cap="none" strike="noStrike">
                <a:solidFill>
                  <a:schemeClr val="dk1"/>
                </a:solidFill>
                <a:latin typeface="Calibri"/>
                <a:ea typeface="Calibri"/>
                <a:cs typeface="Calibri"/>
                <a:sym typeface="Calibri"/>
              </a:rPr>
              <a:t>Maharani, Ni-Putu, D., &amp; Gusti-Ayu, P. (2021). Gusti Ayu Putu Wita Indrayani, and Ni Desak Made Santi Diwyarthi. "Pengaruh Gaya Kepemimpinan terhadap Motivasi Kerja Karyawan Departemen Housekeeping di Hotel A Ubud. </a:t>
            </a:r>
            <a:r>
              <a:rPr b="0" i="1" lang="en-US" sz="1000" u="none" cap="none" strike="noStrike">
                <a:solidFill>
                  <a:schemeClr val="dk1"/>
                </a:solidFill>
                <a:latin typeface="Calibri"/>
                <a:ea typeface="Calibri"/>
                <a:cs typeface="Calibri"/>
                <a:sym typeface="Calibri"/>
              </a:rPr>
              <a:t>Jurnal Bisnis Hospitaliti 10,</a:t>
            </a:r>
            <a:r>
              <a:rPr b="0" i="0" lang="en-US" sz="1000" u="none" cap="none" strike="noStrike">
                <a:solidFill>
                  <a:schemeClr val="dk1"/>
                </a:solidFill>
                <a:latin typeface="Calibri"/>
                <a:ea typeface="Calibri"/>
                <a:cs typeface="Calibri"/>
                <a:sym typeface="Calibri"/>
              </a:rPr>
              <a:t>, 1-12.</a:t>
            </a:r>
            <a:endParaRPr b="0" i="0" sz="1000" u="none" cap="none" strike="noStrike">
              <a:solidFill>
                <a:schemeClr val="dk1"/>
              </a:solidFill>
              <a:latin typeface="Arial"/>
              <a:ea typeface="Arial"/>
              <a:cs typeface="Arial"/>
              <a:sym typeface="Arial"/>
            </a:endParaRPr>
          </a:p>
          <a:p>
            <a:pPr indent="-228600" lvl="0" marL="228600" marR="0" rtl="0" algn="l">
              <a:lnSpc>
                <a:spcPct val="100000"/>
              </a:lnSpc>
              <a:spcBef>
                <a:spcPts val="0"/>
              </a:spcBef>
              <a:spcAft>
                <a:spcPts val="0"/>
              </a:spcAft>
              <a:buClr>
                <a:schemeClr val="dk1"/>
              </a:buClr>
              <a:buSzPts val="1000"/>
              <a:buFont typeface="Arial"/>
              <a:buChar char="•"/>
            </a:pPr>
            <a:r>
              <a:rPr b="0" i="0" lang="en-US" sz="1000" u="none" cap="none" strike="noStrike">
                <a:solidFill>
                  <a:schemeClr val="dk1"/>
                </a:solidFill>
                <a:latin typeface="Calibri"/>
                <a:ea typeface="Calibri"/>
                <a:cs typeface="Calibri"/>
                <a:sym typeface="Calibri"/>
              </a:rPr>
              <a:t>Martin, R. (1986). </a:t>
            </a:r>
            <a:r>
              <a:rPr b="0" i="1" lang="en-US" sz="1000" u="none" cap="none" strike="noStrike">
                <a:solidFill>
                  <a:schemeClr val="dk1"/>
                </a:solidFill>
                <a:latin typeface="Calibri"/>
                <a:ea typeface="Calibri"/>
                <a:cs typeface="Calibri"/>
                <a:sym typeface="Calibri"/>
              </a:rPr>
              <a:t>Professional management of housekeeping operations. .</a:t>
            </a:r>
            <a:r>
              <a:rPr b="0" i="0" lang="en-US" sz="1000" u="none" cap="none" strike="noStrike">
                <a:solidFill>
                  <a:schemeClr val="dk1"/>
                </a:solidFill>
                <a:latin typeface="Calibri"/>
                <a:ea typeface="Calibri"/>
                <a:cs typeface="Calibri"/>
                <a:sym typeface="Calibri"/>
              </a:rPr>
              <a:t> New York: Wiley.</a:t>
            </a:r>
            <a:endParaRPr b="0" i="0" sz="1000" u="none" cap="none" strike="noStrike">
              <a:solidFill>
                <a:schemeClr val="dk1"/>
              </a:solidFill>
              <a:latin typeface="Arial"/>
              <a:ea typeface="Arial"/>
              <a:cs typeface="Arial"/>
              <a:sym typeface="Arial"/>
            </a:endParaRPr>
          </a:p>
          <a:p>
            <a:pPr indent="-228600" lvl="0" marL="228600" marR="0" rtl="0" algn="l">
              <a:lnSpc>
                <a:spcPct val="100000"/>
              </a:lnSpc>
              <a:spcBef>
                <a:spcPts val="0"/>
              </a:spcBef>
              <a:spcAft>
                <a:spcPts val="0"/>
              </a:spcAft>
              <a:buClr>
                <a:schemeClr val="dk1"/>
              </a:buClr>
              <a:buSzPts val="1000"/>
              <a:buFont typeface="Arial"/>
              <a:buChar char="•"/>
            </a:pPr>
            <a:r>
              <a:rPr b="0" i="0" lang="en-US" sz="1000" u="none" cap="none" strike="noStrike">
                <a:solidFill>
                  <a:schemeClr val="dk1"/>
                </a:solidFill>
                <a:latin typeface="Calibri"/>
                <a:ea typeface="Calibri"/>
                <a:cs typeface="Calibri"/>
                <a:sym typeface="Calibri"/>
              </a:rPr>
              <a:t>Millan, D., &amp; Rossiter, P. (2006). Trends and Challenges : the strategic role of hospitality management association. </a:t>
            </a:r>
            <a:r>
              <a:rPr b="0" i="1" lang="en-US" sz="1000" u="none" cap="none" strike="noStrike">
                <a:solidFill>
                  <a:schemeClr val="dk1"/>
                </a:solidFill>
                <a:latin typeface="Calibri"/>
                <a:ea typeface="Calibri"/>
                <a:cs typeface="Calibri"/>
                <a:sym typeface="Calibri"/>
              </a:rPr>
              <a:t>in Jayawardena, C.(Ed.)International Trends and Challenges in Tourism &amp; Hospitality business, Vijitha YAPA Publications , Sri Lanka , PP</a:t>
            </a:r>
            <a:r>
              <a:rPr b="0" i="0" lang="en-US" sz="1000" u="none" cap="none" strike="noStrike">
                <a:solidFill>
                  <a:schemeClr val="dk1"/>
                </a:solidFill>
                <a:latin typeface="Calibri"/>
                <a:ea typeface="Calibri"/>
                <a:cs typeface="Calibri"/>
                <a:sym typeface="Calibri"/>
              </a:rPr>
              <a:t>, 3-12.</a:t>
            </a:r>
            <a:endParaRPr b="0" i="0" sz="1000" u="none" cap="none" strike="noStrike">
              <a:solidFill>
                <a:schemeClr val="dk1"/>
              </a:solidFill>
              <a:latin typeface="Arial"/>
              <a:ea typeface="Arial"/>
              <a:cs typeface="Arial"/>
              <a:sym typeface="Arial"/>
            </a:endParaRPr>
          </a:p>
          <a:p>
            <a:pPr indent="-228600" lvl="0" marL="228600" marR="0" rtl="0" algn="l">
              <a:lnSpc>
                <a:spcPct val="100000"/>
              </a:lnSpc>
              <a:spcBef>
                <a:spcPts val="0"/>
              </a:spcBef>
              <a:spcAft>
                <a:spcPts val="0"/>
              </a:spcAft>
              <a:buClr>
                <a:schemeClr val="dk1"/>
              </a:buClr>
              <a:buSzPts val="1000"/>
              <a:buFont typeface="Arial"/>
              <a:buChar char="•"/>
            </a:pPr>
            <a:r>
              <a:rPr b="0" i="0" lang="en-US" sz="1000" u="none" cap="none" strike="noStrike">
                <a:solidFill>
                  <a:schemeClr val="dk1"/>
                </a:solidFill>
                <a:latin typeface="Calibri"/>
                <a:ea typeface="Calibri"/>
                <a:cs typeface="Calibri"/>
                <a:sym typeface="Calibri"/>
              </a:rPr>
              <a:t>NEXTDOOR, E.-T. (2021, SEPTEMBER ). </a:t>
            </a:r>
            <a:r>
              <a:rPr b="0" i="1" lang="en-US" sz="1000" u="none" cap="none" strike="noStrike">
                <a:solidFill>
                  <a:schemeClr val="dk1"/>
                </a:solidFill>
                <a:latin typeface="Calibri"/>
                <a:ea typeface="Calibri"/>
                <a:cs typeface="Calibri"/>
                <a:sym typeface="Calibri"/>
              </a:rPr>
              <a:t>Workplace housekeeping and safety tips</a:t>
            </a:r>
            <a:r>
              <a:rPr b="0" i="0" lang="en-US" sz="1000" u="none" cap="none" strike="noStrike">
                <a:solidFill>
                  <a:schemeClr val="dk1"/>
                </a:solidFill>
                <a:latin typeface="Calibri"/>
                <a:ea typeface="Calibri"/>
                <a:cs typeface="Calibri"/>
                <a:sym typeface="Calibri"/>
              </a:rPr>
              <a:t>. Retrieved from Business: https://business.nextdoor.com/en-us/small-business/resources/blog/workplace-housekeeping-tips</a:t>
            </a:r>
            <a:endParaRPr b="0" i="0" sz="1000" u="none" cap="none" strike="noStrike">
              <a:solidFill>
                <a:schemeClr val="dk1"/>
              </a:solidFill>
              <a:latin typeface="Arial"/>
              <a:ea typeface="Arial"/>
              <a:cs typeface="Arial"/>
              <a:sym typeface="Arial"/>
            </a:endParaRPr>
          </a:p>
          <a:p>
            <a:pPr indent="-228600" lvl="0" marL="228600" marR="0" rtl="0" algn="l">
              <a:lnSpc>
                <a:spcPct val="100000"/>
              </a:lnSpc>
              <a:spcBef>
                <a:spcPts val="0"/>
              </a:spcBef>
              <a:spcAft>
                <a:spcPts val="0"/>
              </a:spcAft>
              <a:buClr>
                <a:schemeClr val="dk1"/>
              </a:buClr>
              <a:buSzPts val="1000"/>
              <a:buFont typeface="Arial"/>
              <a:buChar char="•"/>
            </a:pPr>
            <a:r>
              <a:rPr b="0" i="0" lang="en-US" sz="1000" u="none" cap="none" strike="noStrike">
                <a:solidFill>
                  <a:schemeClr val="dk1"/>
                </a:solidFill>
                <a:latin typeface="Calibri"/>
                <a:ea typeface="Calibri"/>
                <a:cs typeface="Calibri"/>
                <a:sym typeface="Calibri"/>
              </a:rPr>
              <a:t>Raghubalan, G. (2009). </a:t>
            </a:r>
            <a:r>
              <a:rPr b="0" i="1" lang="en-US" sz="1000" u="none" cap="none" strike="noStrike">
                <a:solidFill>
                  <a:schemeClr val="dk1"/>
                </a:solidFill>
                <a:latin typeface="Calibri"/>
                <a:ea typeface="Calibri"/>
                <a:cs typeface="Calibri"/>
                <a:sym typeface="Calibri"/>
              </a:rPr>
              <a:t>Hotel housekeeping: Operations and managemen.</a:t>
            </a:r>
            <a:r>
              <a:rPr b="0" i="0" lang="en-US" sz="1000" u="none" cap="none" strike="noStrike">
                <a:solidFill>
                  <a:schemeClr val="dk1"/>
                </a:solidFill>
                <a:latin typeface="Calibri"/>
                <a:ea typeface="Calibri"/>
                <a:cs typeface="Calibri"/>
                <a:sym typeface="Calibri"/>
              </a:rPr>
              <a:t> New Delhi: Oxford University Press.</a:t>
            </a:r>
            <a:endParaRPr b="0" i="0" sz="1000" u="none" cap="none" strike="noStrike">
              <a:solidFill>
                <a:schemeClr val="dk1"/>
              </a:solidFill>
              <a:latin typeface="Arial"/>
              <a:ea typeface="Arial"/>
              <a:cs typeface="Arial"/>
              <a:sym typeface="Arial"/>
            </a:endParaRPr>
          </a:p>
          <a:p>
            <a:pPr indent="-228600" lvl="0" marL="228600" marR="0" rtl="0" algn="l">
              <a:lnSpc>
                <a:spcPct val="100000"/>
              </a:lnSpc>
              <a:spcBef>
                <a:spcPts val="0"/>
              </a:spcBef>
              <a:spcAft>
                <a:spcPts val="0"/>
              </a:spcAft>
              <a:buClr>
                <a:schemeClr val="dk1"/>
              </a:buClr>
              <a:buSzPts val="1000"/>
              <a:buFont typeface="Arial"/>
              <a:buChar char="•"/>
            </a:pPr>
            <a:r>
              <a:rPr b="0" i="0" lang="en-US" sz="1000" u="none" cap="none" strike="noStrike">
                <a:solidFill>
                  <a:schemeClr val="dk1"/>
                </a:solidFill>
                <a:latin typeface="Calibri"/>
                <a:ea typeface="Calibri"/>
                <a:cs typeface="Calibri"/>
                <a:sym typeface="Calibri"/>
              </a:rPr>
              <a:t>Sam. (2023, January). </a:t>
            </a:r>
            <a:r>
              <a:rPr b="0" i="1" lang="en-US" sz="1000" u="none" cap="none" strike="noStrike">
                <a:solidFill>
                  <a:schemeClr val="dk1"/>
                </a:solidFill>
                <a:latin typeface="Calibri"/>
                <a:ea typeface="Calibri"/>
                <a:cs typeface="Calibri"/>
                <a:sym typeface="Calibri"/>
              </a:rPr>
              <a:t>Guest room cleaning procedure.pptx</a:t>
            </a:r>
            <a:r>
              <a:rPr b="0" i="0" lang="en-US" sz="1000" u="none" cap="none" strike="noStrike">
                <a:solidFill>
                  <a:schemeClr val="dk1"/>
                </a:solidFill>
                <a:latin typeface="Calibri"/>
                <a:ea typeface="Calibri"/>
                <a:cs typeface="Calibri"/>
                <a:sym typeface="Calibri"/>
              </a:rPr>
              <a:t>. Retrieved from Slideshare: https://www.slideshare.net/samkeliso/guest-room-cleaning-procedurepptx</a:t>
            </a:r>
            <a:endParaRPr b="0" i="0" sz="1000" u="none" cap="none" strike="noStrike">
              <a:solidFill>
                <a:schemeClr val="dk1"/>
              </a:solidFill>
              <a:latin typeface="Arial"/>
              <a:ea typeface="Arial"/>
              <a:cs typeface="Arial"/>
              <a:sym typeface="Arial"/>
            </a:endParaRPr>
          </a:p>
          <a:p>
            <a:pPr indent="-228600" lvl="0" marL="228600" marR="0" rtl="0" algn="l">
              <a:lnSpc>
                <a:spcPct val="100000"/>
              </a:lnSpc>
              <a:spcBef>
                <a:spcPts val="0"/>
              </a:spcBef>
              <a:spcAft>
                <a:spcPts val="0"/>
              </a:spcAft>
              <a:buClr>
                <a:schemeClr val="dk1"/>
              </a:buClr>
              <a:buSzPts val="1000"/>
              <a:buFont typeface="Arial"/>
              <a:buChar char="•"/>
            </a:pPr>
            <a:r>
              <a:rPr b="0" i="0" lang="en-US" sz="1000" u="none" cap="none" strike="noStrike">
                <a:solidFill>
                  <a:schemeClr val="dk1"/>
                </a:solidFill>
                <a:latin typeface="Calibri"/>
                <a:ea typeface="Calibri"/>
                <a:cs typeface="Calibri"/>
                <a:sym typeface="Calibri"/>
              </a:rPr>
              <a:t>Satria, N., &amp; Dhanin. (2022). Analysis Of Leadership Style Application And Motivation By Managers In Improving Housekeeping Employees Performance At Bumi Senyiur Hotel Samarinda. </a:t>
            </a:r>
            <a:r>
              <a:rPr b="0" i="1" lang="en-US" sz="1000" u="none" cap="none" strike="noStrike">
                <a:solidFill>
                  <a:schemeClr val="dk1"/>
                </a:solidFill>
                <a:latin typeface="Calibri"/>
                <a:ea typeface="Calibri"/>
                <a:cs typeface="Calibri"/>
                <a:sym typeface="Calibri"/>
              </a:rPr>
              <a:t>Jurnal Syntax Fusion 2</a:t>
            </a:r>
            <a:r>
              <a:rPr b="0" i="0" lang="en-US" sz="1000" u="none" cap="none" strike="noStrike">
                <a:solidFill>
                  <a:schemeClr val="dk1"/>
                </a:solidFill>
                <a:latin typeface="Calibri"/>
                <a:ea typeface="Calibri"/>
                <a:cs typeface="Calibri"/>
                <a:sym typeface="Calibri"/>
              </a:rPr>
              <a:t>, 520–28.</a:t>
            </a:r>
            <a:endParaRPr b="0" i="0" sz="1000" u="none" cap="none" strike="noStrike">
              <a:solidFill>
                <a:schemeClr val="dk1"/>
              </a:solidFill>
              <a:latin typeface="Arial"/>
              <a:ea typeface="Arial"/>
              <a:cs typeface="Arial"/>
              <a:sym typeface="Arial"/>
            </a:endParaRPr>
          </a:p>
          <a:p>
            <a:pPr indent="-228600" lvl="0" marL="228600" marR="0" rtl="0" algn="l">
              <a:lnSpc>
                <a:spcPct val="100000"/>
              </a:lnSpc>
              <a:spcBef>
                <a:spcPts val="0"/>
              </a:spcBef>
              <a:spcAft>
                <a:spcPts val="0"/>
              </a:spcAft>
              <a:buClr>
                <a:schemeClr val="dk1"/>
              </a:buClr>
              <a:buSzPts val="1000"/>
              <a:buFont typeface="Arial"/>
              <a:buChar char="•"/>
            </a:pPr>
            <a:r>
              <a:rPr b="0" i="0" lang="en-US" sz="1000" u="none" cap="none" strike="noStrike">
                <a:solidFill>
                  <a:schemeClr val="dk1"/>
                </a:solidFill>
                <a:latin typeface="Calibri"/>
                <a:ea typeface="Calibri"/>
                <a:cs typeface="Calibri"/>
                <a:sym typeface="Calibri"/>
              </a:rPr>
              <a:t>Schneider, M. (1999). </a:t>
            </a:r>
            <a:r>
              <a:rPr b="0" i="1" lang="en-US" sz="1000" u="none" cap="none" strike="noStrike">
                <a:solidFill>
                  <a:schemeClr val="dk1"/>
                </a:solidFill>
                <a:latin typeface="Calibri"/>
                <a:ea typeface="Calibri"/>
                <a:cs typeface="Calibri"/>
                <a:sym typeface="Calibri"/>
              </a:rPr>
              <a:t>The professional housekeepe.</a:t>
            </a:r>
            <a:r>
              <a:rPr b="0" i="0" lang="en-US" sz="1000" u="none" cap="none" strike="noStrike">
                <a:solidFill>
                  <a:schemeClr val="dk1"/>
                </a:solidFill>
                <a:latin typeface="Calibri"/>
                <a:ea typeface="Calibri"/>
                <a:cs typeface="Calibri"/>
                <a:sym typeface="Calibri"/>
              </a:rPr>
              <a:t> New York: J. Wiley.</a:t>
            </a:r>
            <a:endParaRPr b="0" i="0" sz="1000" u="none" cap="none" strike="noStrike">
              <a:solidFill>
                <a:schemeClr val="dk1"/>
              </a:solidFill>
              <a:latin typeface="Arial"/>
              <a:ea typeface="Arial"/>
              <a:cs typeface="Arial"/>
              <a:sym typeface="Arial"/>
            </a:endParaRPr>
          </a:p>
          <a:p>
            <a:pPr indent="-228600" lvl="0" marL="228600" marR="0" rtl="0" algn="l">
              <a:lnSpc>
                <a:spcPct val="100000"/>
              </a:lnSpc>
              <a:spcBef>
                <a:spcPts val="0"/>
              </a:spcBef>
              <a:spcAft>
                <a:spcPts val="0"/>
              </a:spcAft>
              <a:buClr>
                <a:schemeClr val="dk1"/>
              </a:buClr>
              <a:buSzPts val="1000"/>
              <a:buFont typeface="Arial"/>
              <a:buChar char="•"/>
            </a:pPr>
            <a:r>
              <a:rPr b="0" i="0" lang="en-US" sz="1000" u="none" cap="none" strike="noStrike">
                <a:solidFill>
                  <a:schemeClr val="dk1"/>
                </a:solidFill>
                <a:latin typeface="Calibri"/>
                <a:ea typeface="Calibri"/>
                <a:cs typeface="Calibri"/>
                <a:sym typeface="Calibri"/>
              </a:rPr>
              <a:t>Superbloov. (2021). </a:t>
            </a:r>
            <a:r>
              <a:rPr b="0" i="1" lang="en-US" sz="1000" u="none" cap="none" strike="noStrike">
                <a:solidFill>
                  <a:schemeClr val="dk1"/>
                </a:solidFill>
                <a:latin typeface="Calibri"/>
                <a:ea typeface="Calibri"/>
                <a:cs typeface="Calibri"/>
                <a:sym typeface="Calibri"/>
              </a:rPr>
              <a:t>What is Safety Management System (SMS)? SafetyCulture</a:t>
            </a:r>
            <a:r>
              <a:rPr b="0" i="0" lang="en-US" sz="1000" u="none" cap="none" strike="noStrike">
                <a:solidFill>
                  <a:schemeClr val="dk1"/>
                </a:solidFill>
                <a:latin typeface="Calibri"/>
                <a:ea typeface="Calibri"/>
                <a:cs typeface="Calibri"/>
                <a:sym typeface="Calibri"/>
              </a:rPr>
              <a:t>. Retrieved from Super Bloov: https://www.formasup.fr/?k=what-is-safety-management-system-sms-safetyculture-ii-5l3g34Uo</a:t>
            </a:r>
            <a:endParaRPr b="0" i="0" sz="1000" u="none" cap="none" strike="noStrike">
              <a:solidFill>
                <a:schemeClr val="dk1"/>
              </a:solidFill>
              <a:latin typeface="Arial"/>
              <a:ea typeface="Arial"/>
              <a:cs typeface="Arial"/>
              <a:sym typeface="Arial"/>
            </a:endParaRPr>
          </a:p>
          <a:p>
            <a:pPr indent="-228600" lvl="0" marL="228600" marR="0" rtl="0" algn="l">
              <a:lnSpc>
                <a:spcPct val="100000"/>
              </a:lnSpc>
              <a:spcBef>
                <a:spcPts val="0"/>
              </a:spcBef>
              <a:spcAft>
                <a:spcPts val="0"/>
              </a:spcAft>
              <a:buClr>
                <a:schemeClr val="dk1"/>
              </a:buClr>
              <a:buSzPts val="1000"/>
              <a:buFont typeface="Arial"/>
              <a:buChar char="•"/>
            </a:pPr>
            <a:r>
              <a:rPr b="0" i="0" lang="en-US" sz="1000" u="none" cap="none" strike="noStrike">
                <a:solidFill>
                  <a:schemeClr val="dk1"/>
                </a:solidFill>
                <a:latin typeface="Calibri"/>
                <a:ea typeface="Calibri"/>
                <a:cs typeface="Calibri"/>
                <a:sym typeface="Calibri"/>
              </a:rPr>
              <a:t>Tracy, H. (2016 , April). </a:t>
            </a:r>
            <a:r>
              <a:rPr b="0" i="1" lang="en-US" sz="1000" u="none" cap="none" strike="noStrike">
                <a:solidFill>
                  <a:schemeClr val="dk1"/>
                </a:solidFill>
                <a:latin typeface="Calibri"/>
                <a:ea typeface="Calibri"/>
                <a:cs typeface="Calibri"/>
                <a:sym typeface="Calibri"/>
              </a:rPr>
              <a:t>Make office housekeeping a priority</a:t>
            </a:r>
            <a:r>
              <a:rPr b="0" i="0" lang="en-US" sz="1000" u="none" cap="none" strike="noStrike">
                <a:solidFill>
                  <a:schemeClr val="dk1"/>
                </a:solidFill>
                <a:latin typeface="Calibri"/>
                <a:ea typeface="Calibri"/>
                <a:cs typeface="Calibri"/>
                <a:sym typeface="Calibri"/>
              </a:rPr>
              <a:t>. Retrieved from safety and health: https://www.safetyandhealthmagazine.com/articles/13880-make-office-housekeeping-a-priority</a:t>
            </a:r>
            <a:endParaRPr b="0" i="0" sz="1000" u="none" cap="none" strike="noStrike">
              <a:solidFill>
                <a:schemeClr val="dk1"/>
              </a:solidFill>
              <a:latin typeface="Arial"/>
              <a:ea typeface="Arial"/>
              <a:cs typeface="Arial"/>
              <a:sym typeface="Arial"/>
            </a:endParaRPr>
          </a:p>
          <a:p>
            <a:pPr indent="-228600" lvl="0" marL="228600" marR="0" rtl="0" algn="l">
              <a:lnSpc>
                <a:spcPct val="100000"/>
              </a:lnSpc>
              <a:spcBef>
                <a:spcPts val="0"/>
              </a:spcBef>
              <a:spcAft>
                <a:spcPts val="0"/>
              </a:spcAft>
              <a:buClr>
                <a:schemeClr val="dk1"/>
              </a:buClr>
              <a:buSzPts val="1000"/>
              <a:buFont typeface="Arial"/>
              <a:buChar char="•"/>
            </a:pPr>
            <a:r>
              <a:rPr b="0" i="0" lang="en-US" sz="1000" u="none" cap="none" strike="noStrike">
                <a:solidFill>
                  <a:schemeClr val="dk1"/>
                </a:solidFill>
                <a:latin typeface="Calibri"/>
                <a:ea typeface="Calibri"/>
                <a:cs typeface="Calibri"/>
                <a:sym typeface="Calibri"/>
              </a:rPr>
              <a:t>Wahyu, Niken, U., Mulyati, &amp; Maya, O. (2022). Pengaruh Kualitas Pelayanan Housekeeping Department Terhadap Tingkat Kepuasan Tamu Menginap Di Hotel Santika Premiere Harapan Indah Bekasi. </a:t>
            </a:r>
            <a:r>
              <a:rPr b="0" i="1" lang="en-US" sz="1000" u="none" cap="none" strike="noStrike">
                <a:solidFill>
                  <a:schemeClr val="dk1"/>
                </a:solidFill>
                <a:latin typeface="Calibri"/>
                <a:ea typeface="Calibri"/>
                <a:cs typeface="Calibri"/>
                <a:sym typeface="Calibri"/>
              </a:rPr>
              <a:t>Journal of Mandalika Review 1</a:t>
            </a:r>
            <a:r>
              <a:rPr b="0" i="0" lang="en-US" sz="1000" u="none" cap="none" strike="noStrike">
                <a:solidFill>
                  <a:schemeClr val="dk1"/>
                </a:solidFill>
                <a:latin typeface="Calibri"/>
                <a:ea typeface="Calibri"/>
                <a:cs typeface="Calibri"/>
                <a:sym typeface="Calibri"/>
              </a:rPr>
              <a:t>, 24–29.</a:t>
            </a:r>
            <a:endParaRPr b="0" i="0" sz="1000" u="none" cap="none" strike="noStrike">
              <a:solidFill>
                <a:schemeClr val="dk1"/>
              </a:solidFill>
              <a:latin typeface="Arial"/>
              <a:ea typeface="Arial"/>
              <a:cs typeface="Arial"/>
              <a:sym typeface="Arial"/>
            </a:endParaRPr>
          </a:p>
          <a:p>
            <a:pPr indent="-228600" lvl="0" marL="228600" marR="0" rtl="0" algn="l">
              <a:lnSpc>
                <a:spcPct val="100000"/>
              </a:lnSpc>
              <a:spcBef>
                <a:spcPts val="0"/>
              </a:spcBef>
              <a:spcAft>
                <a:spcPts val="0"/>
              </a:spcAft>
              <a:buClr>
                <a:schemeClr val="dk1"/>
              </a:buClr>
              <a:buSzPts val="1000"/>
              <a:buFont typeface="Arial"/>
              <a:buChar char="•"/>
            </a:pPr>
            <a:r>
              <a:rPr b="0" i="0" lang="en-US" sz="1000" u="none" cap="none" strike="noStrike">
                <a:solidFill>
                  <a:schemeClr val="dk1"/>
                </a:solidFill>
                <a:latin typeface="Calibri"/>
                <a:ea typeface="Calibri"/>
                <a:cs typeface="Calibri"/>
                <a:sym typeface="Calibri"/>
              </a:rPr>
              <a:t>Wittemann, A. (1989). </a:t>
            </a:r>
            <a:r>
              <a:rPr b="0" i="1" lang="en-US" sz="1000" u="none" cap="none" strike="noStrike">
                <a:solidFill>
                  <a:schemeClr val="dk1"/>
                </a:solidFill>
                <a:latin typeface="Calibri"/>
                <a:ea typeface="Calibri"/>
                <a:cs typeface="Calibri"/>
                <a:sym typeface="Calibri"/>
              </a:rPr>
              <a:t>Hotel housekeeping runner.</a:t>
            </a:r>
            <a:r>
              <a:rPr b="0" i="0" lang="en-US" sz="1000" u="none" cap="none" strike="noStrike">
                <a:solidFill>
                  <a:schemeClr val="dk1"/>
                </a:solidFill>
                <a:latin typeface="Calibri"/>
                <a:ea typeface="Calibri"/>
                <a:cs typeface="Calibri"/>
                <a:sym typeface="Calibri"/>
              </a:rPr>
              <a:t> Las Vegas, NV: Camelot Consultants.</a:t>
            </a:r>
            <a:endParaRPr b="0" i="0" sz="1000" u="none" cap="none" strike="noStrike">
              <a:solidFill>
                <a:schemeClr val="dk1"/>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Berlin">
  <a:themeElements>
    <a:clrScheme name="Orange Red">
      <a:dk1>
        <a:srgbClr val="000000"/>
      </a:dk1>
      <a:lt1>
        <a:srgbClr val="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2024-02-17T22:22:05Z</dcterms:created>
  <dc:creator>Sarfraz Ahmad</dc:creator>
</cp:coreProperties>
</file>