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sldIdLst>
    <p:sldId id="256" r:id="rId5"/>
    <p:sldId id="258" r:id="rId6"/>
    <p:sldId id="257" r:id="rId7"/>
    <p:sldId id="259" r:id="rId8"/>
    <p:sldId id="260" r:id="rId9"/>
    <p:sldId id="261" r:id="rId10"/>
    <p:sldId id="263" r:id="rId11"/>
    <p:sldId id="264" r:id="rId12"/>
    <p:sldId id="266" r:id="rId13"/>
    <p:sldId id="265" r:id="rId14"/>
    <p:sldId id="267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200CD3-078C-42A7-9242-CB2ACBD0A91C}" v="8" dt="2026-06-30T15:32:44.9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>
        <p:scale>
          <a:sx n="100" d="100"/>
          <a:sy n="100" d="100"/>
        </p:scale>
        <p:origin x="-48" y="-4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ni-Lee Waith (2535074)" userId="51e85ebb-88ff-4b94-9422-ca893354c9b1" providerId="ADAL" clId="{9225E189-80D7-4273-9E6B-24671221E613}"/>
    <pc:docChg chg="custSel addSld delSld modSld sldOrd">
      <pc:chgData name="Toni-Lee Waith (2535074)" userId="51e85ebb-88ff-4b94-9422-ca893354c9b1" providerId="ADAL" clId="{9225E189-80D7-4273-9E6B-24671221E613}" dt="2026-06-30T17:25:49.363" v="3786" actId="122"/>
      <pc:docMkLst>
        <pc:docMk/>
      </pc:docMkLst>
      <pc:sldChg chg="delSp modSp mod delDesignElem">
        <pc:chgData name="Toni-Lee Waith (2535074)" userId="51e85ebb-88ff-4b94-9422-ca893354c9b1" providerId="ADAL" clId="{9225E189-80D7-4273-9E6B-24671221E613}" dt="2026-06-30T17:12:14.906" v="3785" actId="207"/>
        <pc:sldMkLst>
          <pc:docMk/>
          <pc:sldMk cId="1052672728" sldId="256"/>
        </pc:sldMkLst>
        <pc:spChg chg="mod">
          <ac:chgData name="Toni-Lee Waith (2535074)" userId="51e85ebb-88ff-4b94-9422-ca893354c9b1" providerId="ADAL" clId="{9225E189-80D7-4273-9E6B-24671221E613}" dt="2026-06-30T17:12:14.906" v="3785" actId="207"/>
          <ac:spMkLst>
            <pc:docMk/>
            <pc:sldMk cId="1052672728" sldId="256"/>
            <ac:spMk id="2" creationId="{0671EA71-306F-BD0F-DEE8-2A806C9F4982}"/>
          </ac:spMkLst>
        </pc:spChg>
        <pc:spChg chg="del">
          <ac:chgData name="Toni-Lee Waith (2535074)" userId="51e85ebb-88ff-4b94-9422-ca893354c9b1" providerId="ADAL" clId="{9225E189-80D7-4273-9E6B-24671221E613}" dt="2026-06-30T15:30:04.945" v="214"/>
          <ac:spMkLst>
            <pc:docMk/>
            <pc:sldMk cId="1052672728" sldId="256"/>
            <ac:spMk id="14" creationId="{BD5A14FB-50A2-4964-8B07-EE40D1CE08B5}"/>
          </ac:spMkLst>
        </pc:spChg>
        <pc:spChg chg="del">
          <ac:chgData name="Toni-Lee Waith (2535074)" userId="51e85ebb-88ff-4b94-9422-ca893354c9b1" providerId="ADAL" clId="{9225E189-80D7-4273-9E6B-24671221E613}" dt="2026-06-30T15:30:04.945" v="214"/>
          <ac:spMkLst>
            <pc:docMk/>
            <pc:sldMk cId="1052672728" sldId="256"/>
            <ac:spMk id="15" creationId="{02E8BD2A-4014-4DC6-A228-4ECE6A0AA6D1}"/>
          </ac:spMkLst>
        </pc:spChg>
        <pc:spChg chg="del">
          <ac:chgData name="Toni-Lee Waith (2535074)" userId="51e85ebb-88ff-4b94-9422-ca893354c9b1" providerId="ADAL" clId="{9225E189-80D7-4273-9E6B-24671221E613}" dt="2026-06-30T15:30:04.945" v="214"/>
          <ac:spMkLst>
            <pc:docMk/>
            <pc:sldMk cId="1052672728" sldId="256"/>
            <ac:spMk id="16" creationId="{FD63331C-DD2E-43D8-9511-B44EC057D7DB}"/>
          </ac:spMkLst>
        </pc:spChg>
        <pc:spChg chg="del">
          <ac:chgData name="Toni-Lee Waith (2535074)" userId="51e85ebb-88ff-4b94-9422-ca893354c9b1" providerId="ADAL" clId="{9225E189-80D7-4273-9E6B-24671221E613}" dt="2026-06-30T15:30:04.945" v="214"/>
          <ac:spMkLst>
            <pc:docMk/>
            <pc:sldMk cId="1052672728" sldId="256"/>
            <ac:spMk id="17" creationId="{3896CA42-3323-41E5-B809-CD790B2AA1CA}"/>
          </ac:spMkLst>
        </pc:spChg>
        <pc:spChg chg="del">
          <ac:chgData name="Toni-Lee Waith (2535074)" userId="51e85ebb-88ff-4b94-9422-ca893354c9b1" providerId="ADAL" clId="{9225E189-80D7-4273-9E6B-24671221E613}" dt="2026-06-30T15:30:04.945" v="214"/>
          <ac:spMkLst>
            <pc:docMk/>
            <pc:sldMk cId="1052672728" sldId="256"/>
            <ac:spMk id="18" creationId="{EA2FE539-0B6F-4FAE-A391-B46476F46CCB}"/>
          </ac:spMkLst>
        </pc:spChg>
      </pc:sldChg>
      <pc:sldChg chg="modSp mod">
        <pc:chgData name="Toni-Lee Waith (2535074)" userId="51e85ebb-88ff-4b94-9422-ca893354c9b1" providerId="ADAL" clId="{9225E189-80D7-4273-9E6B-24671221E613}" dt="2026-06-30T17:25:49.363" v="3786" actId="122"/>
        <pc:sldMkLst>
          <pc:docMk/>
          <pc:sldMk cId="3448716613" sldId="257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3448716613" sldId="257"/>
            <ac:spMk id="2" creationId="{3274D8A7-BBC9-8144-9B47-7A7A0D688F73}"/>
          </ac:spMkLst>
        </pc:spChg>
        <pc:spChg chg="mod">
          <ac:chgData name="Toni-Lee Waith (2535074)" userId="51e85ebb-88ff-4b94-9422-ca893354c9b1" providerId="ADAL" clId="{9225E189-80D7-4273-9E6B-24671221E613}" dt="2026-06-30T17:25:49.363" v="3786" actId="122"/>
          <ac:spMkLst>
            <pc:docMk/>
            <pc:sldMk cId="3448716613" sldId="257"/>
            <ac:spMk id="3" creationId="{8190467D-3D02-7825-91AB-5C3F896C9E03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3448716613" sldId="257"/>
            <ac:spMk id="4" creationId="{65DDA744-7AB1-CA53-76A8-E30DC6C07AD0}"/>
          </ac:spMkLst>
        </pc:spChg>
      </pc:sldChg>
      <pc:sldChg chg="modSp">
        <pc:chgData name="Toni-Lee Waith (2535074)" userId="51e85ebb-88ff-4b94-9422-ca893354c9b1" providerId="ADAL" clId="{9225E189-80D7-4273-9E6B-24671221E613}" dt="2026-06-30T15:30:23.899" v="221"/>
        <pc:sldMkLst>
          <pc:docMk/>
          <pc:sldMk cId="2285199812" sldId="258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285199812" sldId="258"/>
            <ac:spMk id="2" creationId="{7459EE71-A97D-2E62-0C62-809D20926B01}"/>
          </ac:spMkLst>
        </pc:spChg>
        <pc:picChg chg="mod">
          <ac:chgData name="Toni-Lee Waith (2535074)" userId="51e85ebb-88ff-4b94-9422-ca893354c9b1" providerId="ADAL" clId="{9225E189-80D7-4273-9E6B-24671221E613}" dt="2026-06-30T15:30:23.899" v="221"/>
          <ac:picMkLst>
            <pc:docMk/>
            <pc:sldMk cId="2285199812" sldId="258"/>
            <ac:picMk id="6" creationId="{9BCFC827-6B51-B07E-F486-8797CE792380}"/>
          </ac:picMkLst>
        </pc:picChg>
      </pc:sldChg>
      <pc:sldChg chg="modSp">
        <pc:chgData name="Toni-Lee Waith (2535074)" userId="51e85ebb-88ff-4b94-9422-ca893354c9b1" providerId="ADAL" clId="{9225E189-80D7-4273-9E6B-24671221E613}" dt="2026-06-30T15:30:23.899" v="221"/>
        <pc:sldMkLst>
          <pc:docMk/>
          <pc:sldMk cId="2007044597" sldId="259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007044597" sldId="259"/>
            <ac:spMk id="2" creationId="{29C8E906-73A0-4913-6549-48369A3832F0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007044597" sldId="259"/>
            <ac:spMk id="3" creationId="{D002D389-0083-B346-5FAD-5DDBD155FCB6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007044597" sldId="259"/>
            <ac:spMk id="4" creationId="{6AE97D4F-4206-DDA5-5B14-3047FBEFFC63}"/>
          </ac:spMkLst>
        </pc:spChg>
      </pc:sldChg>
      <pc:sldChg chg="modSp">
        <pc:chgData name="Toni-Lee Waith (2535074)" userId="51e85ebb-88ff-4b94-9422-ca893354c9b1" providerId="ADAL" clId="{9225E189-80D7-4273-9E6B-24671221E613}" dt="2026-06-30T15:30:23.899" v="221"/>
        <pc:sldMkLst>
          <pc:docMk/>
          <pc:sldMk cId="2811912414" sldId="260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11912414" sldId="260"/>
            <ac:spMk id="2" creationId="{BDF01C89-4D0C-5B6E-1765-813AA313B662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11912414" sldId="260"/>
            <ac:spMk id="3" creationId="{0B0346B3-D15A-FFA3-35CB-3FAA7F7AADAD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11912414" sldId="260"/>
            <ac:spMk id="4" creationId="{A987C1B8-3C4A-8E7E-86E9-F2D919F557FB}"/>
          </ac:spMkLst>
        </pc:spChg>
      </pc:sldChg>
      <pc:sldChg chg="modSp mod">
        <pc:chgData name="Toni-Lee Waith (2535074)" userId="51e85ebb-88ff-4b94-9422-ca893354c9b1" providerId="ADAL" clId="{9225E189-80D7-4273-9E6B-24671221E613}" dt="2026-06-30T15:30:23.899" v="221"/>
        <pc:sldMkLst>
          <pc:docMk/>
          <pc:sldMk cId="2970489393" sldId="261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970489393" sldId="261"/>
            <ac:spMk id="2" creationId="{288F8C0A-242E-E297-5D88-A51BAD2CD9A2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970489393" sldId="261"/>
            <ac:spMk id="3" creationId="{F4927290-4225-62B8-B267-9FF3BDC5CC60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970489393" sldId="261"/>
            <ac:spMk id="4" creationId="{EB7EFE7E-5EEF-619E-FA38-7B39F6DD6E7B}"/>
          </ac:spMkLst>
        </pc:spChg>
      </pc:sldChg>
      <pc:sldChg chg="addSp modSp del mod modAnim">
        <pc:chgData name="Toni-Lee Waith (2535074)" userId="51e85ebb-88ff-4b94-9422-ca893354c9b1" providerId="ADAL" clId="{9225E189-80D7-4273-9E6B-24671221E613}" dt="2026-06-30T15:33:36.029" v="421" actId="2696"/>
        <pc:sldMkLst>
          <pc:docMk/>
          <pc:sldMk cId="2893193732" sldId="262"/>
        </pc:sldMkLst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93193732" sldId="262"/>
            <ac:spMk id="2" creationId="{DC586E2B-25CF-93CD-8276-981DE48DD971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93193732" sldId="262"/>
            <ac:spMk id="3" creationId="{D6900F4C-A2DD-CBE7-157C-BD43E375CA7D}"/>
          </ac:spMkLst>
        </pc:spChg>
        <pc:spChg chg="mod">
          <ac:chgData name="Toni-Lee Waith (2535074)" userId="51e85ebb-88ff-4b94-9422-ca893354c9b1" providerId="ADAL" clId="{9225E189-80D7-4273-9E6B-24671221E613}" dt="2026-06-30T15:30:23.899" v="221"/>
          <ac:spMkLst>
            <pc:docMk/>
            <pc:sldMk cId="2893193732" sldId="262"/>
            <ac:spMk id="4" creationId="{7D8B3809-FFD7-6EAF-2571-581D6DBB30B4}"/>
          </ac:spMkLst>
        </pc:spChg>
        <pc:picChg chg="add mod">
          <ac:chgData name="Toni-Lee Waith (2535074)" userId="51e85ebb-88ff-4b94-9422-ca893354c9b1" providerId="ADAL" clId="{9225E189-80D7-4273-9E6B-24671221E613}" dt="2026-06-30T15:28:26.245" v="107" actId="14100"/>
          <ac:picMkLst>
            <pc:docMk/>
            <pc:sldMk cId="2893193732" sldId="262"/>
            <ac:picMk id="6" creationId="{3592F0DC-527D-B4ED-FE82-EE0AE9F347B7}"/>
          </ac:picMkLst>
        </pc:picChg>
      </pc:sldChg>
      <pc:sldChg chg="addSp delSp modSp new mod setBg setClrOvrMap">
        <pc:chgData name="Toni-Lee Waith (2535074)" userId="51e85ebb-88ff-4b94-9422-ca893354c9b1" providerId="ADAL" clId="{9225E189-80D7-4273-9E6B-24671221E613}" dt="2026-06-30T15:37:58.660" v="805" actId="20577"/>
        <pc:sldMkLst>
          <pc:docMk/>
          <pc:sldMk cId="551133051" sldId="263"/>
        </pc:sldMkLst>
        <pc:spChg chg="mod">
          <ac:chgData name="Toni-Lee Waith (2535074)" userId="51e85ebb-88ff-4b94-9422-ca893354c9b1" providerId="ADAL" clId="{9225E189-80D7-4273-9E6B-24671221E613}" dt="2026-06-30T15:34:05.054" v="468" actId="14100"/>
          <ac:spMkLst>
            <pc:docMk/>
            <pc:sldMk cId="551133051" sldId="263"/>
            <ac:spMk id="2" creationId="{A84B34AA-D6B7-947C-686C-C21BD5B86CB0}"/>
          </ac:spMkLst>
        </pc:spChg>
        <pc:spChg chg="del mod">
          <ac:chgData name="Toni-Lee Waith (2535074)" userId="51e85ebb-88ff-4b94-9422-ca893354c9b1" providerId="ADAL" clId="{9225E189-80D7-4273-9E6B-24671221E613}" dt="2026-06-30T15:32:44.967" v="417" actId="931"/>
          <ac:spMkLst>
            <pc:docMk/>
            <pc:sldMk cId="551133051" sldId="263"/>
            <ac:spMk id="3" creationId="{0054C5C2-D2F4-F98A-B0B0-E188E085D27C}"/>
          </ac:spMkLst>
        </pc:spChg>
        <pc:spChg chg="mod">
          <ac:chgData name="Toni-Lee Waith (2535074)" userId="51e85ebb-88ff-4b94-9422-ca893354c9b1" providerId="ADAL" clId="{9225E189-80D7-4273-9E6B-24671221E613}" dt="2026-06-30T15:37:58.660" v="805" actId="20577"/>
          <ac:spMkLst>
            <pc:docMk/>
            <pc:sldMk cId="551133051" sldId="263"/>
            <ac:spMk id="4" creationId="{73F643AD-224D-1AD5-0E7F-2847ABA6F1C8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22" creationId="{59647F54-801D-44AB-8284-EDDFF7763139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24" creationId="{510C9632-BB6F-48EE-AB65-501878BA5DB6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26" creationId="{4EC8AAB6-953B-4D29-9967-3C44D06BB4E8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28" creationId="{C89ED458-2326-40DC-9C7B-1A717B6551AD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30" creationId="{6F9D1DE6-E368-4F07-85F9-D5B767477DDF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32" creationId="{F63B1F66-4ACE-4A01-8ADF-F175A9C358B2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34" creationId="{CF8448ED-9332-4A9B-8CAB-B1985E596E20}"/>
          </ac:spMkLst>
        </pc:spChg>
        <pc:spChg chg="add">
          <ac:chgData name="Toni-Lee Waith (2535074)" userId="51e85ebb-88ff-4b94-9422-ca893354c9b1" providerId="ADAL" clId="{9225E189-80D7-4273-9E6B-24671221E613}" dt="2026-06-30T15:33:01.050" v="419" actId="26606"/>
          <ac:spMkLst>
            <pc:docMk/>
            <pc:sldMk cId="551133051" sldId="263"/>
            <ac:spMk id="36" creationId="{ED3A2261-1C75-40FF-8CD6-18C5900C1C8D}"/>
          </ac:spMkLst>
        </pc:spChg>
        <pc:picChg chg="add mod">
          <ac:chgData name="Toni-Lee Waith (2535074)" userId="51e85ebb-88ff-4b94-9422-ca893354c9b1" providerId="ADAL" clId="{9225E189-80D7-4273-9E6B-24671221E613}" dt="2026-06-30T15:32:52.982" v="418" actId="1076"/>
          <ac:picMkLst>
            <pc:docMk/>
            <pc:sldMk cId="551133051" sldId="263"/>
            <ac:picMk id="6" creationId="{BD96DA95-D817-312C-6910-266CAFABAB8C}"/>
          </ac:picMkLst>
        </pc:picChg>
      </pc:sldChg>
      <pc:sldChg chg="modSp new mod">
        <pc:chgData name="Toni-Lee Waith (2535074)" userId="51e85ebb-88ff-4b94-9422-ca893354c9b1" providerId="ADAL" clId="{9225E189-80D7-4273-9E6B-24671221E613}" dt="2026-06-30T15:46:59.960" v="1349" actId="20577"/>
        <pc:sldMkLst>
          <pc:docMk/>
          <pc:sldMk cId="1980747447" sldId="264"/>
        </pc:sldMkLst>
        <pc:spChg chg="mod">
          <ac:chgData name="Toni-Lee Waith (2535074)" userId="51e85ebb-88ff-4b94-9422-ca893354c9b1" providerId="ADAL" clId="{9225E189-80D7-4273-9E6B-24671221E613}" dt="2026-06-30T15:34:52.560" v="491" actId="20577"/>
          <ac:spMkLst>
            <pc:docMk/>
            <pc:sldMk cId="1980747447" sldId="264"/>
            <ac:spMk id="2" creationId="{64648291-D1EC-68C0-9031-7FF13FBE8920}"/>
          </ac:spMkLst>
        </pc:spChg>
        <pc:spChg chg="mod">
          <ac:chgData name="Toni-Lee Waith (2535074)" userId="51e85ebb-88ff-4b94-9422-ca893354c9b1" providerId="ADAL" clId="{9225E189-80D7-4273-9E6B-24671221E613}" dt="2026-06-30T15:44:11.351" v="1173" actId="20577"/>
          <ac:spMkLst>
            <pc:docMk/>
            <pc:sldMk cId="1980747447" sldId="264"/>
            <ac:spMk id="3" creationId="{9FF08E77-B01D-72E2-8D04-EA9BD5B22508}"/>
          </ac:spMkLst>
        </pc:spChg>
        <pc:spChg chg="mod">
          <ac:chgData name="Toni-Lee Waith (2535074)" userId="51e85ebb-88ff-4b94-9422-ca893354c9b1" providerId="ADAL" clId="{9225E189-80D7-4273-9E6B-24671221E613}" dt="2026-06-30T15:46:59.960" v="1349" actId="20577"/>
          <ac:spMkLst>
            <pc:docMk/>
            <pc:sldMk cId="1980747447" sldId="264"/>
            <ac:spMk id="4" creationId="{4CA64A78-CEA4-EA2B-F392-7BA17FDFC39D}"/>
          </ac:spMkLst>
        </pc:spChg>
      </pc:sldChg>
      <pc:sldChg chg="addSp delSp modSp new mod setBg">
        <pc:chgData name="Toni-Lee Waith (2535074)" userId="51e85ebb-88ff-4b94-9422-ca893354c9b1" providerId="ADAL" clId="{9225E189-80D7-4273-9E6B-24671221E613}" dt="2026-06-30T16:01:41.695" v="1352" actId="26606"/>
        <pc:sldMkLst>
          <pc:docMk/>
          <pc:sldMk cId="919966912" sldId="265"/>
        </pc:sldMkLst>
        <pc:spChg chg="del">
          <ac:chgData name="Toni-Lee Waith (2535074)" userId="51e85ebb-88ff-4b94-9422-ca893354c9b1" providerId="ADAL" clId="{9225E189-80D7-4273-9E6B-24671221E613}" dt="2026-06-30T16:01:41.695" v="1352" actId="26606"/>
          <ac:spMkLst>
            <pc:docMk/>
            <pc:sldMk cId="919966912" sldId="265"/>
            <ac:spMk id="2" creationId="{642635DE-D692-E33E-D161-39202C403CF4}"/>
          </ac:spMkLst>
        </pc:spChg>
        <pc:spChg chg="del">
          <ac:chgData name="Toni-Lee Waith (2535074)" userId="51e85ebb-88ff-4b94-9422-ca893354c9b1" providerId="ADAL" clId="{9225E189-80D7-4273-9E6B-24671221E613}" dt="2026-06-30T16:01:34.793" v="1351" actId="22"/>
          <ac:spMkLst>
            <pc:docMk/>
            <pc:sldMk cId="919966912" sldId="265"/>
            <ac:spMk id="3" creationId="{37932669-65DC-240E-2D9F-CF632C0C690E}"/>
          </ac:spMkLst>
        </pc:spChg>
        <pc:spChg chg="del">
          <ac:chgData name="Toni-Lee Waith (2535074)" userId="51e85ebb-88ff-4b94-9422-ca893354c9b1" providerId="ADAL" clId="{9225E189-80D7-4273-9E6B-24671221E613}" dt="2026-06-30T16:01:41.695" v="1352" actId="26606"/>
          <ac:spMkLst>
            <pc:docMk/>
            <pc:sldMk cId="919966912" sldId="265"/>
            <ac:spMk id="4" creationId="{19D5A199-CC57-FB49-626C-17209EE6FBD9}"/>
          </ac:spMkLst>
        </pc:spChg>
        <pc:spChg chg="add">
          <ac:chgData name="Toni-Lee Waith (2535074)" userId="51e85ebb-88ff-4b94-9422-ca893354c9b1" providerId="ADAL" clId="{9225E189-80D7-4273-9E6B-24671221E613}" dt="2026-06-30T16:01:41.695" v="1352" actId="26606"/>
          <ac:spMkLst>
            <pc:docMk/>
            <pc:sldMk cId="919966912" sldId="265"/>
            <ac:spMk id="11" creationId="{71616407-3E4D-4469-BDAF-3837EBF9FDA8}"/>
          </ac:spMkLst>
        </pc:spChg>
        <pc:picChg chg="add mod ord">
          <ac:chgData name="Toni-Lee Waith (2535074)" userId="51e85ebb-88ff-4b94-9422-ca893354c9b1" providerId="ADAL" clId="{9225E189-80D7-4273-9E6B-24671221E613}" dt="2026-06-30T16:01:41.695" v="1352" actId="26606"/>
          <ac:picMkLst>
            <pc:docMk/>
            <pc:sldMk cId="919966912" sldId="265"/>
            <ac:picMk id="6" creationId="{0ED49560-1D80-E5CA-6CE8-68BB822C1E83}"/>
          </ac:picMkLst>
        </pc:picChg>
      </pc:sldChg>
      <pc:sldChg chg="modSp new mod ord">
        <pc:chgData name="Toni-Lee Waith (2535074)" userId="51e85ebb-88ff-4b94-9422-ca893354c9b1" providerId="ADAL" clId="{9225E189-80D7-4273-9E6B-24671221E613}" dt="2026-06-30T16:25:57.403" v="2267" actId="20577"/>
        <pc:sldMkLst>
          <pc:docMk/>
          <pc:sldMk cId="3334033855" sldId="266"/>
        </pc:sldMkLst>
        <pc:spChg chg="mod">
          <ac:chgData name="Toni-Lee Waith (2535074)" userId="51e85ebb-88ff-4b94-9422-ca893354c9b1" providerId="ADAL" clId="{9225E189-80D7-4273-9E6B-24671221E613}" dt="2026-06-30T16:15:28.091" v="1392" actId="20577"/>
          <ac:spMkLst>
            <pc:docMk/>
            <pc:sldMk cId="3334033855" sldId="266"/>
            <ac:spMk id="2" creationId="{3C20CBAB-D435-86BF-7670-BA3FAFCCDECB}"/>
          </ac:spMkLst>
        </pc:spChg>
        <pc:spChg chg="mod">
          <ac:chgData name="Toni-Lee Waith (2535074)" userId="51e85ebb-88ff-4b94-9422-ca893354c9b1" providerId="ADAL" clId="{9225E189-80D7-4273-9E6B-24671221E613}" dt="2026-06-30T16:19:55.057" v="1742" actId="20577"/>
          <ac:spMkLst>
            <pc:docMk/>
            <pc:sldMk cId="3334033855" sldId="266"/>
            <ac:spMk id="3" creationId="{61E57655-51AE-0558-B022-F7CA1062EDEC}"/>
          </ac:spMkLst>
        </pc:spChg>
        <pc:spChg chg="mod">
          <ac:chgData name="Toni-Lee Waith (2535074)" userId="51e85ebb-88ff-4b94-9422-ca893354c9b1" providerId="ADAL" clId="{9225E189-80D7-4273-9E6B-24671221E613}" dt="2026-06-30T16:25:57.403" v="2267" actId="20577"/>
          <ac:spMkLst>
            <pc:docMk/>
            <pc:sldMk cId="3334033855" sldId="266"/>
            <ac:spMk id="4" creationId="{852CEE81-3880-1E11-8E81-1C6DD51EB641}"/>
          </ac:spMkLst>
        </pc:spChg>
      </pc:sldChg>
      <pc:sldChg chg="modSp new mod">
        <pc:chgData name="Toni-Lee Waith (2535074)" userId="51e85ebb-88ff-4b94-9422-ca893354c9b1" providerId="ADAL" clId="{9225E189-80D7-4273-9E6B-24671221E613}" dt="2026-06-30T16:38:52.353" v="2776" actId="20577"/>
        <pc:sldMkLst>
          <pc:docMk/>
          <pc:sldMk cId="1018756985" sldId="267"/>
        </pc:sldMkLst>
        <pc:spChg chg="mod">
          <ac:chgData name="Toni-Lee Waith (2535074)" userId="51e85ebb-88ff-4b94-9422-ca893354c9b1" providerId="ADAL" clId="{9225E189-80D7-4273-9E6B-24671221E613}" dt="2026-06-30T16:27:57.068" v="2311" actId="20577"/>
          <ac:spMkLst>
            <pc:docMk/>
            <pc:sldMk cId="1018756985" sldId="267"/>
            <ac:spMk id="2" creationId="{5318A956-9685-20EE-17A5-1C463C576967}"/>
          </ac:spMkLst>
        </pc:spChg>
        <pc:spChg chg="mod">
          <ac:chgData name="Toni-Lee Waith (2535074)" userId="51e85ebb-88ff-4b94-9422-ca893354c9b1" providerId="ADAL" clId="{9225E189-80D7-4273-9E6B-24671221E613}" dt="2026-06-30T16:32:24.554" v="2570" actId="20577"/>
          <ac:spMkLst>
            <pc:docMk/>
            <pc:sldMk cId="1018756985" sldId="267"/>
            <ac:spMk id="3" creationId="{D24CD16F-32B6-B812-1E09-C0345733F9C7}"/>
          </ac:spMkLst>
        </pc:spChg>
        <pc:spChg chg="mod">
          <ac:chgData name="Toni-Lee Waith (2535074)" userId="51e85ebb-88ff-4b94-9422-ca893354c9b1" providerId="ADAL" clId="{9225E189-80D7-4273-9E6B-24671221E613}" dt="2026-06-30T16:38:52.353" v="2776" actId="20577"/>
          <ac:spMkLst>
            <pc:docMk/>
            <pc:sldMk cId="1018756985" sldId="267"/>
            <ac:spMk id="4" creationId="{866B923E-BCB9-24E1-9C95-81537ED8F127}"/>
          </ac:spMkLst>
        </pc:spChg>
      </pc:sldChg>
      <pc:sldChg chg="addSp delSp modSp new del mod setBg">
        <pc:chgData name="Toni-Lee Waith (2535074)" userId="51e85ebb-88ff-4b94-9422-ca893354c9b1" providerId="ADAL" clId="{9225E189-80D7-4273-9E6B-24671221E613}" dt="2026-06-30T16:47:44.687" v="3137" actId="2696"/>
        <pc:sldMkLst>
          <pc:docMk/>
          <pc:sldMk cId="33713968" sldId="268"/>
        </pc:sldMkLst>
        <pc:spChg chg="del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2" creationId="{F99806C8-799F-A773-1D8E-0090B159848C}"/>
          </ac:spMkLst>
        </pc:spChg>
        <pc:spChg chg="del">
          <ac:chgData name="Toni-Lee Waith (2535074)" userId="51e85ebb-88ff-4b94-9422-ca893354c9b1" providerId="ADAL" clId="{9225E189-80D7-4273-9E6B-24671221E613}" dt="2026-06-30T16:35:13.605" v="2572" actId="22"/>
          <ac:spMkLst>
            <pc:docMk/>
            <pc:sldMk cId="33713968" sldId="268"/>
            <ac:spMk id="3" creationId="{5E67BC3E-913E-C304-D5FD-19D05B595D18}"/>
          </ac:spMkLst>
        </pc:spChg>
        <pc:spChg chg="del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4" creationId="{ABB4A547-C51A-8AD2-E2EF-3B636038DC02}"/>
          </ac:spMkLst>
        </pc:spChg>
        <pc:spChg chg="add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11" creationId="{388DD50E-1D2D-48C6-A470-79FB7F337F8A}"/>
          </ac:spMkLst>
        </pc:spChg>
        <pc:spChg chg="add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13" creationId="{4F78DAAE-B0C3-49A3-8AB1-AD2FF0E3686F}"/>
          </ac:spMkLst>
        </pc:spChg>
        <pc:spChg chg="add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15" creationId="{F6A8A81D-3338-4B0F-A26F-A3D259D27681}"/>
          </ac:spMkLst>
        </pc:spChg>
        <pc:spChg chg="add">
          <ac:chgData name="Toni-Lee Waith (2535074)" userId="51e85ebb-88ff-4b94-9422-ca893354c9b1" providerId="ADAL" clId="{9225E189-80D7-4273-9E6B-24671221E613}" dt="2026-06-30T16:35:23.556" v="2573" actId="26606"/>
          <ac:spMkLst>
            <pc:docMk/>
            <pc:sldMk cId="33713968" sldId="268"/>
            <ac:spMk id="17" creationId="{40155665-7CE2-4939-AE5E-020DC1D20753}"/>
          </ac:spMkLst>
        </pc:spChg>
        <pc:picChg chg="add mod ord">
          <ac:chgData name="Toni-Lee Waith (2535074)" userId="51e85ebb-88ff-4b94-9422-ca893354c9b1" providerId="ADAL" clId="{9225E189-80D7-4273-9E6B-24671221E613}" dt="2026-06-30T16:35:46.513" v="2577" actId="1076"/>
          <ac:picMkLst>
            <pc:docMk/>
            <pc:sldMk cId="33713968" sldId="268"/>
            <ac:picMk id="6" creationId="{B00879FB-A4B0-5ABD-1F1C-1C96334D4DB6}"/>
          </ac:picMkLst>
        </pc:picChg>
      </pc:sldChg>
      <pc:sldChg chg="modSp new mod">
        <pc:chgData name="Toni-Lee Waith (2535074)" userId="51e85ebb-88ff-4b94-9422-ca893354c9b1" providerId="ADAL" clId="{9225E189-80D7-4273-9E6B-24671221E613}" dt="2026-06-30T16:45:16.295" v="3131" actId="20577"/>
        <pc:sldMkLst>
          <pc:docMk/>
          <pc:sldMk cId="2098502596" sldId="269"/>
        </pc:sldMkLst>
        <pc:spChg chg="mod">
          <ac:chgData name="Toni-Lee Waith (2535074)" userId="51e85ebb-88ff-4b94-9422-ca893354c9b1" providerId="ADAL" clId="{9225E189-80D7-4273-9E6B-24671221E613}" dt="2026-06-30T16:39:39.072" v="2803" actId="20577"/>
          <ac:spMkLst>
            <pc:docMk/>
            <pc:sldMk cId="2098502596" sldId="269"/>
            <ac:spMk id="2" creationId="{AA094182-FF77-3B5A-424A-956E7DF0D0CB}"/>
          </ac:spMkLst>
        </pc:spChg>
        <pc:spChg chg="mod">
          <ac:chgData name="Toni-Lee Waith (2535074)" userId="51e85ebb-88ff-4b94-9422-ca893354c9b1" providerId="ADAL" clId="{9225E189-80D7-4273-9E6B-24671221E613}" dt="2026-06-30T16:43:33.100" v="2989" actId="20577"/>
          <ac:spMkLst>
            <pc:docMk/>
            <pc:sldMk cId="2098502596" sldId="269"/>
            <ac:spMk id="3" creationId="{FC0B66DF-A6E3-DCC7-5928-15241894FE94}"/>
          </ac:spMkLst>
        </pc:spChg>
        <pc:spChg chg="mod">
          <ac:chgData name="Toni-Lee Waith (2535074)" userId="51e85ebb-88ff-4b94-9422-ca893354c9b1" providerId="ADAL" clId="{9225E189-80D7-4273-9E6B-24671221E613}" dt="2026-06-30T16:45:16.295" v="3131" actId="20577"/>
          <ac:spMkLst>
            <pc:docMk/>
            <pc:sldMk cId="2098502596" sldId="269"/>
            <ac:spMk id="4" creationId="{4DA1DDCE-F3D8-CB31-7DCA-7569EBCDE55A}"/>
          </ac:spMkLst>
        </pc:spChg>
      </pc:sldChg>
      <pc:sldChg chg="addSp delSp modSp new mod setBg">
        <pc:chgData name="Toni-Lee Waith (2535074)" userId="51e85ebb-88ff-4b94-9422-ca893354c9b1" providerId="ADAL" clId="{9225E189-80D7-4273-9E6B-24671221E613}" dt="2026-06-30T16:47:16.329" v="3135" actId="1076"/>
        <pc:sldMkLst>
          <pc:docMk/>
          <pc:sldMk cId="4228085014" sldId="270"/>
        </pc:sldMkLst>
        <pc:spChg chg="del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2" creationId="{91A866B9-B5F9-4333-56A7-AB2577B01620}"/>
          </ac:spMkLst>
        </pc:spChg>
        <pc:spChg chg="del">
          <ac:chgData name="Toni-Lee Waith (2535074)" userId="51e85ebb-88ff-4b94-9422-ca893354c9b1" providerId="ADAL" clId="{9225E189-80D7-4273-9E6B-24671221E613}" dt="2026-06-30T16:47:08.775" v="3133" actId="22"/>
          <ac:spMkLst>
            <pc:docMk/>
            <pc:sldMk cId="4228085014" sldId="270"/>
            <ac:spMk id="3" creationId="{33FD5535-5CFC-BD43-7FC9-776A9651A843}"/>
          </ac:spMkLst>
        </pc:spChg>
        <pc:spChg chg="del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4" creationId="{B34A30A8-F583-FDB7-69EF-172EBE3B2A4F}"/>
          </ac:spMkLst>
        </pc:spChg>
        <pc:spChg chg="add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11" creationId="{388DD50E-1D2D-48C6-A470-79FB7F337F8A}"/>
          </ac:spMkLst>
        </pc:spChg>
        <pc:spChg chg="add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13" creationId="{85F279D6-ED25-4D3F-9479-8ABB21867D9B}"/>
          </ac:spMkLst>
        </pc:spChg>
        <pc:spChg chg="add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15" creationId="{38D0B1B4-C487-47EF-B7D0-421066454CB6}"/>
          </ac:spMkLst>
        </pc:spChg>
        <pc:spChg chg="add">
          <ac:chgData name="Toni-Lee Waith (2535074)" userId="51e85ebb-88ff-4b94-9422-ca893354c9b1" providerId="ADAL" clId="{9225E189-80D7-4273-9E6B-24671221E613}" dt="2026-06-30T16:47:12.012" v="3134" actId="26606"/>
          <ac:spMkLst>
            <pc:docMk/>
            <pc:sldMk cId="4228085014" sldId="270"/>
            <ac:spMk id="17" creationId="{0214736A-03B2-4B91-B0AF-B21213F3B9DF}"/>
          </ac:spMkLst>
        </pc:spChg>
        <pc:picChg chg="add mod ord">
          <ac:chgData name="Toni-Lee Waith (2535074)" userId="51e85ebb-88ff-4b94-9422-ca893354c9b1" providerId="ADAL" clId="{9225E189-80D7-4273-9E6B-24671221E613}" dt="2026-06-30T16:47:16.329" v="3135" actId="1076"/>
          <ac:picMkLst>
            <pc:docMk/>
            <pc:sldMk cId="4228085014" sldId="270"/>
            <ac:picMk id="6" creationId="{0AF80948-73B6-4E2F-D689-F95E67FFD1A8}"/>
          </ac:picMkLst>
        </pc:picChg>
      </pc:sldChg>
      <pc:sldChg chg="modSp new mod">
        <pc:chgData name="Toni-Lee Waith (2535074)" userId="51e85ebb-88ff-4b94-9422-ca893354c9b1" providerId="ADAL" clId="{9225E189-80D7-4273-9E6B-24671221E613}" dt="2026-06-30T17:03:38.466" v="3624" actId="20577"/>
        <pc:sldMkLst>
          <pc:docMk/>
          <pc:sldMk cId="507186659" sldId="271"/>
        </pc:sldMkLst>
        <pc:spChg chg="mod">
          <ac:chgData name="Toni-Lee Waith (2535074)" userId="51e85ebb-88ff-4b94-9422-ca893354c9b1" providerId="ADAL" clId="{9225E189-80D7-4273-9E6B-24671221E613}" dt="2026-06-30T16:48:57.186" v="3171" actId="20577"/>
          <ac:spMkLst>
            <pc:docMk/>
            <pc:sldMk cId="507186659" sldId="271"/>
            <ac:spMk id="2" creationId="{F2677D6B-D810-2703-559D-1CF3F00A38AE}"/>
          </ac:spMkLst>
        </pc:spChg>
        <pc:spChg chg="mod">
          <ac:chgData name="Toni-Lee Waith (2535074)" userId="51e85ebb-88ff-4b94-9422-ca893354c9b1" providerId="ADAL" clId="{9225E189-80D7-4273-9E6B-24671221E613}" dt="2026-06-30T17:01:47.684" v="3483" actId="20577"/>
          <ac:spMkLst>
            <pc:docMk/>
            <pc:sldMk cId="507186659" sldId="271"/>
            <ac:spMk id="3" creationId="{04767870-AA0F-1BBC-F7E7-E27D028641FB}"/>
          </ac:spMkLst>
        </pc:spChg>
        <pc:spChg chg="mod">
          <ac:chgData name="Toni-Lee Waith (2535074)" userId="51e85ebb-88ff-4b94-9422-ca893354c9b1" providerId="ADAL" clId="{9225E189-80D7-4273-9E6B-24671221E613}" dt="2026-06-30T17:03:38.466" v="3624" actId="20577"/>
          <ac:spMkLst>
            <pc:docMk/>
            <pc:sldMk cId="507186659" sldId="271"/>
            <ac:spMk id="4" creationId="{192BE3E6-47A1-86DF-BE83-C64B81F5F697}"/>
          </ac:spMkLst>
        </pc:spChg>
      </pc:sldChg>
      <pc:sldChg chg="addSp delSp modSp new mod setBg setClrOvrMap">
        <pc:chgData name="Toni-Lee Waith (2535074)" userId="51e85ebb-88ff-4b94-9422-ca893354c9b1" providerId="ADAL" clId="{9225E189-80D7-4273-9E6B-24671221E613}" dt="2026-06-30T17:07:10.703" v="3784" actId="20577"/>
        <pc:sldMkLst>
          <pc:docMk/>
          <pc:sldMk cId="1063682788" sldId="272"/>
        </pc:sldMkLst>
        <pc:spChg chg="mod">
          <ac:chgData name="Toni-Lee Waith (2535074)" userId="51e85ebb-88ff-4b94-9422-ca893354c9b1" providerId="ADAL" clId="{9225E189-80D7-4273-9E6B-24671221E613}" dt="2026-06-30T17:06:03.830" v="3666" actId="20577"/>
          <ac:spMkLst>
            <pc:docMk/>
            <pc:sldMk cId="1063682788" sldId="272"/>
            <ac:spMk id="2" creationId="{0370B1E9-D9D7-2701-BBA7-E5D9B465621B}"/>
          </ac:spMkLst>
        </pc:spChg>
        <pc:spChg chg="del">
          <ac:chgData name="Toni-Lee Waith (2535074)" userId="51e85ebb-88ff-4b94-9422-ca893354c9b1" providerId="ADAL" clId="{9225E189-80D7-4273-9E6B-24671221E613}" dt="2026-06-30T17:05:13.713" v="3626" actId="931"/>
          <ac:spMkLst>
            <pc:docMk/>
            <pc:sldMk cId="1063682788" sldId="272"/>
            <ac:spMk id="3" creationId="{B919ECFA-E4D5-EB85-E0EE-D87263A97676}"/>
          </ac:spMkLst>
        </pc:spChg>
        <pc:spChg chg="mod">
          <ac:chgData name="Toni-Lee Waith (2535074)" userId="51e85ebb-88ff-4b94-9422-ca893354c9b1" providerId="ADAL" clId="{9225E189-80D7-4273-9E6B-24671221E613}" dt="2026-06-30T17:07:10.703" v="3784" actId="20577"/>
          <ac:spMkLst>
            <pc:docMk/>
            <pc:sldMk cId="1063682788" sldId="272"/>
            <ac:spMk id="4" creationId="{2F25D393-8319-A149-6C26-04D2DD9EBEE5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22" creationId="{59647F54-801D-44AB-8284-EDDFF7763139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24" creationId="{89EA2611-DCBA-4E97-A2B2-9A466E76BDA4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26" creationId="{BBC615D1-6E12-40EF-915B-316CFDB550D5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28" creationId="{B9797D36-DE1E-47CD-881A-6C1F5828261B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30" creationId="{4A2FAF1F-F462-46AF-A9E6-CC93C4E2C359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32" creationId="{7146BED8-BAE9-42C5-A3DD-7B946445DB8C}"/>
          </ac:spMkLst>
        </pc:spChg>
        <pc:spChg chg="add">
          <ac:chgData name="Toni-Lee Waith (2535074)" userId="51e85ebb-88ff-4b94-9422-ca893354c9b1" providerId="ADAL" clId="{9225E189-80D7-4273-9E6B-24671221E613}" dt="2026-06-30T17:05:33.385" v="3627" actId="26606"/>
          <ac:spMkLst>
            <pc:docMk/>
            <pc:sldMk cId="1063682788" sldId="272"/>
            <ac:spMk id="34" creationId="{15765FE8-B62F-41E4-A73C-74C91A8FD945}"/>
          </ac:spMkLst>
        </pc:spChg>
        <pc:picChg chg="add mod ord">
          <ac:chgData name="Toni-Lee Waith (2535074)" userId="51e85ebb-88ff-4b94-9422-ca893354c9b1" providerId="ADAL" clId="{9225E189-80D7-4273-9E6B-24671221E613}" dt="2026-06-30T17:05:33.385" v="3627" actId="26606"/>
          <ac:picMkLst>
            <pc:docMk/>
            <pc:sldMk cId="1063682788" sldId="272"/>
            <ac:picMk id="6" creationId="{F79BF008-047B-0C99-4CE9-211F5DE06AB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1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487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551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022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977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8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974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32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96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258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51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498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860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04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878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364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9524FB4-60BF-4D74-9A79-EC115F0F710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AB242C3-8504-44B6-8E0A-9FC3F2314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8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1EA71-306F-BD0F-DEE8-2A806C9F49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2771" y="437513"/>
            <a:ext cx="6232398" cy="5954325"/>
          </a:xfrm>
        </p:spPr>
        <p:txBody>
          <a:bodyPr anchor="ctr">
            <a:normAutofit/>
          </a:bodyPr>
          <a:lstStyle/>
          <a:p>
            <a:r>
              <a:rPr lang="en-GB" sz="66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Reflection on digital skills presentation</a:t>
            </a:r>
            <a:br>
              <a:rPr lang="en-GB" sz="6600" dirty="0"/>
            </a:br>
            <a:endParaRPr lang="en-GB" sz="6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7AD567-B87F-5098-5724-A83AF3B93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257" y="1172776"/>
            <a:ext cx="3290257" cy="4512448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Presented by Toni waith</a:t>
            </a:r>
          </a:p>
          <a:p>
            <a:r>
              <a:rPr lang="en-GB" sz="2400" dirty="0">
                <a:solidFill>
                  <a:schemeClr val="tx1"/>
                </a:solidFill>
              </a:rPr>
              <a:t>Student number 2535074</a:t>
            </a:r>
          </a:p>
          <a:p>
            <a:r>
              <a:rPr lang="en-GB" sz="2400" dirty="0">
                <a:solidFill>
                  <a:schemeClr val="tx1"/>
                </a:solidFill>
              </a:rPr>
              <a:t>Assignment Three</a:t>
            </a:r>
          </a:p>
        </p:txBody>
      </p:sp>
    </p:spTree>
    <p:extLst>
      <p:ext uri="{BB962C8B-B14F-4D97-AF65-F5344CB8AC3E}">
        <p14:creationId xmlns:p14="http://schemas.microsoft.com/office/powerpoint/2010/main" val="1052672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9EE71-A97D-2E62-0C62-809D20926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7200" b="1" dirty="0"/>
              <a:t>JISC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BCFC827-6B51-B07E-F486-8797CE7923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1675" y="2186956"/>
            <a:ext cx="5189538" cy="309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99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4D8A7-BBC9-8144-9B47-7A7A0D688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One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DDA744-7AB1-CA53-76A8-E30DC6C07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0467D-3D02-7825-91AB-5C3F896C9E0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02463" y="1290638"/>
            <a:ext cx="5189537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/>
              <a:t>Stepping into higher education.</a:t>
            </a:r>
          </a:p>
        </p:txBody>
      </p:sp>
    </p:spTree>
    <p:extLst>
      <p:ext uri="{BB962C8B-B14F-4D97-AF65-F5344CB8AC3E}">
        <p14:creationId xmlns:p14="http://schemas.microsoft.com/office/powerpoint/2010/main" val="3448716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8E906-73A0-4913-6549-48369A383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have learned in week one.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2D389-0083-B346-5FAD-5DDBD155F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Learned what office 365 is and how it is used in higher education.</a:t>
            </a:r>
          </a:p>
          <a:p>
            <a:r>
              <a:rPr lang="en-GB" dirty="0"/>
              <a:t>Learned how to log into my office 365 account and explore the different apps.</a:t>
            </a:r>
          </a:p>
          <a:p>
            <a:r>
              <a:rPr lang="en-GB" dirty="0"/>
              <a:t>Practised saving and accessing files using one drive.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E97D4F-4206-DDA5-5B14-3047FBEFFC6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Office 365</a:t>
            </a:r>
          </a:p>
        </p:txBody>
      </p:sp>
    </p:spTree>
    <p:extLst>
      <p:ext uri="{BB962C8B-B14F-4D97-AF65-F5344CB8AC3E}">
        <p14:creationId xmlns:p14="http://schemas.microsoft.com/office/powerpoint/2010/main" val="2007044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01C89-4D0C-5B6E-1765-813AA313B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Two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346B3-D15A-FFA3-35CB-3FAA7F7AA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b="1" u="sng" dirty="0"/>
              <a:t>Outlook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7C1B8-3C4A-8E7E-86E9-F2D919F55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811912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F8C0A-242E-E297-5D88-A51BAD2CD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have learned about outlook in week two.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27290-4225-62B8-B267-9FF3BDC5CC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Learned how to send, receive, and reply to emails.</a:t>
            </a:r>
          </a:p>
          <a:p>
            <a:r>
              <a:rPr lang="en-GB" dirty="0"/>
              <a:t>Learned how to write a professional emails with clear subject lines. </a:t>
            </a:r>
          </a:p>
          <a:p>
            <a:r>
              <a:rPr lang="en-GB" dirty="0"/>
              <a:t>Explored how to use outlook calendar to manage appointments and deadlines.</a:t>
            </a:r>
          </a:p>
          <a:p>
            <a:r>
              <a:rPr lang="en-GB" dirty="0"/>
              <a:t>Gained confidence in using outlook to stay organised and communicate affectively. 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7EFE7E-5EEF-619E-FA38-7B39F6DD6E7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 descr="People working on ideas">
            <a:extLst>
              <a:ext uri="{FF2B5EF4-FFF2-40B4-BE49-F238E27FC236}">
                <a16:creationId xmlns:a16="http://schemas.microsoft.com/office/drawing/2014/main" id="{5DB0B989-CD56-6882-3551-FC9B887D4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4" y="3129280"/>
            <a:ext cx="2793158" cy="289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489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10C9632-BB6F-48EE-AB65-501878BA5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5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4EC8AAB6-953B-4D29-9967-3C44D06BB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8" name="Freeform 5">
            <a:extLst>
              <a:ext uri="{FF2B5EF4-FFF2-40B4-BE49-F238E27FC236}">
                <a16:creationId xmlns:a16="http://schemas.microsoft.com/office/drawing/2014/main" id="{C89ED458-2326-40DC-9C7B-1A717B655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4B34AA-D6B7-947C-686C-C21BD5B86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7"/>
            <a:ext cx="3085753" cy="154142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Week Three- LinkedIn learning </a:t>
            </a:r>
          </a:p>
        </p:txBody>
      </p:sp>
      <p:pic>
        <p:nvPicPr>
          <p:cNvPr id="6" name="Content Placeholder 5" descr="Person alone in office">
            <a:extLst>
              <a:ext uri="{FF2B5EF4-FFF2-40B4-BE49-F238E27FC236}">
                <a16:creationId xmlns:a16="http://schemas.microsoft.com/office/drawing/2014/main" id="{BD96DA95-D817-312C-6910-266CAFABA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3" r="4582" b="1"/>
          <a:stretch>
            <a:fillRect/>
          </a:stretch>
        </p:blipFill>
        <p:spPr>
          <a:xfrm>
            <a:off x="5194607" y="803751"/>
            <a:ext cx="6391533" cy="5250498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F9D1DE6-E368-4F07-85F9-D5B767477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63B1F66-4ACE-4A01-8ADF-F175A9C35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F8448ED-9332-4A9B-8CAB-B1985E596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643AD-224D-1AD5-0E7F-2847ABA6F1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5" y="2667000"/>
            <a:ext cx="2859127" cy="3352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What I have learned in week three this is where I found things were getting a little bit harder.</a:t>
            </a:r>
          </a:p>
        </p:txBody>
      </p:sp>
      <p:sp>
        <p:nvSpPr>
          <p:cNvPr id="36" name="Freeform 5">
            <a:extLst>
              <a:ext uri="{FF2B5EF4-FFF2-40B4-BE49-F238E27FC236}">
                <a16:creationId xmlns:a16="http://schemas.microsoft.com/office/drawing/2014/main" id="{ED3A2261-1C75-40FF-8CD6-18C5900C1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330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48291-D1EC-68C0-9031-7FF13FBE8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LinkedIn Learning.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08E77-B01D-72E2-8D04-EA9BD5B22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Learned new techniques and strategies that can be applied in practical situations.</a:t>
            </a:r>
          </a:p>
          <a:p>
            <a:r>
              <a:rPr lang="en-GB" dirty="0"/>
              <a:t>Recognised the value of continuous learning and professional development.</a:t>
            </a:r>
          </a:p>
          <a:p>
            <a:r>
              <a:rPr lang="en-GB" dirty="0"/>
              <a:t>Improved my communication and organisational skills.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64A78-CEA4-EA2B-F392-7BA17FDFC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During week three I found some of the more </a:t>
            </a:r>
            <a:r>
              <a:rPr lang="en-GB" dirty="0" err="1"/>
              <a:t>advancved</a:t>
            </a:r>
            <a:r>
              <a:rPr lang="en-GB" dirty="0"/>
              <a:t> topics challenging, especially when learning new tools and techniques for the first time.</a:t>
            </a:r>
          </a:p>
        </p:txBody>
      </p:sp>
    </p:spTree>
    <p:extLst>
      <p:ext uri="{BB962C8B-B14F-4D97-AF65-F5344CB8AC3E}">
        <p14:creationId xmlns:p14="http://schemas.microsoft.com/office/powerpoint/2010/main" val="1980747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0CBAB-D435-86BF-7670-BA3FAFCC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Four Microsoft word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57655-51AE-0558-B022-F7CA1062E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to format text using different fonts, sizes, colours, and styles.</a:t>
            </a:r>
          </a:p>
          <a:p>
            <a:r>
              <a:rPr lang="en-GB" dirty="0"/>
              <a:t>How to use headings and apply built-in styles to organise a document.</a:t>
            </a:r>
          </a:p>
          <a:p>
            <a:r>
              <a:rPr lang="en-GB" dirty="0"/>
              <a:t>How to insert tables, pictures, shapes, and icons into a document.</a:t>
            </a:r>
          </a:p>
          <a:p>
            <a:r>
              <a:rPr lang="en-GB" dirty="0"/>
              <a:t>How to spell check and grammar check to improve accuracy.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2CEE81-3880-1E11-8E81-1C6DD51EB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During week 4, I found some of the Microsoft word formatting features a little difficult to use at first, particularly applying styles consistently and adjusting page  layouts. After practising the different tools and revisiting the lessons, I became more confident and was able to use these features more effectively.</a:t>
            </a:r>
          </a:p>
        </p:txBody>
      </p:sp>
    </p:spTree>
    <p:extLst>
      <p:ext uri="{BB962C8B-B14F-4D97-AF65-F5344CB8AC3E}">
        <p14:creationId xmlns:p14="http://schemas.microsoft.com/office/powerpoint/2010/main" val="3334033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1616407-3E4D-4469-BDAF-3837EBF9F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ED49560-1D80-E5CA-6CE8-68BB822C1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632" b="1678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966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8A956-9685-20EE-17A5-1C463C576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5 – PowerPoint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CD16F-32B6-B812-1E09-C0345733F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Learned how to create a new PowerPoint presentation.</a:t>
            </a:r>
          </a:p>
          <a:p>
            <a:r>
              <a:rPr lang="en-GB" dirty="0"/>
              <a:t>Learned how to insert text, pictures, icons and shapes. </a:t>
            </a:r>
          </a:p>
          <a:p>
            <a:r>
              <a:rPr lang="en-GB" dirty="0"/>
              <a:t>Learned how to add, edit and organise slides.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6B923E-BCB9-24E1-9C95-81537ED8F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 found animations and transitions a little difficult at first but after practising, I became more confident.</a:t>
            </a:r>
          </a:p>
        </p:txBody>
      </p:sp>
    </p:spTree>
    <p:extLst>
      <p:ext uri="{BB962C8B-B14F-4D97-AF65-F5344CB8AC3E}">
        <p14:creationId xmlns:p14="http://schemas.microsoft.com/office/powerpoint/2010/main" val="1018756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94182-FF77-3B5A-424A-956E7DF0D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6 Excel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B66DF-A6E3-DCC7-5928-15241894F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Learned how to create and save excel spreadsheets.</a:t>
            </a:r>
          </a:p>
          <a:p>
            <a:r>
              <a:rPr lang="en-GB" dirty="0"/>
              <a:t>Learned how to enter and edit data in cells.</a:t>
            </a:r>
          </a:p>
          <a:p>
            <a:r>
              <a:rPr lang="en-GB" dirty="0"/>
              <a:t>Learned how to use basic formulas, such as SUM and AVERAGE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A1DDCE-F3D8-CB31-7DCA-7569EBCDE55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 found using formulas a little difficult at first, as I had to remember the correct functions.</a:t>
            </a:r>
          </a:p>
        </p:txBody>
      </p:sp>
    </p:spTree>
    <p:extLst>
      <p:ext uri="{BB962C8B-B14F-4D97-AF65-F5344CB8AC3E}">
        <p14:creationId xmlns:p14="http://schemas.microsoft.com/office/powerpoint/2010/main" val="2098502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5F279D6-ED25-4D3F-9479-8ABB21867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8D0B1B4-C487-47EF-B7D0-421066454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275" y="643466"/>
            <a:ext cx="1970939" cy="5571067"/>
          </a:xfrm>
          <a:custGeom>
            <a:avLst/>
            <a:gdLst>
              <a:gd name="connsiteX0" fmla="*/ 0 w 1970939"/>
              <a:gd name="connsiteY0" fmla="*/ 0 h 5571067"/>
              <a:gd name="connsiteX1" fmla="*/ 1774861 w 1970939"/>
              <a:gd name="connsiteY1" fmla="*/ 0 h 5571067"/>
              <a:gd name="connsiteX2" fmla="*/ 1780256 w 1970939"/>
              <a:gd name="connsiteY2" fmla="*/ 32931 h 5571067"/>
              <a:gd name="connsiteX3" fmla="*/ 1802197 w 1970939"/>
              <a:gd name="connsiteY3" fmla="*/ 170349 h 5571067"/>
              <a:gd name="connsiteX4" fmla="*/ 1820981 w 1970939"/>
              <a:gd name="connsiteY4" fmla="*/ 308372 h 5571067"/>
              <a:gd name="connsiteX5" fmla="*/ 1839923 w 1970939"/>
              <a:gd name="connsiteY5" fmla="*/ 445791 h 5571067"/>
              <a:gd name="connsiteX6" fmla="*/ 1857602 w 1970939"/>
              <a:gd name="connsiteY6" fmla="*/ 583814 h 5571067"/>
              <a:gd name="connsiteX7" fmla="*/ 1872756 w 1970939"/>
              <a:gd name="connsiteY7" fmla="*/ 720022 h 5571067"/>
              <a:gd name="connsiteX8" fmla="*/ 1887120 w 1970939"/>
              <a:gd name="connsiteY8" fmla="*/ 858046 h 5571067"/>
              <a:gd name="connsiteX9" fmla="*/ 1900223 w 1970939"/>
              <a:gd name="connsiteY9" fmla="*/ 995464 h 5571067"/>
              <a:gd name="connsiteX10" fmla="*/ 1911588 w 1970939"/>
              <a:gd name="connsiteY10" fmla="*/ 1130461 h 5571067"/>
              <a:gd name="connsiteX11" fmla="*/ 1922953 w 1970939"/>
              <a:gd name="connsiteY11" fmla="*/ 1267274 h 5571067"/>
              <a:gd name="connsiteX12" fmla="*/ 1932424 w 1970939"/>
              <a:gd name="connsiteY12" fmla="*/ 1402271 h 5571067"/>
              <a:gd name="connsiteX13" fmla="*/ 1939842 w 1970939"/>
              <a:gd name="connsiteY13" fmla="*/ 1537267 h 5571067"/>
              <a:gd name="connsiteX14" fmla="*/ 1947577 w 1970939"/>
              <a:gd name="connsiteY14" fmla="*/ 1671659 h 5571067"/>
              <a:gd name="connsiteX15" fmla="*/ 1954049 w 1970939"/>
              <a:gd name="connsiteY15" fmla="*/ 1804840 h 5571067"/>
              <a:gd name="connsiteX16" fmla="*/ 1958627 w 1970939"/>
              <a:gd name="connsiteY16" fmla="*/ 1936810 h 5571067"/>
              <a:gd name="connsiteX17" fmla="*/ 1962573 w 1970939"/>
              <a:gd name="connsiteY17" fmla="*/ 2068780 h 5571067"/>
              <a:gd name="connsiteX18" fmla="*/ 1966361 w 1970939"/>
              <a:gd name="connsiteY18" fmla="*/ 2199539 h 5571067"/>
              <a:gd name="connsiteX19" fmla="*/ 1968098 w 1970939"/>
              <a:gd name="connsiteY19" fmla="*/ 2328482 h 5571067"/>
              <a:gd name="connsiteX20" fmla="*/ 1969992 w 1970939"/>
              <a:gd name="connsiteY20" fmla="*/ 2457425 h 5571067"/>
              <a:gd name="connsiteX21" fmla="*/ 1970939 w 1970939"/>
              <a:gd name="connsiteY21" fmla="*/ 2584552 h 5571067"/>
              <a:gd name="connsiteX22" fmla="*/ 1969992 w 1970939"/>
              <a:gd name="connsiteY22" fmla="*/ 2710469 h 5571067"/>
              <a:gd name="connsiteX23" fmla="*/ 1969992 w 1970939"/>
              <a:gd name="connsiteY23" fmla="*/ 2835174 h 5571067"/>
              <a:gd name="connsiteX24" fmla="*/ 1968098 w 1970939"/>
              <a:gd name="connsiteY24" fmla="*/ 2958669 h 5571067"/>
              <a:gd name="connsiteX25" fmla="*/ 1965256 w 1970939"/>
              <a:gd name="connsiteY25" fmla="*/ 3079742 h 5571067"/>
              <a:gd name="connsiteX26" fmla="*/ 1962573 w 1970939"/>
              <a:gd name="connsiteY26" fmla="*/ 3199605 h 5571067"/>
              <a:gd name="connsiteX27" fmla="*/ 1959574 w 1970939"/>
              <a:gd name="connsiteY27" fmla="*/ 3317046 h 5571067"/>
              <a:gd name="connsiteX28" fmla="*/ 1954996 w 1970939"/>
              <a:gd name="connsiteY28" fmla="*/ 3433882 h 5571067"/>
              <a:gd name="connsiteX29" fmla="*/ 1950103 w 1970939"/>
              <a:gd name="connsiteY29" fmla="*/ 3548902 h 5571067"/>
              <a:gd name="connsiteX30" fmla="*/ 1945683 w 1970939"/>
              <a:gd name="connsiteY30" fmla="*/ 3661500 h 5571067"/>
              <a:gd name="connsiteX31" fmla="*/ 1933213 w 1970939"/>
              <a:gd name="connsiteY31" fmla="*/ 3881248 h 5571067"/>
              <a:gd name="connsiteX32" fmla="*/ 1919953 w 1970939"/>
              <a:gd name="connsiteY32" fmla="*/ 4091916 h 5571067"/>
              <a:gd name="connsiteX33" fmla="*/ 1906063 w 1970939"/>
              <a:gd name="connsiteY33" fmla="*/ 4294109 h 5571067"/>
              <a:gd name="connsiteX34" fmla="*/ 1890751 w 1970939"/>
              <a:gd name="connsiteY34" fmla="*/ 4485405 h 5571067"/>
              <a:gd name="connsiteX35" fmla="*/ 1874809 w 1970939"/>
              <a:gd name="connsiteY35" fmla="*/ 4668226 h 5571067"/>
              <a:gd name="connsiteX36" fmla="*/ 1857602 w 1970939"/>
              <a:gd name="connsiteY36" fmla="*/ 4837728 h 5571067"/>
              <a:gd name="connsiteX37" fmla="*/ 1840713 w 1970939"/>
              <a:gd name="connsiteY37" fmla="*/ 4996940 h 5571067"/>
              <a:gd name="connsiteX38" fmla="*/ 1823823 w 1970939"/>
              <a:gd name="connsiteY38" fmla="*/ 5143439 h 5571067"/>
              <a:gd name="connsiteX39" fmla="*/ 1807880 w 1970939"/>
              <a:gd name="connsiteY39" fmla="*/ 5277830 h 5571067"/>
              <a:gd name="connsiteX40" fmla="*/ 1792726 w 1970939"/>
              <a:gd name="connsiteY40" fmla="*/ 5397087 h 5571067"/>
              <a:gd name="connsiteX41" fmla="*/ 1778362 w 1970939"/>
              <a:gd name="connsiteY41" fmla="*/ 5504843 h 5571067"/>
              <a:gd name="connsiteX42" fmla="*/ 1769613 w 1970939"/>
              <a:gd name="connsiteY42" fmla="*/ 5571067 h 5571067"/>
              <a:gd name="connsiteX43" fmla="*/ 0 w 1970939"/>
              <a:gd name="connsiteY43" fmla="*/ 5571067 h 5571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970939" h="5571067">
                <a:moveTo>
                  <a:pt x="0" y="0"/>
                </a:moveTo>
                <a:lnTo>
                  <a:pt x="1774861" y="0"/>
                </a:lnTo>
                <a:lnTo>
                  <a:pt x="1780256" y="32931"/>
                </a:lnTo>
                <a:lnTo>
                  <a:pt x="1802197" y="170349"/>
                </a:lnTo>
                <a:lnTo>
                  <a:pt x="1820981" y="308372"/>
                </a:lnTo>
                <a:lnTo>
                  <a:pt x="1839923" y="445791"/>
                </a:lnTo>
                <a:lnTo>
                  <a:pt x="1857602" y="583814"/>
                </a:lnTo>
                <a:lnTo>
                  <a:pt x="1872756" y="720022"/>
                </a:lnTo>
                <a:lnTo>
                  <a:pt x="1887120" y="858046"/>
                </a:lnTo>
                <a:lnTo>
                  <a:pt x="1900223" y="995464"/>
                </a:lnTo>
                <a:lnTo>
                  <a:pt x="1911588" y="1130461"/>
                </a:lnTo>
                <a:lnTo>
                  <a:pt x="1922953" y="1267274"/>
                </a:lnTo>
                <a:lnTo>
                  <a:pt x="1932424" y="1402271"/>
                </a:lnTo>
                <a:lnTo>
                  <a:pt x="1939842" y="1537267"/>
                </a:lnTo>
                <a:lnTo>
                  <a:pt x="1947577" y="1671659"/>
                </a:lnTo>
                <a:lnTo>
                  <a:pt x="1954049" y="1804840"/>
                </a:lnTo>
                <a:lnTo>
                  <a:pt x="1958627" y="1936810"/>
                </a:lnTo>
                <a:lnTo>
                  <a:pt x="1962573" y="2068780"/>
                </a:lnTo>
                <a:lnTo>
                  <a:pt x="1966361" y="2199539"/>
                </a:lnTo>
                <a:lnTo>
                  <a:pt x="1968098" y="2328482"/>
                </a:lnTo>
                <a:lnTo>
                  <a:pt x="1969992" y="2457425"/>
                </a:lnTo>
                <a:lnTo>
                  <a:pt x="1970939" y="2584552"/>
                </a:lnTo>
                <a:lnTo>
                  <a:pt x="1969992" y="2710469"/>
                </a:lnTo>
                <a:lnTo>
                  <a:pt x="1969992" y="2835174"/>
                </a:lnTo>
                <a:lnTo>
                  <a:pt x="1968098" y="2958669"/>
                </a:lnTo>
                <a:lnTo>
                  <a:pt x="1965256" y="3079742"/>
                </a:lnTo>
                <a:lnTo>
                  <a:pt x="1962573" y="3199605"/>
                </a:lnTo>
                <a:lnTo>
                  <a:pt x="1959574" y="3317046"/>
                </a:lnTo>
                <a:lnTo>
                  <a:pt x="1954996" y="3433882"/>
                </a:lnTo>
                <a:lnTo>
                  <a:pt x="1950103" y="3548902"/>
                </a:lnTo>
                <a:lnTo>
                  <a:pt x="1945683" y="3661500"/>
                </a:lnTo>
                <a:lnTo>
                  <a:pt x="1933213" y="3881248"/>
                </a:lnTo>
                <a:lnTo>
                  <a:pt x="1919953" y="4091916"/>
                </a:lnTo>
                <a:lnTo>
                  <a:pt x="1906063" y="4294109"/>
                </a:lnTo>
                <a:lnTo>
                  <a:pt x="1890751" y="4485405"/>
                </a:lnTo>
                <a:lnTo>
                  <a:pt x="1874809" y="4668226"/>
                </a:lnTo>
                <a:lnTo>
                  <a:pt x="1857602" y="4837728"/>
                </a:lnTo>
                <a:lnTo>
                  <a:pt x="1840713" y="4996940"/>
                </a:lnTo>
                <a:lnTo>
                  <a:pt x="1823823" y="5143439"/>
                </a:lnTo>
                <a:lnTo>
                  <a:pt x="1807880" y="5277830"/>
                </a:lnTo>
                <a:lnTo>
                  <a:pt x="1792726" y="5397087"/>
                </a:lnTo>
                <a:lnTo>
                  <a:pt x="1778362" y="5504843"/>
                </a:lnTo>
                <a:lnTo>
                  <a:pt x="1769613" y="5571067"/>
                </a:lnTo>
                <a:lnTo>
                  <a:pt x="0" y="557106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214736A-03B2-4B91-B0AF-B21213F3B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969335" y="1702087"/>
            <a:ext cx="3209207" cy="612850"/>
          </a:xfrm>
          <a:custGeom>
            <a:avLst/>
            <a:gdLst>
              <a:gd name="connsiteX0" fmla="*/ 3195151 w 3209207"/>
              <a:gd name="connsiteY0" fmla="*/ 612847 h 612850"/>
              <a:gd name="connsiteX1" fmla="*/ 3029871 w 3209207"/>
              <a:gd name="connsiteY1" fmla="*/ 611146 h 612850"/>
              <a:gd name="connsiteX2" fmla="*/ 2949639 w 3209207"/>
              <a:gd name="connsiteY2" fmla="*/ 608906 h 612850"/>
              <a:gd name="connsiteX3" fmla="*/ 2978018 w 3209207"/>
              <a:gd name="connsiteY3" fmla="*/ 258115 h 612850"/>
              <a:gd name="connsiteX4" fmla="*/ 2944764 w 3209207"/>
              <a:gd name="connsiteY4" fmla="*/ 260801 h 612850"/>
              <a:gd name="connsiteX5" fmla="*/ 2806036 w 3209207"/>
              <a:gd name="connsiteY5" fmla="*/ 271446 h 612850"/>
              <a:gd name="connsiteX6" fmla="*/ 2666958 w 3209207"/>
              <a:gd name="connsiteY6" fmla="*/ 278917 h 612850"/>
              <a:gd name="connsiteX7" fmla="*/ 2528469 w 3209207"/>
              <a:gd name="connsiteY7" fmla="*/ 286593 h 612850"/>
              <a:gd name="connsiteX8" fmla="*/ 2389479 w 3209207"/>
              <a:gd name="connsiteY8" fmla="*/ 292970 h 612850"/>
              <a:gd name="connsiteX9" fmla="*/ 2252501 w 3209207"/>
              <a:gd name="connsiteY9" fmla="*/ 296993 h 612850"/>
              <a:gd name="connsiteX10" fmla="*/ 2113775 w 3209207"/>
              <a:gd name="connsiteY10" fmla="*/ 300086 h 612850"/>
              <a:gd name="connsiteX11" fmla="*/ 1975755 w 3209207"/>
              <a:gd name="connsiteY11" fmla="*/ 301980 h 612850"/>
              <a:gd name="connsiteX12" fmla="*/ 1840287 w 3209207"/>
              <a:gd name="connsiteY12" fmla="*/ 302348 h 612850"/>
              <a:gd name="connsiteX13" fmla="*/ 1703009 w 3209207"/>
              <a:gd name="connsiteY13" fmla="*/ 302570 h 612850"/>
              <a:gd name="connsiteX14" fmla="*/ 1567693 w 3209207"/>
              <a:gd name="connsiteY14" fmla="*/ 301063 h 612850"/>
              <a:gd name="connsiteX15" fmla="*/ 1432543 w 3209207"/>
              <a:gd name="connsiteY15" fmla="*/ 297523 h 612850"/>
              <a:gd name="connsiteX16" fmla="*/ 1297969 w 3209207"/>
              <a:gd name="connsiteY16" fmla="*/ 294345 h 612850"/>
              <a:gd name="connsiteX17" fmla="*/ 1164703 w 3209207"/>
              <a:gd name="connsiteY17" fmla="*/ 290015 h 612850"/>
              <a:gd name="connsiteX18" fmla="*/ 1032796 w 3209207"/>
              <a:gd name="connsiteY18" fmla="*/ 283907 h 612850"/>
              <a:gd name="connsiteX19" fmla="*/ 900940 w 3209207"/>
              <a:gd name="connsiteY19" fmla="*/ 277172 h 612850"/>
              <a:gd name="connsiteX20" fmla="*/ 770303 w 3209207"/>
              <a:gd name="connsiteY20" fmla="*/ 270380 h 612850"/>
              <a:gd name="connsiteX21" fmla="*/ 641641 w 3209207"/>
              <a:gd name="connsiteY21" fmla="*/ 261702 h 612850"/>
              <a:gd name="connsiteX22" fmla="*/ 512966 w 3209207"/>
              <a:gd name="connsiteY22" fmla="*/ 253180 h 612850"/>
              <a:gd name="connsiteX23" fmla="*/ 386177 w 3209207"/>
              <a:gd name="connsiteY23" fmla="*/ 243867 h 612850"/>
              <a:gd name="connsiteX24" fmla="*/ 260746 w 3209207"/>
              <a:gd name="connsiteY24" fmla="*/ 232775 h 612850"/>
              <a:gd name="connsiteX25" fmla="*/ 136447 w 3209207"/>
              <a:gd name="connsiteY25" fmla="*/ 222719 h 612850"/>
              <a:gd name="connsiteX26" fmla="*/ 13506 w 3209207"/>
              <a:gd name="connsiteY26" fmla="*/ 210885 h 612850"/>
              <a:gd name="connsiteX27" fmla="*/ 0 w 3209207"/>
              <a:gd name="connsiteY27" fmla="*/ 209475 h 612850"/>
              <a:gd name="connsiteX28" fmla="*/ 40844 w 3209207"/>
              <a:gd name="connsiteY28" fmla="*/ 212313 h 612850"/>
              <a:gd name="connsiteX29" fmla="*/ 132211 w 3209207"/>
              <a:gd name="connsiteY29" fmla="*/ 216946 h 612850"/>
              <a:gd name="connsiteX30" fmla="*/ 225585 w 3209207"/>
              <a:gd name="connsiteY30" fmla="*/ 221811 h 612850"/>
              <a:gd name="connsiteX31" fmla="*/ 320298 w 3209207"/>
              <a:gd name="connsiteY31" fmla="*/ 226444 h 612850"/>
              <a:gd name="connsiteX32" fmla="*/ 415680 w 3209207"/>
              <a:gd name="connsiteY32" fmla="*/ 229340 h 612850"/>
              <a:gd name="connsiteX33" fmla="*/ 512735 w 3209207"/>
              <a:gd name="connsiteY33" fmla="*/ 232120 h 612850"/>
              <a:gd name="connsiteX34" fmla="*/ 611464 w 3209207"/>
              <a:gd name="connsiteY34" fmla="*/ 235015 h 612850"/>
              <a:gd name="connsiteX35" fmla="*/ 711532 w 3209207"/>
              <a:gd name="connsiteY35" fmla="*/ 236985 h 612850"/>
              <a:gd name="connsiteX36" fmla="*/ 812604 w 3209207"/>
              <a:gd name="connsiteY36" fmla="*/ 236985 h 612850"/>
              <a:gd name="connsiteX37" fmla="*/ 915014 w 3209207"/>
              <a:gd name="connsiteY37" fmla="*/ 237795 h 612850"/>
              <a:gd name="connsiteX38" fmla="*/ 1018428 w 3209207"/>
              <a:gd name="connsiteY38" fmla="*/ 236985 h 612850"/>
              <a:gd name="connsiteX39" fmla="*/ 1122847 w 3209207"/>
              <a:gd name="connsiteY39" fmla="*/ 235015 h 612850"/>
              <a:gd name="connsiteX40" fmla="*/ 1227600 w 3209207"/>
              <a:gd name="connsiteY40" fmla="*/ 233162 h 612850"/>
              <a:gd name="connsiteX41" fmla="*/ 1333692 w 3209207"/>
              <a:gd name="connsiteY41" fmla="*/ 229340 h 612850"/>
              <a:gd name="connsiteX42" fmla="*/ 1441122 w 3209207"/>
              <a:gd name="connsiteY42" fmla="*/ 225634 h 612850"/>
              <a:gd name="connsiteX43" fmla="*/ 1547883 w 3209207"/>
              <a:gd name="connsiteY43" fmla="*/ 220769 h 612850"/>
              <a:gd name="connsiteX44" fmla="*/ 1655983 w 3209207"/>
              <a:gd name="connsiteY44" fmla="*/ 214282 h 612850"/>
              <a:gd name="connsiteX45" fmla="*/ 1765421 w 3209207"/>
              <a:gd name="connsiteY45" fmla="*/ 206638 h 612850"/>
              <a:gd name="connsiteX46" fmla="*/ 1874860 w 3209207"/>
              <a:gd name="connsiteY46" fmla="*/ 199108 h 612850"/>
              <a:gd name="connsiteX47" fmla="*/ 1984299 w 3209207"/>
              <a:gd name="connsiteY47" fmla="*/ 189495 h 612850"/>
              <a:gd name="connsiteX48" fmla="*/ 2095745 w 3209207"/>
              <a:gd name="connsiteY48" fmla="*/ 178144 h 612850"/>
              <a:gd name="connsiteX49" fmla="*/ 2205184 w 3209207"/>
              <a:gd name="connsiteY49" fmla="*/ 166793 h 612850"/>
              <a:gd name="connsiteX50" fmla="*/ 2316631 w 3209207"/>
              <a:gd name="connsiteY50" fmla="*/ 153472 h 612850"/>
              <a:gd name="connsiteX51" fmla="*/ 2429081 w 3209207"/>
              <a:gd name="connsiteY51" fmla="*/ 139226 h 612850"/>
              <a:gd name="connsiteX52" fmla="*/ 2539523 w 3209207"/>
              <a:gd name="connsiteY52" fmla="*/ 124052 h 612850"/>
              <a:gd name="connsiteX53" fmla="*/ 2651305 w 3209207"/>
              <a:gd name="connsiteY53" fmla="*/ 106215 h 612850"/>
              <a:gd name="connsiteX54" fmla="*/ 2763086 w 3209207"/>
              <a:gd name="connsiteY54" fmla="*/ 87219 h 612850"/>
              <a:gd name="connsiteX55" fmla="*/ 2874867 w 3209207"/>
              <a:gd name="connsiteY55" fmla="*/ 68339 h 612850"/>
              <a:gd name="connsiteX56" fmla="*/ 2986314 w 3209207"/>
              <a:gd name="connsiteY56" fmla="*/ 46331 h 612850"/>
              <a:gd name="connsiteX57" fmla="*/ 3097760 w 3209207"/>
              <a:gd name="connsiteY57" fmla="*/ 23629 h 612850"/>
              <a:gd name="connsiteX58" fmla="*/ 3209207 w 3209207"/>
              <a:gd name="connsiteY58" fmla="*/ 0 h 612850"/>
              <a:gd name="connsiteX59" fmla="*/ 3195151 w 3209207"/>
              <a:gd name="connsiteY59" fmla="*/ 612847 h 612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209207" h="612850">
                <a:moveTo>
                  <a:pt x="3195151" y="612847"/>
                </a:moveTo>
                <a:cubicBezTo>
                  <a:pt x="3144238" y="612898"/>
                  <a:pt x="3088941" y="612318"/>
                  <a:pt x="3029871" y="611146"/>
                </a:cubicBezTo>
                <a:lnTo>
                  <a:pt x="2949639" y="608906"/>
                </a:lnTo>
                <a:lnTo>
                  <a:pt x="2978018" y="258115"/>
                </a:lnTo>
                <a:lnTo>
                  <a:pt x="2944764" y="260801"/>
                </a:lnTo>
                <a:lnTo>
                  <a:pt x="2806036" y="271446"/>
                </a:lnTo>
                <a:lnTo>
                  <a:pt x="2666958" y="278917"/>
                </a:lnTo>
                <a:lnTo>
                  <a:pt x="2528469" y="286593"/>
                </a:lnTo>
                <a:lnTo>
                  <a:pt x="2389479" y="292970"/>
                </a:lnTo>
                <a:lnTo>
                  <a:pt x="2252501" y="296993"/>
                </a:lnTo>
                <a:lnTo>
                  <a:pt x="2113775" y="300086"/>
                </a:lnTo>
                <a:lnTo>
                  <a:pt x="1975755" y="301980"/>
                </a:lnTo>
                <a:lnTo>
                  <a:pt x="1840287" y="302348"/>
                </a:lnTo>
                <a:lnTo>
                  <a:pt x="1703009" y="302570"/>
                </a:lnTo>
                <a:lnTo>
                  <a:pt x="1567693" y="301063"/>
                </a:lnTo>
                <a:lnTo>
                  <a:pt x="1432543" y="297523"/>
                </a:lnTo>
                <a:lnTo>
                  <a:pt x="1297969" y="294345"/>
                </a:lnTo>
                <a:lnTo>
                  <a:pt x="1164703" y="290015"/>
                </a:lnTo>
                <a:lnTo>
                  <a:pt x="1032796" y="283907"/>
                </a:lnTo>
                <a:lnTo>
                  <a:pt x="900940" y="277172"/>
                </a:lnTo>
                <a:lnTo>
                  <a:pt x="770303" y="270380"/>
                </a:lnTo>
                <a:lnTo>
                  <a:pt x="641641" y="261702"/>
                </a:lnTo>
                <a:lnTo>
                  <a:pt x="512966" y="253180"/>
                </a:lnTo>
                <a:lnTo>
                  <a:pt x="386177" y="243867"/>
                </a:lnTo>
                <a:lnTo>
                  <a:pt x="260746" y="232775"/>
                </a:lnTo>
                <a:lnTo>
                  <a:pt x="136447" y="222719"/>
                </a:lnTo>
                <a:lnTo>
                  <a:pt x="13506" y="210885"/>
                </a:lnTo>
                <a:lnTo>
                  <a:pt x="0" y="209475"/>
                </a:lnTo>
                <a:lnTo>
                  <a:pt x="40844" y="212313"/>
                </a:lnTo>
                <a:lnTo>
                  <a:pt x="132211" y="216946"/>
                </a:lnTo>
                <a:lnTo>
                  <a:pt x="225585" y="221811"/>
                </a:lnTo>
                <a:lnTo>
                  <a:pt x="320298" y="226444"/>
                </a:lnTo>
                <a:lnTo>
                  <a:pt x="415680" y="229340"/>
                </a:lnTo>
                <a:lnTo>
                  <a:pt x="512735" y="232120"/>
                </a:lnTo>
                <a:lnTo>
                  <a:pt x="611464" y="235015"/>
                </a:lnTo>
                <a:lnTo>
                  <a:pt x="711532" y="236985"/>
                </a:lnTo>
                <a:lnTo>
                  <a:pt x="812604" y="236985"/>
                </a:lnTo>
                <a:lnTo>
                  <a:pt x="915014" y="237795"/>
                </a:lnTo>
                <a:lnTo>
                  <a:pt x="1018428" y="236985"/>
                </a:lnTo>
                <a:lnTo>
                  <a:pt x="1122847" y="235015"/>
                </a:lnTo>
                <a:lnTo>
                  <a:pt x="1227600" y="233162"/>
                </a:lnTo>
                <a:lnTo>
                  <a:pt x="1333692" y="229340"/>
                </a:lnTo>
                <a:lnTo>
                  <a:pt x="1441122" y="225634"/>
                </a:lnTo>
                <a:lnTo>
                  <a:pt x="1547883" y="220769"/>
                </a:lnTo>
                <a:lnTo>
                  <a:pt x="1655983" y="214282"/>
                </a:lnTo>
                <a:lnTo>
                  <a:pt x="1765421" y="206638"/>
                </a:lnTo>
                <a:lnTo>
                  <a:pt x="1874860" y="199108"/>
                </a:lnTo>
                <a:lnTo>
                  <a:pt x="1984299" y="189495"/>
                </a:lnTo>
                <a:lnTo>
                  <a:pt x="2095745" y="178144"/>
                </a:lnTo>
                <a:lnTo>
                  <a:pt x="2205184" y="166793"/>
                </a:lnTo>
                <a:lnTo>
                  <a:pt x="2316631" y="153472"/>
                </a:lnTo>
                <a:lnTo>
                  <a:pt x="2429081" y="139226"/>
                </a:lnTo>
                <a:lnTo>
                  <a:pt x="2539523" y="124052"/>
                </a:lnTo>
                <a:lnTo>
                  <a:pt x="2651305" y="106215"/>
                </a:lnTo>
                <a:lnTo>
                  <a:pt x="2763086" y="87219"/>
                </a:lnTo>
                <a:lnTo>
                  <a:pt x="2874867" y="68339"/>
                </a:lnTo>
                <a:lnTo>
                  <a:pt x="2986314" y="46331"/>
                </a:lnTo>
                <a:lnTo>
                  <a:pt x="3097760" y="23629"/>
                </a:lnTo>
                <a:lnTo>
                  <a:pt x="3209207" y="0"/>
                </a:lnTo>
                <a:cubicBezTo>
                  <a:pt x="3198832" y="386055"/>
                  <a:pt x="3205525" y="226792"/>
                  <a:pt x="3195151" y="61284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F80948-73B6-4E2F-D689-F95E67FFD1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275" y="643466"/>
            <a:ext cx="77108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085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77D6B-D810-2703-559D-1CF3F00A3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7 Microsoft forms and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67870-AA0F-1BBC-F7E7-E27D02864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Learned how to create surveys, quizzes, and questionnaires using Microsoft forms </a:t>
            </a:r>
          </a:p>
          <a:p>
            <a:r>
              <a:rPr lang="en-GB" dirty="0"/>
              <a:t>Learned the importance of checking AI- generated information for accuracy </a:t>
            </a:r>
          </a:p>
          <a:p>
            <a:r>
              <a:rPr lang="en-GB" dirty="0"/>
              <a:t>Learned how to use AI tools responsibly and ethically</a:t>
            </a:r>
          </a:p>
          <a:p>
            <a:r>
              <a:rPr lang="en-GB" dirty="0"/>
              <a:t>Learned how to share forms and collect responses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2BE3E6-47A1-86DF-BE83-C64B81F5F69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 found using AI difficult at first as there were many new concepts to understand but I finally got it In the end.</a:t>
            </a:r>
          </a:p>
        </p:txBody>
      </p:sp>
    </p:spTree>
    <p:extLst>
      <p:ext uri="{BB962C8B-B14F-4D97-AF65-F5344CB8AC3E}">
        <p14:creationId xmlns:p14="http://schemas.microsoft.com/office/powerpoint/2010/main" val="507186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8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70B1E9-D9D7-2701-BBA7-E5D9B4656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Thank you for watching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79BF008-047B-0C99-4CE9-211F5DE06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2" r="-1" b="26601"/>
          <a:stretch>
            <a:fillRect/>
          </a:stretch>
        </p:blipFill>
        <p:spPr>
          <a:xfrm>
            <a:off x="6774511" y="480060"/>
            <a:ext cx="4929808" cy="5897880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25D393-8319-A149-6C26-04D2DD9EB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9098" y="2418735"/>
            <a:ext cx="6072776" cy="38117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Hope you all enjoyed my presentation for this term hope to see you all next term!!</a:t>
            </a:r>
          </a:p>
        </p:txBody>
      </p:sp>
    </p:spTree>
    <p:extLst>
      <p:ext uri="{BB962C8B-B14F-4D97-AF65-F5344CB8AC3E}">
        <p14:creationId xmlns:p14="http://schemas.microsoft.com/office/powerpoint/2010/main" val="10636827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9AD2370D76854B9E7D69959ABF680D" ma:contentTypeVersion="1" ma:contentTypeDescription="Create a new document." ma:contentTypeScope="" ma:versionID="59e8614b1bd5d589abed77a62bfbb95b">
  <xsd:schema xmlns:xsd="http://www.w3.org/2001/XMLSchema" xmlns:xs="http://www.w3.org/2001/XMLSchema" xmlns:p="http://schemas.microsoft.com/office/2006/metadata/properties" xmlns:ns3="5b10e9a4-4619-4b20-8379-81cc5ad0cd89" targetNamespace="http://schemas.microsoft.com/office/2006/metadata/properties" ma:root="true" ma:fieldsID="91c30c2df8196ab9a14a10a1f6b9b884" ns3:_="">
    <xsd:import namespace="5b10e9a4-4619-4b20-8379-81cc5ad0cd89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10e9a4-4619-4b20-8379-81cc5ad0cd8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19B7E7B-002E-424D-94A1-87554D99B3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b10e9a4-4619-4b20-8379-81cc5ad0cd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1B7A53-3AF3-45D9-A909-263B9CF32F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A52DAD-2BA9-43FB-B436-B93373B34C69}">
  <ds:schemaRefs>
    <ds:schemaRef ds:uri="5b10e9a4-4619-4b20-8379-81cc5ad0cd89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402</TotalTime>
  <Words>526</Words>
  <Application>Microsoft Office PowerPoint</Application>
  <PresentationFormat>Widescreen</PresentationFormat>
  <Paragraphs>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 Boardroom</vt:lpstr>
      <vt:lpstr>Reflection on digital skills presentation </vt:lpstr>
      <vt:lpstr>JISC</vt:lpstr>
      <vt:lpstr>Week One </vt:lpstr>
      <vt:lpstr>What I have learned in week one.</vt:lpstr>
      <vt:lpstr>Week Two</vt:lpstr>
      <vt:lpstr>What I have learned about outlook in week two.</vt:lpstr>
      <vt:lpstr>Week Three- LinkedIn learning </vt:lpstr>
      <vt:lpstr>LinkedIn Learning.</vt:lpstr>
      <vt:lpstr>Week Four Microsoft word</vt:lpstr>
      <vt:lpstr>PowerPoint Presentation</vt:lpstr>
      <vt:lpstr>Week 5 – PowerPoint </vt:lpstr>
      <vt:lpstr>Week 6 Excel</vt:lpstr>
      <vt:lpstr>PowerPoint Presentation</vt:lpstr>
      <vt:lpstr>Week 7 Microsoft forms and AI</vt:lpstr>
      <vt:lpstr>Thank you for watching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Toni-Lee Waith (2535074)</dc:creator>
  <cp:lastModifiedBy>Toni-Lee Waith (2535074)</cp:lastModifiedBy>
  <cp:revision>1</cp:revision>
  <dcterms:created xsi:type="dcterms:W3CDTF">2026-06-30T10:52:25Z</dcterms:created>
  <dcterms:modified xsi:type="dcterms:W3CDTF">2026-06-30T17:34:59Z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0x010100329AD2370D76854B9E7D69959ABF680D</vt:lpwstr>
  </property>
</Properties>
</file>