
<file path=[Content_Types].xml><?xml version="1.0" encoding="utf-8"?>
<Types xmlns="http://schemas.openxmlformats.org/package/2006/content-types">
  <Default Extension="xml" ContentType="application/xml"/>
  <Default Extension="bin" ContentType="application/vnd.openxmlformats-officedocument.presentationml.printerSettings"/>
  <Default Extension="png" ContentType="image/png"/>
  <Default Extension="rels" ContentType="application/vnd.openxmlformats-package.relationships+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1" Type="http://schemas.openxmlformats.org/officeDocument/2006/relationships/officeDocument" Target="ppt/presentation.xml"/><Relationship Id="rId2" Type="http://schemas.openxmlformats.org/package/2006/relationships/metadata/core-properties" Target="docProps/core.xml"/><Relationship Id="rId3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4" r:id="rId1"/>
  </p:sldMasterIdLst>
  <p:sldIdLst>
    <p:sldId id="257" r:id="rId2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 xmlns="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54BFFF"/>
    <a:srgbClr val="8FEFFF"/>
    <a:srgbClr val="E66FFF"/>
    <a:srgbClr val="FD7EEF"/>
    <a:srgbClr val="FD9AFA"/>
    <a:srgbClr val="FC028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xmlns="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53" d="100"/>
          <a:sy n="53" d="100"/>
        </p:scale>
        <p:origin x="-128" y="-824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interSettings" Target="printerSettings/printerSettings1.bin"/><Relationship Id="rId4" Type="http://schemas.openxmlformats.org/officeDocument/2006/relationships/presProps" Target="presProps.xml"/><Relationship Id="rId5" Type="http://schemas.openxmlformats.org/officeDocument/2006/relationships/viewProps" Target="viewProps.xml"/><Relationship Id="rId6" Type="http://schemas.openxmlformats.org/officeDocument/2006/relationships/theme" Target="theme/theme1.xml"/><Relationship Id="rId7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4212" y="685799"/>
            <a:ext cx="8001000" cy="2971801"/>
          </a:xfrm>
        </p:spPr>
        <p:txBody>
          <a:bodyPr anchor="b">
            <a:normAutofit/>
          </a:bodyPr>
          <a:lstStyle>
            <a:lvl1pPr algn="l">
              <a:defRPr sz="4800">
                <a:effectLst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4212" y="3843867"/>
            <a:ext cx="6400800" cy="1947333"/>
          </a:xfrm>
        </p:spPr>
        <p:txBody>
          <a:bodyPr anchor="t">
            <a:normAutofit/>
          </a:bodyPr>
          <a:lstStyle>
            <a:lvl1pPr marL="0" indent="0" algn="l">
              <a:buNone/>
              <a:defRPr sz="21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0C0817-A112-4847-8014-A94B7D2A4EA3}" type="datetime1">
              <a:rPr lang="en-US" smtClean="0"/>
              <a:t>20/09/19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16" name="Straight Connector 15"/>
          <p:cNvCxnSpPr/>
          <p:nvPr/>
        </p:nvCxnSpPr>
        <p:spPr>
          <a:xfrm flipH="1">
            <a:off x="8228012" y="8467"/>
            <a:ext cx="3810000" cy="381000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7" name="Straight Connector 16"/>
          <p:cNvCxnSpPr/>
          <p:nvPr/>
        </p:nvCxnSpPr>
        <p:spPr>
          <a:xfrm flipH="1">
            <a:off x="6108170" y="91545"/>
            <a:ext cx="6080655" cy="6080655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9" name="Straight Connector 18"/>
          <p:cNvCxnSpPr/>
          <p:nvPr/>
        </p:nvCxnSpPr>
        <p:spPr>
          <a:xfrm flipH="1">
            <a:off x="7235825" y="228600"/>
            <a:ext cx="4953000" cy="495300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1" name="Straight Connector 20"/>
          <p:cNvCxnSpPr/>
          <p:nvPr/>
        </p:nvCxnSpPr>
        <p:spPr>
          <a:xfrm flipH="1">
            <a:off x="7335837" y="32278"/>
            <a:ext cx="4852989" cy="4852989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3" name="Straight Connector 22"/>
          <p:cNvCxnSpPr/>
          <p:nvPr/>
        </p:nvCxnSpPr>
        <p:spPr>
          <a:xfrm flipH="1">
            <a:off x="7845426" y="609601"/>
            <a:ext cx="4343399" cy="4343399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17037726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20/09/19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2940893"/>
      </p:ext>
    </p:extLst>
  </p:cSld>
  <p:clrMapOvr>
    <a:masterClrMapping/>
  </p:clrMapOvr>
  <p:hf sldNum="0" hdr="0" ftr="0" dt="0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1" y="2006600"/>
            <a:ext cx="8534401" cy="2281600"/>
          </a:xfrm>
        </p:spPr>
        <p:txBody>
          <a:bodyPr anchor="b">
            <a:normAutofit/>
          </a:bodyPr>
          <a:lstStyle>
            <a:lvl1pPr algn="l">
              <a:defRPr sz="3600" b="0" cap="all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3" y="4495800"/>
            <a:ext cx="8534400" cy="14986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20/09/19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00133998"/>
      </p:ext>
    </p:extLst>
  </p:cSld>
  <p:clrMapOvr>
    <a:masterClrMapping/>
  </p:clrMapOvr>
  <p:hf sldNum="0" hdr="0" ftr="0" dt="0"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4211" y="685800"/>
            <a:ext cx="4937655" cy="361526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808133" y="685801"/>
            <a:ext cx="4934479" cy="3615266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20/09/19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40912327"/>
      </p:ext>
    </p:extLst>
  </p:cSld>
  <p:clrMapOvr>
    <a:masterClrMapping/>
  </p:clrMapOvr>
  <p:hf sldNum="0" hdr="0" ftr="0" dt="0"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72080" y="685800"/>
            <a:ext cx="4649787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4211" y="1270529"/>
            <a:ext cx="4937655" cy="3030538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079066" y="685800"/>
            <a:ext cx="4665134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806545" y="1262062"/>
            <a:ext cx="4929188" cy="3030538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20/09/19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34682936"/>
      </p:ext>
    </p:extLst>
  </p:cSld>
  <p:clrMapOvr>
    <a:masterClrMapping/>
  </p:clrMapOvr>
  <p:hf sldNum="0" hdr="0" ftr="0" dt="0"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20/09/19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77013525"/>
      </p:ext>
    </p:extLst>
  </p:cSld>
  <p:clrMapOvr>
    <a:masterClrMapping/>
  </p:clrMapOvr>
  <p:hf sldNum="0" hdr="0" ftr="0" dt="0"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20/09/19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01115321"/>
      </p:ext>
    </p:extLst>
  </p:cSld>
  <p:clrMapOvr>
    <a:masterClrMapping/>
  </p:clrMapOvr>
  <p:hf sldNum="0" hdr="0" ftr="0" dt="0"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085012" y="685800"/>
            <a:ext cx="3657600" cy="1371600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4212" y="685800"/>
            <a:ext cx="5943601" cy="5308600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085012" y="2209799"/>
            <a:ext cx="3657600" cy="2091267"/>
          </a:xfrm>
        </p:spPr>
        <p:txBody>
          <a:bodyPr anchor="t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20/09/19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23120324"/>
      </p:ext>
    </p:extLst>
  </p:cSld>
  <p:clrMapOvr>
    <a:masterClrMapping/>
  </p:clrMapOvr>
  <p:hf sldNum="0" hdr="0" ftr="0" dt="0"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22812" y="1447800"/>
            <a:ext cx="6019800" cy="1143000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4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989012" y="914400"/>
            <a:ext cx="3280974" cy="4572000"/>
          </a:xfrm>
          <a:prstGeom prst="snip2DiagRect">
            <a:avLst>
              <a:gd name="adj1" fmla="val 10815"/>
              <a:gd name="adj2" fmla="val 0"/>
            </a:avLst>
          </a:prstGeom>
          <a:ln w="15875">
            <a:solidFill>
              <a:schemeClr val="tx1">
                <a:alpha val="40000"/>
              </a:schemeClr>
            </a:soli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22812" y="2777066"/>
            <a:ext cx="6021388" cy="2048933"/>
          </a:xfrm>
        </p:spPr>
        <p:txBody>
          <a:bodyPr anchor="t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20/09/19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19834268"/>
      </p:ext>
    </p:extLst>
  </p:cSld>
  <p:clrMapOvr>
    <a:masterClrMapping/>
  </p:clrMapOvr>
  <p:hf sldNum="0" hdr="0" ftr="0" dt="0"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7" name="Picture Placeholder 2"/>
          <p:cNvSpPr>
            <a:spLocks noGrp="1" noChangeAspect="1"/>
          </p:cNvSpPr>
          <p:nvPr>
            <p:ph type="pic" idx="13"/>
          </p:nvPr>
        </p:nvSpPr>
        <p:spPr>
          <a:xfrm>
            <a:off x="685800" y="533400"/>
            <a:ext cx="10818812" cy="3124200"/>
          </a:xfrm>
          <a:prstGeom prst="snip2DiagRect">
            <a:avLst>
              <a:gd name="adj1" fmla="val 10815"/>
              <a:gd name="adj2" fmla="val 0"/>
            </a:avLst>
          </a:prstGeom>
          <a:ln w="15875">
            <a:solidFill>
              <a:schemeClr val="tx1">
                <a:alpha val="40000"/>
              </a:schemeClr>
            </a:soli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16" name="Text Placeholder 9"/>
          <p:cNvSpPr>
            <a:spLocks noGrp="1"/>
          </p:cNvSpPr>
          <p:nvPr>
            <p:ph type="body" sz="quarter" idx="14"/>
          </p:nvPr>
        </p:nvSpPr>
        <p:spPr>
          <a:xfrm>
            <a:off x="914402" y="3843867"/>
            <a:ext cx="8304210" cy="457200"/>
          </a:xfrm>
        </p:spPr>
        <p:txBody>
          <a:bodyPr anchor="t">
            <a:normAutofit/>
          </a:bodyPr>
          <a:lstStyle>
            <a:lvl1pPr marL="0" indent="0">
              <a:buFontTx/>
              <a:buNone/>
              <a:defRPr sz="1600"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20/09/19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62893132"/>
      </p:ext>
    </p:extLst>
  </p:cSld>
  <p:clrMapOvr>
    <a:masterClrMapping/>
  </p:clrMapOvr>
  <p:hf sldNum="0" hdr="0" ftr="0" dt="0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3" y="685800"/>
            <a:ext cx="10058400" cy="2743200"/>
          </a:xfrm>
        </p:spPr>
        <p:txBody>
          <a:bodyPr anchor="ctr">
            <a:normAutofit/>
          </a:bodyPr>
          <a:lstStyle>
            <a:lvl1pPr algn="l">
              <a:defRPr sz="3200" b="0" cap="all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2" y="4114800"/>
            <a:ext cx="8535988" cy="1879600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20/09/19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7945930"/>
      </p:ext>
    </p:extLst>
  </p:cSld>
  <p:clrMapOvr>
    <a:masterClrMapping/>
  </p:clrMapOvr>
  <p:hf sldNum="0" hdr="0" ftr="0" dt="0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1" y="685800"/>
            <a:ext cx="9144001" cy="2743200"/>
          </a:xfrm>
        </p:spPr>
        <p:txBody>
          <a:bodyPr anchor="ctr">
            <a:normAutofit/>
          </a:bodyPr>
          <a:lstStyle>
            <a:lvl1pPr algn="l">
              <a:defRPr sz="3200" b="0" cap="all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446212" y="3429000"/>
            <a:ext cx="8534400" cy="381000"/>
          </a:xfrm>
        </p:spPr>
        <p:txBody>
          <a:bodyPr anchor="ctr"/>
          <a:lstStyle>
            <a:lvl1pPr marL="0" indent="0">
              <a:buFontTx/>
              <a:buNone/>
              <a:defRPr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3" y="4301067"/>
            <a:ext cx="8534400" cy="1684865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20/09/19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  <p:sp>
        <p:nvSpPr>
          <p:cNvPr id="14" name="TextBox 13"/>
          <p:cNvSpPr txBox="1"/>
          <p:nvPr/>
        </p:nvSpPr>
        <p:spPr>
          <a:xfrm>
            <a:off x="531812" y="812222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285412" y="276860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980313133"/>
      </p:ext>
    </p:extLst>
  </p:cSld>
  <p:clrMapOvr>
    <a:masterClrMapping/>
  </p:clrMapOvr>
  <p:hf sldNum="0" hdr="0" ftr="0" dt="0"/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2" y="3429000"/>
            <a:ext cx="8534400" cy="1697400"/>
          </a:xfrm>
        </p:spPr>
        <p:txBody>
          <a:bodyPr anchor="b">
            <a:normAutofit/>
          </a:bodyPr>
          <a:lstStyle>
            <a:lvl1pPr algn="l">
              <a:defRPr sz="3200" b="0" cap="all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1" y="5132981"/>
            <a:ext cx="8535990" cy="8604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20/09/19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08370099"/>
      </p:ext>
    </p:extLst>
  </p:cSld>
  <p:clrMapOvr>
    <a:masterClrMapping/>
  </p:clrMapOvr>
  <p:hf sldNum="0" hdr="0" ftr="0" dt="0"/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3" y="685800"/>
            <a:ext cx="9144000" cy="2743200"/>
          </a:xfrm>
        </p:spPr>
        <p:txBody>
          <a:bodyPr anchor="ctr">
            <a:normAutofit/>
          </a:bodyPr>
          <a:lstStyle>
            <a:lvl1pPr algn="l">
              <a:defRPr sz="3200" b="0" cap="all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84212" y="3928534"/>
            <a:ext cx="8534401" cy="1049866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400" b="0" cap="all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1" y="4978400"/>
            <a:ext cx="8534401" cy="10160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20/09/19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  <p:sp>
        <p:nvSpPr>
          <p:cNvPr id="11" name="TextBox 10"/>
          <p:cNvSpPr txBox="1"/>
          <p:nvPr/>
        </p:nvSpPr>
        <p:spPr>
          <a:xfrm>
            <a:off x="531812" y="812222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10285412" y="276860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479702524"/>
      </p:ext>
    </p:extLst>
  </p:cSld>
  <p:clrMapOvr>
    <a:masterClrMapping/>
  </p:clrMapOvr>
  <p:hf sldNum="0" hdr="0" ftr="0" dt="0"/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3" y="685800"/>
            <a:ext cx="10058400" cy="2743200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84212" y="3928534"/>
            <a:ext cx="8534400" cy="8382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400" b="0" cap="all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1" y="4766732"/>
            <a:ext cx="8534401" cy="1227667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20/09/19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8575609"/>
      </p:ext>
    </p:extLst>
  </p:cSld>
  <p:clrMapOvr>
    <a:masterClrMapping/>
  </p:clrMapOvr>
  <p:hf sldNum="0" hdr="0" ftr="0" dt="0"/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20/09/19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24400753"/>
      </p:ext>
    </p:extLst>
  </p:cSld>
  <p:clrMapOvr>
    <a:masterClrMapping/>
  </p:clrMapOvr>
  <p:hf sldNum="0" hdr="0" ftr="0" dt="0"/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685212" y="685800"/>
            <a:ext cx="2057400" cy="45720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5800" y="685800"/>
            <a:ext cx="7823200" cy="5308600"/>
          </a:xfrm>
        </p:spPr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20/09/19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7363179"/>
      </p:ext>
    </p:extLst>
  </p:cSld>
  <p:clrMapOvr>
    <a:masterClrMapping/>
  </p:clrMapOvr>
  <p:hf sldNum="0" hdr="0" ftr="0" dt="0"/>
</p:sldLayout>
</file>

<file path=ppt/slideMasters/_rels/slideMaster1.xml.rels><?xml version="1.0" encoding="UTF-8" standalone="yes"?>
<Relationships xmlns="http://schemas.openxmlformats.org/package/2006/relationships"><Relationship Id="rId11" Type="http://schemas.openxmlformats.org/officeDocument/2006/relationships/slideLayout" Target="../slideLayouts/slideLayout11.xml"/><Relationship Id="rId12" Type="http://schemas.openxmlformats.org/officeDocument/2006/relationships/slideLayout" Target="../slideLayouts/slideLayout12.xml"/><Relationship Id="rId13" Type="http://schemas.openxmlformats.org/officeDocument/2006/relationships/slideLayout" Target="../slideLayouts/slideLayout13.xml"/><Relationship Id="rId14" Type="http://schemas.openxmlformats.org/officeDocument/2006/relationships/slideLayout" Target="../slideLayouts/slideLayout14.xml"/><Relationship Id="rId15" Type="http://schemas.openxmlformats.org/officeDocument/2006/relationships/slideLayout" Target="../slideLayouts/slideLayout15.xml"/><Relationship Id="rId16" Type="http://schemas.openxmlformats.org/officeDocument/2006/relationships/slideLayout" Target="../slideLayouts/slideLayout16.xml"/><Relationship Id="rId17" Type="http://schemas.openxmlformats.org/officeDocument/2006/relationships/slideLayout" Target="../slideLayouts/slideLayout17.xml"/><Relationship Id="rId18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Relationship Id="rId9" Type="http://schemas.openxmlformats.org/officeDocument/2006/relationships/slideLayout" Target="../slideLayouts/slideLayout9.xml"/><Relationship Id="rId10" Type="http://schemas.openxmlformats.org/officeDocument/2006/relationships/slideLayout" Target="../slideLayouts/slideLayout1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9206969" y="2963333"/>
            <a:ext cx="2981858" cy="3208867"/>
            <a:chOff x="9206969" y="2963333"/>
            <a:chExt cx="2981858" cy="3208867"/>
          </a:xfrm>
        </p:grpSpPr>
        <p:cxnSp>
          <p:nvCxnSpPr>
            <p:cNvPr id="8" name="Straight Connector 7"/>
            <p:cNvCxnSpPr/>
            <p:nvPr/>
          </p:nvCxnSpPr>
          <p:spPr>
            <a:xfrm flipH="1">
              <a:off x="11276012" y="2963333"/>
              <a:ext cx="912814" cy="912812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/>
            <p:cNvCxnSpPr/>
            <p:nvPr/>
          </p:nvCxnSpPr>
          <p:spPr>
            <a:xfrm flipH="1">
              <a:off x="9206969" y="3190344"/>
              <a:ext cx="2981857" cy="2981856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9"/>
            <p:cNvCxnSpPr/>
            <p:nvPr/>
          </p:nvCxnSpPr>
          <p:spPr>
            <a:xfrm flipH="1">
              <a:off x="10292292" y="3285067"/>
              <a:ext cx="1896534" cy="1896533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/>
            <p:cNvCxnSpPr/>
            <p:nvPr/>
          </p:nvCxnSpPr>
          <p:spPr>
            <a:xfrm flipH="1">
              <a:off x="10443103" y="3131080"/>
              <a:ext cx="1745722" cy="1745720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1"/>
            <p:cNvCxnSpPr/>
            <p:nvPr/>
          </p:nvCxnSpPr>
          <p:spPr>
            <a:xfrm flipH="1">
              <a:off x="10918826" y="3683001"/>
              <a:ext cx="1270001" cy="1269999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84212" y="4487332"/>
            <a:ext cx="8534400" cy="1507067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2" y="685800"/>
            <a:ext cx="8534400" cy="361526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9904412" y="6172200"/>
            <a:ext cx="1600200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>
              <a:defRPr sz="1000" b="0" i="0">
                <a:solidFill>
                  <a:schemeClr val="bg2">
                    <a:lumMod val="50000"/>
                  </a:schemeClr>
                </a:solidFill>
                <a:effectLst/>
                <a:latin typeface="+mn-lt"/>
              </a:defRPr>
            </a:lvl1pPr>
          </a:lstStyle>
          <a:p>
            <a:fld id="{F6FA2B21-3FCD-4721-B95C-427943F61125}" type="datetime1">
              <a:rPr lang="en-US" smtClean="0"/>
              <a:t>20/09/19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4212" y="6172200"/>
            <a:ext cx="7543800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000" b="0" i="0">
                <a:solidFill>
                  <a:schemeClr val="bg2">
                    <a:lumMod val="50000"/>
                  </a:schemeClr>
                </a:solidFill>
                <a:effectLst/>
                <a:latin typeface="+mn-lt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363200" y="5578475"/>
            <a:ext cx="1142245" cy="6699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3200" b="0" i="0">
                <a:solidFill>
                  <a:schemeClr val="bg2">
                    <a:lumMod val="50000"/>
                  </a:schemeClr>
                </a:solidFill>
                <a:effectLst/>
                <a:latin typeface="+mn-lt"/>
              </a:defRPr>
            </a:lvl1pPr>
          </a:lstStyle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90126788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75" r:id="rId1"/>
    <p:sldLayoutId id="2147483676" r:id="rId2"/>
    <p:sldLayoutId id="2147483677" r:id="rId3"/>
    <p:sldLayoutId id="2147483678" r:id="rId4"/>
    <p:sldLayoutId id="2147483679" r:id="rId5"/>
    <p:sldLayoutId id="2147483680" r:id="rId6"/>
    <p:sldLayoutId id="2147483681" r:id="rId7"/>
    <p:sldLayoutId id="2147483682" r:id="rId8"/>
    <p:sldLayoutId id="2147483683" r:id="rId9"/>
    <p:sldLayoutId id="2147483684" r:id="rId10"/>
    <p:sldLayoutId id="2147483685" r:id="rId11"/>
    <p:sldLayoutId id="2147483686" r:id="rId12"/>
    <p:sldLayoutId id="2147483687" r:id="rId13"/>
    <p:sldLayoutId id="2147483688" r:id="rId14"/>
    <p:sldLayoutId id="2147483689" r:id="rId15"/>
    <p:sldLayoutId id="2147483690" r:id="rId16"/>
    <p:sldLayoutId id="2147483691" r:id="rId17"/>
  </p:sldLayoutIdLst>
  <p:hf sldNum="0" hdr="0" ftr="0" dt="0"/>
  <p:txStyles>
    <p:titleStyle>
      <a:lvl1pPr algn="l" defTabSz="457200" rtl="0" eaLnBrk="1" latinLnBrk="0" hangingPunct="1">
        <a:spcBef>
          <a:spcPct val="0"/>
        </a:spcBef>
        <a:buNone/>
        <a:defRPr sz="3600" kern="1200" cap="all">
          <a:ln w="3175" cmpd="sng">
            <a:noFill/>
          </a:ln>
          <a:solidFill>
            <a:schemeClr val="tx1"/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20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8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6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4" Type="http://schemas.openxmlformats.org/officeDocument/2006/relationships/image" Target="../media/image3.png"/><Relationship Id="rId5" Type="http://schemas.openxmlformats.org/officeDocument/2006/relationships/image" Target="../media/image4.png"/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1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rgbClr val="E66FFF">
            <a:alpha val="29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Alternate Process 4"/>
          <p:cNvSpPr/>
          <p:nvPr/>
        </p:nvSpPr>
        <p:spPr>
          <a:xfrm>
            <a:off x="4050631" y="0"/>
            <a:ext cx="4277895" cy="3582737"/>
          </a:xfrm>
          <a:prstGeom prst="flowChartAlternateProcess">
            <a:avLst/>
          </a:prstGeom>
          <a:solidFill>
            <a:schemeClr val="accent2">
              <a:lumMod val="10000"/>
              <a:lumOff val="90000"/>
            </a:schemeClr>
          </a:solidFill>
          <a:ln>
            <a:solidFill>
              <a:schemeClr val="bg1">
                <a:alpha val="60000"/>
              </a:schemeClr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Alternate Process 5"/>
          <p:cNvSpPr/>
          <p:nvPr/>
        </p:nvSpPr>
        <p:spPr>
          <a:xfrm>
            <a:off x="0" y="401053"/>
            <a:ext cx="3863474" cy="3187030"/>
          </a:xfrm>
          <a:prstGeom prst="flowChartAlternateProcess">
            <a:avLst/>
          </a:prstGeom>
          <a:solidFill>
            <a:schemeClr val="accent2">
              <a:lumMod val="10000"/>
              <a:lumOff val="90000"/>
            </a:schemeClr>
          </a:solidFill>
          <a:ln>
            <a:solidFill>
              <a:schemeClr val="bg1">
                <a:alpha val="60000"/>
              </a:schemeClr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Alternate Process 6"/>
          <p:cNvSpPr/>
          <p:nvPr/>
        </p:nvSpPr>
        <p:spPr>
          <a:xfrm>
            <a:off x="0" y="3737811"/>
            <a:ext cx="3537285" cy="3120189"/>
          </a:xfrm>
          <a:prstGeom prst="flowChartAlternateProcess">
            <a:avLst/>
          </a:prstGeom>
          <a:solidFill>
            <a:schemeClr val="accent2">
              <a:lumMod val="10000"/>
              <a:lumOff val="90000"/>
            </a:schemeClr>
          </a:solidFill>
          <a:ln>
            <a:solidFill>
              <a:schemeClr val="bg1">
                <a:alpha val="60000"/>
              </a:schemeClr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Alternate Process 7"/>
          <p:cNvSpPr/>
          <p:nvPr/>
        </p:nvSpPr>
        <p:spPr>
          <a:xfrm>
            <a:off x="4109454" y="3697705"/>
            <a:ext cx="3630864" cy="3160295"/>
          </a:xfrm>
          <a:prstGeom prst="flowChartAlternateProcess">
            <a:avLst/>
          </a:prstGeom>
          <a:solidFill>
            <a:schemeClr val="accent2">
              <a:lumMod val="10000"/>
              <a:lumOff val="90000"/>
            </a:schemeClr>
          </a:solidFill>
          <a:ln>
            <a:solidFill>
              <a:schemeClr val="bg1">
                <a:alpha val="60000"/>
              </a:schemeClr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Alternate Process 8"/>
          <p:cNvSpPr/>
          <p:nvPr/>
        </p:nvSpPr>
        <p:spPr>
          <a:xfrm>
            <a:off x="9010316" y="3823368"/>
            <a:ext cx="3181683" cy="3034632"/>
          </a:xfrm>
          <a:prstGeom prst="flowChartAlternateProcess">
            <a:avLst/>
          </a:prstGeom>
          <a:solidFill>
            <a:schemeClr val="accent2">
              <a:lumMod val="10000"/>
              <a:lumOff val="90000"/>
            </a:schemeClr>
          </a:solidFill>
          <a:ln>
            <a:solidFill>
              <a:schemeClr val="bg1">
                <a:alpha val="60000"/>
              </a:schemeClr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Alternate Process 9"/>
          <p:cNvSpPr/>
          <p:nvPr/>
        </p:nvSpPr>
        <p:spPr>
          <a:xfrm>
            <a:off x="8595895" y="334210"/>
            <a:ext cx="3596105" cy="3195054"/>
          </a:xfrm>
          <a:prstGeom prst="flowChartAlternateProcess">
            <a:avLst/>
          </a:prstGeom>
          <a:solidFill>
            <a:schemeClr val="accent2">
              <a:lumMod val="10000"/>
              <a:lumOff val="90000"/>
            </a:schemeClr>
          </a:solidFill>
          <a:ln>
            <a:solidFill>
              <a:schemeClr val="bg1">
                <a:alpha val="60000"/>
              </a:schemeClr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TextBox 10"/>
          <p:cNvSpPr txBox="1"/>
          <p:nvPr/>
        </p:nvSpPr>
        <p:spPr>
          <a:xfrm>
            <a:off x="4344737" y="93579"/>
            <a:ext cx="3890209" cy="240065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b="1" dirty="0" smtClean="0">
                <a:solidFill>
                  <a:srgbClr val="54BFFF"/>
                </a:solidFill>
              </a:rPr>
              <a:t>About me</a:t>
            </a:r>
          </a:p>
          <a:p>
            <a:pPr marL="285750" indent="-285750">
              <a:buFont typeface="Arial"/>
              <a:buChar char="•"/>
            </a:pPr>
            <a:endParaRPr lang="en-US" sz="1200" dirty="0" smtClean="0">
              <a:solidFill>
                <a:srgbClr val="000000"/>
              </a:solidFill>
            </a:endParaRPr>
          </a:p>
          <a:p>
            <a:pPr marL="285750" indent="-285750">
              <a:buFont typeface="Arial"/>
              <a:buChar char="•"/>
            </a:pPr>
            <a:r>
              <a:rPr lang="en-US" sz="1200" dirty="0" smtClean="0">
                <a:solidFill>
                  <a:srgbClr val="000000"/>
                </a:solidFill>
              </a:rPr>
              <a:t>Used to be a full time road and track cyclist</a:t>
            </a:r>
          </a:p>
          <a:p>
            <a:pPr marL="285750" indent="-285750">
              <a:buFont typeface="Arial"/>
              <a:buChar char="•"/>
            </a:pPr>
            <a:r>
              <a:rPr lang="en-US" sz="1200" dirty="0" smtClean="0">
                <a:solidFill>
                  <a:srgbClr val="000000"/>
                </a:solidFill>
              </a:rPr>
              <a:t>National champion and national medalist</a:t>
            </a:r>
          </a:p>
          <a:p>
            <a:pPr marL="285750" indent="-285750">
              <a:buFont typeface="Arial"/>
              <a:buChar char="•"/>
            </a:pPr>
            <a:r>
              <a:rPr lang="en-US" sz="1200" dirty="0" smtClean="0">
                <a:solidFill>
                  <a:srgbClr val="000000"/>
                </a:solidFill>
              </a:rPr>
              <a:t>Ridden for Wales and GB</a:t>
            </a:r>
          </a:p>
          <a:p>
            <a:pPr marL="285750" indent="-285750">
              <a:buFont typeface="Arial"/>
              <a:buChar char="•"/>
            </a:pPr>
            <a:r>
              <a:rPr lang="en-US" sz="1200" dirty="0" smtClean="0">
                <a:solidFill>
                  <a:srgbClr val="000000"/>
                </a:solidFill>
              </a:rPr>
              <a:t>Family is the most important thing to me</a:t>
            </a:r>
          </a:p>
          <a:p>
            <a:pPr marL="285750" indent="-285750">
              <a:buFont typeface="Arial"/>
              <a:buChar char="•"/>
            </a:pPr>
            <a:r>
              <a:rPr lang="en-US" sz="1200" dirty="0" smtClean="0">
                <a:solidFill>
                  <a:srgbClr val="000000"/>
                </a:solidFill>
              </a:rPr>
              <a:t>Recently married and bought a house in the same year (stressful!)</a:t>
            </a:r>
          </a:p>
          <a:p>
            <a:pPr marL="285750" indent="-285750">
              <a:buFont typeface="Arial"/>
              <a:buChar char="•"/>
            </a:pPr>
            <a:r>
              <a:rPr lang="en-US" sz="1200" dirty="0" smtClean="0">
                <a:solidFill>
                  <a:srgbClr val="000000"/>
                </a:solidFill>
              </a:rPr>
              <a:t>Two dogs : one was a rescue, one from puppy</a:t>
            </a:r>
          </a:p>
          <a:p>
            <a:pPr marL="285750" indent="-285750">
              <a:buFont typeface="Arial"/>
              <a:buChar char="•"/>
            </a:pPr>
            <a:r>
              <a:rPr lang="en-US" sz="1200" dirty="0" smtClean="0">
                <a:solidFill>
                  <a:srgbClr val="000000"/>
                </a:solidFill>
              </a:rPr>
              <a:t>Love being outside; walking, camping, travelling. </a:t>
            </a:r>
          </a:p>
          <a:p>
            <a:pPr marL="285750" indent="-285750">
              <a:buFont typeface="Arial"/>
              <a:buChar char="•"/>
            </a:pPr>
            <a:endParaRPr lang="en-US" sz="1200" dirty="0">
              <a:solidFill>
                <a:srgbClr val="000000"/>
              </a:solidFill>
            </a:endParaRPr>
          </a:p>
        </p:txBody>
      </p:sp>
      <p:sp>
        <p:nvSpPr>
          <p:cNvPr id="12" name="TextBox 11"/>
          <p:cNvSpPr txBox="1"/>
          <p:nvPr/>
        </p:nvSpPr>
        <p:spPr>
          <a:xfrm>
            <a:off x="245979" y="606927"/>
            <a:ext cx="3328737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b="1" dirty="0" smtClean="0">
                <a:solidFill>
                  <a:srgbClr val="54BFFF"/>
                </a:solidFill>
              </a:rPr>
              <a:t>The kind of teacher I aspire to be</a:t>
            </a:r>
          </a:p>
          <a:p>
            <a:pPr marL="171450" indent="-171450">
              <a:buFont typeface="Arial"/>
              <a:buChar char="•"/>
            </a:pPr>
            <a:endParaRPr lang="en-US" sz="1200" dirty="0" smtClean="0">
              <a:solidFill>
                <a:srgbClr val="000000"/>
              </a:solidFill>
            </a:endParaRPr>
          </a:p>
          <a:p>
            <a:pPr marL="171450" indent="-171450">
              <a:buFont typeface="Arial"/>
              <a:buChar char="•"/>
            </a:pPr>
            <a:r>
              <a:rPr lang="en-US" sz="1200" dirty="0" smtClean="0">
                <a:solidFill>
                  <a:srgbClr val="000000"/>
                </a:solidFill>
              </a:rPr>
              <a:t>Ensuring learning is fun</a:t>
            </a:r>
          </a:p>
          <a:p>
            <a:pPr marL="171450" indent="-171450">
              <a:buFont typeface="Arial"/>
              <a:buChar char="•"/>
            </a:pPr>
            <a:r>
              <a:rPr lang="en-US" sz="1200" dirty="0" smtClean="0">
                <a:solidFill>
                  <a:srgbClr val="000000"/>
                </a:solidFill>
              </a:rPr>
              <a:t>Learning using a variety of different themes to keep it engaging</a:t>
            </a:r>
          </a:p>
          <a:p>
            <a:pPr marL="171450" indent="-171450">
              <a:buFont typeface="Arial"/>
              <a:buChar char="•"/>
            </a:pPr>
            <a:r>
              <a:rPr lang="en-US" sz="1200" dirty="0" smtClean="0">
                <a:solidFill>
                  <a:srgbClr val="000000"/>
                </a:solidFill>
              </a:rPr>
              <a:t>Tackle the issues children face with </a:t>
            </a:r>
            <a:r>
              <a:rPr lang="en-US" sz="1200" dirty="0">
                <a:solidFill>
                  <a:srgbClr val="000000"/>
                </a:solidFill>
              </a:rPr>
              <a:t>M</a:t>
            </a:r>
            <a:r>
              <a:rPr lang="en-US" sz="1200" dirty="0" smtClean="0">
                <a:solidFill>
                  <a:srgbClr val="000000"/>
                </a:solidFill>
              </a:rPr>
              <a:t>aths and physical activity</a:t>
            </a:r>
          </a:p>
          <a:p>
            <a:pPr marL="171450" indent="-171450">
              <a:buFont typeface="Arial"/>
              <a:buChar char="•"/>
            </a:pPr>
            <a:r>
              <a:rPr lang="en-US" sz="1200" dirty="0" smtClean="0">
                <a:solidFill>
                  <a:srgbClr val="000000"/>
                </a:solidFill>
              </a:rPr>
              <a:t>A continual learner</a:t>
            </a:r>
          </a:p>
          <a:p>
            <a:pPr marL="171450" indent="-171450">
              <a:buFont typeface="Arial"/>
              <a:buChar char="•"/>
            </a:pPr>
            <a:r>
              <a:rPr lang="en-US" sz="1200" dirty="0" smtClean="0">
                <a:solidFill>
                  <a:srgbClr val="000000"/>
                </a:solidFill>
              </a:rPr>
              <a:t>Help produce ambitious, capable and resilient learners</a:t>
            </a:r>
          </a:p>
          <a:p>
            <a:pPr marL="171450" indent="-171450">
              <a:buFont typeface="Arial"/>
              <a:buChar char="•"/>
            </a:pPr>
            <a:r>
              <a:rPr lang="en-US" sz="1200" dirty="0" smtClean="0">
                <a:solidFill>
                  <a:srgbClr val="000000"/>
                </a:solidFill>
              </a:rPr>
              <a:t>Help nurture healthy, confident and informed citizens ready to contribute to Wales and the world.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8930105" y="593558"/>
            <a:ext cx="3007895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b="1" dirty="0" smtClean="0">
                <a:solidFill>
                  <a:srgbClr val="54BFFF"/>
                </a:solidFill>
              </a:rPr>
              <a:t>Previous teaching experiences</a:t>
            </a:r>
          </a:p>
          <a:p>
            <a:pPr marL="171450" indent="-171450">
              <a:buFont typeface="Arial"/>
              <a:buChar char="•"/>
            </a:pPr>
            <a:endParaRPr lang="en-US" sz="1200" dirty="0" smtClean="0">
              <a:solidFill>
                <a:srgbClr val="000000"/>
              </a:solidFill>
            </a:endParaRPr>
          </a:p>
          <a:p>
            <a:pPr marL="171450" indent="-171450">
              <a:buFont typeface="Arial"/>
              <a:buChar char="•"/>
            </a:pPr>
            <a:r>
              <a:rPr lang="en-US" sz="1200" dirty="0" smtClean="0">
                <a:solidFill>
                  <a:srgbClr val="000000"/>
                </a:solidFill>
              </a:rPr>
              <a:t>Maths and numeracy learning support assistant in </a:t>
            </a:r>
            <a:r>
              <a:rPr lang="en-US" sz="1200" dirty="0" err="1" smtClean="0">
                <a:solidFill>
                  <a:srgbClr val="000000"/>
                </a:solidFill>
              </a:rPr>
              <a:t>Pencoedtre</a:t>
            </a:r>
            <a:r>
              <a:rPr lang="en-US" sz="1200" dirty="0" smtClean="0">
                <a:solidFill>
                  <a:srgbClr val="000000"/>
                </a:solidFill>
              </a:rPr>
              <a:t> High School helping plug any gaps in knowledge in year 7 to 9</a:t>
            </a:r>
          </a:p>
          <a:p>
            <a:pPr marL="171450" indent="-171450">
              <a:buFont typeface="Arial"/>
              <a:buChar char="•"/>
            </a:pPr>
            <a:r>
              <a:rPr lang="en-US" sz="1200" dirty="0" smtClean="0">
                <a:solidFill>
                  <a:srgbClr val="000000"/>
                </a:solidFill>
              </a:rPr>
              <a:t>Helped in a range of classrooms in Fairwater Primary school supporting maths, reading and children with ALN</a:t>
            </a:r>
          </a:p>
          <a:p>
            <a:pPr marL="171450" indent="-171450">
              <a:buFont typeface="Arial"/>
              <a:buChar char="•"/>
            </a:pPr>
            <a:r>
              <a:rPr lang="en-US" sz="1200" dirty="0" smtClean="0">
                <a:solidFill>
                  <a:srgbClr val="000000"/>
                </a:solidFill>
              </a:rPr>
              <a:t>Supported learning in laboratory sessions during my MSc.</a:t>
            </a:r>
            <a:endParaRPr lang="en-US" sz="1200" dirty="0">
              <a:solidFill>
                <a:srgbClr val="000000"/>
              </a:solidFill>
            </a:endParaRPr>
          </a:p>
        </p:txBody>
      </p:sp>
      <p:sp>
        <p:nvSpPr>
          <p:cNvPr id="14" name="TextBox 13"/>
          <p:cNvSpPr txBox="1"/>
          <p:nvPr/>
        </p:nvSpPr>
        <p:spPr>
          <a:xfrm>
            <a:off x="240632" y="3890211"/>
            <a:ext cx="3101473" cy="276998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b="1" dirty="0" smtClean="0">
                <a:solidFill>
                  <a:srgbClr val="54BFFF"/>
                </a:solidFill>
              </a:rPr>
              <a:t>Academic history</a:t>
            </a:r>
          </a:p>
          <a:p>
            <a:pPr marL="171450" indent="-171450">
              <a:buFont typeface="Arial"/>
              <a:buChar char="•"/>
            </a:pPr>
            <a:endParaRPr lang="en-US" sz="1200" dirty="0" smtClean="0">
              <a:solidFill>
                <a:srgbClr val="000000"/>
              </a:solidFill>
            </a:endParaRPr>
          </a:p>
          <a:p>
            <a:pPr marL="171450" indent="-171450">
              <a:buFont typeface="Arial"/>
              <a:buChar char="•"/>
            </a:pPr>
            <a:r>
              <a:rPr lang="en-US" sz="1200" dirty="0" smtClean="0">
                <a:solidFill>
                  <a:srgbClr val="000000"/>
                </a:solidFill>
              </a:rPr>
              <a:t>GCSEs (3 A*s, 5 As, 2 </a:t>
            </a:r>
            <a:r>
              <a:rPr lang="en-US" sz="1200" dirty="0" err="1" smtClean="0">
                <a:solidFill>
                  <a:srgbClr val="000000"/>
                </a:solidFill>
              </a:rPr>
              <a:t>Bs</a:t>
            </a:r>
            <a:r>
              <a:rPr lang="en-US" sz="1200" dirty="0">
                <a:solidFill>
                  <a:srgbClr val="000000"/>
                </a:solidFill>
              </a:rPr>
              <a:t> </a:t>
            </a:r>
            <a:r>
              <a:rPr lang="en-US" sz="1200" dirty="0" smtClean="0">
                <a:solidFill>
                  <a:srgbClr val="000000"/>
                </a:solidFill>
              </a:rPr>
              <a:t>and a C) and 3 As in A Level (Maths, Chemistry and P.E.) in </a:t>
            </a:r>
            <a:r>
              <a:rPr lang="en-US" sz="1200" dirty="0" err="1" smtClean="0">
                <a:solidFill>
                  <a:srgbClr val="000000"/>
                </a:solidFill>
              </a:rPr>
              <a:t>Radyr</a:t>
            </a:r>
            <a:r>
              <a:rPr lang="en-US" sz="1200" dirty="0" smtClean="0">
                <a:solidFill>
                  <a:srgbClr val="000000"/>
                </a:solidFill>
              </a:rPr>
              <a:t> Comprehensive School</a:t>
            </a:r>
          </a:p>
          <a:p>
            <a:pPr marL="171450" indent="-171450">
              <a:buFont typeface="Arial"/>
              <a:buChar char="•"/>
            </a:pPr>
            <a:r>
              <a:rPr lang="en-US" sz="1200" dirty="0" smtClean="0">
                <a:solidFill>
                  <a:srgbClr val="000000"/>
                </a:solidFill>
              </a:rPr>
              <a:t>BSc Sport and Exercise Science in Bath University</a:t>
            </a:r>
          </a:p>
          <a:p>
            <a:pPr marL="171450" indent="-171450">
              <a:buFont typeface="Arial"/>
              <a:buChar char="•"/>
            </a:pPr>
            <a:r>
              <a:rPr lang="en-US" sz="1200" dirty="0" smtClean="0">
                <a:solidFill>
                  <a:srgbClr val="000000"/>
                </a:solidFill>
              </a:rPr>
              <a:t>MSc Sport &amp; Exercise Science in Cardiff Metropolitan University</a:t>
            </a:r>
          </a:p>
          <a:p>
            <a:pPr marL="171450" indent="-171450">
              <a:buFont typeface="Arial"/>
              <a:buChar char="•"/>
            </a:pPr>
            <a:r>
              <a:rPr lang="en-US" sz="1200" dirty="0" smtClean="0">
                <a:solidFill>
                  <a:srgbClr val="000000"/>
                </a:solidFill>
              </a:rPr>
              <a:t>My MSc dissertation looked into the association between physical activity and attention / physical literacy and behaviour in primary school classes.</a:t>
            </a:r>
            <a:endParaRPr lang="en-US" sz="1200" dirty="0">
              <a:solidFill>
                <a:srgbClr val="000000"/>
              </a:solidFill>
            </a:endParaRPr>
          </a:p>
        </p:txBody>
      </p:sp>
      <p:sp>
        <p:nvSpPr>
          <p:cNvPr id="15" name="TextBox 14"/>
          <p:cNvSpPr txBox="1"/>
          <p:nvPr/>
        </p:nvSpPr>
        <p:spPr>
          <a:xfrm>
            <a:off x="4382169" y="3983791"/>
            <a:ext cx="3130884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b="1" dirty="0" smtClean="0">
                <a:solidFill>
                  <a:srgbClr val="54BFFF"/>
                </a:solidFill>
              </a:rPr>
              <a:t>Reasons for entering the teaching profession</a:t>
            </a:r>
          </a:p>
          <a:p>
            <a:pPr marL="171450" indent="-171450" algn="ctr">
              <a:buFont typeface="Arial"/>
              <a:buChar char="•"/>
            </a:pPr>
            <a:endParaRPr lang="en-US" sz="1200" dirty="0">
              <a:solidFill>
                <a:srgbClr val="54BFFF"/>
              </a:solidFill>
            </a:endParaRPr>
          </a:p>
          <a:p>
            <a:pPr marL="171450" indent="-171450">
              <a:buFont typeface="Arial"/>
              <a:buChar char="•"/>
            </a:pPr>
            <a:r>
              <a:rPr lang="en-US" sz="1200" smtClean="0">
                <a:solidFill>
                  <a:srgbClr val="000000"/>
                </a:solidFill>
              </a:rPr>
              <a:t>Supporting children to </a:t>
            </a:r>
            <a:r>
              <a:rPr lang="en-US" sz="1200" dirty="0" smtClean="0">
                <a:solidFill>
                  <a:srgbClr val="000000"/>
                </a:solidFill>
              </a:rPr>
              <a:t>have the best start to their lives wherever they come from</a:t>
            </a:r>
          </a:p>
          <a:p>
            <a:pPr marL="171450" indent="-171450">
              <a:buFont typeface="Arial"/>
              <a:buChar char="•"/>
            </a:pPr>
            <a:r>
              <a:rPr lang="en-US" sz="1200" dirty="0" smtClean="0">
                <a:solidFill>
                  <a:srgbClr val="000000"/>
                </a:solidFill>
              </a:rPr>
              <a:t>My school time was not my most </a:t>
            </a:r>
            <a:r>
              <a:rPr lang="en-US" sz="1200" dirty="0" err="1" smtClean="0">
                <a:solidFill>
                  <a:srgbClr val="000000"/>
                </a:solidFill>
              </a:rPr>
              <a:t>favourite</a:t>
            </a:r>
            <a:r>
              <a:rPr lang="en-US" sz="1200" dirty="0" smtClean="0">
                <a:solidFill>
                  <a:srgbClr val="000000"/>
                </a:solidFill>
              </a:rPr>
              <a:t> time but there are a few teachers that stood out and I still remember now</a:t>
            </a:r>
          </a:p>
          <a:p>
            <a:pPr marL="171450" indent="-171450">
              <a:buFont typeface="Arial"/>
              <a:buChar char="•"/>
            </a:pPr>
            <a:r>
              <a:rPr lang="en-US" sz="1200" dirty="0" smtClean="0">
                <a:solidFill>
                  <a:srgbClr val="000000"/>
                </a:solidFill>
              </a:rPr>
              <a:t>I would love to ensure children get the experience that I did with those few teachers.</a:t>
            </a:r>
          </a:p>
        </p:txBody>
      </p:sp>
      <p:sp>
        <p:nvSpPr>
          <p:cNvPr id="16" name="TextBox 15"/>
          <p:cNvSpPr txBox="1"/>
          <p:nvPr/>
        </p:nvSpPr>
        <p:spPr>
          <a:xfrm>
            <a:off x="9170738" y="4144211"/>
            <a:ext cx="2834104" cy="21236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b="1" dirty="0" smtClean="0">
                <a:solidFill>
                  <a:srgbClr val="54BFFF"/>
                </a:solidFill>
              </a:rPr>
              <a:t>Areas / subjects I could teach</a:t>
            </a:r>
          </a:p>
          <a:p>
            <a:pPr marL="171450" indent="-171450">
              <a:buFont typeface="Arial"/>
              <a:buChar char="•"/>
            </a:pPr>
            <a:endParaRPr lang="en-US" sz="1200" dirty="0" smtClean="0">
              <a:solidFill>
                <a:srgbClr val="000000"/>
              </a:solidFill>
            </a:endParaRPr>
          </a:p>
          <a:p>
            <a:pPr marL="171450" indent="-171450">
              <a:buFont typeface="Arial"/>
              <a:buChar char="•"/>
            </a:pPr>
            <a:r>
              <a:rPr lang="en-US" sz="1200" dirty="0" smtClean="0">
                <a:solidFill>
                  <a:srgbClr val="000000"/>
                </a:solidFill>
              </a:rPr>
              <a:t>Areas I would love to be involved in are Maths, Science and P.E.</a:t>
            </a:r>
          </a:p>
          <a:p>
            <a:pPr marL="171450" indent="-171450">
              <a:buFont typeface="Arial"/>
              <a:buChar char="•"/>
            </a:pPr>
            <a:r>
              <a:rPr lang="en-US" sz="1200" dirty="0" smtClean="0">
                <a:solidFill>
                  <a:srgbClr val="000000"/>
                </a:solidFill>
              </a:rPr>
              <a:t>Also I have a love for the outdoors and environmental issues</a:t>
            </a:r>
          </a:p>
          <a:p>
            <a:pPr marL="171450" indent="-171450">
              <a:buFont typeface="Arial"/>
              <a:buChar char="•"/>
            </a:pPr>
            <a:r>
              <a:rPr lang="en-US" sz="1200" dirty="0" smtClean="0">
                <a:solidFill>
                  <a:srgbClr val="000000"/>
                </a:solidFill>
              </a:rPr>
              <a:t>I would also love to be part of the ALN set up within school</a:t>
            </a:r>
            <a:endParaRPr lang="en-US" sz="1200" dirty="0">
              <a:solidFill>
                <a:srgbClr val="000000"/>
              </a:solidFill>
            </a:endParaRPr>
          </a:p>
        </p:txBody>
      </p:sp>
      <p:pic>
        <p:nvPicPr>
          <p:cNvPr id="17" name="Picture 1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443579" y="2085475"/>
            <a:ext cx="1550737" cy="1550737"/>
          </a:xfrm>
          <a:prstGeom prst="rect">
            <a:avLst/>
          </a:prstGeom>
        </p:spPr>
      </p:pic>
      <p:pic>
        <p:nvPicPr>
          <p:cNvPr id="18" name="Picture 1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01027" y="2248123"/>
            <a:ext cx="2135605" cy="1423737"/>
          </a:xfrm>
          <a:prstGeom prst="rect">
            <a:avLst/>
          </a:prstGeom>
        </p:spPr>
      </p:pic>
      <p:pic>
        <p:nvPicPr>
          <p:cNvPr id="19" name="Picture 1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791116" y="5203658"/>
            <a:ext cx="1205832" cy="1507290"/>
          </a:xfrm>
          <a:prstGeom prst="rect">
            <a:avLst/>
          </a:prstGeom>
        </p:spPr>
      </p:pic>
      <p:pic>
        <p:nvPicPr>
          <p:cNvPr id="20" name="Picture 19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884696" y="3756525"/>
            <a:ext cx="1090863" cy="136357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18835393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theme/theme1.xml><?xml version="1.0" encoding="utf-8"?>
<a:theme xmlns:a="http://schemas.openxmlformats.org/drawingml/2006/main" name="Slice">
  <a:themeElements>
    <a:clrScheme name="Plaza">
      <a:dk1>
        <a:sysClr val="windowText" lastClr="000000"/>
      </a:dk1>
      <a:lt1>
        <a:sysClr val="window" lastClr="FFFFFF"/>
      </a:lt1>
      <a:dk2>
        <a:srgbClr val="333333"/>
      </a:dk2>
      <a:lt2>
        <a:srgbClr val="CCCCCC"/>
      </a:lt2>
      <a:accent1>
        <a:srgbClr val="990000"/>
      </a:accent1>
      <a:accent2>
        <a:srgbClr val="580101"/>
      </a:accent2>
      <a:accent3>
        <a:srgbClr val="E94A00"/>
      </a:accent3>
      <a:accent4>
        <a:srgbClr val="EB8F00"/>
      </a:accent4>
      <a:accent5>
        <a:srgbClr val="A4A4A4"/>
      </a:accent5>
      <a:accent6>
        <a:srgbClr val="666666"/>
      </a:accent6>
      <a:hlink>
        <a:srgbClr val="D01010"/>
      </a:hlink>
      <a:folHlink>
        <a:srgbClr val="E6682E"/>
      </a:folHlink>
    </a:clrScheme>
    <a:fontScheme name="Slice">
      <a:majorFont>
        <a:latin typeface="Century Gothic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Slice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hueMod val="94000"/>
                <a:satMod val="140000"/>
                <a:lumMod val="110000"/>
              </a:schemeClr>
            </a:gs>
            <a:gs pos="100000">
              <a:schemeClr val="phClr">
                <a:tint val="84000"/>
                <a:satMod val="16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hueMod val="94000"/>
                <a:satMod val="130000"/>
                <a:lumMod val="128000"/>
              </a:schemeClr>
            </a:gs>
            <a:gs pos="100000">
              <a:schemeClr val="phClr">
                <a:shade val="94000"/>
                <a:lumMod val="88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tint val="76000"/>
              <a:alpha val="60000"/>
              <a:hueMod val="94000"/>
            </a:schemeClr>
          </a:solidFill>
          <a:prstDash val="solid"/>
        </a:ln>
        <a:ln w="15875" cap="rnd" cmpd="sng" algn="ctr">
          <a:solidFill>
            <a:schemeClr val="phClr">
              <a:hueMod val="94000"/>
            </a:schemeClr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innerShdw blurRad="25400" dist="12700" dir="13500000">
              <a:srgbClr val="000000">
                <a:alpha val="45000"/>
              </a:srgbClr>
            </a:innerShdw>
          </a:effectLst>
        </a:effectStyle>
        <a:effectStyle>
          <a:effectLst>
            <a:outerShdw blurRad="50800" dist="38100" dir="5400000" rotWithShape="0">
              <a:srgbClr val="000000">
                <a:alpha val="46000"/>
              </a:srgbClr>
            </a:outerShdw>
          </a:effectLst>
          <a:scene3d>
            <a:camera prst="orthographicFront">
              <a:rot lat="0" lon="0" rev="0"/>
            </a:camera>
            <a:lightRig rig="threePt" dir="t"/>
          </a:scene3d>
          <a:sp3d prstMaterial="plastic">
            <a:bevelT w="25400" h="25400"/>
          </a:sp3d>
        </a:effectStyle>
      </a:effectStyleLst>
      <a:bgFillStyleLst>
        <a:solidFill>
          <a:schemeClr val="phClr"/>
        </a:solidFill>
        <a:gradFill rotWithShape="1">
          <a:gsLst>
            <a:gs pos="10000">
              <a:schemeClr val="phClr">
                <a:tint val="97000"/>
                <a:hueMod val="92000"/>
                <a:satMod val="169000"/>
                <a:lumMod val="164000"/>
              </a:schemeClr>
            </a:gs>
            <a:gs pos="100000">
              <a:schemeClr val="phClr">
                <a:shade val="96000"/>
                <a:satMod val="120000"/>
                <a:lumMod val="90000"/>
              </a:schemeClr>
            </a:gs>
          </a:gsLst>
          <a:lin ang="6120000" scaled="1"/>
        </a:gradFill>
        <a:gradFill rotWithShape="1">
          <a:gsLst>
            <a:gs pos="0">
              <a:schemeClr val="phClr">
                <a:tint val="97000"/>
                <a:hueMod val="92000"/>
                <a:satMod val="169000"/>
                <a:lumMod val="164000"/>
              </a:schemeClr>
            </a:gs>
            <a:gs pos="100000">
              <a:schemeClr val="phClr">
                <a:shade val="96000"/>
                <a:satMod val="120000"/>
                <a:lumMod val="90000"/>
              </a:schemeClr>
            </a:gs>
          </a:gsLst>
          <a:path path="circle">
            <a:fillToRect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Slice" id="{0507925B-6AC9-4358-8E18-C330545D08F8}" vid="{13FEC7C6-62A9-40C4-99D2-581AACACAA2F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Slice</Template>
  <TotalTime>194</TotalTime>
  <Words>358</Words>
  <Application>Microsoft Macintosh PowerPoint</Application>
  <PresentationFormat>Custom</PresentationFormat>
  <Paragraphs>38</Paragraphs>
  <Slides>1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2" baseType="lpstr">
      <vt:lpstr>Slice</vt:lpstr>
      <vt:lpstr>PowerPoint Presentation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jack Davies</dc:creator>
  <cp:lastModifiedBy>Hannah</cp:lastModifiedBy>
  <cp:revision>12</cp:revision>
  <dcterms:created xsi:type="dcterms:W3CDTF">2019-09-05T20:58:34Z</dcterms:created>
  <dcterms:modified xsi:type="dcterms:W3CDTF">2019-09-20T11:28:36Z</dcterms:modified>
</cp:coreProperties>
</file>