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0" r:id="rId8"/>
    <p:sldId id="267" r:id="rId9"/>
    <p:sldId id="268" r:id="rId10"/>
    <p:sldId id="261" r:id="rId11"/>
    <p:sldId id="262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BBE34F-8F98-4356-8B89-B9A460286639}" v="1" dt="2019-11-24T13:45:27.7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nan Marsh" userId="9bbdc67832fdb14b" providerId="LiveId" clId="{FFBBE34F-8F98-4356-8B89-B9A460286639}"/>
    <pc:docChg chg="modSld sldOrd">
      <pc:chgData name="Gwennan Marsh" userId="9bbdc67832fdb14b" providerId="LiveId" clId="{FFBBE34F-8F98-4356-8B89-B9A460286639}" dt="2019-11-24T13:45:27.776" v="0"/>
      <pc:docMkLst>
        <pc:docMk/>
      </pc:docMkLst>
      <pc:sldChg chg="ord">
        <pc:chgData name="Gwennan Marsh" userId="9bbdc67832fdb14b" providerId="LiveId" clId="{FFBBE34F-8F98-4356-8B89-B9A460286639}" dt="2019-11-24T13:45:27.776" v="0"/>
        <pc:sldMkLst>
          <pc:docMk/>
          <pc:sldMk cId="872558748" sldId="267"/>
        </pc:sldMkLst>
      </pc:sldChg>
    </pc:docChg>
  </pc:docChgLst>
  <pc:docChgLst>
    <pc:chgData name="Gwennan Marsh" userId="9bbdc67832fdb14b" providerId="LiveId" clId="{709F091B-27D0-47D1-B2A2-6A7D38203AD5}"/>
    <pc:docChg chg="undo custSel addSld delSld modSld">
      <pc:chgData name="Gwennan Marsh" userId="9bbdc67832fdb14b" providerId="LiveId" clId="{709F091B-27D0-47D1-B2A2-6A7D38203AD5}" dt="2019-11-14T17:44:07.216" v="356" actId="1076"/>
      <pc:docMkLst>
        <pc:docMk/>
      </pc:docMkLst>
      <pc:sldChg chg="addSp delSp modSp">
        <pc:chgData name="Gwennan Marsh" userId="9bbdc67832fdb14b" providerId="LiveId" clId="{709F091B-27D0-47D1-B2A2-6A7D38203AD5}" dt="2019-11-14T17:36:24.927" v="142" actId="1076"/>
        <pc:sldMkLst>
          <pc:docMk/>
          <pc:sldMk cId="695987772" sldId="258"/>
        </pc:sldMkLst>
        <pc:spChg chg="del mod">
          <ac:chgData name="Gwennan Marsh" userId="9bbdc67832fdb14b" providerId="LiveId" clId="{709F091B-27D0-47D1-B2A2-6A7D38203AD5}" dt="2019-11-14T17:36:20.500" v="141" actId="478"/>
          <ac:spMkLst>
            <pc:docMk/>
            <pc:sldMk cId="695987772" sldId="258"/>
            <ac:spMk id="3" creationId="{22A395D1-C96C-4AB0-996F-22EE2815C614}"/>
          </ac:spMkLst>
        </pc:spChg>
        <pc:spChg chg="add mod">
          <ac:chgData name="Gwennan Marsh" userId="9bbdc67832fdb14b" providerId="LiveId" clId="{709F091B-27D0-47D1-B2A2-6A7D38203AD5}" dt="2019-11-14T17:36:24.927" v="142" actId="1076"/>
          <ac:spMkLst>
            <pc:docMk/>
            <pc:sldMk cId="695987772" sldId="258"/>
            <ac:spMk id="4" creationId="{BA1E93FD-5E90-4925-B719-E5B3DEEAEA78}"/>
          </ac:spMkLst>
        </pc:spChg>
      </pc:sldChg>
      <pc:sldChg chg="addSp delSp modSp">
        <pc:chgData name="Gwennan Marsh" userId="9bbdc67832fdb14b" providerId="LiveId" clId="{709F091B-27D0-47D1-B2A2-6A7D38203AD5}" dt="2019-11-13T19:27:34.102" v="6" actId="1076"/>
        <pc:sldMkLst>
          <pc:docMk/>
          <pc:sldMk cId="2348368631" sldId="259"/>
        </pc:sldMkLst>
        <pc:spChg chg="del mod">
          <ac:chgData name="Gwennan Marsh" userId="9bbdc67832fdb14b" providerId="LiveId" clId="{709F091B-27D0-47D1-B2A2-6A7D38203AD5}" dt="2019-11-13T19:27:26.542" v="2"/>
          <ac:spMkLst>
            <pc:docMk/>
            <pc:sldMk cId="2348368631" sldId="259"/>
            <ac:spMk id="3" creationId="{84C0D497-3649-4BC3-B97C-8828ED6ED351}"/>
          </ac:spMkLst>
        </pc:spChg>
        <pc:picChg chg="add mod">
          <ac:chgData name="Gwennan Marsh" userId="9bbdc67832fdb14b" providerId="LiveId" clId="{709F091B-27D0-47D1-B2A2-6A7D38203AD5}" dt="2019-11-13T19:27:34.102" v="6" actId="1076"/>
          <ac:picMkLst>
            <pc:docMk/>
            <pc:sldMk cId="2348368631" sldId="259"/>
            <ac:picMk id="1026" creationId="{172C9361-A75A-4617-975A-B4DB9BD70263}"/>
          </ac:picMkLst>
        </pc:picChg>
      </pc:sldChg>
      <pc:sldChg chg="addSp delSp modSp modAnim">
        <pc:chgData name="Gwennan Marsh" userId="9bbdc67832fdb14b" providerId="LiveId" clId="{709F091B-27D0-47D1-B2A2-6A7D38203AD5}" dt="2019-11-14T17:40:04.123" v="233" actId="20577"/>
        <pc:sldMkLst>
          <pc:docMk/>
          <pc:sldMk cId="30165726" sldId="260"/>
        </pc:sldMkLst>
        <pc:spChg chg="mod">
          <ac:chgData name="Gwennan Marsh" userId="9bbdc67832fdb14b" providerId="LiveId" clId="{709F091B-27D0-47D1-B2A2-6A7D38203AD5}" dt="2019-11-13T19:30:49.351" v="21" actId="1076"/>
          <ac:spMkLst>
            <pc:docMk/>
            <pc:sldMk cId="30165726" sldId="260"/>
            <ac:spMk id="2" creationId="{D822ED50-2BCE-4B20-B8CA-AAEEFEA80611}"/>
          </ac:spMkLst>
        </pc:spChg>
        <pc:spChg chg="mod">
          <ac:chgData name="Gwennan Marsh" userId="9bbdc67832fdb14b" providerId="LiveId" clId="{709F091B-27D0-47D1-B2A2-6A7D38203AD5}" dt="2019-11-14T17:40:04.123" v="233" actId="20577"/>
          <ac:spMkLst>
            <pc:docMk/>
            <pc:sldMk cId="30165726" sldId="260"/>
            <ac:spMk id="3" creationId="{712AB8CD-E611-433B-9652-87F702B68FC3}"/>
          </ac:spMkLst>
        </pc:spChg>
        <pc:picChg chg="add del mod">
          <ac:chgData name="Gwennan Marsh" userId="9bbdc67832fdb14b" providerId="LiveId" clId="{709F091B-27D0-47D1-B2A2-6A7D38203AD5}" dt="2019-11-13T19:30:50.957" v="22"/>
          <ac:picMkLst>
            <pc:docMk/>
            <pc:sldMk cId="30165726" sldId="260"/>
            <ac:picMk id="4098" creationId="{0CFF333E-D4B5-434A-95CB-97DF8728CEB1}"/>
          </ac:picMkLst>
        </pc:picChg>
        <pc:picChg chg="add mod">
          <ac:chgData name="Gwennan Marsh" userId="9bbdc67832fdb14b" providerId="LiveId" clId="{709F091B-27D0-47D1-B2A2-6A7D38203AD5}" dt="2019-11-13T19:31:01.116" v="27" actId="1076"/>
          <ac:picMkLst>
            <pc:docMk/>
            <pc:sldMk cId="30165726" sldId="260"/>
            <ac:picMk id="4100" creationId="{1CADC263-789A-4D6A-8C44-2A193984E940}"/>
          </ac:picMkLst>
        </pc:picChg>
      </pc:sldChg>
      <pc:sldChg chg="addSp delSp modSp">
        <pc:chgData name="Gwennan Marsh" userId="9bbdc67832fdb14b" providerId="LiveId" clId="{709F091B-27D0-47D1-B2A2-6A7D38203AD5}" dt="2019-11-13T19:47:04.698" v="97" actId="20577"/>
        <pc:sldMkLst>
          <pc:docMk/>
          <pc:sldMk cId="2497332604" sldId="261"/>
        </pc:sldMkLst>
        <pc:spChg chg="mod">
          <ac:chgData name="Gwennan Marsh" userId="9bbdc67832fdb14b" providerId="LiveId" clId="{709F091B-27D0-47D1-B2A2-6A7D38203AD5}" dt="2019-11-13T19:47:04.698" v="97" actId="20577"/>
          <ac:spMkLst>
            <pc:docMk/>
            <pc:sldMk cId="2497332604" sldId="261"/>
            <ac:spMk id="2" creationId="{967CBB2E-2BA0-4613-B63A-383CDA52DA7F}"/>
          </ac:spMkLst>
        </pc:spChg>
        <pc:spChg chg="del mod">
          <ac:chgData name="Gwennan Marsh" userId="9bbdc67832fdb14b" providerId="LiveId" clId="{709F091B-27D0-47D1-B2A2-6A7D38203AD5}" dt="2019-11-13T19:41:11.288" v="29" actId="931"/>
          <ac:spMkLst>
            <pc:docMk/>
            <pc:sldMk cId="2497332604" sldId="261"/>
            <ac:spMk id="3" creationId="{0EA54251-771F-4522-9DD8-6B5F8C312B71}"/>
          </ac:spMkLst>
        </pc:spChg>
        <pc:picChg chg="add mod">
          <ac:chgData name="Gwennan Marsh" userId="9bbdc67832fdb14b" providerId="LiveId" clId="{709F091B-27D0-47D1-B2A2-6A7D38203AD5}" dt="2019-11-13T19:45:24.080" v="65" actId="1076"/>
          <ac:picMkLst>
            <pc:docMk/>
            <pc:sldMk cId="2497332604" sldId="261"/>
            <ac:picMk id="5" creationId="{AC34D70A-EF86-47AC-9FD4-BD9D855C8376}"/>
          </ac:picMkLst>
        </pc:picChg>
        <pc:picChg chg="add del mod">
          <ac:chgData name="Gwennan Marsh" userId="9bbdc67832fdb14b" providerId="LiveId" clId="{709F091B-27D0-47D1-B2A2-6A7D38203AD5}" dt="2019-11-13T19:45:12.575" v="61" actId="931"/>
          <ac:picMkLst>
            <pc:docMk/>
            <pc:sldMk cId="2497332604" sldId="261"/>
            <ac:picMk id="7" creationId="{9C381FE9-C972-4A1F-83DE-06F1D4309158}"/>
          </ac:picMkLst>
        </pc:picChg>
        <pc:picChg chg="add del mod">
          <ac:chgData name="Gwennan Marsh" userId="9bbdc67832fdb14b" providerId="LiveId" clId="{709F091B-27D0-47D1-B2A2-6A7D38203AD5}" dt="2019-11-13T19:45:11.721" v="59" actId="931"/>
          <ac:picMkLst>
            <pc:docMk/>
            <pc:sldMk cId="2497332604" sldId="261"/>
            <ac:picMk id="9" creationId="{E5CD4DDC-3A74-4149-8288-3C27A526A34F}"/>
          </ac:picMkLst>
        </pc:picChg>
      </pc:sldChg>
      <pc:sldChg chg="addSp delSp modSp">
        <pc:chgData name="Gwennan Marsh" userId="9bbdc67832fdb14b" providerId="LiveId" clId="{709F091B-27D0-47D1-B2A2-6A7D38203AD5}" dt="2019-11-13T19:46:22.784" v="82" actId="1076"/>
        <pc:sldMkLst>
          <pc:docMk/>
          <pc:sldMk cId="634699816" sldId="262"/>
        </pc:sldMkLst>
        <pc:spChg chg="del">
          <ac:chgData name="Gwennan Marsh" userId="9bbdc67832fdb14b" providerId="LiveId" clId="{709F091B-27D0-47D1-B2A2-6A7D38203AD5}" dt="2019-11-13T19:45:34.225" v="66" actId="931"/>
          <ac:spMkLst>
            <pc:docMk/>
            <pc:sldMk cId="634699816" sldId="262"/>
            <ac:spMk id="3" creationId="{E0C32A98-5419-40E6-8026-2800525F8EB4}"/>
          </ac:spMkLst>
        </pc:spChg>
        <pc:picChg chg="add mod">
          <ac:chgData name="Gwennan Marsh" userId="9bbdc67832fdb14b" providerId="LiveId" clId="{709F091B-27D0-47D1-B2A2-6A7D38203AD5}" dt="2019-11-13T19:45:58.376" v="73" actId="14100"/>
          <ac:picMkLst>
            <pc:docMk/>
            <pc:sldMk cId="634699816" sldId="262"/>
            <ac:picMk id="5" creationId="{450962F9-D394-44F8-906C-77D76C25E39B}"/>
          </ac:picMkLst>
        </pc:picChg>
        <pc:picChg chg="add mod">
          <ac:chgData name="Gwennan Marsh" userId="9bbdc67832fdb14b" providerId="LiveId" clId="{709F091B-27D0-47D1-B2A2-6A7D38203AD5}" dt="2019-11-13T19:46:22.784" v="82" actId="1076"/>
          <ac:picMkLst>
            <pc:docMk/>
            <pc:sldMk cId="634699816" sldId="262"/>
            <ac:picMk id="7" creationId="{9E4AE407-489C-46DB-9795-8DE552B74E20}"/>
          </ac:picMkLst>
        </pc:picChg>
      </pc:sldChg>
      <pc:sldChg chg="addSp modSp add">
        <pc:chgData name="Gwennan Marsh" userId="9bbdc67832fdb14b" providerId="LiveId" clId="{709F091B-27D0-47D1-B2A2-6A7D38203AD5}" dt="2019-11-13T19:28:12.557" v="11" actId="1076"/>
        <pc:sldMkLst>
          <pc:docMk/>
          <pc:sldMk cId="1173905883" sldId="263"/>
        </pc:sldMkLst>
        <pc:picChg chg="add mod">
          <ac:chgData name="Gwennan Marsh" userId="9bbdc67832fdb14b" providerId="LiveId" clId="{709F091B-27D0-47D1-B2A2-6A7D38203AD5}" dt="2019-11-13T19:28:12.557" v="11" actId="1076"/>
          <ac:picMkLst>
            <pc:docMk/>
            <pc:sldMk cId="1173905883" sldId="263"/>
            <ac:picMk id="2050" creationId="{C31FBCDF-B430-48D3-A400-86596E5DBB45}"/>
          </ac:picMkLst>
        </pc:picChg>
      </pc:sldChg>
      <pc:sldChg chg="addSp modSp add">
        <pc:chgData name="Gwennan Marsh" userId="9bbdc67832fdb14b" providerId="LiveId" clId="{709F091B-27D0-47D1-B2A2-6A7D38203AD5}" dt="2019-11-13T19:29:47.999" v="18" actId="1076"/>
        <pc:sldMkLst>
          <pc:docMk/>
          <pc:sldMk cId="968612785" sldId="264"/>
        </pc:sldMkLst>
        <pc:picChg chg="add mod">
          <ac:chgData name="Gwennan Marsh" userId="9bbdc67832fdb14b" providerId="LiveId" clId="{709F091B-27D0-47D1-B2A2-6A7D38203AD5}" dt="2019-11-13T19:29:47.999" v="18" actId="1076"/>
          <ac:picMkLst>
            <pc:docMk/>
            <pc:sldMk cId="968612785" sldId="264"/>
            <ac:picMk id="3074" creationId="{AC980E37-6BF3-46D4-A1E4-80C221FECBAD}"/>
          </ac:picMkLst>
        </pc:picChg>
      </pc:sldChg>
      <pc:sldChg chg="addSp delSp modSp add">
        <pc:chgData name="Gwennan Marsh" userId="9bbdc67832fdb14b" providerId="LiveId" clId="{709F091B-27D0-47D1-B2A2-6A7D38203AD5}" dt="2019-11-13T19:51:52.623" v="112" actId="14100"/>
        <pc:sldMkLst>
          <pc:docMk/>
          <pc:sldMk cId="1919683479" sldId="265"/>
        </pc:sldMkLst>
        <pc:spChg chg="mod">
          <ac:chgData name="Gwennan Marsh" userId="9bbdc67832fdb14b" providerId="LiveId" clId="{709F091B-27D0-47D1-B2A2-6A7D38203AD5}" dt="2019-11-13T19:47:13.540" v="105" actId="20577"/>
          <ac:spMkLst>
            <pc:docMk/>
            <pc:sldMk cId="1919683479" sldId="265"/>
            <ac:spMk id="2" creationId="{FC5F2C1B-B11D-4A27-AEC2-967C5A290648}"/>
          </ac:spMkLst>
        </pc:spChg>
        <pc:spChg chg="del">
          <ac:chgData name="Gwennan Marsh" userId="9bbdc67832fdb14b" providerId="LiveId" clId="{709F091B-27D0-47D1-B2A2-6A7D38203AD5}" dt="2019-11-13T19:51:42.179" v="106" actId="931"/>
          <ac:spMkLst>
            <pc:docMk/>
            <pc:sldMk cId="1919683479" sldId="265"/>
            <ac:spMk id="3" creationId="{40D1ADBF-F31D-41DE-84F6-C649C5E639A8}"/>
          </ac:spMkLst>
        </pc:spChg>
        <pc:picChg chg="add mod">
          <ac:chgData name="Gwennan Marsh" userId="9bbdc67832fdb14b" providerId="LiveId" clId="{709F091B-27D0-47D1-B2A2-6A7D38203AD5}" dt="2019-11-13T19:51:52.623" v="112" actId="14100"/>
          <ac:picMkLst>
            <pc:docMk/>
            <pc:sldMk cId="1919683479" sldId="265"/>
            <ac:picMk id="5" creationId="{2ADE1FFA-AF64-4088-8563-FB3A411DADEA}"/>
          </ac:picMkLst>
        </pc:picChg>
      </pc:sldChg>
      <pc:sldChg chg="addSp delSp modSp add del">
        <pc:chgData name="Gwennan Marsh" userId="9bbdc67832fdb14b" providerId="LiveId" clId="{709F091B-27D0-47D1-B2A2-6A7D38203AD5}" dt="2019-11-14T17:41:09.526" v="234" actId="47"/>
        <pc:sldMkLst>
          <pc:docMk/>
          <pc:sldMk cId="102830120" sldId="266"/>
        </pc:sldMkLst>
        <pc:spChg chg="del">
          <ac:chgData name="Gwennan Marsh" userId="9bbdc67832fdb14b" providerId="LiveId" clId="{709F091B-27D0-47D1-B2A2-6A7D38203AD5}" dt="2019-11-13T19:52:07.710" v="114" actId="478"/>
          <ac:spMkLst>
            <pc:docMk/>
            <pc:sldMk cId="102830120" sldId="266"/>
            <ac:spMk id="2" creationId="{1A4AFF78-F28A-4CF8-996E-09D2BC97D583}"/>
          </ac:spMkLst>
        </pc:spChg>
        <pc:spChg chg="del mod">
          <ac:chgData name="Gwennan Marsh" userId="9bbdc67832fdb14b" providerId="LiveId" clId="{709F091B-27D0-47D1-B2A2-6A7D38203AD5}" dt="2019-11-13T19:52:45.142" v="118" actId="478"/>
          <ac:spMkLst>
            <pc:docMk/>
            <pc:sldMk cId="102830120" sldId="266"/>
            <ac:spMk id="3" creationId="{5F9EAAFB-8111-4FB8-8E5E-98A3CDCA9E2A}"/>
          </ac:spMkLst>
        </pc:spChg>
        <pc:spChg chg="add del mod">
          <ac:chgData name="Gwennan Marsh" userId="9bbdc67832fdb14b" providerId="LiveId" clId="{709F091B-27D0-47D1-B2A2-6A7D38203AD5}" dt="2019-11-13T19:53:14.997" v="124" actId="478"/>
          <ac:spMkLst>
            <pc:docMk/>
            <pc:sldMk cId="102830120" sldId="266"/>
            <ac:spMk id="4" creationId="{7A3C719D-3F54-4961-B179-267F7FA98875}"/>
          </ac:spMkLst>
        </pc:spChg>
        <pc:picChg chg="add del mod">
          <ac:chgData name="Gwennan Marsh" userId="9bbdc67832fdb14b" providerId="LiveId" clId="{709F091B-27D0-47D1-B2A2-6A7D38203AD5}" dt="2019-11-13T19:53:17.270" v="125" actId="478"/>
          <ac:picMkLst>
            <pc:docMk/>
            <pc:sldMk cId="102830120" sldId="266"/>
            <ac:picMk id="5122" creationId="{ECB2AEE2-A117-4EF4-8CAA-CA571EC8D970}"/>
          </ac:picMkLst>
        </pc:picChg>
      </pc:sldChg>
      <pc:sldChg chg="addSp delSp modSp add">
        <pc:chgData name="Gwennan Marsh" userId="9bbdc67832fdb14b" providerId="LiveId" clId="{709F091B-27D0-47D1-B2A2-6A7D38203AD5}" dt="2019-11-14T17:44:07.216" v="356" actId="1076"/>
        <pc:sldMkLst>
          <pc:docMk/>
          <pc:sldMk cId="3605111145" sldId="266"/>
        </pc:sldMkLst>
        <pc:spChg chg="mod">
          <ac:chgData name="Gwennan Marsh" userId="9bbdc67832fdb14b" providerId="LiveId" clId="{709F091B-27D0-47D1-B2A2-6A7D38203AD5}" dt="2019-11-14T17:43:01.338" v="348" actId="14100"/>
          <ac:spMkLst>
            <pc:docMk/>
            <pc:sldMk cId="3605111145" sldId="266"/>
            <ac:spMk id="2" creationId="{13AFACEB-E93F-4ED4-90D7-4D5DB68D20F2}"/>
          </ac:spMkLst>
        </pc:spChg>
        <pc:spChg chg="mod">
          <ac:chgData name="Gwennan Marsh" userId="9bbdc67832fdb14b" providerId="LiveId" clId="{709F091B-27D0-47D1-B2A2-6A7D38203AD5}" dt="2019-11-14T17:41:45.629" v="343" actId="403"/>
          <ac:spMkLst>
            <pc:docMk/>
            <pc:sldMk cId="3605111145" sldId="266"/>
            <ac:spMk id="3" creationId="{36C0F8FC-74C6-4A3D-85B7-A8618166A78F}"/>
          </ac:spMkLst>
        </pc:spChg>
        <pc:picChg chg="add del mod">
          <ac:chgData name="Gwennan Marsh" userId="9bbdc67832fdb14b" providerId="LiveId" clId="{709F091B-27D0-47D1-B2A2-6A7D38203AD5}" dt="2019-11-14T17:43:01.954" v="349"/>
          <ac:picMkLst>
            <pc:docMk/>
            <pc:sldMk cId="3605111145" sldId="266"/>
            <ac:picMk id="1026" creationId="{987414C5-49A3-4AE0-AFF4-DB7C577ADE61}"/>
          </ac:picMkLst>
        </pc:picChg>
        <pc:picChg chg="add mod">
          <ac:chgData name="Gwennan Marsh" userId="9bbdc67832fdb14b" providerId="LiveId" clId="{709F091B-27D0-47D1-B2A2-6A7D38203AD5}" dt="2019-11-14T17:44:07.216" v="356" actId="1076"/>
          <ac:picMkLst>
            <pc:docMk/>
            <pc:sldMk cId="3605111145" sldId="266"/>
            <ac:picMk id="1028" creationId="{977E73D4-A4BF-4A30-B4D5-523619968ED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067455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15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983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363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8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940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873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69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803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331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27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17808F6C-E410-4466-9FA2-B293F6B5E80E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A843B22-A33C-4178-BC11-8285EF429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109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kz4qccSVp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1A9E9-4064-42E5-9437-BF8A151B4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40" y="215613"/>
            <a:ext cx="9418320" cy="4041648"/>
          </a:xfrm>
        </p:spPr>
        <p:txBody>
          <a:bodyPr>
            <a:normAutofit/>
          </a:bodyPr>
          <a:lstStyle/>
          <a:p>
            <a:pPr algn="ctr"/>
            <a:r>
              <a:rPr lang="en-GB" sz="11500" dirty="0" err="1"/>
              <a:t>Llafur</a:t>
            </a:r>
            <a:r>
              <a:rPr lang="en-GB" sz="11500" dirty="0"/>
              <a:t> Plant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547E22-6ED1-4083-B182-E6BB4D5643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257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A7F59-CA8E-4F3E-AA33-EE27658A0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y </a:t>
            </a:r>
            <a:r>
              <a:rPr lang="en-GB" dirty="0" err="1"/>
              <a:t>wers</a:t>
            </a:r>
            <a:r>
              <a:rPr lang="en-GB" dirty="0"/>
              <a:t>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BA94F-5D44-46D9-BA31-5649E796B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921566"/>
            <a:ext cx="8595360" cy="4351337"/>
          </a:xfrm>
        </p:spPr>
        <p:txBody>
          <a:bodyPr/>
          <a:lstStyle/>
          <a:p>
            <a:r>
              <a:rPr lang="en-GB" sz="2800" dirty="0" err="1"/>
              <a:t>Ehangu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ein</a:t>
            </a:r>
            <a:r>
              <a:rPr lang="en-GB" sz="2800" dirty="0"/>
              <a:t> </a:t>
            </a:r>
            <a:r>
              <a:rPr lang="en-GB" sz="2800" dirty="0" err="1"/>
              <a:t>dealltwriaeth</a:t>
            </a:r>
            <a:r>
              <a:rPr lang="en-GB" sz="2800" dirty="0"/>
              <a:t> o </a:t>
            </a:r>
            <a:r>
              <a:rPr lang="en-GB" sz="2800" dirty="0" err="1"/>
              <a:t>lafur</a:t>
            </a:r>
            <a:r>
              <a:rPr lang="en-GB" sz="2800" dirty="0"/>
              <a:t> plant.</a:t>
            </a:r>
          </a:p>
          <a:p>
            <a:r>
              <a:rPr lang="en-GB" sz="2800" dirty="0" err="1"/>
              <a:t>Darganfod</a:t>
            </a:r>
            <a:r>
              <a:rPr lang="en-GB" sz="2800" dirty="0"/>
              <a:t> </a:t>
            </a:r>
            <a:r>
              <a:rPr lang="en-GB" sz="2800" dirty="0" err="1"/>
              <a:t>os</a:t>
            </a:r>
            <a:r>
              <a:rPr lang="en-GB" sz="2800" dirty="0"/>
              <a:t> bod </a:t>
            </a:r>
            <a:r>
              <a:rPr lang="en-GB" sz="2800" dirty="0" err="1"/>
              <a:t>llafur</a:t>
            </a:r>
            <a:r>
              <a:rPr lang="en-GB" sz="2800" dirty="0"/>
              <a:t> plant dal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bodoli</a:t>
            </a:r>
            <a:r>
              <a:rPr lang="en-GB" sz="2800" dirty="0"/>
              <a:t> </a:t>
            </a:r>
            <a:r>
              <a:rPr lang="en-GB" sz="2800" dirty="0" err="1"/>
              <a:t>heddiw</a:t>
            </a:r>
            <a:r>
              <a:rPr lang="en-GB" sz="2800" dirty="0"/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843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1E191-1269-4F4A-9870-C71AAC1C5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Clip </a:t>
            </a:r>
            <a:r>
              <a:rPr lang="en-GB" dirty="0" err="1"/>
              <a:t>fideo</a:t>
            </a:r>
            <a:r>
              <a:rPr lang="en-GB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1E93FD-5E90-4925-B719-E5B3DEEAEA78}"/>
              </a:ext>
            </a:extLst>
          </p:cNvPr>
          <p:cNvSpPr/>
          <p:nvPr/>
        </p:nvSpPr>
        <p:spPr>
          <a:xfrm>
            <a:off x="1461939" y="2396195"/>
            <a:ext cx="53719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https://www.youtube.com/watch?v=ckz4qccSVpY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987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A6EAC-B842-438E-BBCC-13175F241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pic>
        <p:nvPicPr>
          <p:cNvPr id="1026" name="Picture 2" descr="Image result for child labour industrial revolution">
            <a:extLst>
              <a:ext uri="{FF2B5EF4-FFF2-40B4-BE49-F238E27FC236}">
                <a16:creationId xmlns:a16="http://schemas.microsoft.com/office/drawing/2014/main" id="{172C9361-A75A-4617-975A-B4DB9BD702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425" y="1764284"/>
            <a:ext cx="6861149" cy="472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368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CF3D4-DB60-4086-A88D-232ECA117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9255A-F167-401B-880C-10A5BC0CA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Image result for child labour industrial revolution">
            <a:extLst>
              <a:ext uri="{FF2B5EF4-FFF2-40B4-BE49-F238E27FC236}">
                <a16:creationId xmlns:a16="http://schemas.microsoft.com/office/drawing/2014/main" id="{C31FBCDF-B430-48D3-A400-86596E5DB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503" y="229262"/>
            <a:ext cx="9048147" cy="639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905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D002F-EC39-4A71-878F-4D22593C7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ADB27-12D6-483D-9CB2-0D669CC64A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Image result for child labour industrial revolution">
            <a:extLst>
              <a:ext uri="{FF2B5EF4-FFF2-40B4-BE49-F238E27FC236}">
                <a16:creationId xmlns:a16="http://schemas.microsoft.com/office/drawing/2014/main" id="{AC980E37-6BF3-46D4-A1E4-80C221FEC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816" y="130845"/>
            <a:ext cx="4822367" cy="659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8612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2ED50-2BCE-4B20-B8CA-AAEEFEA80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AB8CD-E611-433B-9652-87F702B68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Gweithio’n</a:t>
            </a:r>
            <a:r>
              <a:rPr lang="en-GB" sz="3600" dirty="0"/>
              <a:t> </a:t>
            </a:r>
            <a:r>
              <a:rPr lang="en-GB" sz="3600" dirty="0" err="1"/>
              <a:t>unigol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</a:p>
          <a:p>
            <a:pPr marL="0" indent="0">
              <a:buNone/>
            </a:pPr>
            <a:r>
              <a:rPr lang="en-GB" sz="3600" dirty="0" err="1"/>
              <a:t>gwbhlau</a:t>
            </a:r>
            <a:r>
              <a:rPr lang="en-GB" sz="3600" dirty="0"/>
              <a:t> </a:t>
            </a:r>
            <a:r>
              <a:rPr lang="en-GB" sz="3600" dirty="0" err="1"/>
              <a:t>darllen</a:t>
            </a:r>
            <a:r>
              <a:rPr lang="en-GB" sz="3600" dirty="0"/>
              <a:t> a </a:t>
            </a:r>
            <a:r>
              <a:rPr lang="en-GB" sz="3600" dirty="0" err="1"/>
              <a:t>deall</a:t>
            </a:r>
            <a:r>
              <a:rPr lang="en-GB" sz="3600" dirty="0"/>
              <a:t>!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4100" name="Picture 4" descr="Image result for reading clipart">
            <a:extLst>
              <a:ext uri="{FF2B5EF4-FFF2-40B4-BE49-F238E27FC236}">
                <a16:creationId xmlns:a16="http://schemas.microsoft.com/office/drawing/2014/main" id="{1CADC263-789A-4D6A-8C44-2A193984E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591" y="2140903"/>
            <a:ext cx="4639405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48B4A0-810A-4C44-852E-CA6E21A374CA}"/>
              </a:ext>
            </a:extLst>
          </p:cNvPr>
          <p:cNvSpPr txBox="1"/>
          <p:nvPr/>
        </p:nvSpPr>
        <p:spPr>
          <a:xfrm>
            <a:off x="566057" y="413658"/>
            <a:ext cx="999308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Yn aml, nid oes modd eu gweld yn gweithio, e.e gallant weithio fel gweision mewn tai, y tu ôl i’r drysiau mewn ffatrioedd neu yn y sector </a:t>
            </a:r>
            <a:r>
              <a:rPr lang="cy-GB" sz="2400" b="1" dirty="0"/>
              <a:t>amaethyddiaeth</a:t>
            </a:r>
            <a:r>
              <a:rPr lang="cy-GB" sz="2400" dirty="0"/>
              <a:t>. Mae’r plant yma mewn perygl o gael eu cam-drin. Caiff rhai eu </a:t>
            </a:r>
            <a:r>
              <a:rPr lang="cy-GB" sz="2400" b="1" dirty="0"/>
              <a:t>gorfodi</a:t>
            </a:r>
            <a:r>
              <a:rPr lang="cy-GB" sz="2400" dirty="0"/>
              <a:t> i fod yn filwyr ifanc yn ystod gwrthdaro.</a:t>
            </a:r>
          </a:p>
          <a:p>
            <a:r>
              <a:rPr lang="cy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7797D2-B429-46F2-BE14-2119EA6F791A}"/>
              </a:ext>
            </a:extLst>
          </p:cNvPr>
          <p:cNvSpPr txBox="1"/>
          <p:nvPr/>
        </p:nvSpPr>
        <p:spPr>
          <a:xfrm>
            <a:off x="566056" y="2150860"/>
            <a:ext cx="93834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Mewn rhai gwledydd, does dim </a:t>
            </a:r>
            <a:r>
              <a:rPr lang="cy-GB" sz="2400" b="1" dirty="0"/>
              <a:t>cyfraith </a:t>
            </a:r>
            <a:r>
              <a:rPr lang="cy-GB" sz="2400" dirty="0"/>
              <a:t>chwaith yn erbyn llafur plant a phan mae cyfraith yn bodoli, nid yw honno’n cael ei gweithredu’n </a:t>
            </a:r>
            <a:r>
              <a:rPr lang="cy-GB" sz="2400" b="1" dirty="0"/>
              <a:t>llym.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919494-0B7C-4E73-B307-C7F05323A7DF}"/>
              </a:ext>
            </a:extLst>
          </p:cNvPr>
          <p:cNvSpPr txBox="1"/>
          <p:nvPr/>
        </p:nvSpPr>
        <p:spPr>
          <a:xfrm>
            <a:off x="566056" y="3506811"/>
            <a:ext cx="97100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Mae </a:t>
            </a:r>
            <a:r>
              <a:rPr lang="cy-GB" sz="2400" b="1" dirty="0"/>
              <a:t>UNICEF</a:t>
            </a:r>
            <a:r>
              <a:rPr lang="cy-GB" sz="2400" dirty="0"/>
              <a:t> yn parhau i weithio mewn nifer o wledydd er mwyn gwella’r sefyllfa, er enghraifft, yn Bangladesh, Brazil, Nepal a Tanzania.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7D6AD3-FCCA-41E4-A4E1-0D5B5AA08785}"/>
              </a:ext>
            </a:extLst>
          </p:cNvPr>
          <p:cNvSpPr txBox="1"/>
          <p:nvPr/>
        </p:nvSpPr>
        <p:spPr>
          <a:xfrm>
            <a:off x="566055" y="4906305"/>
            <a:ext cx="97100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Cafodd ei </a:t>
            </a:r>
            <a:r>
              <a:rPr lang="cy-GB" sz="2400" b="1" dirty="0"/>
              <a:t>herwgipio</a:t>
            </a:r>
            <a:r>
              <a:rPr lang="cy-GB" sz="2400" dirty="0"/>
              <a:t> o’i chartref yng ngogledd-ddwyrain India bedair blynedd yn ôl....Yn y pen draw, cafodd ei hachub a’i dychwelyd i’w rhieni lle derbyniodd addysgu trwy gymorth</a:t>
            </a:r>
            <a:r>
              <a:rPr lang="cy-GB" sz="2400" b="1" dirty="0"/>
              <a:t> elusen</a:t>
            </a:r>
            <a:r>
              <a:rPr lang="cy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72558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D0C5AE-C523-47F2-BC3F-4B015F6226B6}"/>
              </a:ext>
            </a:extLst>
          </p:cNvPr>
          <p:cNvSpPr txBox="1"/>
          <p:nvPr/>
        </p:nvSpPr>
        <p:spPr>
          <a:xfrm>
            <a:off x="391886" y="783771"/>
            <a:ext cx="100148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Y bwriad oedd anfon rhan o </a:t>
            </a:r>
            <a:r>
              <a:rPr lang="cy-GB" sz="2400" b="1" dirty="0"/>
              <a:t>gyflog</a:t>
            </a:r>
            <a:r>
              <a:rPr lang="cy-GB" sz="2400" dirty="0"/>
              <a:t> Lina yn ôl at ei rhieni er mwyn eu helpu i gefnogi’r teulu.... Nid oedd Lina am weld  ei chwaer yn dioddef o’r un </a:t>
            </a:r>
            <a:r>
              <a:rPr lang="cy-GB" sz="2400" b="1" dirty="0"/>
              <a:t>gamdriniaeth</a:t>
            </a:r>
            <a:r>
              <a:rPr lang="cy-GB" sz="2400" dirty="0"/>
              <a:t> ac felly roedd yn </a:t>
            </a:r>
            <a:r>
              <a:rPr lang="cy-GB" sz="2400" b="1" dirty="0"/>
              <a:t>benderfynol</a:t>
            </a:r>
            <a:r>
              <a:rPr lang="cy-GB" sz="2400" dirty="0"/>
              <a:t> o ddod o hyd i ffordd o ddianc...</a:t>
            </a:r>
            <a:r>
              <a:rPr lang="cy-GB" sz="2400" b="1" dirty="0"/>
              <a:t>Uchelgais</a:t>
            </a:r>
            <a:r>
              <a:rPr lang="cy-GB" sz="2400" dirty="0"/>
              <a:t> Lina yw dod yn athrawes ac </a:t>
            </a:r>
            <a:r>
              <a:rPr lang="cy-GB" sz="2400" b="1" dirty="0"/>
              <a:t>uchelgais</a:t>
            </a:r>
            <a:r>
              <a:rPr lang="cy-GB" sz="2400" dirty="0"/>
              <a:t> Sopheak yw dod yn nyrs.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2E8263-9952-4D1A-B390-3953BCEBADF9}"/>
              </a:ext>
            </a:extLst>
          </p:cNvPr>
          <p:cNvSpPr txBox="1"/>
          <p:nvPr/>
        </p:nvSpPr>
        <p:spPr>
          <a:xfrm>
            <a:off x="391886" y="3113314"/>
            <a:ext cx="104938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Os nad oedd yn dod o hyd i ddigon, byddai’n gorfod </a:t>
            </a:r>
            <a:r>
              <a:rPr lang="cy-GB" sz="2400" b="1" dirty="0"/>
              <a:t>cardota</a:t>
            </a:r>
            <a:r>
              <a:rPr lang="cy-GB" sz="2400" dirty="0"/>
              <a:t> ar y strydoedd a mynd heb fwyd...Yn y pen draw, cafodd ei arestio a daeth dan ofal elusen o’r enw ‘</a:t>
            </a:r>
            <a:r>
              <a:rPr lang="cy-GB" sz="2400" b="1" dirty="0"/>
              <a:t>CRADLE</a:t>
            </a:r>
            <a:r>
              <a:rPr lang="cy-GB" sz="2400" dirty="0"/>
              <a:t>’. Derbyniodd </a:t>
            </a:r>
            <a:r>
              <a:rPr lang="cy-GB" sz="2400" b="1" dirty="0"/>
              <a:t>wasanaeth cynghori</a:t>
            </a:r>
            <a:r>
              <a:rPr lang="cy-GB" sz="2400" dirty="0"/>
              <a:t> gan yr elusen hon a’i roi nôl mewn cysylltiad â’i deulu. Mae Jacob bellach yn hapus a diogel ac yn dymuno bod yn athro neu blismon a </a:t>
            </a:r>
            <a:r>
              <a:rPr lang="cy-GB" sz="2400" b="1" dirty="0"/>
              <a:t>chynorthwyo</a:t>
            </a:r>
            <a:r>
              <a:rPr lang="cy-GB" sz="2400" dirty="0"/>
              <a:t> eraill sydd mewn trafferth.</a:t>
            </a:r>
          </a:p>
        </p:txBody>
      </p:sp>
    </p:spTree>
    <p:extLst>
      <p:ext uri="{BB962C8B-B14F-4D97-AF65-F5344CB8AC3E}">
        <p14:creationId xmlns:p14="http://schemas.microsoft.com/office/powerpoint/2010/main" val="2082101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CBB2E-2BA0-4613-B63A-383CDA52D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889" y="471777"/>
            <a:ext cx="9692640" cy="1325562"/>
          </a:xfrm>
        </p:spPr>
        <p:txBody>
          <a:bodyPr/>
          <a:lstStyle/>
          <a:p>
            <a:r>
              <a:rPr lang="en-GB" dirty="0" err="1"/>
              <a:t>Cwestiynnau</a:t>
            </a:r>
            <a:endParaRPr lang="en-GB" dirty="0"/>
          </a:p>
        </p:txBody>
      </p:sp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AC34D70A-EF86-47AC-9FD4-BD9D855C83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028660" y="164561"/>
            <a:ext cx="6456277" cy="6925351"/>
          </a:xfrm>
        </p:spPr>
      </p:pic>
    </p:spTree>
    <p:extLst>
      <p:ext uri="{BB962C8B-B14F-4D97-AF65-F5344CB8AC3E}">
        <p14:creationId xmlns:p14="http://schemas.microsoft.com/office/powerpoint/2010/main" val="2497332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A71F5-49DA-42C2-ADBF-DFCC66D5E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450962F9-D394-44F8-906C-77D76C25E3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78" y="0"/>
            <a:ext cx="5570852" cy="6733545"/>
          </a:xfrm>
        </p:spPr>
      </p:pic>
      <p:pic>
        <p:nvPicPr>
          <p:cNvPr id="7" name="Picture 6" descr="A picture containing game&#10;&#10;Description automatically generated">
            <a:extLst>
              <a:ext uri="{FF2B5EF4-FFF2-40B4-BE49-F238E27FC236}">
                <a16:creationId xmlns:a16="http://schemas.microsoft.com/office/drawing/2014/main" id="{9E4AE407-489C-46DB-9795-8DE552B74E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743130" y="175591"/>
            <a:ext cx="5299364" cy="6506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699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F2C1B-B11D-4A27-AEC2-967C5A290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Atebion</a:t>
            </a:r>
            <a:endParaRPr lang="en-GB" dirty="0"/>
          </a:p>
        </p:txBody>
      </p:sp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ADE1FFA-AF64-4088-8563-FB3A411DAD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6871" y="0"/>
            <a:ext cx="6891130" cy="7850417"/>
          </a:xfrm>
        </p:spPr>
      </p:pic>
    </p:spTree>
    <p:extLst>
      <p:ext uri="{BB962C8B-B14F-4D97-AF65-F5344CB8AC3E}">
        <p14:creationId xmlns:p14="http://schemas.microsoft.com/office/powerpoint/2010/main" val="1919683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FACEB-E93F-4ED4-90D7-4D5DB68D2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cloi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0F8FC-74C6-4A3D-85B7-A8618166A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Ysgrifennwch</a:t>
            </a:r>
            <a:r>
              <a:rPr lang="en-GB" sz="2800" dirty="0"/>
              <a:t> </a:t>
            </a:r>
            <a:r>
              <a:rPr lang="en-GB" sz="2800" dirty="0" err="1"/>
              <a:t>brawddeg</a:t>
            </a:r>
            <a:r>
              <a:rPr lang="en-GB" sz="2800" dirty="0"/>
              <a:t> neu </a:t>
            </a:r>
            <a:r>
              <a:rPr lang="en-GB" sz="2800" dirty="0" err="1"/>
              <a:t>ffaith</a:t>
            </a:r>
            <a:r>
              <a:rPr lang="en-GB" sz="2800" dirty="0"/>
              <a:t> </a:t>
            </a:r>
            <a:r>
              <a:rPr lang="en-GB" sz="2800" dirty="0" err="1"/>
              <a:t>rydych</a:t>
            </a:r>
            <a:r>
              <a:rPr lang="en-GB" sz="2800" dirty="0"/>
              <a:t> chi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wers</a:t>
            </a:r>
            <a:r>
              <a:rPr lang="en-GB" sz="2800" dirty="0"/>
              <a:t> </a:t>
            </a:r>
            <a:r>
              <a:rPr lang="en-GB" sz="2800" dirty="0" err="1"/>
              <a:t>heddi</a:t>
            </a:r>
            <a:r>
              <a:rPr lang="en-GB" sz="2800" dirty="0"/>
              <a:t>.</a:t>
            </a:r>
          </a:p>
        </p:txBody>
      </p:sp>
      <p:pic>
        <p:nvPicPr>
          <p:cNvPr id="1028" name="Picture 4" descr="Image result for clipart pen and paper">
            <a:extLst>
              <a:ext uri="{FF2B5EF4-FFF2-40B4-BE49-F238E27FC236}">
                <a16:creationId xmlns:a16="http://schemas.microsoft.com/office/drawing/2014/main" id="{977E73D4-A4BF-4A30-B4D5-523619968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6440">
            <a:off x="7018098" y="2768768"/>
            <a:ext cx="3052830" cy="3396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11114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216</TotalTime>
  <Words>348</Words>
  <Application>Microsoft Office PowerPoint</Application>
  <PresentationFormat>Widescreen</PresentationFormat>
  <Paragraphs>22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Schoolbook</vt:lpstr>
      <vt:lpstr>Wingdings 2</vt:lpstr>
      <vt:lpstr>View</vt:lpstr>
      <vt:lpstr>Llafur Plant</vt:lpstr>
      <vt:lpstr>Nod y wers...</vt:lpstr>
      <vt:lpstr>Clip fideo </vt:lpstr>
      <vt:lpstr>Recap</vt:lpstr>
      <vt:lpstr>PowerPoint Presentation</vt:lpstr>
      <vt:lpstr>PowerPoint Presentation</vt:lpstr>
      <vt:lpstr>Tasg…</vt:lpstr>
      <vt:lpstr>PowerPoint Presentation</vt:lpstr>
      <vt:lpstr>PowerPoint Presentation</vt:lpstr>
      <vt:lpstr>Cwestiynnau</vt:lpstr>
      <vt:lpstr>PowerPoint Presentation</vt:lpstr>
      <vt:lpstr>Atebion</vt:lpstr>
      <vt:lpstr>Tasg cloi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Llafur Plant</dc:title>
  <dc:creator>Gwennan Marsh</dc:creator>
  <cp:lastModifiedBy>Gwennan Marsh</cp:lastModifiedBy>
  <cp:revision>6</cp:revision>
  <dcterms:created xsi:type="dcterms:W3CDTF">2019-11-08T09:42:21Z</dcterms:created>
  <dcterms:modified xsi:type="dcterms:W3CDTF">2019-11-28T12:24:49Z</dcterms:modified>
</cp:coreProperties>
</file>