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9" r:id="rId3"/>
    <p:sldId id="260" r:id="rId4"/>
    <p:sldId id="262" r:id="rId5"/>
    <p:sldId id="261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FFFFCC"/>
    <a:srgbClr val="FF3300"/>
    <a:srgbClr val="3399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577" autoAdjust="0"/>
    <p:restoredTop sz="94660"/>
  </p:normalViewPr>
  <p:slideViewPr>
    <p:cSldViewPr snapToGrid="0">
      <p:cViewPr>
        <p:scale>
          <a:sx n="80" d="100"/>
          <a:sy n="80" d="100"/>
        </p:scale>
        <p:origin x="-1776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CB28A2-E909-4C0C-B7B7-90E364ECCA0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AAB08A4-6136-4607-B876-9A649ACFF21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BC860D-3CAD-4700-9605-A1BBBB32B88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4CEFE1-CA3C-4A2C-8C8B-FE9E897CF35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1E60E8-7AB8-4AFB-B825-585DBC3651E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CDF8F7-23A8-4E5D-9448-FD5A115AE4F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0C1630-EFDF-4933-BC23-69A447D923F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A52E74-8606-426A-B97F-E5AE9820C04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EB1B632-C5B6-41DC-B381-A34FF86071A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3D0C95-0358-46CB-92FD-EEADD4E808B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FFADDF-93E7-4FE1-8563-C3059FF8961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DE1199D3-C9D9-451F-81CD-7D437BD339C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E55D2BE9-8817-43FE-B062-940FEE6AE530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FF00"/>
              </a:gs>
              <a:gs pos="50000">
                <a:srgbClr val="99FF66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0066FF"/>
                </a:solidFill>
                <a:latin typeface="Comic Sans MS" pitchFamily="66" charset="0"/>
              </a:rPr>
              <a:t>Add the Cards</a:t>
            </a:r>
          </a:p>
          <a:p>
            <a:pPr algn="ctr"/>
            <a:endParaRPr lang="en-US" sz="42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192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Find the total of the numbers</a:t>
            </a:r>
          </a:p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on the cards.</a:t>
            </a:r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Rectangle 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Rectangle 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Rectangle 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4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2" grpId="0" animBg="1"/>
      <p:bldP spid="8192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1" name="AutoShape 3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2" name="AutoShape 2"/>
          <p:cNvSpPr>
            <a:spLocks noChangeArrowheads="1"/>
          </p:cNvSpPr>
          <p:nvPr/>
        </p:nvSpPr>
        <p:spPr bwMode="auto">
          <a:xfrm>
            <a:off x="427038" y="3406775"/>
            <a:ext cx="827087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58" name="AutoShape 18"/>
          <p:cNvSpPr>
            <a:spLocks noChangeArrowheads="1"/>
          </p:cNvSpPr>
          <p:nvPr/>
        </p:nvSpPr>
        <p:spPr bwMode="auto">
          <a:xfrm>
            <a:off x="341313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8" name="Text Box 8"/>
          <p:cNvSpPr txBox="1">
            <a:spLocks noChangeArrowheads="1"/>
          </p:cNvSpPr>
          <p:nvPr/>
        </p:nvSpPr>
        <p:spPr bwMode="auto">
          <a:xfrm>
            <a:off x="344488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13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61" name="AutoShape 21"/>
          <p:cNvSpPr>
            <a:spLocks noChangeArrowheads="1"/>
          </p:cNvSpPr>
          <p:nvPr/>
        </p:nvSpPr>
        <p:spPr bwMode="auto">
          <a:xfrm>
            <a:off x="2517775" y="876300"/>
            <a:ext cx="1903413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62" name="Text Box 22"/>
          <p:cNvSpPr txBox="1">
            <a:spLocks noChangeArrowheads="1"/>
          </p:cNvSpPr>
          <p:nvPr/>
        </p:nvSpPr>
        <p:spPr bwMode="auto">
          <a:xfrm>
            <a:off x="2520950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24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64" name="AutoShape 24"/>
          <p:cNvSpPr>
            <a:spLocks noChangeArrowheads="1"/>
          </p:cNvSpPr>
          <p:nvPr/>
        </p:nvSpPr>
        <p:spPr bwMode="auto">
          <a:xfrm>
            <a:off x="4694238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65" name="Text Box 25"/>
          <p:cNvSpPr txBox="1">
            <a:spLocks noChangeArrowheads="1"/>
          </p:cNvSpPr>
          <p:nvPr/>
        </p:nvSpPr>
        <p:spPr bwMode="auto">
          <a:xfrm>
            <a:off x="4697413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29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67" name="AutoShape 27"/>
          <p:cNvSpPr>
            <a:spLocks noChangeArrowheads="1"/>
          </p:cNvSpPr>
          <p:nvPr/>
        </p:nvSpPr>
        <p:spPr bwMode="auto">
          <a:xfrm>
            <a:off x="6872288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68" name="Text Box 28"/>
          <p:cNvSpPr txBox="1">
            <a:spLocks noChangeArrowheads="1"/>
          </p:cNvSpPr>
          <p:nvPr/>
        </p:nvSpPr>
        <p:spPr bwMode="auto">
          <a:xfrm>
            <a:off x="6875463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70" name="Text Box 30"/>
          <p:cNvSpPr txBox="1">
            <a:spLocks noChangeArrowheads="1"/>
          </p:cNvSpPr>
          <p:nvPr/>
        </p:nvSpPr>
        <p:spPr bwMode="auto">
          <a:xfrm>
            <a:off x="2087563" y="3357563"/>
            <a:ext cx="4948237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rgbClr val="FF3300"/>
                </a:solidFill>
                <a:latin typeface="Comic Sans MS" pitchFamily="66" charset="0"/>
              </a:rPr>
              <a:t>72</a:t>
            </a:r>
            <a:endParaRPr lang="en-US" sz="1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4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>
            <a:off x="427038" y="3406775"/>
            <a:ext cx="827087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AutoShape 4"/>
          <p:cNvSpPr>
            <a:spLocks noChangeArrowheads="1"/>
          </p:cNvSpPr>
          <p:nvPr/>
        </p:nvSpPr>
        <p:spPr bwMode="auto">
          <a:xfrm>
            <a:off x="341313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9" name="Text Box 5"/>
          <p:cNvSpPr txBox="1">
            <a:spLocks noChangeArrowheads="1"/>
          </p:cNvSpPr>
          <p:nvPr/>
        </p:nvSpPr>
        <p:spPr bwMode="auto">
          <a:xfrm>
            <a:off x="344488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18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70" name="AutoShape 6"/>
          <p:cNvSpPr>
            <a:spLocks noChangeArrowheads="1"/>
          </p:cNvSpPr>
          <p:nvPr/>
        </p:nvSpPr>
        <p:spPr bwMode="auto">
          <a:xfrm>
            <a:off x="2517775" y="876300"/>
            <a:ext cx="1903413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1" name="Text Box 7"/>
          <p:cNvSpPr txBox="1">
            <a:spLocks noChangeArrowheads="1"/>
          </p:cNvSpPr>
          <p:nvPr/>
        </p:nvSpPr>
        <p:spPr bwMode="auto">
          <a:xfrm>
            <a:off x="2520950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72" name="AutoShape 8"/>
          <p:cNvSpPr>
            <a:spLocks noChangeArrowheads="1"/>
          </p:cNvSpPr>
          <p:nvPr/>
        </p:nvSpPr>
        <p:spPr bwMode="auto">
          <a:xfrm>
            <a:off x="4694238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3" name="Text Box 9"/>
          <p:cNvSpPr txBox="1">
            <a:spLocks noChangeArrowheads="1"/>
          </p:cNvSpPr>
          <p:nvPr/>
        </p:nvSpPr>
        <p:spPr bwMode="auto">
          <a:xfrm>
            <a:off x="4697413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16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74" name="AutoShape 10"/>
          <p:cNvSpPr>
            <a:spLocks noChangeArrowheads="1"/>
          </p:cNvSpPr>
          <p:nvPr/>
        </p:nvSpPr>
        <p:spPr bwMode="auto">
          <a:xfrm>
            <a:off x="6872288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5" name="Text Box 11"/>
          <p:cNvSpPr txBox="1">
            <a:spLocks noChangeArrowheads="1"/>
          </p:cNvSpPr>
          <p:nvPr/>
        </p:nvSpPr>
        <p:spPr bwMode="auto">
          <a:xfrm>
            <a:off x="6875463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76" name="Text Box 12"/>
          <p:cNvSpPr txBox="1">
            <a:spLocks noChangeArrowheads="1"/>
          </p:cNvSpPr>
          <p:nvPr/>
        </p:nvSpPr>
        <p:spPr bwMode="auto">
          <a:xfrm>
            <a:off x="2087563" y="3357563"/>
            <a:ext cx="4948237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rgbClr val="FF3300"/>
                </a:solidFill>
                <a:latin typeface="Comic Sans MS" pitchFamily="66" charset="0"/>
              </a:rPr>
              <a:t>47</a:t>
            </a:r>
            <a:endParaRPr lang="en-US" sz="1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427038" y="3406775"/>
            <a:ext cx="827087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>
            <a:off x="341313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7" name="Text Box 5"/>
          <p:cNvSpPr txBox="1">
            <a:spLocks noChangeArrowheads="1"/>
          </p:cNvSpPr>
          <p:nvPr/>
        </p:nvSpPr>
        <p:spPr bwMode="auto">
          <a:xfrm>
            <a:off x="344488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14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18" name="AutoShape 6"/>
          <p:cNvSpPr>
            <a:spLocks noChangeArrowheads="1"/>
          </p:cNvSpPr>
          <p:nvPr/>
        </p:nvSpPr>
        <p:spPr bwMode="auto">
          <a:xfrm>
            <a:off x="2517775" y="876300"/>
            <a:ext cx="1903413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2520950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0" name="AutoShape 8"/>
          <p:cNvSpPr>
            <a:spLocks noChangeArrowheads="1"/>
          </p:cNvSpPr>
          <p:nvPr/>
        </p:nvSpPr>
        <p:spPr bwMode="auto">
          <a:xfrm>
            <a:off x="4694238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1" name="Text Box 9"/>
          <p:cNvSpPr txBox="1">
            <a:spLocks noChangeArrowheads="1"/>
          </p:cNvSpPr>
          <p:nvPr/>
        </p:nvSpPr>
        <p:spPr bwMode="auto">
          <a:xfrm>
            <a:off x="4697413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2" name="AutoShape 10"/>
          <p:cNvSpPr>
            <a:spLocks noChangeArrowheads="1"/>
          </p:cNvSpPr>
          <p:nvPr/>
        </p:nvSpPr>
        <p:spPr bwMode="auto">
          <a:xfrm>
            <a:off x="6872288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3" name="Text Box 11"/>
          <p:cNvSpPr txBox="1">
            <a:spLocks noChangeArrowheads="1"/>
          </p:cNvSpPr>
          <p:nvPr/>
        </p:nvSpPr>
        <p:spPr bwMode="auto">
          <a:xfrm>
            <a:off x="6875463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4" name="Text Box 12"/>
          <p:cNvSpPr txBox="1">
            <a:spLocks noChangeArrowheads="1"/>
          </p:cNvSpPr>
          <p:nvPr/>
        </p:nvSpPr>
        <p:spPr bwMode="auto">
          <a:xfrm>
            <a:off x="2087563" y="3357563"/>
            <a:ext cx="4948237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rgbClr val="FF3300"/>
                </a:solidFill>
                <a:latin typeface="Comic Sans MS" pitchFamily="66" charset="0"/>
              </a:rPr>
              <a:t>36</a:t>
            </a:r>
            <a:endParaRPr lang="en-US" sz="1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427038" y="3406775"/>
            <a:ext cx="827087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>
            <a:off x="341313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344488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17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2517775" y="876300"/>
            <a:ext cx="1903413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2520950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15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6" name="AutoShape 8"/>
          <p:cNvSpPr>
            <a:spLocks noChangeArrowheads="1"/>
          </p:cNvSpPr>
          <p:nvPr/>
        </p:nvSpPr>
        <p:spPr bwMode="auto">
          <a:xfrm>
            <a:off x="4694238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4697413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14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8" name="AutoShape 10"/>
          <p:cNvSpPr>
            <a:spLocks noChangeArrowheads="1"/>
          </p:cNvSpPr>
          <p:nvPr/>
        </p:nvSpPr>
        <p:spPr bwMode="auto">
          <a:xfrm>
            <a:off x="6872288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9" name="Text Box 11"/>
          <p:cNvSpPr txBox="1">
            <a:spLocks noChangeArrowheads="1"/>
          </p:cNvSpPr>
          <p:nvPr/>
        </p:nvSpPr>
        <p:spPr bwMode="auto">
          <a:xfrm>
            <a:off x="6875463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21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00" name="Text Box 12"/>
          <p:cNvSpPr txBox="1">
            <a:spLocks noChangeArrowheads="1"/>
          </p:cNvSpPr>
          <p:nvPr/>
        </p:nvSpPr>
        <p:spPr bwMode="auto">
          <a:xfrm>
            <a:off x="2087563" y="3357563"/>
            <a:ext cx="4948237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rgbClr val="FF3300"/>
                </a:solidFill>
                <a:latin typeface="Comic Sans MS" pitchFamily="66" charset="0"/>
              </a:rPr>
              <a:t>67</a:t>
            </a:r>
            <a:endParaRPr lang="en-US" sz="1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5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5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50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427038" y="3406775"/>
            <a:ext cx="827087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>
            <a:off x="341313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1" name="Text Box 5"/>
          <p:cNvSpPr txBox="1">
            <a:spLocks noChangeArrowheads="1"/>
          </p:cNvSpPr>
          <p:nvPr/>
        </p:nvSpPr>
        <p:spPr bwMode="auto">
          <a:xfrm>
            <a:off x="344488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23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2" name="AutoShape 6"/>
          <p:cNvSpPr>
            <a:spLocks noChangeArrowheads="1"/>
          </p:cNvSpPr>
          <p:nvPr/>
        </p:nvSpPr>
        <p:spPr bwMode="auto">
          <a:xfrm>
            <a:off x="2517775" y="876300"/>
            <a:ext cx="1903413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2520950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4" name="AutoShape 8"/>
          <p:cNvSpPr>
            <a:spLocks noChangeArrowheads="1"/>
          </p:cNvSpPr>
          <p:nvPr/>
        </p:nvSpPr>
        <p:spPr bwMode="auto">
          <a:xfrm>
            <a:off x="4694238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5" name="Text Box 9"/>
          <p:cNvSpPr txBox="1">
            <a:spLocks noChangeArrowheads="1"/>
          </p:cNvSpPr>
          <p:nvPr/>
        </p:nvSpPr>
        <p:spPr bwMode="auto">
          <a:xfrm>
            <a:off x="4697413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6" name="AutoShape 10"/>
          <p:cNvSpPr>
            <a:spLocks noChangeArrowheads="1"/>
          </p:cNvSpPr>
          <p:nvPr/>
        </p:nvSpPr>
        <p:spPr bwMode="auto">
          <a:xfrm>
            <a:off x="6872288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7" name="Text Box 11"/>
          <p:cNvSpPr txBox="1">
            <a:spLocks noChangeArrowheads="1"/>
          </p:cNvSpPr>
          <p:nvPr/>
        </p:nvSpPr>
        <p:spPr bwMode="auto">
          <a:xfrm>
            <a:off x="6875463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8" name="Text Box 12"/>
          <p:cNvSpPr txBox="1">
            <a:spLocks noChangeArrowheads="1"/>
          </p:cNvSpPr>
          <p:nvPr/>
        </p:nvSpPr>
        <p:spPr bwMode="auto">
          <a:xfrm>
            <a:off x="2087563" y="3357563"/>
            <a:ext cx="4948237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rgbClr val="FF3300"/>
                </a:solidFill>
                <a:latin typeface="Comic Sans MS" pitchFamily="66" charset="0"/>
              </a:rPr>
              <a:t>54</a:t>
            </a:r>
            <a:endParaRPr lang="en-US" sz="1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427038" y="3406775"/>
            <a:ext cx="827087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>
            <a:off x="341313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5" name="Text Box 5"/>
          <p:cNvSpPr txBox="1">
            <a:spLocks noChangeArrowheads="1"/>
          </p:cNvSpPr>
          <p:nvPr/>
        </p:nvSpPr>
        <p:spPr bwMode="auto">
          <a:xfrm>
            <a:off x="344488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27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66" name="AutoShape 6"/>
          <p:cNvSpPr>
            <a:spLocks noChangeArrowheads="1"/>
          </p:cNvSpPr>
          <p:nvPr/>
        </p:nvSpPr>
        <p:spPr bwMode="auto">
          <a:xfrm>
            <a:off x="2517775" y="876300"/>
            <a:ext cx="1903413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2520950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68" name="AutoShape 8"/>
          <p:cNvSpPr>
            <a:spLocks noChangeArrowheads="1"/>
          </p:cNvSpPr>
          <p:nvPr/>
        </p:nvSpPr>
        <p:spPr bwMode="auto">
          <a:xfrm>
            <a:off x="4694238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9" name="Text Box 9"/>
          <p:cNvSpPr txBox="1">
            <a:spLocks noChangeArrowheads="1"/>
          </p:cNvSpPr>
          <p:nvPr/>
        </p:nvSpPr>
        <p:spPr bwMode="auto">
          <a:xfrm>
            <a:off x="4697413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70" name="AutoShape 10"/>
          <p:cNvSpPr>
            <a:spLocks noChangeArrowheads="1"/>
          </p:cNvSpPr>
          <p:nvPr/>
        </p:nvSpPr>
        <p:spPr bwMode="auto">
          <a:xfrm>
            <a:off x="6872288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1" name="Text Box 11"/>
          <p:cNvSpPr txBox="1">
            <a:spLocks noChangeArrowheads="1"/>
          </p:cNvSpPr>
          <p:nvPr/>
        </p:nvSpPr>
        <p:spPr bwMode="auto">
          <a:xfrm>
            <a:off x="6875463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72" name="Text Box 12"/>
          <p:cNvSpPr txBox="1">
            <a:spLocks noChangeArrowheads="1"/>
          </p:cNvSpPr>
          <p:nvPr/>
        </p:nvSpPr>
        <p:spPr bwMode="auto">
          <a:xfrm>
            <a:off x="2087563" y="3357563"/>
            <a:ext cx="4948237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rgbClr val="FF3300"/>
                </a:solidFill>
                <a:latin typeface="Comic Sans MS" pitchFamily="66" charset="0"/>
              </a:rPr>
              <a:t>44</a:t>
            </a:r>
            <a:endParaRPr lang="en-US" sz="1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7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427038" y="3406775"/>
            <a:ext cx="827087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>
            <a:off x="341313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9" name="Text Box 5"/>
          <p:cNvSpPr txBox="1">
            <a:spLocks noChangeArrowheads="1"/>
          </p:cNvSpPr>
          <p:nvPr/>
        </p:nvSpPr>
        <p:spPr bwMode="auto">
          <a:xfrm>
            <a:off x="344488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26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0" name="AutoShape 6"/>
          <p:cNvSpPr>
            <a:spLocks noChangeArrowheads="1"/>
          </p:cNvSpPr>
          <p:nvPr/>
        </p:nvSpPr>
        <p:spPr bwMode="auto">
          <a:xfrm>
            <a:off x="2517775" y="876300"/>
            <a:ext cx="1903413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2520950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24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2" name="AutoShape 8"/>
          <p:cNvSpPr>
            <a:spLocks noChangeArrowheads="1"/>
          </p:cNvSpPr>
          <p:nvPr/>
        </p:nvSpPr>
        <p:spPr bwMode="auto">
          <a:xfrm>
            <a:off x="4694238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3" name="Text Box 9"/>
          <p:cNvSpPr txBox="1">
            <a:spLocks noChangeArrowheads="1"/>
          </p:cNvSpPr>
          <p:nvPr/>
        </p:nvSpPr>
        <p:spPr bwMode="auto">
          <a:xfrm>
            <a:off x="4697413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13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4" name="AutoShape 10"/>
          <p:cNvSpPr>
            <a:spLocks noChangeArrowheads="1"/>
          </p:cNvSpPr>
          <p:nvPr/>
        </p:nvSpPr>
        <p:spPr bwMode="auto">
          <a:xfrm>
            <a:off x="6872288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5" name="Text Box 11"/>
          <p:cNvSpPr txBox="1">
            <a:spLocks noChangeArrowheads="1"/>
          </p:cNvSpPr>
          <p:nvPr/>
        </p:nvSpPr>
        <p:spPr bwMode="auto">
          <a:xfrm>
            <a:off x="6875463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14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6" name="Text Box 12"/>
          <p:cNvSpPr txBox="1">
            <a:spLocks noChangeArrowheads="1"/>
          </p:cNvSpPr>
          <p:nvPr/>
        </p:nvSpPr>
        <p:spPr bwMode="auto">
          <a:xfrm>
            <a:off x="2087563" y="3357563"/>
            <a:ext cx="4948237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rgbClr val="FF3300"/>
                </a:solidFill>
                <a:latin typeface="Comic Sans MS" pitchFamily="66" charset="0"/>
              </a:rPr>
              <a:t>77</a:t>
            </a:r>
            <a:endParaRPr lang="en-US" sz="1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2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427038" y="3406775"/>
            <a:ext cx="827087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AutoShape 4"/>
          <p:cNvSpPr>
            <a:spLocks noChangeArrowheads="1"/>
          </p:cNvSpPr>
          <p:nvPr/>
        </p:nvSpPr>
        <p:spPr bwMode="auto">
          <a:xfrm>
            <a:off x="341313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3" name="Text Box 5"/>
          <p:cNvSpPr txBox="1">
            <a:spLocks noChangeArrowheads="1"/>
          </p:cNvSpPr>
          <p:nvPr/>
        </p:nvSpPr>
        <p:spPr bwMode="auto">
          <a:xfrm>
            <a:off x="344488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14" name="AutoShape 6"/>
          <p:cNvSpPr>
            <a:spLocks noChangeArrowheads="1"/>
          </p:cNvSpPr>
          <p:nvPr/>
        </p:nvSpPr>
        <p:spPr bwMode="auto">
          <a:xfrm>
            <a:off x="2517775" y="876300"/>
            <a:ext cx="1903413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2520950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29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16" name="AutoShape 8"/>
          <p:cNvSpPr>
            <a:spLocks noChangeArrowheads="1"/>
          </p:cNvSpPr>
          <p:nvPr/>
        </p:nvSpPr>
        <p:spPr bwMode="auto">
          <a:xfrm>
            <a:off x="4694238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7" name="Text Box 9"/>
          <p:cNvSpPr txBox="1">
            <a:spLocks noChangeArrowheads="1"/>
          </p:cNvSpPr>
          <p:nvPr/>
        </p:nvSpPr>
        <p:spPr bwMode="auto">
          <a:xfrm>
            <a:off x="4697413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18" name="AutoShape 10"/>
          <p:cNvSpPr>
            <a:spLocks noChangeArrowheads="1"/>
          </p:cNvSpPr>
          <p:nvPr/>
        </p:nvSpPr>
        <p:spPr bwMode="auto">
          <a:xfrm>
            <a:off x="6872288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9" name="Text Box 11"/>
          <p:cNvSpPr txBox="1">
            <a:spLocks noChangeArrowheads="1"/>
          </p:cNvSpPr>
          <p:nvPr/>
        </p:nvSpPr>
        <p:spPr bwMode="auto">
          <a:xfrm>
            <a:off x="6875463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20" name="Text Box 12"/>
          <p:cNvSpPr txBox="1">
            <a:spLocks noChangeArrowheads="1"/>
          </p:cNvSpPr>
          <p:nvPr/>
        </p:nvSpPr>
        <p:spPr bwMode="auto">
          <a:xfrm>
            <a:off x="2087563" y="3357563"/>
            <a:ext cx="4948237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rgbClr val="FF3300"/>
                </a:solidFill>
                <a:latin typeface="Comic Sans MS" pitchFamily="66" charset="0"/>
              </a:rPr>
              <a:t>75</a:t>
            </a:r>
            <a:endParaRPr lang="en-US" sz="1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427038" y="3406775"/>
            <a:ext cx="827087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AutoShape 4"/>
          <p:cNvSpPr>
            <a:spLocks noChangeArrowheads="1"/>
          </p:cNvSpPr>
          <p:nvPr/>
        </p:nvSpPr>
        <p:spPr bwMode="auto">
          <a:xfrm>
            <a:off x="341313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7" name="Text Box 5"/>
          <p:cNvSpPr txBox="1">
            <a:spLocks noChangeArrowheads="1"/>
          </p:cNvSpPr>
          <p:nvPr/>
        </p:nvSpPr>
        <p:spPr bwMode="auto">
          <a:xfrm>
            <a:off x="344488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21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38" name="AutoShape 6"/>
          <p:cNvSpPr>
            <a:spLocks noChangeArrowheads="1"/>
          </p:cNvSpPr>
          <p:nvPr/>
        </p:nvSpPr>
        <p:spPr bwMode="auto">
          <a:xfrm>
            <a:off x="2517775" y="876300"/>
            <a:ext cx="1903413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2520950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0" name="AutoShape 8"/>
          <p:cNvSpPr>
            <a:spLocks noChangeArrowheads="1"/>
          </p:cNvSpPr>
          <p:nvPr/>
        </p:nvSpPr>
        <p:spPr bwMode="auto">
          <a:xfrm>
            <a:off x="4694238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1" name="Text Box 9"/>
          <p:cNvSpPr txBox="1">
            <a:spLocks noChangeArrowheads="1"/>
          </p:cNvSpPr>
          <p:nvPr/>
        </p:nvSpPr>
        <p:spPr bwMode="auto">
          <a:xfrm>
            <a:off x="4697413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2" name="AutoShape 10"/>
          <p:cNvSpPr>
            <a:spLocks noChangeArrowheads="1"/>
          </p:cNvSpPr>
          <p:nvPr/>
        </p:nvSpPr>
        <p:spPr bwMode="auto">
          <a:xfrm>
            <a:off x="6872288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3" name="Text Box 11"/>
          <p:cNvSpPr txBox="1">
            <a:spLocks noChangeArrowheads="1"/>
          </p:cNvSpPr>
          <p:nvPr/>
        </p:nvSpPr>
        <p:spPr bwMode="auto">
          <a:xfrm>
            <a:off x="6875463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19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4" name="Text Box 12"/>
          <p:cNvSpPr txBox="1">
            <a:spLocks noChangeArrowheads="1"/>
          </p:cNvSpPr>
          <p:nvPr/>
        </p:nvSpPr>
        <p:spPr bwMode="auto">
          <a:xfrm>
            <a:off x="2087563" y="3357563"/>
            <a:ext cx="4948237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rgbClr val="FF3300"/>
                </a:solidFill>
                <a:latin typeface="Comic Sans MS" pitchFamily="66" charset="0"/>
              </a:rPr>
              <a:t>62</a:t>
            </a:r>
            <a:endParaRPr lang="en-US" sz="1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4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427038" y="3406775"/>
            <a:ext cx="827087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AutoShape 4"/>
          <p:cNvSpPr>
            <a:spLocks noChangeArrowheads="1"/>
          </p:cNvSpPr>
          <p:nvPr/>
        </p:nvSpPr>
        <p:spPr bwMode="auto">
          <a:xfrm>
            <a:off x="341313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1" name="Text Box 5"/>
          <p:cNvSpPr txBox="1">
            <a:spLocks noChangeArrowheads="1"/>
          </p:cNvSpPr>
          <p:nvPr/>
        </p:nvSpPr>
        <p:spPr bwMode="auto">
          <a:xfrm>
            <a:off x="344488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2" name="AutoShape 6"/>
          <p:cNvSpPr>
            <a:spLocks noChangeArrowheads="1"/>
          </p:cNvSpPr>
          <p:nvPr/>
        </p:nvSpPr>
        <p:spPr bwMode="auto">
          <a:xfrm>
            <a:off x="2517775" y="876300"/>
            <a:ext cx="1903413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2520950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4" name="AutoShape 8"/>
          <p:cNvSpPr>
            <a:spLocks noChangeArrowheads="1"/>
          </p:cNvSpPr>
          <p:nvPr/>
        </p:nvSpPr>
        <p:spPr bwMode="auto">
          <a:xfrm>
            <a:off x="4694238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5" name="Text Box 9"/>
          <p:cNvSpPr txBox="1">
            <a:spLocks noChangeArrowheads="1"/>
          </p:cNvSpPr>
          <p:nvPr/>
        </p:nvSpPr>
        <p:spPr bwMode="auto">
          <a:xfrm>
            <a:off x="4697413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6" name="AutoShape 10"/>
          <p:cNvSpPr>
            <a:spLocks noChangeArrowheads="1"/>
          </p:cNvSpPr>
          <p:nvPr/>
        </p:nvSpPr>
        <p:spPr bwMode="auto">
          <a:xfrm>
            <a:off x="6872288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7" name="Text Box 11"/>
          <p:cNvSpPr txBox="1">
            <a:spLocks noChangeArrowheads="1"/>
          </p:cNvSpPr>
          <p:nvPr/>
        </p:nvSpPr>
        <p:spPr bwMode="auto">
          <a:xfrm>
            <a:off x="6875463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8" name="Text Box 12"/>
          <p:cNvSpPr txBox="1">
            <a:spLocks noChangeArrowheads="1"/>
          </p:cNvSpPr>
          <p:nvPr/>
        </p:nvSpPr>
        <p:spPr bwMode="auto">
          <a:xfrm>
            <a:off x="2087563" y="3357563"/>
            <a:ext cx="4948237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rgbClr val="FF3300"/>
                </a:solidFill>
                <a:latin typeface="Comic Sans MS" pitchFamily="66" charset="0"/>
              </a:rPr>
              <a:t>53</a:t>
            </a:r>
            <a:endParaRPr lang="en-US" sz="1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427038" y="3406775"/>
            <a:ext cx="827087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AutoShape 4"/>
          <p:cNvSpPr>
            <a:spLocks noChangeArrowheads="1"/>
          </p:cNvSpPr>
          <p:nvPr/>
        </p:nvSpPr>
        <p:spPr bwMode="auto">
          <a:xfrm>
            <a:off x="341313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5" name="Text Box 5"/>
          <p:cNvSpPr txBox="1">
            <a:spLocks noChangeArrowheads="1"/>
          </p:cNvSpPr>
          <p:nvPr/>
        </p:nvSpPr>
        <p:spPr bwMode="auto">
          <a:xfrm>
            <a:off x="344488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23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86" name="AutoShape 6"/>
          <p:cNvSpPr>
            <a:spLocks noChangeArrowheads="1"/>
          </p:cNvSpPr>
          <p:nvPr/>
        </p:nvSpPr>
        <p:spPr bwMode="auto">
          <a:xfrm>
            <a:off x="2517775" y="876300"/>
            <a:ext cx="1903413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2520950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21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88" name="AutoShape 8"/>
          <p:cNvSpPr>
            <a:spLocks noChangeArrowheads="1"/>
          </p:cNvSpPr>
          <p:nvPr/>
        </p:nvSpPr>
        <p:spPr bwMode="auto">
          <a:xfrm>
            <a:off x="4694238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9" name="Text Box 9"/>
          <p:cNvSpPr txBox="1">
            <a:spLocks noChangeArrowheads="1"/>
          </p:cNvSpPr>
          <p:nvPr/>
        </p:nvSpPr>
        <p:spPr bwMode="auto">
          <a:xfrm>
            <a:off x="4697413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90" name="AutoShape 10"/>
          <p:cNvSpPr>
            <a:spLocks noChangeArrowheads="1"/>
          </p:cNvSpPr>
          <p:nvPr/>
        </p:nvSpPr>
        <p:spPr bwMode="auto">
          <a:xfrm>
            <a:off x="6872288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1" name="Text Box 11"/>
          <p:cNvSpPr txBox="1">
            <a:spLocks noChangeArrowheads="1"/>
          </p:cNvSpPr>
          <p:nvPr/>
        </p:nvSpPr>
        <p:spPr bwMode="auto">
          <a:xfrm>
            <a:off x="6875463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92" name="Text Box 12"/>
          <p:cNvSpPr txBox="1">
            <a:spLocks noChangeArrowheads="1"/>
          </p:cNvSpPr>
          <p:nvPr/>
        </p:nvSpPr>
        <p:spPr bwMode="auto">
          <a:xfrm>
            <a:off x="2087563" y="3357563"/>
            <a:ext cx="4948237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rgbClr val="FF3300"/>
                </a:solidFill>
                <a:latin typeface="Comic Sans MS" pitchFamily="66" charset="0"/>
              </a:rPr>
              <a:t>71</a:t>
            </a:r>
            <a:endParaRPr lang="en-US" sz="1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9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427038" y="3406775"/>
            <a:ext cx="827087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AutoShape 4"/>
          <p:cNvSpPr>
            <a:spLocks noChangeArrowheads="1"/>
          </p:cNvSpPr>
          <p:nvPr/>
        </p:nvSpPr>
        <p:spPr bwMode="auto">
          <a:xfrm>
            <a:off x="341313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9" name="Text Box 5"/>
          <p:cNvSpPr txBox="1">
            <a:spLocks noChangeArrowheads="1"/>
          </p:cNvSpPr>
          <p:nvPr/>
        </p:nvSpPr>
        <p:spPr bwMode="auto">
          <a:xfrm>
            <a:off x="344488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29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0" name="AutoShape 6"/>
          <p:cNvSpPr>
            <a:spLocks noChangeArrowheads="1"/>
          </p:cNvSpPr>
          <p:nvPr/>
        </p:nvSpPr>
        <p:spPr bwMode="auto">
          <a:xfrm>
            <a:off x="2517775" y="876300"/>
            <a:ext cx="1903413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2520950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15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2" name="AutoShape 8"/>
          <p:cNvSpPr>
            <a:spLocks noChangeArrowheads="1"/>
          </p:cNvSpPr>
          <p:nvPr/>
        </p:nvSpPr>
        <p:spPr bwMode="auto">
          <a:xfrm>
            <a:off x="4694238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3" name="Text Box 9"/>
          <p:cNvSpPr txBox="1">
            <a:spLocks noChangeArrowheads="1"/>
          </p:cNvSpPr>
          <p:nvPr/>
        </p:nvSpPr>
        <p:spPr bwMode="auto">
          <a:xfrm>
            <a:off x="4697413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4" name="AutoShape 10"/>
          <p:cNvSpPr>
            <a:spLocks noChangeArrowheads="1"/>
          </p:cNvSpPr>
          <p:nvPr/>
        </p:nvSpPr>
        <p:spPr bwMode="auto">
          <a:xfrm>
            <a:off x="6872288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5" name="Text Box 11"/>
          <p:cNvSpPr txBox="1">
            <a:spLocks noChangeArrowheads="1"/>
          </p:cNvSpPr>
          <p:nvPr/>
        </p:nvSpPr>
        <p:spPr bwMode="auto">
          <a:xfrm>
            <a:off x="6875463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22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6" name="Text Box 12"/>
          <p:cNvSpPr txBox="1">
            <a:spLocks noChangeArrowheads="1"/>
          </p:cNvSpPr>
          <p:nvPr/>
        </p:nvSpPr>
        <p:spPr bwMode="auto">
          <a:xfrm>
            <a:off x="2087563" y="3357563"/>
            <a:ext cx="4948237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rgbClr val="FF3300"/>
                </a:solidFill>
                <a:latin typeface="Comic Sans MS" pitchFamily="66" charset="0"/>
              </a:rPr>
              <a:t>68</a:t>
            </a:r>
            <a:endParaRPr lang="en-US" sz="1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4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427038" y="3406775"/>
            <a:ext cx="827087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AutoShape 4"/>
          <p:cNvSpPr>
            <a:spLocks noChangeArrowheads="1"/>
          </p:cNvSpPr>
          <p:nvPr/>
        </p:nvSpPr>
        <p:spPr bwMode="auto">
          <a:xfrm>
            <a:off x="341313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3" name="Text Box 5"/>
          <p:cNvSpPr txBox="1">
            <a:spLocks noChangeArrowheads="1"/>
          </p:cNvSpPr>
          <p:nvPr/>
        </p:nvSpPr>
        <p:spPr bwMode="auto">
          <a:xfrm>
            <a:off x="344488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27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34" name="AutoShape 6"/>
          <p:cNvSpPr>
            <a:spLocks noChangeArrowheads="1"/>
          </p:cNvSpPr>
          <p:nvPr/>
        </p:nvSpPr>
        <p:spPr bwMode="auto">
          <a:xfrm>
            <a:off x="2517775" y="876300"/>
            <a:ext cx="1903413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2520950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36" name="AutoShape 8"/>
          <p:cNvSpPr>
            <a:spLocks noChangeArrowheads="1"/>
          </p:cNvSpPr>
          <p:nvPr/>
        </p:nvSpPr>
        <p:spPr bwMode="auto">
          <a:xfrm>
            <a:off x="4694238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7" name="Text Box 9"/>
          <p:cNvSpPr txBox="1">
            <a:spLocks noChangeArrowheads="1"/>
          </p:cNvSpPr>
          <p:nvPr/>
        </p:nvSpPr>
        <p:spPr bwMode="auto">
          <a:xfrm>
            <a:off x="4697413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38" name="AutoShape 10"/>
          <p:cNvSpPr>
            <a:spLocks noChangeArrowheads="1"/>
          </p:cNvSpPr>
          <p:nvPr/>
        </p:nvSpPr>
        <p:spPr bwMode="auto">
          <a:xfrm>
            <a:off x="6872288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9" name="Text Box 11"/>
          <p:cNvSpPr txBox="1">
            <a:spLocks noChangeArrowheads="1"/>
          </p:cNvSpPr>
          <p:nvPr/>
        </p:nvSpPr>
        <p:spPr bwMode="auto">
          <a:xfrm>
            <a:off x="6875463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40" name="Text Box 12"/>
          <p:cNvSpPr txBox="1">
            <a:spLocks noChangeArrowheads="1"/>
          </p:cNvSpPr>
          <p:nvPr/>
        </p:nvSpPr>
        <p:spPr bwMode="auto">
          <a:xfrm>
            <a:off x="2087563" y="3357563"/>
            <a:ext cx="4948237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rgbClr val="FF3300"/>
                </a:solidFill>
                <a:latin typeface="Comic Sans MS" pitchFamily="66" charset="0"/>
              </a:rPr>
              <a:t>70</a:t>
            </a:r>
            <a:endParaRPr lang="en-US" sz="1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4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427038" y="3406775"/>
            <a:ext cx="827087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AutoShape 4"/>
          <p:cNvSpPr>
            <a:spLocks noChangeArrowheads="1"/>
          </p:cNvSpPr>
          <p:nvPr/>
        </p:nvSpPr>
        <p:spPr bwMode="auto">
          <a:xfrm>
            <a:off x="341313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7" name="Text Box 5"/>
          <p:cNvSpPr txBox="1">
            <a:spLocks noChangeArrowheads="1"/>
          </p:cNvSpPr>
          <p:nvPr/>
        </p:nvSpPr>
        <p:spPr bwMode="auto">
          <a:xfrm>
            <a:off x="344488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14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58" name="AutoShape 6"/>
          <p:cNvSpPr>
            <a:spLocks noChangeArrowheads="1"/>
          </p:cNvSpPr>
          <p:nvPr/>
        </p:nvSpPr>
        <p:spPr bwMode="auto">
          <a:xfrm>
            <a:off x="2517775" y="876300"/>
            <a:ext cx="1903413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2520950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27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0" name="AutoShape 8"/>
          <p:cNvSpPr>
            <a:spLocks noChangeArrowheads="1"/>
          </p:cNvSpPr>
          <p:nvPr/>
        </p:nvSpPr>
        <p:spPr bwMode="auto">
          <a:xfrm>
            <a:off x="4694238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1" name="Text Box 9"/>
          <p:cNvSpPr txBox="1">
            <a:spLocks noChangeArrowheads="1"/>
          </p:cNvSpPr>
          <p:nvPr/>
        </p:nvSpPr>
        <p:spPr bwMode="auto">
          <a:xfrm>
            <a:off x="4697413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27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2" name="AutoShape 10"/>
          <p:cNvSpPr>
            <a:spLocks noChangeArrowheads="1"/>
          </p:cNvSpPr>
          <p:nvPr/>
        </p:nvSpPr>
        <p:spPr bwMode="auto">
          <a:xfrm>
            <a:off x="6872288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3" name="Text Box 11"/>
          <p:cNvSpPr txBox="1">
            <a:spLocks noChangeArrowheads="1"/>
          </p:cNvSpPr>
          <p:nvPr/>
        </p:nvSpPr>
        <p:spPr bwMode="auto">
          <a:xfrm>
            <a:off x="6875463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16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4" name="Text Box 12"/>
          <p:cNvSpPr txBox="1">
            <a:spLocks noChangeArrowheads="1"/>
          </p:cNvSpPr>
          <p:nvPr/>
        </p:nvSpPr>
        <p:spPr bwMode="auto">
          <a:xfrm>
            <a:off x="2087563" y="3357563"/>
            <a:ext cx="4948237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rgbClr val="FF3300"/>
                </a:solidFill>
                <a:latin typeface="Comic Sans MS" pitchFamily="66" charset="0"/>
              </a:rPr>
              <a:t>84</a:t>
            </a:r>
            <a:endParaRPr lang="en-US" sz="1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6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427038" y="3406775"/>
            <a:ext cx="827087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AutoShape 4"/>
          <p:cNvSpPr>
            <a:spLocks noChangeArrowheads="1"/>
          </p:cNvSpPr>
          <p:nvPr/>
        </p:nvSpPr>
        <p:spPr bwMode="auto">
          <a:xfrm>
            <a:off x="341313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1" name="Text Box 5"/>
          <p:cNvSpPr txBox="1">
            <a:spLocks noChangeArrowheads="1"/>
          </p:cNvSpPr>
          <p:nvPr/>
        </p:nvSpPr>
        <p:spPr bwMode="auto">
          <a:xfrm>
            <a:off x="344488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19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2" name="AutoShape 6"/>
          <p:cNvSpPr>
            <a:spLocks noChangeArrowheads="1"/>
          </p:cNvSpPr>
          <p:nvPr/>
        </p:nvSpPr>
        <p:spPr bwMode="auto">
          <a:xfrm>
            <a:off x="2517775" y="876300"/>
            <a:ext cx="1903413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2520950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23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4" name="AutoShape 8"/>
          <p:cNvSpPr>
            <a:spLocks noChangeArrowheads="1"/>
          </p:cNvSpPr>
          <p:nvPr/>
        </p:nvSpPr>
        <p:spPr bwMode="auto">
          <a:xfrm>
            <a:off x="4694238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5" name="Text Box 9"/>
          <p:cNvSpPr txBox="1">
            <a:spLocks noChangeArrowheads="1"/>
          </p:cNvSpPr>
          <p:nvPr/>
        </p:nvSpPr>
        <p:spPr bwMode="auto">
          <a:xfrm>
            <a:off x="4697413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6" name="AutoShape 10"/>
          <p:cNvSpPr>
            <a:spLocks noChangeArrowheads="1"/>
          </p:cNvSpPr>
          <p:nvPr/>
        </p:nvSpPr>
        <p:spPr bwMode="auto">
          <a:xfrm>
            <a:off x="6872288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7" name="Text Box 11"/>
          <p:cNvSpPr txBox="1">
            <a:spLocks noChangeArrowheads="1"/>
          </p:cNvSpPr>
          <p:nvPr/>
        </p:nvSpPr>
        <p:spPr bwMode="auto">
          <a:xfrm>
            <a:off x="6875463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8" name="Text Box 12"/>
          <p:cNvSpPr txBox="1">
            <a:spLocks noChangeArrowheads="1"/>
          </p:cNvSpPr>
          <p:nvPr/>
        </p:nvSpPr>
        <p:spPr bwMode="auto">
          <a:xfrm>
            <a:off x="2087563" y="3357563"/>
            <a:ext cx="4948237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rgbClr val="FF3300"/>
                </a:solidFill>
                <a:latin typeface="Comic Sans MS" pitchFamily="66" charset="0"/>
              </a:rPr>
              <a:t>65</a:t>
            </a:r>
            <a:endParaRPr lang="en-US" sz="1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427038" y="3406775"/>
            <a:ext cx="827087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AutoShape 4"/>
          <p:cNvSpPr>
            <a:spLocks noChangeArrowheads="1"/>
          </p:cNvSpPr>
          <p:nvPr/>
        </p:nvSpPr>
        <p:spPr bwMode="auto">
          <a:xfrm>
            <a:off x="341313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5" name="Text Box 5"/>
          <p:cNvSpPr txBox="1">
            <a:spLocks noChangeArrowheads="1"/>
          </p:cNvSpPr>
          <p:nvPr/>
        </p:nvSpPr>
        <p:spPr bwMode="auto">
          <a:xfrm>
            <a:off x="344488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27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06" name="AutoShape 6"/>
          <p:cNvSpPr>
            <a:spLocks noChangeArrowheads="1"/>
          </p:cNvSpPr>
          <p:nvPr/>
        </p:nvSpPr>
        <p:spPr bwMode="auto">
          <a:xfrm>
            <a:off x="2517775" y="876300"/>
            <a:ext cx="1903413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2520950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08" name="AutoShape 8"/>
          <p:cNvSpPr>
            <a:spLocks noChangeArrowheads="1"/>
          </p:cNvSpPr>
          <p:nvPr/>
        </p:nvSpPr>
        <p:spPr bwMode="auto">
          <a:xfrm>
            <a:off x="4694238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9" name="Text Box 9"/>
          <p:cNvSpPr txBox="1">
            <a:spLocks noChangeArrowheads="1"/>
          </p:cNvSpPr>
          <p:nvPr/>
        </p:nvSpPr>
        <p:spPr bwMode="auto">
          <a:xfrm>
            <a:off x="4697413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10" name="AutoShape 10"/>
          <p:cNvSpPr>
            <a:spLocks noChangeArrowheads="1"/>
          </p:cNvSpPr>
          <p:nvPr/>
        </p:nvSpPr>
        <p:spPr bwMode="auto">
          <a:xfrm>
            <a:off x="6872288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1" name="Text Box 11"/>
          <p:cNvSpPr txBox="1">
            <a:spLocks noChangeArrowheads="1"/>
          </p:cNvSpPr>
          <p:nvPr/>
        </p:nvSpPr>
        <p:spPr bwMode="auto">
          <a:xfrm>
            <a:off x="6875463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26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12" name="Text Box 12"/>
          <p:cNvSpPr txBox="1">
            <a:spLocks noChangeArrowheads="1"/>
          </p:cNvSpPr>
          <p:nvPr/>
        </p:nvSpPr>
        <p:spPr bwMode="auto">
          <a:xfrm>
            <a:off x="2087563" y="3357563"/>
            <a:ext cx="4948237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rgbClr val="FF3300"/>
                </a:solidFill>
                <a:latin typeface="Comic Sans MS" pitchFamily="66" charset="0"/>
              </a:rPr>
              <a:t>92</a:t>
            </a:r>
            <a:endParaRPr lang="en-US" sz="1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1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427038" y="3406775"/>
            <a:ext cx="827087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AutoShape 4"/>
          <p:cNvSpPr>
            <a:spLocks noChangeArrowheads="1"/>
          </p:cNvSpPr>
          <p:nvPr/>
        </p:nvSpPr>
        <p:spPr bwMode="auto">
          <a:xfrm>
            <a:off x="341313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9" name="Text Box 5"/>
          <p:cNvSpPr txBox="1">
            <a:spLocks noChangeArrowheads="1"/>
          </p:cNvSpPr>
          <p:nvPr/>
        </p:nvSpPr>
        <p:spPr bwMode="auto">
          <a:xfrm>
            <a:off x="344488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24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0" name="AutoShape 6"/>
          <p:cNvSpPr>
            <a:spLocks noChangeArrowheads="1"/>
          </p:cNvSpPr>
          <p:nvPr/>
        </p:nvSpPr>
        <p:spPr bwMode="auto">
          <a:xfrm>
            <a:off x="2517775" y="876300"/>
            <a:ext cx="1903413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2520950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17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2" name="AutoShape 8"/>
          <p:cNvSpPr>
            <a:spLocks noChangeArrowheads="1"/>
          </p:cNvSpPr>
          <p:nvPr/>
        </p:nvSpPr>
        <p:spPr bwMode="auto">
          <a:xfrm>
            <a:off x="4694238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3" name="Text Box 9"/>
          <p:cNvSpPr txBox="1">
            <a:spLocks noChangeArrowheads="1"/>
          </p:cNvSpPr>
          <p:nvPr/>
        </p:nvSpPr>
        <p:spPr bwMode="auto">
          <a:xfrm>
            <a:off x="4697413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4" name="AutoShape 10"/>
          <p:cNvSpPr>
            <a:spLocks noChangeArrowheads="1"/>
          </p:cNvSpPr>
          <p:nvPr/>
        </p:nvSpPr>
        <p:spPr bwMode="auto">
          <a:xfrm>
            <a:off x="6872288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5" name="Text Box 11"/>
          <p:cNvSpPr txBox="1">
            <a:spLocks noChangeArrowheads="1"/>
          </p:cNvSpPr>
          <p:nvPr/>
        </p:nvSpPr>
        <p:spPr bwMode="auto">
          <a:xfrm>
            <a:off x="6875463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6" name="Text Box 12"/>
          <p:cNvSpPr txBox="1">
            <a:spLocks noChangeArrowheads="1"/>
          </p:cNvSpPr>
          <p:nvPr/>
        </p:nvSpPr>
        <p:spPr bwMode="auto">
          <a:xfrm>
            <a:off x="2087563" y="3357563"/>
            <a:ext cx="4948237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rgbClr val="FF3300"/>
                </a:solidFill>
                <a:latin typeface="Comic Sans MS" pitchFamily="66" charset="0"/>
              </a:rPr>
              <a:t>59</a:t>
            </a:r>
            <a:endParaRPr lang="en-US" sz="1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6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427038" y="3406775"/>
            <a:ext cx="827087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AutoShape 4"/>
          <p:cNvSpPr>
            <a:spLocks noChangeArrowheads="1"/>
          </p:cNvSpPr>
          <p:nvPr/>
        </p:nvSpPr>
        <p:spPr bwMode="auto">
          <a:xfrm>
            <a:off x="341313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3" name="Text Box 5"/>
          <p:cNvSpPr txBox="1">
            <a:spLocks noChangeArrowheads="1"/>
          </p:cNvSpPr>
          <p:nvPr/>
        </p:nvSpPr>
        <p:spPr bwMode="auto">
          <a:xfrm>
            <a:off x="344488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16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54" name="AutoShape 6"/>
          <p:cNvSpPr>
            <a:spLocks noChangeArrowheads="1"/>
          </p:cNvSpPr>
          <p:nvPr/>
        </p:nvSpPr>
        <p:spPr bwMode="auto">
          <a:xfrm>
            <a:off x="2517775" y="876300"/>
            <a:ext cx="1903413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2520950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56" name="AutoShape 8"/>
          <p:cNvSpPr>
            <a:spLocks noChangeArrowheads="1"/>
          </p:cNvSpPr>
          <p:nvPr/>
        </p:nvSpPr>
        <p:spPr bwMode="auto">
          <a:xfrm>
            <a:off x="4694238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7" name="Text Box 9"/>
          <p:cNvSpPr txBox="1">
            <a:spLocks noChangeArrowheads="1"/>
          </p:cNvSpPr>
          <p:nvPr/>
        </p:nvSpPr>
        <p:spPr bwMode="auto">
          <a:xfrm>
            <a:off x="4697413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17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58" name="AutoShape 10"/>
          <p:cNvSpPr>
            <a:spLocks noChangeArrowheads="1"/>
          </p:cNvSpPr>
          <p:nvPr/>
        </p:nvSpPr>
        <p:spPr bwMode="auto">
          <a:xfrm>
            <a:off x="6872288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9" name="Text Box 11"/>
          <p:cNvSpPr txBox="1">
            <a:spLocks noChangeArrowheads="1"/>
          </p:cNvSpPr>
          <p:nvPr/>
        </p:nvSpPr>
        <p:spPr bwMode="auto">
          <a:xfrm>
            <a:off x="6875463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14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60" name="Text Box 12"/>
          <p:cNvSpPr txBox="1">
            <a:spLocks noChangeArrowheads="1"/>
          </p:cNvSpPr>
          <p:nvPr/>
        </p:nvSpPr>
        <p:spPr bwMode="auto">
          <a:xfrm>
            <a:off x="2087563" y="3357563"/>
            <a:ext cx="4948237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rgbClr val="FF3300"/>
                </a:solidFill>
                <a:latin typeface="Comic Sans MS" pitchFamily="66" charset="0"/>
              </a:rPr>
              <a:t>67</a:t>
            </a:r>
            <a:endParaRPr lang="en-US" sz="1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6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427038" y="3406775"/>
            <a:ext cx="827087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AutoShape 4"/>
          <p:cNvSpPr>
            <a:spLocks noChangeArrowheads="1"/>
          </p:cNvSpPr>
          <p:nvPr/>
        </p:nvSpPr>
        <p:spPr bwMode="auto">
          <a:xfrm>
            <a:off x="341313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7" name="Text Box 5"/>
          <p:cNvSpPr txBox="1">
            <a:spLocks noChangeArrowheads="1"/>
          </p:cNvSpPr>
          <p:nvPr/>
        </p:nvSpPr>
        <p:spPr bwMode="auto">
          <a:xfrm>
            <a:off x="344488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29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78" name="AutoShape 6"/>
          <p:cNvSpPr>
            <a:spLocks noChangeArrowheads="1"/>
          </p:cNvSpPr>
          <p:nvPr/>
        </p:nvSpPr>
        <p:spPr bwMode="auto">
          <a:xfrm>
            <a:off x="2517775" y="876300"/>
            <a:ext cx="1903413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2520950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0" name="AutoShape 8"/>
          <p:cNvSpPr>
            <a:spLocks noChangeArrowheads="1"/>
          </p:cNvSpPr>
          <p:nvPr/>
        </p:nvSpPr>
        <p:spPr bwMode="auto">
          <a:xfrm>
            <a:off x="4694238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1" name="Text Box 9"/>
          <p:cNvSpPr txBox="1">
            <a:spLocks noChangeArrowheads="1"/>
          </p:cNvSpPr>
          <p:nvPr/>
        </p:nvSpPr>
        <p:spPr bwMode="auto">
          <a:xfrm>
            <a:off x="4697413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21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2" name="AutoShape 10"/>
          <p:cNvSpPr>
            <a:spLocks noChangeArrowheads="1"/>
          </p:cNvSpPr>
          <p:nvPr/>
        </p:nvSpPr>
        <p:spPr bwMode="auto">
          <a:xfrm>
            <a:off x="6872288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3" name="Text Box 11"/>
          <p:cNvSpPr txBox="1">
            <a:spLocks noChangeArrowheads="1"/>
          </p:cNvSpPr>
          <p:nvPr/>
        </p:nvSpPr>
        <p:spPr bwMode="auto">
          <a:xfrm>
            <a:off x="6875463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16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4" name="Text Box 12"/>
          <p:cNvSpPr txBox="1">
            <a:spLocks noChangeArrowheads="1"/>
          </p:cNvSpPr>
          <p:nvPr/>
        </p:nvSpPr>
        <p:spPr bwMode="auto">
          <a:xfrm>
            <a:off x="2087563" y="3357563"/>
            <a:ext cx="4948237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rgbClr val="FF3300"/>
                </a:solidFill>
                <a:latin typeface="Comic Sans MS" pitchFamily="66" charset="0"/>
              </a:rPr>
              <a:t>70</a:t>
            </a:r>
            <a:endParaRPr lang="en-US" sz="1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8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427038" y="3406775"/>
            <a:ext cx="827087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AutoShape 4"/>
          <p:cNvSpPr>
            <a:spLocks noChangeArrowheads="1"/>
          </p:cNvSpPr>
          <p:nvPr/>
        </p:nvSpPr>
        <p:spPr bwMode="auto">
          <a:xfrm>
            <a:off x="341313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1" name="Text Box 5"/>
          <p:cNvSpPr txBox="1">
            <a:spLocks noChangeArrowheads="1"/>
          </p:cNvSpPr>
          <p:nvPr/>
        </p:nvSpPr>
        <p:spPr bwMode="auto">
          <a:xfrm>
            <a:off x="344488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24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2" name="AutoShape 6"/>
          <p:cNvSpPr>
            <a:spLocks noChangeArrowheads="1"/>
          </p:cNvSpPr>
          <p:nvPr/>
        </p:nvSpPr>
        <p:spPr bwMode="auto">
          <a:xfrm>
            <a:off x="2517775" y="876300"/>
            <a:ext cx="1903413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2520950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26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4" name="AutoShape 8"/>
          <p:cNvSpPr>
            <a:spLocks noChangeArrowheads="1"/>
          </p:cNvSpPr>
          <p:nvPr/>
        </p:nvSpPr>
        <p:spPr bwMode="auto">
          <a:xfrm>
            <a:off x="4694238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5" name="Text Box 9"/>
          <p:cNvSpPr txBox="1">
            <a:spLocks noChangeArrowheads="1"/>
          </p:cNvSpPr>
          <p:nvPr/>
        </p:nvSpPr>
        <p:spPr bwMode="auto">
          <a:xfrm>
            <a:off x="4697413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6" name="AutoShape 10"/>
          <p:cNvSpPr>
            <a:spLocks noChangeArrowheads="1"/>
          </p:cNvSpPr>
          <p:nvPr/>
        </p:nvSpPr>
        <p:spPr bwMode="auto">
          <a:xfrm>
            <a:off x="6872288" y="876300"/>
            <a:ext cx="1903412" cy="2166938"/>
          </a:xfrm>
          <a:prstGeom prst="downArrowCallout">
            <a:avLst>
              <a:gd name="adj1" fmla="val 25000"/>
              <a:gd name="adj2" fmla="val 25000"/>
              <a:gd name="adj3" fmla="val 18974"/>
              <a:gd name="adj4" fmla="val 6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7" name="Text Box 11"/>
          <p:cNvSpPr txBox="1">
            <a:spLocks noChangeArrowheads="1"/>
          </p:cNvSpPr>
          <p:nvPr/>
        </p:nvSpPr>
        <p:spPr bwMode="auto">
          <a:xfrm>
            <a:off x="6875463" y="8588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8" name="Text Box 12"/>
          <p:cNvSpPr txBox="1">
            <a:spLocks noChangeArrowheads="1"/>
          </p:cNvSpPr>
          <p:nvPr/>
        </p:nvSpPr>
        <p:spPr bwMode="auto">
          <a:xfrm>
            <a:off x="2087563" y="3357563"/>
            <a:ext cx="4948237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rgbClr val="FF3300"/>
                </a:solidFill>
                <a:latin typeface="Comic Sans MS" pitchFamily="66" charset="0"/>
              </a:rPr>
              <a:t>64</a:t>
            </a:r>
            <a:endParaRPr lang="en-US" sz="18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89" name="Rectangle 17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0" name="Rectangle 18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1" name="Rectangle 19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2" name="Rectangle 20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211</TotalTime>
  <Words>120</Words>
  <Application>Microsoft Office PowerPoint</Application>
  <PresentationFormat>On-screen Show (4:3)</PresentationFormat>
  <Paragraphs>106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39</cp:revision>
  <dcterms:created xsi:type="dcterms:W3CDTF">2006-03-03T16:34:11Z</dcterms:created>
  <dcterms:modified xsi:type="dcterms:W3CDTF">2011-11-25T20:01:24Z</dcterms:modified>
</cp:coreProperties>
</file>