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9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EA0390-16AC-4E82-AA02-04026BB1F4DC}" type="doc">
      <dgm:prSet loTypeId="urn:microsoft.com/office/officeart/2005/8/layout/process4" loCatId="process" qsTypeId="urn:microsoft.com/office/officeart/2005/8/quickstyle/simple5" qsCatId="simple" csTypeId="urn:microsoft.com/office/officeart/2005/8/colors/accent1_2" csCatId="accent1" phldr="1"/>
      <dgm:spPr/>
    </dgm:pt>
    <dgm:pt modelId="{200BF3E3-C389-408B-83E0-CE02AB620EB4}">
      <dgm:prSet phldrT="[Text]"/>
      <dgm:spPr/>
      <dgm:t>
        <a:bodyPr/>
        <a:lstStyle/>
        <a:p>
          <a:r>
            <a:rPr lang="en-GB" dirty="0" smtClean="0"/>
            <a:t>A (Activating Event)</a:t>
          </a:r>
          <a:endParaRPr lang="en-GB" dirty="0"/>
        </a:p>
      </dgm:t>
    </dgm:pt>
    <dgm:pt modelId="{D0F1F049-A135-4A8A-B9AD-02F7554412AA}" type="parTrans" cxnId="{8D8724D5-5F35-4749-832C-8772A5BA2D13}">
      <dgm:prSet/>
      <dgm:spPr/>
      <dgm:t>
        <a:bodyPr/>
        <a:lstStyle/>
        <a:p>
          <a:endParaRPr lang="en-GB"/>
        </a:p>
      </dgm:t>
    </dgm:pt>
    <dgm:pt modelId="{FA4FFBAC-8F78-4F7F-A11C-A8EE0E82A650}" type="sibTrans" cxnId="{8D8724D5-5F35-4749-832C-8772A5BA2D13}">
      <dgm:prSet/>
      <dgm:spPr/>
      <dgm:t>
        <a:bodyPr/>
        <a:lstStyle/>
        <a:p>
          <a:endParaRPr lang="en-GB"/>
        </a:p>
      </dgm:t>
    </dgm:pt>
    <dgm:pt modelId="{CBB53134-EFB6-40AE-84FD-742C0CC94A07}">
      <dgm:prSet phldrT="[Text]"/>
      <dgm:spPr/>
      <dgm:t>
        <a:bodyPr/>
        <a:lstStyle/>
        <a:p>
          <a:r>
            <a:rPr lang="en-GB" dirty="0" smtClean="0"/>
            <a:t>B (Belief)</a:t>
          </a:r>
          <a:endParaRPr lang="en-GB" dirty="0"/>
        </a:p>
      </dgm:t>
    </dgm:pt>
    <dgm:pt modelId="{3CD2F7F7-390C-40A3-86C1-A21F42BDFB04}" type="parTrans" cxnId="{19A60910-4A61-4B2F-948D-551732EC5FF6}">
      <dgm:prSet/>
      <dgm:spPr/>
      <dgm:t>
        <a:bodyPr/>
        <a:lstStyle/>
        <a:p>
          <a:endParaRPr lang="en-GB"/>
        </a:p>
      </dgm:t>
    </dgm:pt>
    <dgm:pt modelId="{A17D1699-4B42-4D5A-B636-6F356133425B}" type="sibTrans" cxnId="{19A60910-4A61-4B2F-948D-551732EC5FF6}">
      <dgm:prSet/>
      <dgm:spPr/>
      <dgm:t>
        <a:bodyPr/>
        <a:lstStyle/>
        <a:p>
          <a:endParaRPr lang="en-GB"/>
        </a:p>
      </dgm:t>
    </dgm:pt>
    <dgm:pt modelId="{D94569FB-34FE-420E-8337-DA6E72AB891B}">
      <dgm:prSet phldrT="[Text]"/>
      <dgm:spPr/>
      <dgm:t>
        <a:bodyPr/>
        <a:lstStyle/>
        <a:p>
          <a:r>
            <a:rPr lang="en-GB" dirty="0" smtClean="0"/>
            <a:t>C (Emotional and Behavioural Consequence)</a:t>
          </a:r>
          <a:endParaRPr lang="en-GB" dirty="0"/>
        </a:p>
      </dgm:t>
    </dgm:pt>
    <dgm:pt modelId="{7269836D-514B-4DCD-9488-9E180803CC5C}" type="parTrans" cxnId="{77A9ADDF-4206-42D2-9A6E-F7EFBA1AA026}">
      <dgm:prSet/>
      <dgm:spPr/>
      <dgm:t>
        <a:bodyPr/>
        <a:lstStyle/>
        <a:p>
          <a:endParaRPr lang="en-GB"/>
        </a:p>
      </dgm:t>
    </dgm:pt>
    <dgm:pt modelId="{BB0FA1CC-4565-434F-A156-6D6036283E00}" type="sibTrans" cxnId="{77A9ADDF-4206-42D2-9A6E-F7EFBA1AA026}">
      <dgm:prSet/>
      <dgm:spPr/>
      <dgm:t>
        <a:bodyPr/>
        <a:lstStyle/>
        <a:p>
          <a:endParaRPr lang="en-GB"/>
        </a:p>
      </dgm:t>
    </dgm:pt>
    <dgm:pt modelId="{80477BDF-C45A-443D-AEFF-19E3A48EB59F}">
      <dgm:prSet/>
      <dgm:spPr/>
      <dgm:t>
        <a:bodyPr/>
        <a:lstStyle/>
        <a:p>
          <a:r>
            <a:rPr lang="en-GB" dirty="0" smtClean="0"/>
            <a:t>D –Disputing Irrational Thoughts and beliefs (</a:t>
          </a:r>
          <a:r>
            <a:rPr lang="en-GB" b="1" dirty="0" smtClean="0"/>
            <a:t>Cognitive Restructuring)</a:t>
          </a:r>
          <a:endParaRPr lang="en-GB" dirty="0" smtClean="0"/>
        </a:p>
      </dgm:t>
    </dgm:pt>
    <dgm:pt modelId="{E03204CC-091D-4E95-900C-DEED20094C45}" type="parTrans" cxnId="{098F55B6-9249-41A7-9907-F03052F0A845}">
      <dgm:prSet/>
      <dgm:spPr/>
      <dgm:t>
        <a:bodyPr/>
        <a:lstStyle/>
        <a:p>
          <a:endParaRPr lang="en-GB"/>
        </a:p>
      </dgm:t>
    </dgm:pt>
    <dgm:pt modelId="{71DDC9FD-24AD-47D0-9EFC-CD3183FF564B}" type="sibTrans" cxnId="{098F55B6-9249-41A7-9907-F03052F0A845}">
      <dgm:prSet/>
      <dgm:spPr/>
      <dgm:t>
        <a:bodyPr/>
        <a:lstStyle/>
        <a:p>
          <a:endParaRPr lang="en-GB"/>
        </a:p>
      </dgm:t>
    </dgm:pt>
    <dgm:pt modelId="{B01E4654-CA9E-4F3F-A4E4-1FB5C7552BD3}">
      <dgm:prSet/>
      <dgm:spPr/>
      <dgm:t>
        <a:bodyPr/>
        <a:lstStyle/>
        <a:p>
          <a:r>
            <a:rPr lang="en-GB" dirty="0" smtClean="0"/>
            <a:t>E – Cognitive and Emotional Effects of Revised Beliefs</a:t>
          </a:r>
          <a:endParaRPr lang="en-GB" dirty="0"/>
        </a:p>
      </dgm:t>
    </dgm:pt>
    <dgm:pt modelId="{27AC5F89-8ED0-4A5E-9157-C441EEB278D7}" type="parTrans" cxnId="{C139E3EC-DD5A-49E3-B19F-64C58D16F000}">
      <dgm:prSet/>
      <dgm:spPr/>
      <dgm:t>
        <a:bodyPr/>
        <a:lstStyle/>
        <a:p>
          <a:endParaRPr lang="en-GB"/>
        </a:p>
      </dgm:t>
    </dgm:pt>
    <dgm:pt modelId="{C91132A5-7DBB-436A-AFE2-FF0AC1D18436}" type="sibTrans" cxnId="{C139E3EC-DD5A-49E3-B19F-64C58D16F000}">
      <dgm:prSet/>
      <dgm:spPr/>
      <dgm:t>
        <a:bodyPr/>
        <a:lstStyle/>
        <a:p>
          <a:endParaRPr lang="en-GB"/>
        </a:p>
      </dgm:t>
    </dgm:pt>
    <dgm:pt modelId="{0014E3B6-BD8A-46A7-A746-1CF7AA584D76}">
      <dgm:prSet/>
      <dgm:spPr/>
      <dgm:t>
        <a:bodyPr/>
        <a:lstStyle/>
        <a:p>
          <a:r>
            <a:rPr lang="en-GB" dirty="0" smtClean="0"/>
            <a:t>F – New Feelings</a:t>
          </a:r>
          <a:endParaRPr lang="en-GB" dirty="0"/>
        </a:p>
      </dgm:t>
    </dgm:pt>
    <dgm:pt modelId="{19EC138A-8ADA-45C2-8553-B4237B469901}" type="parTrans" cxnId="{A39347EA-83BB-4A6F-8583-521F84500275}">
      <dgm:prSet/>
      <dgm:spPr/>
      <dgm:t>
        <a:bodyPr/>
        <a:lstStyle/>
        <a:p>
          <a:endParaRPr lang="en-GB"/>
        </a:p>
      </dgm:t>
    </dgm:pt>
    <dgm:pt modelId="{DB4C4F42-6C1B-41F7-810B-7BFEC803FDAF}" type="sibTrans" cxnId="{A39347EA-83BB-4A6F-8583-521F84500275}">
      <dgm:prSet/>
      <dgm:spPr/>
      <dgm:t>
        <a:bodyPr/>
        <a:lstStyle/>
        <a:p>
          <a:endParaRPr lang="en-GB"/>
        </a:p>
      </dgm:t>
    </dgm:pt>
    <dgm:pt modelId="{2A873E8B-8C1F-4300-B697-F4B40FAF6E8E}" type="pres">
      <dgm:prSet presAssocID="{DCEA0390-16AC-4E82-AA02-04026BB1F4DC}" presName="Name0" presStyleCnt="0">
        <dgm:presLayoutVars>
          <dgm:dir/>
          <dgm:animLvl val="lvl"/>
          <dgm:resizeHandles val="exact"/>
        </dgm:presLayoutVars>
      </dgm:prSet>
      <dgm:spPr/>
    </dgm:pt>
    <dgm:pt modelId="{3EB054F1-9189-47EA-B64C-F3C29123315C}" type="pres">
      <dgm:prSet presAssocID="{0014E3B6-BD8A-46A7-A746-1CF7AA584D76}" presName="boxAndChildren" presStyleCnt="0"/>
      <dgm:spPr/>
    </dgm:pt>
    <dgm:pt modelId="{C962BC15-29D9-4863-9549-103809A02632}" type="pres">
      <dgm:prSet presAssocID="{0014E3B6-BD8A-46A7-A746-1CF7AA584D76}" presName="parentTextBox" presStyleLbl="node1" presStyleIdx="0" presStyleCnt="6"/>
      <dgm:spPr/>
      <dgm:t>
        <a:bodyPr/>
        <a:lstStyle/>
        <a:p>
          <a:endParaRPr lang="en-GB"/>
        </a:p>
      </dgm:t>
    </dgm:pt>
    <dgm:pt modelId="{530F7759-EAD7-49A0-8F56-5386F107CD82}" type="pres">
      <dgm:prSet presAssocID="{C91132A5-7DBB-436A-AFE2-FF0AC1D18436}" presName="sp" presStyleCnt="0"/>
      <dgm:spPr/>
    </dgm:pt>
    <dgm:pt modelId="{316974BA-71E1-4FEF-A311-A087A79E5B4C}" type="pres">
      <dgm:prSet presAssocID="{B01E4654-CA9E-4F3F-A4E4-1FB5C7552BD3}" presName="arrowAndChildren" presStyleCnt="0"/>
      <dgm:spPr/>
    </dgm:pt>
    <dgm:pt modelId="{A82D4467-D45B-418E-AD43-2F3F3C663FA8}" type="pres">
      <dgm:prSet presAssocID="{B01E4654-CA9E-4F3F-A4E4-1FB5C7552BD3}" presName="parentTextArrow" presStyleLbl="node1" presStyleIdx="1" presStyleCnt="6"/>
      <dgm:spPr/>
      <dgm:t>
        <a:bodyPr/>
        <a:lstStyle/>
        <a:p>
          <a:endParaRPr lang="en-GB"/>
        </a:p>
      </dgm:t>
    </dgm:pt>
    <dgm:pt modelId="{EEFCFE8C-54A5-4992-8198-D8304DF19AA3}" type="pres">
      <dgm:prSet presAssocID="{71DDC9FD-24AD-47D0-9EFC-CD3183FF564B}" presName="sp" presStyleCnt="0"/>
      <dgm:spPr/>
    </dgm:pt>
    <dgm:pt modelId="{8AE7318E-CF94-4361-9D67-AACCE554F2C5}" type="pres">
      <dgm:prSet presAssocID="{80477BDF-C45A-443D-AEFF-19E3A48EB59F}" presName="arrowAndChildren" presStyleCnt="0"/>
      <dgm:spPr/>
    </dgm:pt>
    <dgm:pt modelId="{C54904C9-5E62-4A63-82C5-4FC8D8509637}" type="pres">
      <dgm:prSet presAssocID="{80477BDF-C45A-443D-AEFF-19E3A48EB59F}" presName="parentTextArrow" presStyleLbl="node1" presStyleIdx="2" presStyleCnt="6"/>
      <dgm:spPr/>
      <dgm:t>
        <a:bodyPr/>
        <a:lstStyle/>
        <a:p>
          <a:endParaRPr lang="en-GB"/>
        </a:p>
      </dgm:t>
    </dgm:pt>
    <dgm:pt modelId="{E613F52B-7855-44BC-A7DA-5E8C9E1BA12C}" type="pres">
      <dgm:prSet presAssocID="{BB0FA1CC-4565-434F-A156-6D6036283E00}" presName="sp" presStyleCnt="0"/>
      <dgm:spPr/>
    </dgm:pt>
    <dgm:pt modelId="{21FF7471-770D-4AC4-B52E-5F4A2B0C1043}" type="pres">
      <dgm:prSet presAssocID="{D94569FB-34FE-420E-8337-DA6E72AB891B}" presName="arrowAndChildren" presStyleCnt="0"/>
      <dgm:spPr/>
    </dgm:pt>
    <dgm:pt modelId="{9B96C33B-DACE-4D09-9E62-048404327D0F}" type="pres">
      <dgm:prSet presAssocID="{D94569FB-34FE-420E-8337-DA6E72AB891B}" presName="parentTextArrow" presStyleLbl="node1" presStyleIdx="3" presStyleCnt="6"/>
      <dgm:spPr/>
      <dgm:t>
        <a:bodyPr/>
        <a:lstStyle/>
        <a:p>
          <a:endParaRPr lang="en-GB"/>
        </a:p>
      </dgm:t>
    </dgm:pt>
    <dgm:pt modelId="{185E14ED-2682-4292-9908-3252E638899E}" type="pres">
      <dgm:prSet presAssocID="{A17D1699-4B42-4D5A-B636-6F356133425B}" presName="sp" presStyleCnt="0"/>
      <dgm:spPr/>
    </dgm:pt>
    <dgm:pt modelId="{B1C61DC0-3D24-44CB-9D72-20F3735B6BB1}" type="pres">
      <dgm:prSet presAssocID="{CBB53134-EFB6-40AE-84FD-742C0CC94A07}" presName="arrowAndChildren" presStyleCnt="0"/>
      <dgm:spPr/>
    </dgm:pt>
    <dgm:pt modelId="{B74AE45A-BEBB-472E-90CC-2D146E000F35}" type="pres">
      <dgm:prSet presAssocID="{CBB53134-EFB6-40AE-84FD-742C0CC94A07}" presName="parentTextArrow" presStyleLbl="node1" presStyleIdx="4" presStyleCnt="6"/>
      <dgm:spPr/>
      <dgm:t>
        <a:bodyPr/>
        <a:lstStyle/>
        <a:p>
          <a:endParaRPr lang="en-GB"/>
        </a:p>
      </dgm:t>
    </dgm:pt>
    <dgm:pt modelId="{D625CCEE-E33C-4A3A-9EA6-255A01B7225E}" type="pres">
      <dgm:prSet presAssocID="{FA4FFBAC-8F78-4F7F-A11C-A8EE0E82A650}" presName="sp" presStyleCnt="0"/>
      <dgm:spPr/>
    </dgm:pt>
    <dgm:pt modelId="{E90C35B3-CA5A-4390-AD5F-21ADE6617CE5}" type="pres">
      <dgm:prSet presAssocID="{200BF3E3-C389-408B-83E0-CE02AB620EB4}" presName="arrowAndChildren" presStyleCnt="0"/>
      <dgm:spPr/>
    </dgm:pt>
    <dgm:pt modelId="{7618427C-9BBE-4A50-A113-57EBDDBE4D01}" type="pres">
      <dgm:prSet presAssocID="{200BF3E3-C389-408B-83E0-CE02AB620EB4}" presName="parentTextArrow" presStyleLbl="node1" presStyleIdx="5" presStyleCnt="6"/>
      <dgm:spPr/>
      <dgm:t>
        <a:bodyPr/>
        <a:lstStyle/>
        <a:p>
          <a:endParaRPr lang="en-GB"/>
        </a:p>
      </dgm:t>
    </dgm:pt>
  </dgm:ptLst>
  <dgm:cxnLst>
    <dgm:cxn modelId="{8976388D-212F-4B83-A1EB-A335DD5F6A26}" type="presOf" srcId="{D94569FB-34FE-420E-8337-DA6E72AB891B}" destId="{9B96C33B-DACE-4D09-9E62-048404327D0F}" srcOrd="0" destOrd="0" presId="urn:microsoft.com/office/officeart/2005/8/layout/process4"/>
    <dgm:cxn modelId="{C139E3EC-DD5A-49E3-B19F-64C58D16F000}" srcId="{DCEA0390-16AC-4E82-AA02-04026BB1F4DC}" destId="{B01E4654-CA9E-4F3F-A4E4-1FB5C7552BD3}" srcOrd="4" destOrd="0" parTransId="{27AC5F89-8ED0-4A5E-9157-C441EEB278D7}" sibTransId="{C91132A5-7DBB-436A-AFE2-FF0AC1D18436}"/>
    <dgm:cxn modelId="{6E958052-16F1-414C-A762-6D1B26EF06D8}" type="presOf" srcId="{80477BDF-C45A-443D-AEFF-19E3A48EB59F}" destId="{C54904C9-5E62-4A63-82C5-4FC8D8509637}" srcOrd="0" destOrd="0" presId="urn:microsoft.com/office/officeart/2005/8/layout/process4"/>
    <dgm:cxn modelId="{BE9BA179-1055-466A-B101-C7F99C42C1B1}" type="presOf" srcId="{DCEA0390-16AC-4E82-AA02-04026BB1F4DC}" destId="{2A873E8B-8C1F-4300-B697-F4B40FAF6E8E}" srcOrd="0" destOrd="0" presId="urn:microsoft.com/office/officeart/2005/8/layout/process4"/>
    <dgm:cxn modelId="{A39347EA-83BB-4A6F-8583-521F84500275}" srcId="{DCEA0390-16AC-4E82-AA02-04026BB1F4DC}" destId="{0014E3B6-BD8A-46A7-A746-1CF7AA584D76}" srcOrd="5" destOrd="0" parTransId="{19EC138A-8ADA-45C2-8553-B4237B469901}" sibTransId="{DB4C4F42-6C1B-41F7-810B-7BFEC803FDAF}"/>
    <dgm:cxn modelId="{4215E6C4-2973-4409-8790-B73ED22C151D}" type="presOf" srcId="{200BF3E3-C389-408B-83E0-CE02AB620EB4}" destId="{7618427C-9BBE-4A50-A113-57EBDDBE4D01}" srcOrd="0" destOrd="0" presId="urn:microsoft.com/office/officeart/2005/8/layout/process4"/>
    <dgm:cxn modelId="{D7E36689-0907-44FA-9C07-B7273580C848}" type="presOf" srcId="{B01E4654-CA9E-4F3F-A4E4-1FB5C7552BD3}" destId="{A82D4467-D45B-418E-AD43-2F3F3C663FA8}" srcOrd="0" destOrd="0" presId="urn:microsoft.com/office/officeart/2005/8/layout/process4"/>
    <dgm:cxn modelId="{8D8724D5-5F35-4749-832C-8772A5BA2D13}" srcId="{DCEA0390-16AC-4E82-AA02-04026BB1F4DC}" destId="{200BF3E3-C389-408B-83E0-CE02AB620EB4}" srcOrd="0" destOrd="0" parTransId="{D0F1F049-A135-4A8A-B9AD-02F7554412AA}" sibTransId="{FA4FFBAC-8F78-4F7F-A11C-A8EE0E82A650}"/>
    <dgm:cxn modelId="{748C61CB-8DCD-4E44-A347-7A4FD7E66B9C}" type="presOf" srcId="{CBB53134-EFB6-40AE-84FD-742C0CC94A07}" destId="{B74AE45A-BEBB-472E-90CC-2D146E000F35}" srcOrd="0" destOrd="0" presId="urn:microsoft.com/office/officeart/2005/8/layout/process4"/>
    <dgm:cxn modelId="{77A9ADDF-4206-42D2-9A6E-F7EFBA1AA026}" srcId="{DCEA0390-16AC-4E82-AA02-04026BB1F4DC}" destId="{D94569FB-34FE-420E-8337-DA6E72AB891B}" srcOrd="2" destOrd="0" parTransId="{7269836D-514B-4DCD-9488-9E180803CC5C}" sibTransId="{BB0FA1CC-4565-434F-A156-6D6036283E00}"/>
    <dgm:cxn modelId="{19A60910-4A61-4B2F-948D-551732EC5FF6}" srcId="{DCEA0390-16AC-4E82-AA02-04026BB1F4DC}" destId="{CBB53134-EFB6-40AE-84FD-742C0CC94A07}" srcOrd="1" destOrd="0" parTransId="{3CD2F7F7-390C-40A3-86C1-A21F42BDFB04}" sibTransId="{A17D1699-4B42-4D5A-B636-6F356133425B}"/>
    <dgm:cxn modelId="{098F55B6-9249-41A7-9907-F03052F0A845}" srcId="{DCEA0390-16AC-4E82-AA02-04026BB1F4DC}" destId="{80477BDF-C45A-443D-AEFF-19E3A48EB59F}" srcOrd="3" destOrd="0" parTransId="{E03204CC-091D-4E95-900C-DEED20094C45}" sibTransId="{71DDC9FD-24AD-47D0-9EFC-CD3183FF564B}"/>
    <dgm:cxn modelId="{144899DC-12DF-44BF-BF04-0EF8F1313428}" type="presOf" srcId="{0014E3B6-BD8A-46A7-A746-1CF7AA584D76}" destId="{C962BC15-29D9-4863-9549-103809A02632}" srcOrd="0" destOrd="0" presId="urn:microsoft.com/office/officeart/2005/8/layout/process4"/>
    <dgm:cxn modelId="{11B8EFFC-A515-47BA-99BA-EBA55B004D62}" type="presParOf" srcId="{2A873E8B-8C1F-4300-B697-F4B40FAF6E8E}" destId="{3EB054F1-9189-47EA-B64C-F3C29123315C}" srcOrd="0" destOrd="0" presId="urn:microsoft.com/office/officeart/2005/8/layout/process4"/>
    <dgm:cxn modelId="{56DFF355-CE97-431C-B0D1-1B3C0530FAFB}" type="presParOf" srcId="{3EB054F1-9189-47EA-B64C-F3C29123315C}" destId="{C962BC15-29D9-4863-9549-103809A02632}" srcOrd="0" destOrd="0" presId="urn:microsoft.com/office/officeart/2005/8/layout/process4"/>
    <dgm:cxn modelId="{E7DF2C44-84A2-45E2-B6D9-4CF125AB229F}" type="presParOf" srcId="{2A873E8B-8C1F-4300-B697-F4B40FAF6E8E}" destId="{530F7759-EAD7-49A0-8F56-5386F107CD82}" srcOrd="1" destOrd="0" presId="urn:microsoft.com/office/officeart/2005/8/layout/process4"/>
    <dgm:cxn modelId="{9060EF51-4B03-4ECA-8149-F60418478764}" type="presParOf" srcId="{2A873E8B-8C1F-4300-B697-F4B40FAF6E8E}" destId="{316974BA-71E1-4FEF-A311-A087A79E5B4C}" srcOrd="2" destOrd="0" presId="urn:microsoft.com/office/officeart/2005/8/layout/process4"/>
    <dgm:cxn modelId="{568A86E1-182E-4A3F-91E3-9954BB7D7EEC}" type="presParOf" srcId="{316974BA-71E1-4FEF-A311-A087A79E5B4C}" destId="{A82D4467-D45B-418E-AD43-2F3F3C663FA8}" srcOrd="0" destOrd="0" presId="urn:microsoft.com/office/officeart/2005/8/layout/process4"/>
    <dgm:cxn modelId="{976CBF7B-BBF4-47A8-9EE0-506A75450942}" type="presParOf" srcId="{2A873E8B-8C1F-4300-B697-F4B40FAF6E8E}" destId="{EEFCFE8C-54A5-4992-8198-D8304DF19AA3}" srcOrd="3" destOrd="0" presId="urn:microsoft.com/office/officeart/2005/8/layout/process4"/>
    <dgm:cxn modelId="{F159767B-C20C-4F6A-94D0-5D0014974060}" type="presParOf" srcId="{2A873E8B-8C1F-4300-B697-F4B40FAF6E8E}" destId="{8AE7318E-CF94-4361-9D67-AACCE554F2C5}" srcOrd="4" destOrd="0" presId="urn:microsoft.com/office/officeart/2005/8/layout/process4"/>
    <dgm:cxn modelId="{F377CE52-1BB4-4C3F-BA26-01D1955B0239}" type="presParOf" srcId="{8AE7318E-CF94-4361-9D67-AACCE554F2C5}" destId="{C54904C9-5E62-4A63-82C5-4FC8D8509637}" srcOrd="0" destOrd="0" presId="urn:microsoft.com/office/officeart/2005/8/layout/process4"/>
    <dgm:cxn modelId="{0035CCE4-830D-4F63-8CED-23E8647953EF}" type="presParOf" srcId="{2A873E8B-8C1F-4300-B697-F4B40FAF6E8E}" destId="{E613F52B-7855-44BC-A7DA-5E8C9E1BA12C}" srcOrd="5" destOrd="0" presId="urn:microsoft.com/office/officeart/2005/8/layout/process4"/>
    <dgm:cxn modelId="{3DA2A892-05A8-4EB9-997A-AE8549E30D26}" type="presParOf" srcId="{2A873E8B-8C1F-4300-B697-F4B40FAF6E8E}" destId="{21FF7471-770D-4AC4-B52E-5F4A2B0C1043}" srcOrd="6" destOrd="0" presId="urn:microsoft.com/office/officeart/2005/8/layout/process4"/>
    <dgm:cxn modelId="{10DE5148-453C-4D13-8B6C-5599C2FDC26C}" type="presParOf" srcId="{21FF7471-770D-4AC4-B52E-5F4A2B0C1043}" destId="{9B96C33B-DACE-4D09-9E62-048404327D0F}" srcOrd="0" destOrd="0" presId="urn:microsoft.com/office/officeart/2005/8/layout/process4"/>
    <dgm:cxn modelId="{78BE1EA5-F8AF-4794-8EC1-949D39989013}" type="presParOf" srcId="{2A873E8B-8C1F-4300-B697-F4B40FAF6E8E}" destId="{185E14ED-2682-4292-9908-3252E638899E}" srcOrd="7" destOrd="0" presId="urn:microsoft.com/office/officeart/2005/8/layout/process4"/>
    <dgm:cxn modelId="{A3E1386D-3EF3-4C81-AD9A-748AC5C4CEF1}" type="presParOf" srcId="{2A873E8B-8C1F-4300-B697-F4B40FAF6E8E}" destId="{B1C61DC0-3D24-44CB-9D72-20F3735B6BB1}" srcOrd="8" destOrd="0" presId="urn:microsoft.com/office/officeart/2005/8/layout/process4"/>
    <dgm:cxn modelId="{B3EA1ACF-ED68-4507-8324-D7984FF376BC}" type="presParOf" srcId="{B1C61DC0-3D24-44CB-9D72-20F3735B6BB1}" destId="{B74AE45A-BEBB-472E-90CC-2D146E000F35}" srcOrd="0" destOrd="0" presId="urn:microsoft.com/office/officeart/2005/8/layout/process4"/>
    <dgm:cxn modelId="{CAAD7C91-B766-4622-A1B3-465A841D57F4}" type="presParOf" srcId="{2A873E8B-8C1F-4300-B697-F4B40FAF6E8E}" destId="{D625CCEE-E33C-4A3A-9EA6-255A01B7225E}" srcOrd="9" destOrd="0" presId="urn:microsoft.com/office/officeart/2005/8/layout/process4"/>
    <dgm:cxn modelId="{79A9E97A-F869-40C2-ABF4-19E5B0B4ACD0}" type="presParOf" srcId="{2A873E8B-8C1F-4300-B697-F4B40FAF6E8E}" destId="{E90C35B3-CA5A-4390-AD5F-21ADE6617CE5}" srcOrd="10" destOrd="0" presId="urn:microsoft.com/office/officeart/2005/8/layout/process4"/>
    <dgm:cxn modelId="{43E23470-3FC2-4053-8256-4EEFC7F3BFC5}" type="presParOf" srcId="{E90C35B3-CA5A-4390-AD5F-21ADE6617CE5}" destId="{7618427C-9BBE-4A50-A113-57EBDDBE4D0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62BC15-29D9-4863-9549-103809A02632}">
      <dsp:nvSpPr>
        <dsp:cNvPr id="0" name=""/>
        <dsp:cNvSpPr/>
      </dsp:nvSpPr>
      <dsp:spPr>
        <a:xfrm>
          <a:off x="0" y="3864306"/>
          <a:ext cx="8229600" cy="50718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F – New Feelings</a:t>
          </a:r>
          <a:endParaRPr lang="en-GB" sz="1700" kern="1200" dirty="0"/>
        </a:p>
      </dsp:txBody>
      <dsp:txXfrm>
        <a:off x="0" y="3864306"/>
        <a:ext cx="8229600" cy="507188"/>
      </dsp:txXfrm>
    </dsp:sp>
    <dsp:sp modelId="{A82D4467-D45B-418E-AD43-2F3F3C663FA8}">
      <dsp:nvSpPr>
        <dsp:cNvPr id="0" name=""/>
        <dsp:cNvSpPr/>
      </dsp:nvSpPr>
      <dsp:spPr>
        <a:xfrm rot="10800000">
          <a:off x="0" y="3091858"/>
          <a:ext cx="8229600" cy="780055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E – Cognitive and Emotional Effects of Revised Beliefs</a:t>
          </a:r>
          <a:endParaRPr lang="en-GB" sz="1700" kern="1200" dirty="0"/>
        </a:p>
      </dsp:txBody>
      <dsp:txXfrm rot="10800000">
        <a:off x="0" y="3091858"/>
        <a:ext cx="8229600" cy="506856"/>
      </dsp:txXfrm>
    </dsp:sp>
    <dsp:sp modelId="{C54904C9-5E62-4A63-82C5-4FC8D8509637}">
      <dsp:nvSpPr>
        <dsp:cNvPr id="0" name=""/>
        <dsp:cNvSpPr/>
      </dsp:nvSpPr>
      <dsp:spPr>
        <a:xfrm rot="10800000">
          <a:off x="0" y="2319411"/>
          <a:ext cx="8229600" cy="780055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D –Disputing Irrational Thoughts and beliefs (</a:t>
          </a:r>
          <a:r>
            <a:rPr lang="en-GB" sz="1700" b="1" kern="1200" dirty="0" smtClean="0"/>
            <a:t>Cognitive Restructuring)</a:t>
          </a:r>
          <a:endParaRPr lang="en-GB" sz="1700" kern="1200" dirty="0" smtClean="0"/>
        </a:p>
      </dsp:txBody>
      <dsp:txXfrm rot="10800000">
        <a:off x="0" y="2319411"/>
        <a:ext cx="8229600" cy="506856"/>
      </dsp:txXfrm>
    </dsp:sp>
    <dsp:sp modelId="{9B96C33B-DACE-4D09-9E62-048404327D0F}">
      <dsp:nvSpPr>
        <dsp:cNvPr id="0" name=""/>
        <dsp:cNvSpPr/>
      </dsp:nvSpPr>
      <dsp:spPr>
        <a:xfrm rot="10800000">
          <a:off x="0" y="1546963"/>
          <a:ext cx="8229600" cy="780055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C (Emotional and Behavioural Consequence)</a:t>
          </a:r>
          <a:endParaRPr lang="en-GB" sz="1700" kern="1200" dirty="0"/>
        </a:p>
      </dsp:txBody>
      <dsp:txXfrm rot="10800000">
        <a:off x="0" y="1546963"/>
        <a:ext cx="8229600" cy="506856"/>
      </dsp:txXfrm>
    </dsp:sp>
    <dsp:sp modelId="{B74AE45A-BEBB-472E-90CC-2D146E000F35}">
      <dsp:nvSpPr>
        <dsp:cNvPr id="0" name=""/>
        <dsp:cNvSpPr/>
      </dsp:nvSpPr>
      <dsp:spPr>
        <a:xfrm rot="10800000">
          <a:off x="0" y="774516"/>
          <a:ext cx="8229600" cy="780055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B (Belief)</a:t>
          </a:r>
          <a:endParaRPr lang="en-GB" sz="1700" kern="1200" dirty="0"/>
        </a:p>
      </dsp:txBody>
      <dsp:txXfrm rot="10800000">
        <a:off x="0" y="774516"/>
        <a:ext cx="8229600" cy="506856"/>
      </dsp:txXfrm>
    </dsp:sp>
    <dsp:sp modelId="{7618427C-9BBE-4A50-A113-57EBDDBE4D01}">
      <dsp:nvSpPr>
        <dsp:cNvPr id="0" name=""/>
        <dsp:cNvSpPr/>
      </dsp:nvSpPr>
      <dsp:spPr>
        <a:xfrm rot="10800000">
          <a:off x="0" y="2068"/>
          <a:ext cx="8229600" cy="780055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A (Activating Event)</a:t>
          </a:r>
          <a:endParaRPr lang="en-GB" sz="1700" kern="1200" dirty="0"/>
        </a:p>
      </dsp:txBody>
      <dsp:txXfrm rot="10800000">
        <a:off x="0" y="2068"/>
        <a:ext cx="8229600" cy="5068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D477-651F-4EDE-8897-BE6F0B3C1EEC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93CF1-DFC3-4548-85D8-77DF5890F2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458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D477-651F-4EDE-8897-BE6F0B3C1EEC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93CF1-DFC3-4548-85D8-77DF5890F2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437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D477-651F-4EDE-8897-BE6F0B3C1EEC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93CF1-DFC3-4548-85D8-77DF5890F2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529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D477-651F-4EDE-8897-BE6F0B3C1EEC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93CF1-DFC3-4548-85D8-77DF5890F2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353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D477-651F-4EDE-8897-BE6F0B3C1EEC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93CF1-DFC3-4548-85D8-77DF5890F2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1106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D477-651F-4EDE-8897-BE6F0B3C1EEC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93CF1-DFC3-4548-85D8-77DF5890F2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7111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D477-651F-4EDE-8897-BE6F0B3C1EEC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93CF1-DFC3-4548-85D8-77DF5890F2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055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D477-651F-4EDE-8897-BE6F0B3C1EEC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93CF1-DFC3-4548-85D8-77DF5890F2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225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D477-651F-4EDE-8897-BE6F0B3C1EEC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93CF1-DFC3-4548-85D8-77DF5890F2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445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D477-651F-4EDE-8897-BE6F0B3C1EEC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93CF1-DFC3-4548-85D8-77DF5890F2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670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D477-651F-4EDE-8897-BE6F0B3C1EEC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93CF1-DFC3-4548-85D8-77DF5890F2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15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CCD477-651F-4EDE-8897-BE6F0B3C1EEC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993CF1-DFC3-4548-85D8-77DF5890F2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860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3"/>
          <p:cNvGraphicFramePr>
            <a:graphicFrameLocks/>
          </p:cNvGraphicFramePr>
          <p:nvPr>
            <p:extLst/>
          </p:nvPr>
        </p:nvGraphicFramePr>
        <p:xfrm>
          <a:off x="2159391" y="1696330"/>
          <a:ext cx="8229600" cy="43735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159391" y="844062"/>
            <a:ext cx="89611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A-B-C Framework</a:t>
            </a:r>
            <a:endParaRPr lang="en-GB" sz="4400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41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959"/>
    </mc:Choice>
    <mc:Fallback xmlns="">
      <p:transition spd="slow" advTm="98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</Words>
  <Application>Microsoft Office PowerPoint</Application>
  <PresentationFormat>Widescreen</PresentationFormat>
  <Paragraphs>7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Catherine Slade</cp:lastModifiedBy>
  <cp:revision>1</cp:revision>
  <dcterms:created xsi:type="dcterms:W3CDTF">2017-11-02T10:15:25Z</dcterms:created>
  <dcterms:modified xsi:type="dcterms:W3CDTF">2017-11-02T10:15:59Z</dcterms:modified>
</cp:coreProperties>
</file>