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8" r:id="rId2"/>
    <p:sldId id="259" r:id="rId3"/>
    <p:sldId id="280" r:id="rId4"/>
    <p:sldId id="262" r:id="rId5"/>
    <p:sldId id="263" r:id="rId6"/>
    <p:sldId id="264" r:id="rId7"/>
    <p:sldId id="267" r:id="rId8"/>
    <p:sldId id="268" r:id="rId9"/>
    <p:sldId id="266" r:id="rId10"/>
    <p:sldId id="269" r:id="rId11"/>
    <p:sldId id="272" r:id="rId12"/>
    <p:sldId id="270" r:id="rId13"/>
    <p:sldId id="271" r:id="rId14"/>
    <p:sldId id="273" r:id="rId15"/>
    <p:sldId id="274" r:id="rId16"/>
    <p:sldId id="279" r:id="rId17"/>
    <p:sldId id="276" r:id="rId18"/>
    <p:sldId id="277" r:id="rId19"/>
    <p:sldId id="278" r:id="rId20"/>
    <p:sldId id="275" r:id="rId21"/>
    <p:sldId id="26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A3876E-8AB1-7B0E-8766-42F97D8A1E58}" v="6" dt="2024-10-16T16:07:29.629"/>
    <p1510:client id="{51163C17-391F-CEDC-318C-72F84C870293}" v="15" dt="2024-10-16T16:08:54.8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147"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2">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4">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5">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6">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7">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8">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9">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10598C-7AB8-4AF5-AE36-4881C79E5DA5}" type="doc">
      <dgm:prSet loTypeId="urn:microsoft.com/office/officeart/2005/8/layout/list1" loCatId="list" qsTypeId="urn:microsoft.com/office/officeart/2005/8/quickstyle/simple1#1" qsCatId="simple" csTypeId="urn:microsoft.com/office/officeart/2005/8/colors/colorful4#1" csCatId="colorful" phldr="1"/>
      <dgm:spPr/>
      <dgm:t>
        <a:bodyPr/>
        <a:lstStyle/>
        <a:p>
          <a:endParaRPr lang="en-GB"/>
        </a:p>
      </dgm:t>
    </dgm:pt>
    <dgm:pt modelId="{DF21D733-625E-4B13-ABF3-B71BE8EC3F18}">
      <dgm:prSet phldrT="[Text]"/>
      <dgm:spPr/>
      <dgm:t>
        <a:bodyPr/>
        <a:lstStyle/>
        <a:p>
          <a:r>
            <a:rPr lang="en-GB"/>
            <a:t>Details the problem statement</a:t>
          </a:r>
        </a:p>
      </dgm:t>
    </dgm:pt>
    <dgm:pt modelId="{1F1936AF-1801-4511-A9EF-117F720CA9B7}" type="parTrans" cxnId="{2EA3174C-2C4B-4111-90B5-112B538F6667}">
      <dgm:prSet/>
      <dgm:spPr/>
      <dgm:t>
        <a:bodyPr/>
        <a:lstStyle/>
        <a:p>
          <a:endParaRPr lang="en-GB"/>
        </a:p>
      </dgm:t>
    </dgm:pt>
    <dgm:pt modelId="{FB97EFE2-4BC5-4681-BD32-FE68ED0EE438}" type="sibTrans" cxnId="{2EA3174C-2C4B-4111-90B5-112B538F6667}">
      <dgm:prSet/>
      <dgm:spPr/>
      <dgm:t>
        <a:bodyPr/>
        <a:lstStyle/>
        <a:p>
          <a:endParaRPr lang="en-GB"/>
        </a:p>
      </dgm:t>
    </dgm:pt>
    <dgm:pt modelId="{A3DF4D9C-50CE-4A5F-97EB-0CEC6C32C4C2}">
      <dgm:prSet phldrT="[Text]"/>
      <dgm:spPr/>
      <dgm:t>
        <a:bodyPr/>
        <a:lstStyle/>
        <a:p>
          <a:r>
            <a:rPr lang="en-GB"/>
            <a:t>Describes &amp; defines the issue</a:t>
          </a:r>
        </a:p>
      </dgm:t>
    </dgm:pt>
    <dgm:pt modelId="{19694ADB-A753-4801-AC94-25A8F1E2C59D}" type="parTrans" cxnId="{C6FA4BCE-2AEF-49E8-9A43-1D503597EB67}">
      <dgm:prSet/>
      <dgm:spPr/>
      <dgm:t>
        <a:bodyPr/>
        <a:lstStyle/>
        <a:p>
          <a:endParaRPr lang="en-GB"/>
        </a:p>
      </dgm:t>
    </dgm:pt>
    <dgm:pt modelId="{6DB46982-3F79-406E-A250-624211E31464}" type="sibTrans" cxnId="{C6FA4BCE-2AEF-49E8-9A43-1D503597EB67}">
      <dgm:prSet/>
      <dgm:spPr/>
      <dgm:t>
        <a:bodyPr/>
        <a:lstStyle/>
        <a:p>
          <a:endParaRPr lang="en-GB"/>
        </a:p>
      </dgm:t>
    </dgm:pt>
    <dgm:pt modelId="{E518AA09-426E-49EA-B96E-41A9AFB411E6}">
      <dgm:prSet phldrT="[Text]" phldr="0"/>
      <dgm:spPr/>
      <dgm:t>
        <a:bodyPr/>
        <a:lstStyle/>
        <a:p>
          <a:r>
            <a:rPr lang="en-GB"/>
            <a:t>Adds focus to problem</a:t>
          </a:r>
        </a:p>
      </dgm:t>
    </dgm:pt>
    <dgm:pt modelId="{C66E4E35-1998-47D4-988F-2AC57FC97768}" type="parTrans" cxnId="{829644E6-7E39-465F-AA03-5732957665C2}">
      <dgm:prSet/>
      <dgm:spPr/>
      <dgm:t>
        <a:bodyPr/>
        <a:lstStyle/>
        <a:p>
          <a:endParaRPr lang="en-GB"/>
        </a:p>
      </dgm:t>
    </dgm:pt>
    <dgm:pt modelId="{114032B5-3A4F-4367-A832-05AA671ABFF3}" type="sibTrans" cxnId="{829644E6-7E39-465F-AA03-5732957665C2}">
      <dgm:prSet/>
      <dgm:spPr/>
      <dgm:t>
        <a:bodyPr/>
        <a:lstStyle/>
        <a:p>
          <a:endParaRPr lang="en-GB"/>
        </a:p>
      </dgm:t>
    </dgm:pt>
    <dgm:pt modelId="{8F659A5E-2A2C-4BAA-AA2C-84A4A31CD48B}">
      <dgm:prSet/>
      <dgm:spPr/>
      <dgm:t>
        <a:bodyPr/>
        <a:lstStyle/>
        <a:p>
          <a:r>
            <a:rPr lang="en-GB"/>
            <a:t>Data collection &amp; analysis</a:t>
          </a:r>
        </a:p>
      </dgm:t>
    </dgm:pt>
    <dgm:pt modelId="{9F69376C-2F50-4AA4-9B3A-3A3AAA232B05}" type="parTrans" cxnId="{5ADBDF43-1939-47BD-9E27-8069D91F54FB}">
      <dgm:prSet/>
      <dgm:spPr/>
      <dgm:t>
        <a:bodyPr/>
        <a:lstStyle/>
        <a:p>
          <a:endParaRPr lang="en-GB"/>
        </a:p>
      </dgm:t>
    </dgm:pt>
    <dgm:pt modelId="{37622874-23FE-4516-BE5B-6F088D183C17}" type="sibTrans" cxnId="{5ADBDF43-1939-47BD-9E27-8069D91F54FB}">
      <dgm:prSet/>
      <dgm:spPr/>
      <dgm:t>
        <a:bodyPr/>
        <a:lstStyle/>
        <a:p>
          <a:endParaRPr lang="en-GB"/>
        </a:p>
      </dgm:t>
    </dgm:pt>
    <dgm:pt modelId="{BE213506-3AC8-4A5A-ACC5-EC97EED38993}">
      <dgm:prSet/>
      <dgm:spPr/>
      <dgm:t>
        <a:bodyPr/>
        <a:lstStyle/>
        <a:p>
          <a:r>
            <a:rPr lang="en-GB"/>
            <a:t>Sets the context</a:t>
          </a:r>
        </a:p>
      </dgm:t>
    </dgm:pt>
    <dgm:pt modelId="{0FAE9993-FCFE-45FC-8878-BCCED173BE86}" type="parTrans" cxnId="{CBCD5B0B-2814-42F6-951E-89651FC03189}">
      <dgm:prSet/>
      <dgm:spPr/>
      <dgm:t>
        <a:bodyPr/>
        <a:lstStyle/>
        <a:p>
          <a:endParaRPr lang="en-GB"/>
        </a:p>
      </dgm:t>
    </dgm:pt>
    <dgm:pt modelId="{132D716E-1DA3-45DD-B2B2-976696C2BCCE}" type="sibTrans" cxnId="{CBCD5B0B-2814-42F6-951E-89651FC03189}">
      <dgm:prSet/>
      <dgm:spPr/>
      <dgm:t>
        <a:bodyPr/>
        <a:lstStyle/>
        <a:p>
          <a:endParaRPr lang="en-GB"/>
        </a:p>
      </dgm:t>
    </dgm:pt>
    <dgm:pt modelId="{71A384A2-F7CA-4EBB-BADC-300D6269D0EB}" type="pres">
      <dgm:prSet presAssocID="{8010598C-7AB8-4AF5-AE36-4881C79E5DA5}" presName="linear" presStyleCnt="0">
        <dgm:presLayoutVars>
          <dgm:dir/>
          <dgm:animLvl val="lvl"/>
          <dgm:resizeHandles val="exact"/>
        </dgm:presLayoutVars>
      </dgm:prSet>
      <dgm:spPr/>
    </dgm:pt>
    <dgm:pt modelId="{955CEE3B-87B0-4856-89C4-31460BCB7A7F}" type="pres">
      <dgm:prSet presAssocID="{DF21D733-625E-4B13-ABF3-B71BE8EC3F18}" presName="parentLin" presStyleCnt="0"/>
      <dgm:spPr/>
    </dgm:pt>
    <dgm:pt modelId="{345D6746-ECDC-4AFD-90CB-2B29A33F2D15}" type="pres">
      <dgm:prSet presAssocID="{DF21D733-625E-4B13-ABF3-B71BE8EC3F18}" presName="parentLeftMargin" presStyleLbl="node1" presStyleIdx="0" presStyleCnt="5"/>
      <dgm:spPr/>
    </dgm:pt>
    <dgm:pt modelId="{394BF1E0-5ECB-4E77-B735-2009096C12E3}" type="pres">
      <dgm:prSet presAssocID="{DF21D733-625E-4B13-ABF3-B71BE8EC3F18}" presName="parentText" presStyleLbl="node1" presStyleIdx="0" presStyleCnt="5">
        <dgm:presLayoutVars>
          <dgm:chMax val="0"/>
          <dgm:bulletEnabled val="1"/>
        </dgm:presLayoutVars>
      </dgm:prSet>
      <dgm:spPr/>
    </dgm:pt>
    <dgm:pt modelId="{72797162-6CF8-4C12-A043-6CE2F1518802}" type="pres">
      <dgm:prSet presAssocID="{DF21D733-625E-4B13-ABF3-B71BE8EC3F18}" presName="negativeSpace" presStyleCnt="0"/>
      <dgm:spPr/>
    </dgm:pt>
    <dgm:pt modelId="{997DD9E2-B057-4314-AE43-C8D3356BFEDD}" type="pres">
      <dgm:prSet presAssocID="{DF21D733-625E-4B13-ABF3-B71BE8EC3F18}" presName="childText" presStyleLbl="conFgAcc1" presStyleIdx="0" presStyleCnt="5">
        <dgm:presLayoutVars>
          <dgm:bulletEnabled val="1"/>
        </dgm:presLayoutVars>
      </dgm:prSet>
      <dgm:spPr/>
    </dgm:pt>
    <dgm:pt modelId="{D1F975A9-8D2C-464B-8E75-0FA71AC5508D}" type="pres">
      <dgm:prSet presAssocID="{FB97EFE2-4BC5-4681-BD32-FE68ED0EE438}" presName="spaceBetweenRectangles" presStyleCnt="0"/>
      <dgm:spPr/>
    </dgm:pt>
    <dgm:pt modelId="{922AD850-4831-4823-B4AB-811DF9554AFF}" type="pres">
      <dgm:prSet presAssocID="{A3DF4D9C-50CE-4A5F-97EB-0CEC6C32C4C2}" presName="parentLin" presStyleCnt="0"/>
      <dgm:spPr/>
    </dgm:pt>
    <dgm:pt modelId="{BFB97637-C1B4-401D-9DC6-BE70FDA23355}" type="pres">
      <dgm:prSet presAssocID="{A3DF4D9C-50CE-4A5F-97EB-0CEC6C32C4C2}" presName="parentLeftMargin" presStyleLbl="node1" presStyleIdx="0" presStyleCnt="5"/>
      <dgm:spPr/>
    </dgm:pt>
    <dgm:pt modelId="{D9664FBD-2D55-40B1-9FD9-351AEE51BCCC}" type="pres">
      <dgm:prSet presAssocID="{A3DF4D9C-50CE-4A5F-97EB-0CEC6C32C4C2}" presName="parentText" presStyleLbl="node1" presStyleIdx="1" presStyleCnt="5">
        <dgm:presLayoutVars>
          <dgm:chMax val="0"/>
          <dgm:bulletEnabled val="1"/>
        </dgm:presLayoutVars>
      </dgm:prSet>
      <dgm:spPr/>
    </dgm:pt>
    <dgm:pt modelId="{780D1045-E4A8-4FCF-B141-24E8102DC191}" type="pres">
      <dgm:prSet presAssocID="{A3DF4D9C-50CE-4A5F-97EB-0CEC6C32C4C2}" presName="negativeSpace" presStyleCnt="0"/>
      <dgm:spPr/>
    </dgm:pt>
    <dgm:pt modelId="{462D26C6-BE0B-4583-9582-0A15ECB40B12}" type="pres">
      <dgm:prSet presAssocID="{A3DF4D9C-50CE-4A5F-97EB-0CEC6C32C4C2}" presName="childText" presStyleLbl="conFgAcc1" presStyleIdx="1" presStyleCnt="5">
        <dgm:presLayoutVars>
          <dgm:bulletEnabled val="1"/>
        </dgm:presLayoutVars>
      </dgm:prSet>
      <dgm:spPr/>
    </dgm:pt>
    <dgm:pt modelId="{5ECF7775-927C-4EC1-9623-2F6F222C10B8}" type="pres">
      <dgm:prSet presAssocID="{6DB46982-3F79-406E-A250-624211E31464}" presName="spaceBetweenRectangles" presStyleCnt="0"/>
      <dgm:spPr/>
    </dgm:pt>
    <dgm:pt modelId="{98A5794E-B3E2-44DE-ABB6-78275E44390F}" type="pres">
      <dgm:prSet presAssocID="{E518AA09-426E-49EA-B96E-41A9AFB411E6}" presName="parentLin" presStyleCnt="0"/>
      <dgm:spPr/>
    </dgm:pt>
    <dgm:pt modelId="{9EB7B08E-5F23-44BF-9EF1-9983E3A3D8B7}" type="pres">
      <dgm:prSet presAssocID="{E518AA09-426E-49EA-B96E-41A9AFB411E6}" presName="parentLeftMargin" presStyleLbl="node1" presStyleIdx="1" presStyleCnt="5"/>
      <dgm:spPr/>
    </dgm:pt>
    <dgm:pt modelId="{82F76B1C-6F52-4A20-9C0D-95E24596C3A7}" type="pres">
      <dgm:prSet presAssocID="{E518AA09-426E-49EA-B96E-41A9AFB411E6}" presName="parentText" presStyleLbl="node1" presStyleIdx="2" presStyleCnt="5">
        <dgm:presLayoutVars>
          <dgm:chMax val="0"/>
          <dgm:bulletEnabled val="1"/>
        </dgm:presLayoutVars>
      </dgm:prSet>
      <dgm:spPr/>
    </dgm:pt>
    <dgm:pt modelId="{D13F0FE7-5F10-4840-8EC3-BFAB39B82B28}" type="pres">
      <dgm:prSet presAssocID="{E518AA09-426E-49EA-B96E-41A9AFB411E6}" presName="negativeSpace" presStyleCnt="0"/>
      <dgm:spPr/>
    </dgm:pt>
    <dgm:pt modelId="{5D974D8C-3E36-4AD0-9561-DB4A8B3FB6A4}" type="pres">
      <dgm:prSet presAssocID="{E518AA09-426E-49EA-B96E-41A9AFB411E6}" presName="childText" presStyleLbl="conFgAcc1" presStyleIdx="2" presStyleCnt="5">
        <dgm:presLayoutVars>
          <dgm:bulletEnabled val="1"/>
        </dgm:presLayoutVars>
      </dgm:prSet>
      <dgm:spPr/>
    </dgm:pt>
    <dgm:pt modelId="{3BF62D70-9DD2-4211-9D23-380A8F12C321}" type="pres">
      <dgm:prSet presAssocID="{114032B5-3A4F-4367-A832-05AA671ABFF3}" presName="spaceBetweenRectangles" presStyleCnt="0"/>
      <dgm:spPr/>
    </dgm:pt>
    <dgm:pt modelId="{FEA9400B-46EC-4C15-8328-6980EF3C68C6}" type="pres">
      <dgm:prSet presAssocID="{8F659A5E-2A2C-4BAA-AA2C-84A4A31CD48B}" presName="parentLin" presStyleCnt="0"/>
      <dgm:spPr/>
    </dgm:pt>
    <dgm:pt modelId="{5B898581-4831-43A5-AC8E-9AE28A5E7751}" type="pres">
      <dgm:prSet presAssocID="{8F659A5E-2A2C-4BAA-AA2C-84A4A31CD48B}" presName="parentLeftMargin" presStyleLbl="node1" presStyleIdx="2" presStyleCnt="5"/>
      <dgm:spPr/>
    </dgm:pt>
    <dgm:pt modelId="{4248FF8C-58B8-4801-BC5D-63E1B22AC406}" type="pres">
      <dgm:prSet presAssocID="{8F659A5E-2A2C-4BAA-AA2C-84A4A31CD48B}" presName="parentText" presStyleLbl="node1" presStyleIdx="3" presStyleCnt="5">
        <dgm:presLayoutVars>
          <dgm:chMax val="0"/>
          <dgm:bulletEnabled val="1"/>
        </dgm:presLayoutVars>
      </dgm:prSet>
      <dgm:spPr/>
    </dgm:pt>
    <dgm:pt modelId="{CC41A202-BF0D-46C4-A1FB-BDE0C16A70F6}" type="pres">
      <dgm:prSet presAssocID="{8F659A5E-2A2C-4BAA-AA2C-84A4A31CD48B}" presName="negativeSpace" presStyleCnt="0"/>
      <dgm:spPr/>
    </dgm:pt>
    <dgm:pt modelId="{1BD5E6BE-6251-4139-9D15-940DF1A565ED}" type="pres">
      <dgm:prSet presAssocID="{8F659A5E-2A2C-4BAA-AA2C-84A4A31CD48B}" presName="childText" presStyleLbl="conFgAcc1" presStyleIdx="3" presStyleCnt="5">
        <dgm:presLayoutVars>
          <dgm:bulletEnabled val="1"/>
        </dgm:presLayoutVars>
      </dgm:prSet>
      <dgm:spPr/>
    </dgm:pt>
    <dgm:pt modelId="{058F96F7-2156-49A7-AAB3-4D1921797A69}" type="pres">
      <dgm:prSet presAssocID="{37622874-23FE-4516-BE5B-6F088D183C17}" presName="spaceBetweenRectangles" presStyleCnt="0"/>
      <dgm:spPr/>
    </dgm:pt>
    <dgm:pt modelId="{3A3565D9-A23B-42EA-A8F0-CB625A3324F7}" type="pres">
      <dgm:prSet presAssocID="{BE213506-3AC8-4A5A-ACC5-EC97EED38993}" presName="parentLin" presStyleCnt="0"/>
      <dgm:spPr/>
    </dgm:pt>
    <dgm:pt modelId="{BE410A49-3457-4B6B-901A-4732327442C9}" type="pres">
      <dgm:prSet presAssocID="{BE213506-3AC8-4A5A-ACC5-EC97EED38993}" presName="parentLeftMargin" presStyleLbl="node1" presStyleIdx="3" presStyleCnt="5"/>
      <dgm:spPr/>
    </dgm:pt>
    <dgm:pt modelId="{298E8564-DEF1-4843-9F65-760717A352EE}" type="pres">
      <dgm:prSet presAssocID="{BE213506-3AC8-4A5A-ACC5-EC97EED38993}" presName="parentText" presStyleLbl="node1" presStyleIdx="4" presStyleCnt="5">
        <dgm:presLayoutVars>
          <dgm:chMax val="0"/>
          <dgm:bulletEnabled val="1"/>
        </dgm:presLayoutVars>
      </dgm:prSet>
      <dgm:spPr/>
    </dgm:pt>
    <dgm:pt modelId="{2E71817C-6BB8-4BFE-A05C-3E59C369D219}" type="pres">
      <dgm:prSet presAssocID="{BE213506-3AC8-4A5A-ACC5-EC97EED38993}" presName="negativeSpace" presStyleCnt="0"/>
      <dgm:spPr/>
    </dgm:pt>
    <dgm:pt modelId="{28552863-D0D0-45F7-BD36-FFD749558692}" type="pres">
      <dgm:prSet presAssocID="{BE213506-3AC8-4A5A-ACC5-EC97EED38993}" presName="childText" presStyleLbl="conFgAcc1" presStyleIdx="4" presStyleCnt="5">
        <dgm:presLayoutVars>
          <dgm:bulletEnabled val="1"/>
        </dgm:presLayoutVars>
      </dgm:prSet>
      <dgm:spPr/>
    </dgm:pt>
  </dgm:ptLst>
  <dgm:cxnLst>
    <dgm:cxn modelId="{CBCD5B0B-2814-42F6-951E-89651FC03189}" srcId="{8010598C-7AB8-4AF5-AE36-4881C79E5DA5}" destId="{BE213506-3AC8-4A5A-ACC5-EC97EED38993}" srcOrd="4" destOrd="0" parTransId="{0FAE9993-FCFE-45FC-8878-BCCED173BE86}" sibTransId="{132D716E-1DA3-45DD-B2B2-976696C2BCCE}"/>
    <dgm:cxn modelId="{6317F561-98EC-4F25-855B-445CA38A7585}" type="presOf" srcId="{A3DF4D9C-50CE-4A5F-97EB-0CEC6C32C4C2}" destId="{BFB97637-C1B4-401D-9DC6-BE70FDA23355}" srcOrd="0" destOrd="0" presId="urn:microsoft.com/office/officeart/2005/8/layout/list1"/>
    <dgm:cxn modelId="{1C100743-EE46-4AA4-B52F-CA79C6758416}" type="presOf" srcId="{E518AA09-426E-49EA-B96E-41A9AFB411E6}" destId="{9EB7B08E-5F23-44BF-9EF1-9983E3A3D8B7}" srcOrd="0" destOrd="0" presId="urn:microsoft.com/office/officeart/2005/8/layout/list1"/>
    <dgm:cxn modelId="{5ADBDF43-1939-47BD-9E27-8069D91F54FB}" srcId="{8010598C-7AB8-4AF5-AE36-4881C79E5DA5}" destId="{8F659A5E-2A2C-4BAA-AA2C-84A4A31CD48B}" srcOrd="3" destOrd="0" parTransId="{9F69376C-2F50-4AA4-9B3A-3A3AAA232B05}" sibTransId="{37622874-23FE-4516-BE5B-6F088D183C17}"/>
    <dgm:cxn modelId="{CFBB8E4B-B506-48D4-A205-D84E4FE290BD}" type="presOf" srcId="{A3DF4D9C-50CE-4A5F-97EB-0CEC6C32C4C2}" destId="{D9664FBD-2D55-40B1-9FD9-351AEE51BCCC}" srcOrd="1" destOrd="0" presId="urn:microsoft.com/office/officeart/2005/8/layout/list1"/>
    <dgm:cxn modelId="{2EA3174C-2C4B-4111-90B5-112B538F6667}" srcId="{8010598C-7AB8-4AF5-AE36-4881C79E5DA5}" destId="{DF21D733-625E-4B13-ABF3-B71BE8EC3F18}" srcOrd="0" destOrd="0" parTransId="{1F1936AF-1801-4511-A9EF-117F720CA9B7}" sibTransId="{FB97EFE2-4BC5-4681-BD32-FE68ED0EE438}"/>
    <dgm:cxn modelId="{E5C7926E-F07D-4153-AB26-18F222FC1478}" type="presOf" srcId="{BE213506-3AC8-4A5A-ACC5-EC97EED38993}" destId="{BE410A49-3457-4B6B-901A-4732327442C9}" srcOrd="0" destOrd="0" presId="urn:microsoft.com/office/officeart/2005/8/layout/list1"/>
    <dgm:cxn modelId="{CF52ED4F-04E0-4701-9548-45569F84B989}" type="presOf" srcId="{8F659A5E-2A2C-4BAA-AA2C-84A4A31CD48B}" destId="{5B898581-4831-43A5-AC8E-9AE28A5E7751}" srcOrd="0" destOrd="0" presId="urn:microsoft.com/office/officeart/2005/8/layout/list1"/>
    <dgm:cxn modelId="{36B71D57-8564-4F75-ACB7-92DCB580415F}" type="presOf" srcId="{DF21D733-625E-4B13-ABF3-B71BE8EC3F18}" destId="{345D6746-ECDC-4AFD-90CB-2B29A33F2D15}" srcOrd="0" destOrd="0" presId="urn:microsoft.com/office/officeart/2005/8/layout/list1"/>
    <dgm:cxn modelId="{2A5EC159-6C2C-4F47-B3A1-F6374ABB54AB}" type="presOf" srcId="{DF21D733-625E-4B13-ABF3-B71BE8EC3F18}" destId="{394BF1E0-5ECB-4E77-B735-2009096C12E3}" srcOrd="1" destOrd="0" presId="urn:microsoft.com/office/officeart/2005/8/layout/list1"/>
    <dgm:cxn modelId="{81BB0CA0-235D-45BA-B8CD-9C04B3F56BD6}" type="presOf" srcId="{8010598C-7AB8-4AF5-AE36-4881C79E5DA5}" destId="{71A384A2-F7CA-4EBB-BADC-300D6269D0EB}" srcOrd="0" destOrd="0" presId="urn:microsoft.com/office/officeart/2005/8/layout/list1"/>
    <dgm:cxn modelId="{C6FA4BCE-2AEF-49E8-9A43-1D503597EB67}" srcId="{8010598C-7AB8-4AF5-AE36-4881C79E5DA5}" destId="{A3DF4D9C-50CE-4A5F-97EB-0CEC6C32C4C2}" srcOrd="1" destOrd="0" parTransId="{19694ADB-A753-4801-AC94-25A8F1E2C59D}" sibTransId="{6DB46982-3F79-406E-A250-624211E31464}"/>
    <dgm:cxn modelId="{3B1C3BDA-19BB-439C-81E4-0AEF8C20780D}" type="presOf" srcId="{BE213506-3AC8-4A5A-ACC5-EC97EED38993}" destId="{298E8564-DEF1-4843-9F65-760717A352EE}" srcOrd="1" destOrd="0" presId="urn:microsoft.com/office/officeart/2005/8/layout/list1"/>
    <dgm:cxn modelId="{C83495DD-CCF6-463B-BF20-A2D0B970F473}" type="presOf" srcId="{8F659A5E-2A2C-4BAA-AA2C-84A4A31CD48B}" destId="{4248FF8C-58B8-4801-BC5D-63E1B22AC406}" srcOrd="1" destOrd="0" presId="urn:microsoft.com/office/officeart/2005/8/layout/list1"/>
    <dgm:cxn modelId="{829644E6-7E39-465F-AA03-5732957665C2}" srcId="{8010598C-7AB8-4AF5-AE36-4881C79E5DA5}" destId="{E518AA09-426E-49EA-B96E-41A9AFB411E6}" srcOrd="2" destOrd="0" parTransId="{C66E4E35-1998-47D4-988F-2AC57FC97768}" sibTransId="{114032B5-3A4F-4367-A832-05AA671ABFF3}"/>
    <dgm:cxn modelId="{912A6AF4-7131-441B-8D81-2A8E10524783}" type="presOf" srcId="{E518AA09-426E-49EA-B96E-41A9AFB411E6}" destId="{82F76B1C-6F52-4A20-9C0D-95E24596C3A7}" srcOrd="1" destOrd="0" presId="urn:microsoft.com/office/officeart/2005/8/layout/list1"/>
    <dgm:cxn modelId="{03C9F5F9-13D3-4089-B654-EFA4176F1EFC}" type="presParOf" srcId="{71A384A2-F7CA-4EBB-BADC-300D6269D0EB}" destId="{955CEE3B-87B0-4856-89C4-31460BCB7A7F}" srcOrd="0" destOrd="0" presId="urn:microsoft.com/office/officeart/2005/8/layout/list1"/>
    <dgm:cxn modelId="{E580E7F8-6652-491D-8F00-81ACBABB8F95}" type="presParOf" srcId="{955CEE3B-87B0-4856-89C4-31460BCB7A7F}" destId="{345D6746-ECDC-4AFD-90CB-2B29A33F2D15}" srcOrd="0" destOrd="0" presId="urn:microsoft.com/office/officeart/2005/8/layout/list1"/>
    <dgm:cxn modelId="{712D01B9-9EF4-434A-81F8-F254205FC4F9}" type="presParOf" srcId="{955CEE3B-87B0-4856-89C4-31460BCB7A7F}" destId="{394BF1E0-5ECB-4E77-B735-2009096C12E3}" srcOrd="1" destOrd="0" presId="urn:microsoft.com/office/officeart/2005/8/layout/list1"/>
    <dgm:cxn modelId="{AF08413B-0264-470E-B06A-38F7C944F0C8}" type="presParOf" srcId="{71A384A2-F7CA-4EBB-BADC-300D6269D0EB}" destId="{72797162-6CF8-4C12-A043-6CE2F1518802}" srcOrd="1" destOrd="0" presId="urn:microsoft.com/office/officeart/2005/8/layout/list1"/>
    <dgm:cxn modelId="{02EDEF08-97A9-4B90-81DD-C655C2258A78}" type="presParOf" srcId="{71A384A2-F7CA-4EBB-BADC-300D6269D0EB}" destId="{997DD9E2-B057-4314-AE43-C8D3356BFEDD}" srcOrd="2" destOrd="0" presId="urn:microsoft.com/office/officeart/2005/8/layout/list1"/>
    <dgm:cxn modelId="{03D8B4FF-1EEA-49AC-8513-A2E74E847FBD}" type="presParOf" srcId="{71A384A2-F7CA-4EBB-BADC-300D6269D0EB}" destId="{D1F975A9-8D2C-464B-8E75-0FA71AC5508D}" srcOrd="3" destOrd="0" presId="urn:microsoft.com/office/officeart/2005/8/layout/list1"/>
    <dgm:cxn modelId="{68ABD880-EE6C-4CA3-BE06-54A58D9A3D3B}" type="presParOf" srcId="{71A384A2-F7CA-4EBB-BADC-300D6269D0EB}" destId="{922AD850-4831-4823-B4AB-811DF9554AFF}" srcOrd="4" destOrd="0" presId="urn:microsoft.com/office/officeart/2005/8/layout/list1"/>
    <dgm:cxn modelId="{14B33547-6F1D-4F98-80A9-FF5898466A3E}" type="presParOf" srcId="{922AD850-4831-4823-B4AB-811DF9554AFF}" destId="{BFB97637-C1B4-401D-9DC6-BE70FDA23355}" srcOrd="0" destOrd="0" presId="urn:microsoft.com/office/officeart/2005/8/layout/list1"/>
    <dgm:cxn modelId="{C7D77BEE-6585-4CE8-A166-B1F90D344083}" type="presParOf" srcId="{922AD850-4831-4823-B4AB-811DF9554AFF}" destId="{D9664FBD-2D55-40B1-9FD9-351AEE51BCCC}" srcOrd="1" destOrd="0" presId="urn:microsoft.com/office/officeart/2005/8/layout/list1"/>
    <dgm:cxn modelId="{3CC7B4FB-0356-4448-AD40-F58D0B658328}" type="presParOf" srcId="{71A384A2-F7CA-4EBB-BADC-300D6269D0EB}" destId="{780D1045-E4A8-4FCF-B141-24E8102DC191}" srcOrd="5" destOrd="0" presId="urn:microsoft.com/office/officeart/2005/8/layout/list1"/>
    <dgm:cxn modelId="{F4351DE0-7330-425E-A1E2-74276C9689AF}" type="presParOf" srcId="{71A384A2-F7CA-4EBB-BADC-300D6269D0EB}" destId="{462D26C6-BE0B-4583-9582-0A15ECB40B12}" srcOrd="6" destOrd="0" presId="urn:microsoft.com/office/officeart/2005/8/layout/list1"/>
    <dgm:cxn modelId="{32F11B76-71B2-4145-86A2-A0516AE24A17}" type="presParOf" srcId="{71A384A2-F7CA-4EBB-BADC-300D6269D0EB}" destId="{5ECF7775-927C-4EC1-9623-2F6F222C10B8}" srcOrd="7" destOrd="0" presId="urn:microsoft.com/office/officeart/2005/8/layout/list1"/>
    <dgm:cxn modelId="{C09EE710-C062-4C90-84A8-426A046EB592}" type="presParOf" srcId="{71A384A2-F7CA-4EBB-BADC-300D6269D0EB}" destId="{98A5794E-B3E2-44DE-ABB6-78275E44390F}" srcOrd="8" destOrd="0" presId="urn:microsoft.com/office/officeart/2005/8/layout/list1"/>
    <dgm:cxn modelId="{A84E78F1-7A14-471A-A21C-67C4A4A233BC}" type="presParOf" srcId="{98A5794E-B3E2-44DE-ABB6-78275E44390F}" destId="{9EB7B08E-5F23-44BF-9EF1-9983E3A3D8B7}" srcOrd="0" destOrd="0" presId="urn:microsoft.com/office/officeart/2005/8/layout/list1"/>
    <dgm:cxn modelId="{E457DB08-1833-4713-A8D9-E0D5EF776F68}" type="presParOf" srcId="{98A5794E-B3E2-44DE-ABB6-78275E44390F}" destId="{82F76B1C-6F52-4A20-9C0D-95E24596C3A7}" srcOrd="1" destOrd="0" presId="urn:microsoft.com/office/officeart/2005/8/layout/list1"/>
    <dgm:cxn modelId="{389027E7-F5F2-4E75-8FD0-BCCDF53E1C3F}" type="presParOf" srcId="{71A384A2-F7CA-4EBB-BADC-300D6269D0EB}" destId="{D13F0FE7-5F10-4840-8EC3-BFAB39B82B28}" srcOrd="9" destOrd="0" presId="urn:microsoft.com/office/officeart/2005/8/layout/list1"/>
    <dgm:cxn modelId="{0A1435EE-C2A7-4C83-9358-34652D68F312}" type="presParOf" srcId="{71A384A2-F7CA-4EBB-BADC-300D6269D0EB}" destId="{5D974D8C-3E36-4AD0-9561-DB4A8B3FB6A4}" srcOrd="10" destOrd="0" presId="urn:microsoft.com/office/officeart/2005/8/layout/list1"/>
    <dgm:cxn modelId="{EF8E3095-6E71-4C12-873D-24AC1643C38D}" type="presParOf" srcId="{71A384A2-F7CA-4EBB-BADC-300D6269D0EB}" destId="{3BF62D70-9DD2-4211-9D23-380A8F12C321}" srcOrd="11" destOrd="0" presId="urn:microsoft.com/office/officeart/2005/8/layout/list1"/>
    <dgm:cxn modelId="{9C5B099C-B836-4815-B136-C3522A6FBACB}" type="presParOf" srcId="{71A384A2-F7CA-4EBB-BADC-300D6269D0EB}" destId="{FEA9400B-46EC-4C15-8328-6980EF3C68C6}" srcOrd="12" destOrd="0" presId="urn:microsoft.com/office/officeart/2005/8/layout/list1"/>
    <dgm:cxn modelId="{79BDB015-A6E4-4C05-90E0-3E93B3B2A93E}" type="presParOf" srcId="{FEA9400B-46EC-4C15-8328-6980EF3C68C6}" destId="{5B898581-4831-43A5-AC8E-9AE28A5E7751}" srcOrd="0" destOrd="0" presId="urn:microsoft.com/office/officeart/2005/8/layout/list1"/>
    <dgm:cxn modelId="{12732F2E-1838-4393-AB47-2E7FC4534AC9}" type="presParOf" srcId="{FEA9400B-46EC-4C15-8328-6980EF3C68C6}" destId="{4248FF8C-58B8-4801-BC5D-63E1B22AC406}" srcOrd="1" destOrd="0" presId="urn:microsoft.com/office/officeart/2005/8/layout/list1"/>
    <dgm:cxn modelId="{012C80BA-725F-4F02-B6B5-782915E1A94A}" type="presParOf" srcId="{71A384A2-F7CA-4EBB-BADC-300D6269D0EB}" destId="{CC41A202-BF0D-46C4-A1FB-BDE0C16A70F6}" srcOrd="13" destOrd="0" presId="urn:microsoft.com/office/officeart/2005/8/layout/list1"/>
    <dgm:cxn modelId="{C30C97F6-53FA-4F1A-A288-048496F78245}" type="presParOf" srcId="{71A384A2-F7CA-4EBB-BADC-300D6269D0EB}" destId="{1BD5E6BE-6251-4139-9D15-940DF1A565ED}" srcOrd="14" destOrd="0" presId="urn:microsoft.com/office/officeart/2005/8/layout/list1"/>
    <dgm:cxn modelId="{648E0F0C-E4A9-46E9-A4B9-F2F260F7A653}" type="presParOf" srcId="{71A384A2-F7CA-4EBB-BADC-300D6269D0EB}" destId="{058F96F7-2156-49A7-AAB3-4D1921797A69}" srcOrd="15" destOrd="0" presId="urn:microsoft.com/office/officeart/2005/8/layout/list1"/>
    <dgm:cxn modelId="{00818C1E-2792-4A75-8A2C-64AFEA64A0B0}" type="presParOf" srcId="{71A384A2-F7CA-4EBB-BADC-300D6269D0EB}" destId="{3A3565D9-A23B-42EA-A8F0-CB625A3324F7}" srcOrd="16" destOrd="0" presId="urn:microsoft.com/office/officeart/2005/8/layout/list1"/>
    <dgm:cxn modelId="{E5B17347-8E88-495B-AE7E-F62C6D16A18A}" type="presParOf" srcId="{3A3565D9-A23B-42EA-A8F0-CB625A3324F7}" destId="{BE410A49-3457-4B6B-901A-4732327442C9}" srcOrd="0" destOrd="0" presId="urn:microsoft.com/office/officeart/2005/8/layout/list1"/>
    <dgm:cxn modelId="{E94A8AC3-43A3-4812-85F0-DD711975649A}" type="presParOf" srcId="{3A3565D9-A23B-42EA-A8F0-CB625A3324F7}" destId="{298E8564-DEF1-4843-9F65-760717A352EE}" srcOrd="1" destOrd="0" presId="urn:microsoft.com/office/officeart/2005/8/layout/list1"/>
    <dgm:cxn modelId="{A81A6A3C-232C-48E8-ABA5-CA793502E603}" type="presParOf" srcId="{71A384A2-F7CA-4EBB-BADC-300D6269D0EB}" destId="{2E71817C-6BB8-4BFE-A05C-3E59C369D219}" srcOrd="17" destOrd="0" presId="urn:microsoft.com/office/officeart/2005/8/layout/list1"/>
    <dgm:cxn modelId="{48916FF0-C9BC-4E54-A349-7434BDA3E7C9}" type="presParOf" srcId="{71A384A2-F7CA-4EBB-BADC-300D6269D0EB}" destId="{28552863-D0D0-45F7-BD36-FFD749558692}"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893723-BA51-44AA-BE6A-09BBAD5E3E96}" type="doc">
      <dgm:prSet loTypeId="urn:microsoft.com/office/officeart/2005/8/layout/arrow5" loCatId="process" qsTypeId="urn:microsoft.com/office/officeart/2005/8/quickstyle/simple5#1" qsCatId="simple" csTypeId="urn:microsoft.com/office/officeart/2005/8/colors/colorful3#1" csCatId="colorful" phldr="1"/>
      <dgm:spPr/>
      <dgm:t>
        <a:bodyPr/>
        <a:lstStyle/>
        <a:p>
          <a:endParaRPr lang="en-GB"/>
        </a:p>
      </dgm:t>
    </dgm:pt>
    <dgm:pt modelId="{B93614C1-77F1-4344-AA12-9DFE109D8E7F}">
      <dgm:prSet phldrT="[Text]"/>
      <dgm:spPr/>
      <dgm:t>
        <a:bodyPr/>
        <a:lstStyle/>
        <a:p>
          <a:r>
            <a:rPr lang="en-GB"/>
            <a:t>FINE</a:t>
          </a:r>
        </a:p>
      </dgm:t>
    </dgm:pt>
    <dgm:pt modelId="{565D1FA6-6B49-4B50-91C5-2FBC6D8E670B}" type="parTrans" cxnId="{D69F92F5-62AE-49AE-A69F-2B17513FE213}">
      <dgm:prSet/>
      <dgm:spPr/>
      <dgm:t>
        <a:bodyPr/>
        <a:lstStyle/>
        <a:p>
          <a:endParaRPr lang="en-GB"/>
        </a:p>
      </dgm:t>
    </dgm:pt>
    <dgm:pt modelId="{5BEC29D5-F8ED-40B7-9F21-4CE2D990B531}" type="sibTrans" cxnId="{D69F92F5-62AE-49AE-A69F-2B17513FE213}">
      <dgm:prSet/>
      <dgm:spPr/>
      <dgm:t>
        <a:bodyPr/>
        <a:lstStyle/>
        <a:p>
          <a:endParaRPr lang="en-GB"/>
        </a:p>
      </dgm:t>
    </dgm:pt>
    <dgm:pt modelId="{2FEAAFF2-27F9-4F41-8CCD-F5692A02C6AC}">
      <dgm:prSet phldrT="[Text]"/>
      <dgm:spPr/>
      <dgm:t>
        <a:bodyPr/>
        <a:lstStyle/>
        <a:p>
          <a:r>
            <a:rPr lang="en-GB"/>
            <a:t>SMART</a:t>
          </a:r>
        </a:p>
      </dgm:t>
    </dgm:pt>
    <dgm:pt modelId="{8B3FB04D-2A6D-42B9-A273-84C183D23540}" type="parTrans" cxnId="{650217A0-BAB6-4B70-9F16-F7579163923C}">
      <dgm:prSet/>
      <dgm:spPr/>
      <dgm:t>
        <a:bodyPr/>
        <a:lstStyle/>
        <a:p>
          <a:endParaRPr lang="en-GB"/>
        </a:p>
      </dgm:t>
    </dgm:pt>
    <dgm:pt modelId="{DB7E12BA-8319-4FDE-8D68-B0E89D178B32}" type="sibTrans" cxnId="{650217A0-BAB6-4B70-9F16-F7579163923C}">
      <dgm:prSet/>
      <dgm:spPr/>
      <dgm:t>
        <a:bodyPr/>
        <a:lstStyle/>
        <a:p>
          <a:endParaRPr lang="en-GB"/>
        </a:p>
      </dgm:t>
    </dgm:pt>
    <dgm:pt modelId="{7820056A-EA34-49B6-B44C-1CB7F2F431B6}" type="pres">
      <dgm:prSet presAssocID="{26893723-BA51-44AA-BE6A-09BBAD5E3E96}" presName="diagram" presStyleCnt="0">
        <dgm:presLayoutVars>
          <dgm:dir/>
          <dgm:resizeHandles val="exact"/>
        </dgm:presLayoutVars>
      </dgm:prSet>
      <dgm:spPr/>
    </dgm:pt>
    <dgm:pt modelId="{1EC6A79F-CDBC-4225-86C7-4233E01D219C}" type="pres">
      <dgm:prSet presAssocID="{B93614C1-77F1-4344-AA12-9DFE109D8E7F}" presName="arrow" presStyleLbl="node1" presStyleIdx="0" presStyleCnt="2">
        <dgm:presLayoutVars>
          <dgm:bulletEnabled val="1"/>
        </dgm:presLayoutVars>
      </dgm:prSet>
      <dgm:spPr/>
    </dgm:pt>
    <dgm:pt modelId="{8DFBDBBD-F7E6-4794-9F0A-B74AA6D0F7AA}" type="pres">
      <dgm:prSet presAssocID="{2FEAAFF2-27F9-4F41-8CCD-F5692A02C6AC}" presName="arrow" presStyleLbl="node1" presStyleIdx="1" presStyleCnt="2">
        <dgm:presLayoutVars>
          <dgm:bulletEnabled val="1"/>
        </dgm:presLayoutVars>
      </dgm:prSet>
      <dgm:spPr/>
    </dgm:pt>
  </dgm:ptLst>
  <dgm:cxnLst>
    <dgm:cxn modelId="{AA89A00F-DF80-4530-9CB5-465ABE58780D}" type="presOf" srcId="{B93614C1-77F1-4344-AA12-9DFE109D8E7F}" destId="{1EC6A79F-CDBC-4225-86C7-4233E01D219C}" srcOrd="0" destOrd="0" presId="urn:microsoft.com/office/officeart/2005/8/layout/arrow5"/>
    <dgm:cxn modelId="{BC1EB718-8065-44D9-A5AB-2B27687CB3DB}" type="presOf" srcId="{2FEAAFF2-27F9-4F41-8CCD-F5692A02C6AC}" destId="{8DFBDBBD-F7E6-4794-9F0A-B74AA6D0F7AA}" srcOrd="0" destOrd="0" presId="urn:microsoft.com/office/officeart/2005/8/layout/arrow5"/>
    <dgm:cxn modelId="{1C72F557-EAC7-4785-AB65-7028AD97EBA7}" type="presOf" srcId="{26893723-BA51-44AA-BE6A-09BBAD5E3E96}" destId="{7820056A-EA34-49B6-B44C-1CB7F2F431B6}" srcOrd="0" destOrd="0" presId="urn:microsoft.com/office/officeart/2005/8/layout/arrow5"/>
    <dgm:cxn modelId="{650217A0-BAB6-4B70-9F16-F7579163923C}" srcId="{26893723-BA51-44AA-BE6A-09BBAD5E3E96}" destId="{2FEAAFF2-27F9-4F41-8CCD-F5692A02C6AC}" srcOrd="1" destOrd="0" parTransId="{8B3FB04D-2A6D-42B9-A273-84C183D23540}" sibTransId="{DB7E12BA-8319-4FDE-8D68-B0E89D178B32}"/>
    <dgm:cxn modelId="{D69F92F5-62AE-49AE-A69F-2B17513FE213}" srcId="{26893723-BA51-44AA-BE6A-09BBAD5E3E96}" destId="{B93614C1-77F1-4344-AA12-9DFE109D8E7F}" srcOrd="0" destOrd="0" parTransId="{565D1FA6-6B49-4B50-91C5-2FBC6D8E670B}" sibTransId="{5BEC29D5-F8ED-40B7-9F21-4CE2D990B531}"/>
    <dgm:cxn modelId="{64B045A1-13C9-49AB-9D7F-1620EBFBBAC6}" type="presParOf" srcId="{7820056A-EA34-49B6-B44C-1CB7F2F431B6}" destId="{1EC6A79F-CDBC-4225-86C7-4233E01D219C}" srcOrd="0" destOrd="0" presId="urn:microsoft.com/office/officeart/2005/8/layout/arrow5"/>
    <dgm:cxn modelId="{53F9DDF2-5404-4C16-8A9B-EEE298FD3050}" type="presParOf" srcId="{7820056A-EA34-49B6-B44C-1CB7F2F431B6}" destId="{8DFBDBBD-F7E6-4794-9F0A-B74AA6D0F7AA}"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69261E-AE83-419D-86F6-8B1556AFD548}" type="doc">
      <dgm:prSet loTypeId="urn:microsoft.com/office/officeart/2005/8/layout/hProcess9" loCatId="process" qsTypeId="urn:microsoft.com/office/officeart/2005/8/quickstyle/3d1#1" qsCatId="3D" csTypeId="urn:microsoft.com/office/officeart/2005/8/colors/colorful3#2" csCatId="colorful" phldr="1"/>
      <dgm:spPr/>
    </dgm:pt>
    <dgm:pt modelId="{F1DA3DDD-AEE5-4B27-83BC-7F81E27F7FC2}">
      <dgm:prSet phldrT="[Text]"/>
      <dgm:spPr/>
      <dgm:t>
        <a:bodyPr/>
        <a:lstStyle/>
        <a:p>
          <a:r>
            <a:rPr lang="en-GB"/>
            <a:t>Timely</a:t>
          </a:r>
        </a:p>
      </dgm:t>
    </dgm:pt>
    <dgm:pt modelId="{68586B83-D456-47D5-8CF3-6565B6FFE57E}" type="parTrans" cxnId="{D24B8881-55B5-44E6-A3B8-813874F71315}">
      <dgm:prSet/>
      <dgm:spPr/>
      <dgm:t>
        <a:bodyPr/>
        <a:lstStyle/>
        <a:p>
          <a:endParaRPr lang="en-GB"/>
        </a:p>
      </dgm:t>
    </dgm:pt>
    <dgm:pt modelId="{E846C00F-6999-475E-AA06-4A0F13100349}" type="sibTrans" cxnId="{D24B8881-55B5-44E6-A3B8-813874F71315}">
      <dgm:prSet/>
      <dgm:spPr/>
      <dgm:t>
        <a:bodyPr/>
        <a:lstStyle/>
        <a:p>
          <a:endParaRPr lang="en-GB"/>
        </a:p>
      </dgm:t>
    </dgm:pt>
    <dgm:pt modelId="{B3B42AAC-5EC1-4F0F-BCB7-93549598A44B}">
      <dgm:prSet phldrT="[Text]"/>
      <dgm:spPr/>
      <dgm:t>
        <a:bodyPr/>
        <a:lstStyle/>
        <a:p>
          <a:r>
            <a:rPr lang="en-GB"/>
            <a:t>Manageable</a:t>
          </a:r>
        </a:p>
      </dgm:t>
    </dgm:pt>
    <dgm:pt modelId="{7F841C5C-727E-4232-82F9-2DA6ADE2AAC6}" type="parTrans" cxnId="{C2325BDE-9092-4573-8066-2F9FAD9E7912}">
      <dgm:prSet/>
      <dgm:spPr/>
      <dgm:t>
        <a:bodyPr/>
        <a:lstStyle/>
        <a:p>
          <a:endParaRPr lang="en-GB"/>
        </a:p>
      </dgm:t>
    </dgm:pt>
    <dgm:pt modelId="{9B1B4E2F-869B-42EA-A262-B24900D3DB46}" type="sibTrans" cxnId="{C2325BDE-9092-4573-8066-2F9FAD9E7912}">
      <dgm:prSet/>
      <dgm:spPr/>
      <dgm:t>
        <a:bodyPr/>
        <a:lstStyle/>
        <a:p>
          <a:endParaRPr lang="en-GB"/>
        </a:p>
      </dgm:t>
    </dgm:pt>
    <dgm:pt modelId="{09C47AE9-86F2-494B-BFDB-C0425F698DC9}">
      <dgm:prSet phldrT="[Text]"/>
      <dgm:spPr/>
      <dgm:t>
        <a:bodyPr/>
        <a:lstStyle/>
        <a:p>
          <a:r>
            <a:rPr lang="en-GB"/>
            <a:t>Specific</a:t>
          </a:r>
        </a:p>
      </dgm:t>
    </dgm:pt>
    <dgm:pt modelId="{4AA163EB-4DB3-4C5C-9C88-A8C6AB3864DF}" type="parTrans" cxnId="{66F78EB5-37A0-4C8A-84E0-8521A72BBB60}">
      <dgm:prSet/>
      <dgm:spPr/>
      <dgm:t>
        <a:bodyPr/>
        <a:lstStyle/>
        <a:p>
          <a:endParaRPr lang="en-GB"/>
        </a:p>
      </dgm:t>
    </dgm:pt>
    <dgm:pt modelId="{68CC67A5-725D-4E7E-9760-D438A7EDB55D}" type="sibTrans" cxnId="{66F78EB5-37A0-4C8A-84E0-8521A72BBB60}">
      <dgm:prSet/>
      <dgm:spPr/>
      <dgm:t>
        <a:bodyPr/>
        <a:lstStyle/>
        <a:p>
          <a:endParaRPr lang="en-GB"/>
        </a:p>
      </dgm:t>
    </dgm:pt>
    <dgm:pt modelId="{13208785-A058-4817-ACFD-39746EF9A157}">
      <dgm:prSet/>
      <dgm:spPr/>
      <dgm:t>
        <a:bodyPr/>
        <a:lstStyle/>
        <a:p>
          <a:r>
            <a:rPr lang="en-GB"/>
            <a:t>Relevant</a:t>
          </a:r>
        </a:p>
      </dgm:t>
    </dgm:pt>
    <dgm:pt modelId="{97A30679-A436-48ED-931A-199AE8DC0D90}" type="parTrans" cxnId="{048B52FE-4C43-4E42-9F6B-6BCAE08190DB}">
      <dgm:prSet/>
      <dgm:spPr/>
      <dgm:t>
        <a:bodyPr/>
        <a:lstStyle/>
        <a:p>
          <a:endParaRPr lang="en-GB"/>
        </a:p>
      </dgm:t>
    </dgm:pt>
    <dgm:pt modelId="{0ED70774-8A70-469B-A181-FB22DCA66870}" type="sibTrans" cxnId="{048B52FE-4C43-4E42-9F6B-6BCAE08190DB}">
      <dgm:prSet/>
      <dgm:spPr/>
      <dgm:t>
        <a:bodyPr/>
        <a:lstStyle/>
        <a:p>
          <a:endParaRPr lang="en-GB"/>
        </a:p>
      </dgm:t>
    </dgm:pt>
    <dgm:pt modelId="{782CABAA-4907-4A3A-B831-0985179ABD57}">
      <dgm:prSet/>
      <dgm:spPr/>
      <dgm:t>
        <a:bodyPr/>
        <a:lstStyle/>
        <a:p>
          <a:r>
            <a:rPr lang="en-GB"/>
            <a:t>Appropriate</a:t>
          </a:r>
        </a:p>
      </dgm:t>
    </dgm:pt>
    <dgm:pt modelId="{7948CEF1-E24D-43CE-BD0C-2AF65A9C3BD9}" type="parTrans" cxnId="{64852A0D-7799-4F46-8450-786BC86E6B6B}">
      <dgm:prSet/>
      <dgm:spPr/>
      <dgm:t>
        <a:bodyPr/>
        <a:lstStyle/>
        <a:p>
          <a:endParaRPr lang="en-GB"/>
        </a:p>
      </dgm:t>
    </dgm:pt>
    <dgm:pt modelId="{815AC47C-8ED5-48F8-A25A-B8938C95F383}" type="sibTrans" cxnId="{64852A0D-7799-4F46-8450-786BC86E6B6B}">
      <dgm:prSet/>
      <dgm:spPr/>
      <dgm:t>
        <a:bodyPr/>
        <a:lstStyle/>
        <a:p>
          <a:endParaRPr lang="en-GB"/>
        </a:p>
      </dgm:t>
    </dgm:pt>
    <dgm:pt modelId="{D02257E5-D480-473A-BD12-31E9CFCFB0FC}" type="pres">
      <dgm:prSet presAssocID="{AD69261E-AE83-419D-86F6-8B1556AFD548}" presName="CompostProcess" presStyleCnt="0">
        <dgm:presLayoutVars>
          <dgm:dir val="rev"/>
          <dgm:resizeHandles val="exact"/>
        </dgm:presLayoutVars>
      </dgm:prSet>
      <dgm:spPr/>
    </dgm:pt>
    <dgm:pt modelId="{D2A4F4E2-AAC1-4CF5-A2B7-33273ACD51CB}" type="pres">
      <dgm:prSet presAssocID="{AD69261E-AE83-419D-86F6-8B1556AFD548}" presName="arrow" presStyleLbl="bgShp" presStyleIdx="0" presStyleCnt="1"/>
      <dgm:spPr/>
    </dgm:pt>
    <dgm:pt modelId="{DD1D962A-0288-4981-B163-75F9B2D4723D}" type="pres">
      <dgm:prSet presAssocID="{AD69261E-AE83-419D-86F6-8B1556AFD548}" presName="linearProcess" presStyleCnt="0"/>
      <dgm:spPr/>
    </dgm:pt>
    <dgm:pt modelId="{134F41A4-9505-4F6D-A25C-FA5CF9F94DBA}" type="pres">
      <dgm:prSet presAssocID="{F1DA3DDD-AEE5-4B27-83BC-7F81E27F7FC2}" presName="textNode" presStyleLbl="node1" presStyleIdx="0" presStyleCnt="5">
        <dgm:presLayoutVars>
          <dgm:bulletEnabled val="1"/>
        </dgm:presLayoutVars>
      </dgm:prSet>
      <dgm:spPr/>
    </dgm:pt>
    <dgm:pt modelId="{04695D1C-F1AC-4886-8D30-E2D5E4030BCD}" type="pres">
      <dgm:prSet presAssocID="{E846C00F-6999-475E-AA06-4A0F13100349}" presName="sibTrans" presStyleCnt="0"/>
      <dgm:spPr/>
    </dgm:pt>
    <dgm:pt modelId="{72101BC1-70C5-48FA-8B52-5421C17A8D5F}" type="pres">
      <dgm:prSet presAssocID="{13208785-A058-4817-ACFD-39746EF9A157}" presName="textNode" presStyleLbl="node1" presStyleIdx="1" presStyleCnt="5">
        <dgm:presLayoutVars>
          <dgm:bulletEnabled val="1"/>
        </dgm:presLayoutVars>
      </dgm:prSet>
      <dgm:spPr/>
    </dgm:pt>
    <dgm:pt modelId="{7311D6A2-59E8-4C68-A6A2-FC97FDCFD9B2}" type="pres">
      <dgm:prSet presAssocID="{0ED70774-8A70-469B-A181-FB22DCA66870}" presName="sibTrans" presStyleCnt="0"/>
      <dgm:spPr/>
    </dgm:pt>
    <dgm:pt modelId="{179C3BE4-67DD-481C-BA3C-A2DF35CC0538}" type="pres">
      <dgm:prSet presAssocID="{782CABAA-4907-4A3A-B831-0985179ABD57}" presName="textNode" presStyleLbl="node1" presStyleIdx="2" presStyleCnt="5">
        <dgm:presLayoutVars>
          <dgm:bulletEnabled val="1"/>
        </dgm:presLayoutVars>
      </dgm:prSet>
      <dgm:spPr/>
    </dgm:pt>
    <dgm:pt modelId="{06EC5A97-24BD-46E4-82F7-5750D27FCDB5}" type="pres">
      <dgm:prSet presAssocID="{815AC47C-8ED5-48F8-A25A-B8938C95F383}" presName="sibTrans" presStyleCnt="0"/>
      <dgm:spPr/>
    </dgm:pt>
    <dgm:pt modelId="{ECD5243E-07C1-400D-9E45-F1E005877903}" type="pres">
      <dgm:prSet presAssocID="{B3B42AAC-5EC1-4F0F-BCB7-93549598A44B}" presName="textNode" presStyleLbl="node1" presStyleIdx="3" presStyleCnt="5">
        <dgm:presLayoutVars>
          <dgm:bulletEnabled val="1"/>
        </dgm:presLayoutVars>
      </dgm:prSet>
      <dgm:spPr/>
    </dgm:pt>
    <dgm:pt modelId="{EDD81B50-5CBD-4651-BE5D-D7BDD2C7A956}" type="pres">
      <dgm:prSet presAssocID="{9B1B4E2F-869B-42EA-A262-B24900D3DB46}" presName="sibTrans" presStyleCnt="0"/>
      <dgm:spPr/>
    </dgm:pt>
    <dgm:pt modelId="{29AC0BFA-973B-4211-AE0C-0B647B0CC060}" type="pres">
      <dgm:prSet presAssocID="{09C47AE9-86F2-494B-BFDB-C0425F698DC9}" presName="textNode" presStyleLbl="node1" presStyleIdx="4" presStyleCnt="5">
        <dgm:presLayoutVars>
          <dgm:bulletEnabled val="1"/>
        </dgm:presLayoutVars>
      </dgm:prSet>
      <dgm:spPr/>
    </dgm:pt>
  </dgm:ptLst>
  <dgm:cxnLst>
    <dgm:cxn modelId="{64852A0D-7799-4F46-8450-786BC86E6B6B}" srcId="{AD69261E-AE83-419D-86F6-8B1556AFD548}" destId="{782CABAA-4907-4A3A-B831-0985179ABD57}" srcOrd="2" destOrd="0" parTransId="{7948CEF1-E24D-43CE-BD0C-2AF65A9C3BD9}" sibTransId="{815AC47C-8ED5-48F8-A25A-B8938C95F383}"/>
    <dgm:cxn modelId="{E836F33E-DB69-4469-BE19-C1907ABD3886}" type="presOf" srcId="{13208785-A058-4817-ACFD-39746EF9A157}" destId="{72101BC1-70C5-48FA-8B52-5421C17A8D5F}" srcOrd="0" destOrd="0" presId="urn:microsoft.com/office/officeart/2005/8/layout/hProcess9"/>
    <dgm:cxn modelId="{BDE44642-F6CD-4E6D-800C-29B22A1977BE}" type="presOf" srcId="{09C47AE9-86F2-494B-BFDB-C0425F698DC9}" destId="{29AC0BFA-973B-4211-AE0C-0B647B0CC060}" srcOrd="0" destOrd="0" presId="urn:microsoft.com/office/officeart/2005/8/layout/hProcess9"/>
    <dgm:cxn modelId="{97248B4D-C003-4EC6-AEAC-E46B8E388E72}" type="presOf" srcId="{782CABAA-4907-4A3A-B831-0985179ABD57}" destId="{179C3BE4-67DD-481C-BA3C-A2DF35CC0538}" srcOrd="0" destOrd="0" presId="urn:microsoft.com/office/officeart/2005/8/layout/hProcess9"/>
    <dgm:cxn modelId="{D24B8881-55B5-44E6-A3B8-813874F71315}" srcId="{AD69261E-AE83-419D-86F6-8B1556AFD548}" destId="{F1DA3DDD-AEE5-4B27-83BC-7F81E27F7FC2}" srcOrd="0" destOrd="0" parTransId="{68586B83-D456-47D5-8CF3-6565B6FFE57E}" sibTransId="{E846C00F-6999-475E-AA06-4A0F13100349}"/>
    <dgm:cxn modelId="{78DD2797-BAE9-4D8F-AA7B-26984A640F32}" type="presOf" srcId="{F1DA3DDD-AEE5-4B27-83BC-7F81E27F7FC2}" destId="{134F41A4-9505-4F6D-A25C-FA5CF9F94DBA}" srcOrd="0" destOrd="0" presId="urn:microsoft.com/office/officeart/2005/8/layout/hProcess9"/>
    <dgm:cxn modelId="{66F78EB5-37A0-4C8A-84E0-8521A72BBB60}" srcId="{AD69261E-AE83-419D-86F6-8B1556AFD548}" destId="{09C47AE9-86F2-494B-BFDB-C0425F698DC9}" srcOrd="4" destOrd="0" parTransId="{4AA163EB-4DB3-4C5C-9C88-A8C6AB3864DF}" sibTransId="{68CC67A5-725D-4E7E-9760-D438A7EDB55D}"/>
    <dgm:cxn modelId="{CE3585D1-A0A9-4843-A9A2-A18E146316A3}" type="presOf" srcId="{AD69261E-AE83-419D-86F6-8B1556AFD548}" destId="{D02257E5-D480-473A-BD12-31E9CFCFB0FC}" srcOrd="0" destOrd="0" presId="urn:microsoft.com/office/officeart/2005/8/layout/hProcess9"/>
    <dgm:cxn modelId="{C2325BDE-9092-4573-8066-2F9FAD9E7912}" srcId="{AD69261E-AE83-419D-86F6-8B1556AFD548}" destId="{B3B42AAC-5EC1-4F0F-BCB7-93549598A44B}" srcOrd="3" destOrd="0" parTransId="{7F841C5C-727E-4232-82F9-2DA6ADE2AAC6}" sibTransId="{9B1B4E2F-869B-42EA-A262-B24900D3DB46}"/>
    <dgm:cxn modelId="{ACEC4CFB-51DE-4629-A71B-2C947E580C1E}" type="presOf" srcId="{B3B42AAC-5EC1-4F0F-BCB7-93549598A44B}" destId="{ECD5243E-07C1-400D-9E45-F1E005877903}" srcOrd="0" destOrd="0" presId="urn:microsoft.com/office/officeart/2005/8/layout/hProcess9"/>
    <dgm:cxn modelId="{048B52FE-4C43-4E42-9F6B-6BCAE08190DB}" srcId="{AD69261E-AE83-419D-86F6-8B1556AFD548}" destId="{13208785-A058-4817-ACFD-39746EF9A157}" srcOrd="1" destOrd="0" parTransId="{97A30679-A436-48ED-931A-199AE8DC0D90}" sibTransId="{0ED70774-8A70-469B-A181-FB22DCA66870}"/>
    <dgm:cxn modelId="{AFD16BBE-58FE-494F-B54F-D0AA9F60951C}" type="presParOf" srcId="{D02257E5-D480-473A-BD12-31E9CFCFB0FC}" destId="{D2A4F4E2-AAC1-4CF5-A2B7-33273ACD51CB}" srcOrd="0" destOrd="0" presId="urn:microsoft.com/office/officeart/2005/8/layout/hProcess9"/>
    <dgm:cxn modelId="{30B20FF7-5E50-4DC2-99CC-00E740C2F2DD}" type="presParOf" srcId="{D02257E5-D480-473A-BD12-31E9CFCFB0FC}" destId="{DD1D962A-0288-4981-B163-75F9B2D4723D}" srcOrd="1" destOrd="0" presId="urn:microsoft.com/office/officeart/2005/8/layout/hProcess9"/>
    <dgm:cxn modelId="{C9A60FC2-BF70-4760-A400-F3AF8CAD11E2}" type="presParOf" srcId="{DD1D962A-0288-4981-B163-75F9B2D4723D}" destId="{134F41A4-9505-4F6D-A25C-FA5CF9F94DBA}" srcOrd="0" destOrd="0" presId="urn:microsoft.com/office/officeart/2005/8/layout/hProcess9"/>
    <dgm:cxn modelId="{4F1AAD5B-E97C-4282-B0E3-5FF6296390E2}" type="presParOf" srcId="{DD1D962A-0288-4981-B163-75F9B2D4723D}" destId="{04695D1C-F1AC-4886-8D30-E2D5E4030BCD}" srcOrd="1" destOrd="0" presId="urn:microsoft.com/office/officeart/2005/8/layout/hProcess9"/>
    <dgm:cxn modelId="{3163609A-16D8-4662-B36F-4F73FFEC63E8}" type="presParOf" srcId="{DD1D962A-0288-4981-B163-75F9B2D4723D}" destId="{72101BC1-70C5-48FA-8B52-5421C17A8D5F}" srcOrd="2" destOrd="0" presId="urn:microsoft.com/office/officeart/2005/8/layout/hProcess9"/>
    <dgm:cxn modelId="{B77E6C1A-CFDC-4217-8524-F0BB164F58D0}" type="presParOf" srcId="{DD1D962A-0288-4981-B163-75F9B2D4723D}" destId="{7311D6A2-59E8-4C68-A6A2-FC97FDCFD9B2}" srcOrd="3" destOrd="0" presId="urn:microsoft.com/office/officeart/2005/8/layout/hProcess9"/>
    <dgm:cxn modelId="{7B817790-1AB2-4103-A8BC-C53B8421CE83}" type="presParOf" srcId="{DD1D962A-0288-4981-B163-75F9B2D4723D}" destId="{179C3BE4-67DD-481C-BA3C-A2DF35CC0538}" srcOrd="4" destOrd="0" presId="urn:microsoft.com/office/officeart/2005/8/layout/hProcess9"/>
    <dgm:cxn modelId="{285A5CE2-92CB-419A-AFE4-DB7C599900B2}" type="presParOf" srcId="{DD1D962A-0288-4981-B163-75F9B2D4723D}" destId="{06EC5A97-24BD-46E4-82F7-5750D27FCDB5}" srcOrd="5" destOrd="0" presId="urn:microsoft.com/office/officeart/2005/8/layout/hProcess9"/>
    <dgm:cxn modelId="{1C4E9B11-0915-45BA-A7FA-A31A7579C07C}" type="presParOf" srcId="{DD1D962A-0288-4981-B163-75F9B2D4723D}" destId="{ECD5243E-07C1-400D-9E45-F1E005877903}" srcOrd="6" destOrd="0" presId="urn:microsoft.com/office/officeart/2005/8/layout/hProcess9"/>
    <dgm:cxn modelId="{665F2B9E-328C-40AD-8396-7FB32BEDCCA1}" type="presParOf" srcId="{DD1D962A-0288-4981-B163-75F9B2D4723D}" destId="{EDD81B50-5CBD-4651-BE5D-D7BDD2C7A956}" srcOrd="7" destOrd="0" presId="urn:microsoft.com/office/officeart/2005/8/layout/hProcess9"/>
    <dgm:cxn modelId="{3ED17492-B58B-4D9A-9BC4-6074442C2941}" type="presParOf" srcId="{DD1D962A-0288-4981-B163-75F9B2D4723D}" destId="{29AC0BFA-973B-4211-AE0C-0B647B0CC060}"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9FBF89-C13C-4B32-90E1-D268BA262F73}" type="doc">
      <dgm:prSet loTypeId="urn:microsoft.com/office/officeart/2005/8/layout/hProcess9" loCatId="process" qsTypeId="urn:microsoft.com/office/officeart/2005/8/quickstyle/3d1#2" qsCatId="3D" csTypeId="urn:microsoft.com/office/officeart/2005/8/colors/colorful3#3" csCatId="colorful" phldr="1"/>
      <dgm:spPr/>
      <dgm:t>
        <a:bodyPr/>
        <a:lstStyle/>
        <a:p>
          <a:endParaRPr lang="en-GB"/>
        </a:p>
      </dgm:t>
    </dgm:pt>
    <dgm:pt modelId="{4EB5C5F4-388C-440E-98C4-27F0C37608E1}">
      <dgm:prSet phldrT="[Text]"/>
      <dgm:spPr/>
      <dgm:t>
        <a:bodyPr/>
        <a:lstStyle/>
        <a:p>
          <a:r>
            <a:rPr lang="en-GB"/>
            <a:t>Feasible</a:t>
          </a:r>
        </a:p>
      </dgm:t>
    </dgm:pt>
    <dgm:pt modelId="{EF5E353C-D932-4CCC-9EA9-E4910EAEBE38}" type="parTrans" cxnId="{D52A626A-E9CB-48AA-8C2E-72D81C6D1726}">
      <dgm:prSet/>
      <dgm:spPr/>
      <dgm:t>
        <a:bodyPr/>
        <a:lstStyle/>
        <a:p>
          <a:endParaRPr lang="en-GB"/>
        </a:p>
      </dgm:t>
    </dgm:pt>
    <dgm:pt modelId="{751BE92A-4409-4665-B3D8-8C159EB70E19}" type="sibTrans" cxnId="{D52A626A-E9CB-48AA-8C2E-72D81C6D1726}">
      <dgm:prSet/>
      <dgm:spPr/>
      <dgm:t>
        <a:bodyPr/>
        <a:lstStyle/>
        <a:p>
          <a:endParaRPr lang="en-GB"/>
        </a:p>
      </dgm:t>
    </dgm:pt>
    <dgm:pt modelId="{5B3DD7D4-85DB-479A-84A4-E8ECDE28794E}">
      <dgm:prSet phldrT="[Text]"/>
      <dgm:spPr/>
      <dgm:t>
        <a:bodyPr/>
        <a:lstStyle/>
        <a:p>
          <a:r>
            <a:rPr lang="en-GB"/>
            <a:t>Interesting</a:t>
          </a:r>
        </a:p>
      </dgm:t>
    </dgm:pt>
    <dgm:pt modelId="{7FD0264A-9DB1-493F-BAD0-DA53F8E1BEAB}" type="parTrans" cxnId="{10234E41-596B-454A-8BB9-3BB86A495072}">
      <dgm:prSet/>
      <dgm:spPr/>
      <dgm:t>
        <a:bodyPr/>
        <a:lstStyle/>
        <a:p>
          <a:endParaRPr lang="en-GB"/>
        </a:p>
      </dgm:t>
    </dgm:pt>
    <dgm:pt modelId="{45EE4712-C98A-4C6E-82A9-D6871B3E3168}" type="sibTrans" cxnId="{10234E41-596B-454A-8BB9-3BB86A495072}">
      <dgm:prSet/>
      <dgm:spPr/>
      <dgm:t>
        <a:bodyPr/>
        <a:lstStyle/>
        <a:p>
          <a:endParaRPr lang="en-GB"/>
        </a:p>
      </dgm:t>
    </dgm:pt>
    <dgm:pt modelId="{13D8449B-45EA-4CEE-8E7D-196F28FCFF37}">
      <dgm:prSet phldrT="[Text]"/>
      <dgm:spPr/>
      <dgm:t>
        <a:bodyPr/>
        <a:lstStyle/>
        <a:p>
          <a:r>
            <a:rPr lang="en-GB"/>
            <a:t>Novel</a:t>
          </a:r>
        </a:p>
      </dgm:t>
    </dgm:pt>
    <dgm:pt modelId="{299BEBDF-F5C5-4320-940C-530B3CC00221}" type="parTrans" cxnId="{B3EDBA2E-19F3-4F9D-AB75-BB55916F3014}">
      <dgm:prSet/>
      <dgm:spPr/>
      <dgm:t>
        <a:bodyPr/>
        <a:lstStyle/>
        <a:p>
          <a:endParaRPr lang="en-GB"/>
        </a:p>
      </dgm:t>
    </dgm:pt>
    <dgm:pt modelId="{92959329-037F-4102-A90C-A656D7756DFC}" type="sibTrans" cxnId="{B3EDBA2E-19F3-4F9D-AB75-BB55916F3014}">
      <dgm:prSet/>
      <dgm:spPr/>
      <dgm:t>
        <a:bodyPr/>
        <a:lstStyle/>
        <a:p>
          <a:endParaRPr lang="en-GB"/>
        </a:p>
      </dgm:t>
    </dgm:pt>
    <dgm:pt modelId="{CDD6BAF4-12C5-45F4-BD70-E36167EEFDD8}">
      <dgm:prSet/>
      <dgm:spPr/>
      <dgm:t>
        <a:bodyPr/>
        <a:lstStyle/>
        <a:p>
          <a:r>
            <a:rPr lang="en-GB"/>
            <a:t>Ethical</a:t>
          </a:r>
        </a:p>
      </dgm:t>
    </dgm:pt>
    <dgm:pt modelId="{C574154F-AF78-4B80-A571-50367B88BECB}" type="parTrans" cxnId="{A7BEF591-1DEA-4049-97F1-EF6133954BED}">
      <dgm:prSet/>
      <dgm:spPr/>
      <dgm:t>
        <a:bodyPr/>
        <a:lstStyle/>
        <a:p>
          <a:endParaRPr lang="en-GB"/>
        </a:p>
      </dgm:t>
    </dgm:pt>
    <dgm:pt modelId="{53B7DE0F-5F51-408A-9AC0-00928CBDDF67}" type="sibTrans" cxnId="{A7BEF591-1DEA-4049-97F1-EF6133954BED}">
      <dgm:prSet/>
      <dgm:spPr/>
      <dgm:t>
        <a:bodyPr/>
        <a:lstStyle/>
        <a:p>
          <a:endParaRPr lang="en-GB"/>
        </a:p>
      </dgm:t>
    </dgm:pt>
    <dgm:pt modelId="{0EA0E739-DFC1-4D81-8F7B-BD307F6570CC}" type="pres">
      <dgm:prSet presAssocID="{999FBF89-C13C-4B32-90E1-D268BA262F73}" presName="CompostProcess" presStyleCnt="0">
        <dgm:presLayoutVars>
          <dgm:dir/>
          <dgm:resizeHandles val="exact"/>
        </dgm:presLayoutVars>
      </dgm:prSet>
      <dgm:spPr/>
    </dgm:pt>
    <dgm:pt modelId="{1D1FA46A-9138-4FAC-8785-688E5237A925}" type="pres">
      <dgm:prSet presAssocID="{999FBF89-C13C-4B32-90E1-D268BA262F73}" presName="arrow" presStyleLbl="bgShp" presStyleIdx="0" presStyleCnt="1" custLinFactNeighborX="938" custLinFactNeighborY="2334"/>
      <dgm:spPr/>
    </dgm:pt>
    <dgm:pt modelId="{703C815A-F756-4FE2-A4D4-72D519DCBABA}" type="pres">
      <dgm:prSet presAssocID="{999FBF89-C13C-4B32-90E1-D268BA262F73}" presName="linearProcess" presStyleCnt="0"/>
      <dgm:spPr/>
    </dgm:pt>
    <dgm:pt modelId="{9803D79D-9883-4846-88CE-996D961E3B68}" type="pres">
      <dgm:prSet presAssocID="{4EB5C5F4-388C-440E-98C4-27F0C37608E1}" presName="textNode" presStyleLbl="node1" presStyleIdx="0" presStyleCnt="4">
        <dgm:presLayoutVars>
          <dgm:bulletEnabled val="1"/>
        </dgm:presLayoutVars>
      </dgm:prSet>
      <dgm:spPr/>
    </dgm:pt>
    <dgm:pt modelId="{713F744C-3C58-4040-9F51-39083CDD637B}" type="pres">
      <dgm:prSet presAssocID="{751BE92A-4409-4665-B3D8-8C159EB70E19}" presName="sibTrans" presStyleCnt="0"/>
      <dgm:spPr/>
    </dgm:pt>
    <dgm:pt modelId="{E1CE87A4-A495-4563-A6EC-BC869D7A059A}" type="pres">
      <dgm:prSet presAssocID="{5B3DD7D4-85DB-479A-84A4-E8ECDE28794E}" presName="textNode" presStyleLbl="node1" presStyleIdx="1" presStyleCnt="4">
        <dgm:presLayoutVars>
          <dgm:bulletEnabled val="1"/>
        </dgm:presLayoutVars>
      </dgm:prSet>
      <dgm:spPr/>
    </dgm:pt>
    <dgm:pt modelId="{0D1E8D5C-0A49-4FB0-BA8A-22A6E2FF2072}" type="pres">
      <dgm:prSet presAssocID="{45EE4712-C98A-4C6E-82A9-D6871B3E3168}" presName="sibTrans" presStyleCnt="0"/>
      <dgm:spPr/>
    </dgm:pt>
    <dgm:pt modelId="{9515D76E-D787-47A1-BB4D-AA819C0A4BF4}" type="pres">
      <dgm:prSet presAssocID="{13D8449B-45EA-4CEE-8E7D-196F28FCFF37}" presName="textNode" presStyleLbl="node1" presStyleIdx="2" presStyleCnt="4">
        <dgm:presLayoutVars>
          <dgm:bulletEnabled val="1"/>
        </dgm:presLayoutVars>
      </dgm:prSet>
      <dgm:spPr/>
    </dgm:pt>
    <dgm:pt modelId="{B933E33A-43DF-41DD-A341-ADEE03C30053}" type="pres">
      <dgm:prSet presAssocID="{92959329-037F-4102-A90C-A656D7756DFC}" presName="sibTrans" presStyleCnt="0"/>
      <dgm:spPr/>
    </dgm:pt>
    <dgm:pt modelId="{C1540DAB-2329-4354-836C-17D39ED2662D}" type="pres">
      <dgm:prSet presAssocID="{CDD6BAF4-12C5-45F4-BD70-E36167EEFDD8}" presName="textNode" presStyleLbl="node1" presStyleIdx="3" presStyleCnt="4">
        <dgm:presLayoutVars>
          <dgm:bulletEnabled val="1"/>
        </dgm:presLayoutVars>
      </dgm:prSet>
      <dgm:spPr/>
    </dgm:pt>
  </dgm:ptLst>
  <dgm:cxnLst>
    <dgm:cxn modelId="{B3EDBA2E-19F3-4F9D-AB75-BB55916F3014}" srcId="{999FBF89-C13C-4B32-90E1-D268BA262F73}" destId="{13D8449B-45EA-4CEE-8E7D-196F28FCFF37}" srcOrd="2" destOrd="0" parTransId="{299BEBDF-F5C5-4320-940C-530B3CC00221}" sibTransId="{92959329-037F-4102-A90C-A656D7756DFC}"/>
    <dgm:cxn modelId="{10234E41-596B-454A-8BB9-3BB86A495072}" srcId="{999FBF89-C13C-4B32-90E1-D268BA262F73}" destId="{5B3DD7D4-85DB-479A-84A4-E8ECDE28794E}" srcOrd="1" destOrd="0" parTransId="{7FD0264A-9DB1-493F-BAD0-DA53F8E1BEAB}" sibTransId="{45EE4712-C98A-4C6E-82A9-D6871B3E3168}"/>
    <dgm:cxn modelId="{380D6163-55C0-45B8-A6F1-57A1A50B5C93}" type="presOf" srcId="{CDD6BAF4-12C5-45F4-BD70-E36167EEFDD8}" destId="{C1540DAB-2329-4354-836C-17D39ED2662D}" srcOrd="0" destOrd="0" presId="urn:microsoft.com/office/officeart/2005/8/layout/hProcess9"/>
    <dgm:cxn modelId="{D52A626A-E9CB-48AA-8C2E-72D81C6D1726}" srcId="{999FBF89-C13C-4B32-90E1-D268BA262F73}" destId="{4EB5C5F4-388C-440E-98C4-27F0C37608E1}" srcOrd="0" destOrd="0" parTransId="{EF5E353C-D932-4CCC-9EA9-E4910EAEBE38}" sibTransId="{751BE92A-4409-4665-B3D8-8C159EB70E19}"/>
    <dgm:cxn modelId="{A7BEF591-1DEA-4049-97F1-EF6133954BED}" srcId="{999FBF89-C13C-4B32-90E1-D268BA262F73}" destId="{CDD6BAF4-12C5-45F4-BD70-E36167EEFDD8}" srcOrd="3" destOrd="0" parTransId="{C574154F-AF78-4B80-A571-50367B88BECB}" sibTransId="{53B7DE0F-5F51-408A-9AC0-00928CBDDF67}"/>
    <dgm:cxn modelId="{8F10839F-B3F4-4AC3-A3D2-0596D6840360}" type="presOf" srcId="{4EB5C5F4-388C-440E-98C4-27F0C37608E1}" destId="{9803D79D-9883-4846-88CE-996D961E3B68}" srcOrd="0" destOrd="0" presId="urn:microsoft.com/office/officeart/2005/8/layout/hProcess9"/>
    <dgm:cxn modelId="{30B44CAE-B537-49B1-A128-E4158C229037}" type="presOf" srcId="{13D8449B-45EA-4CEE-8E7D-196F28FCFF37}" destId="{9515D76E-D787-47A1-BB4D-AA819C0A4BF4}" srcOrd="0" destOrd="0" presId="urn:microsoft.com/office/officeart/2005/8/layout/hProcess9"/>
    <dgm:cxn modelId="{09F791AE-6CB9-45AE-AE48-3633C20D0789}" type="presOf" srcId="{999FBF89-C13C-4B32-90E1-D268BA262F73}" destId="{0EA0E739-DFC1-4D81-8F7B-BD307F6570CC}" srcOrd="0" destOrd="0" presId="urn:microsoft.com/office/officeart/2005/8/layout/hProcess9"/>
    <dgm:cxn modelId="{30378DFB-3AB3-4448-AC5F-8065E8391FC6}" type="presOf" srcId="{5B3DD7D4-85DB-479A-84A4-E8ECDE28794E}" destId="{E1CE87A4-A495-4563-A6EC-BC869D7A059A}" srcOrd="0" destOrd="0" presId="urn:microsoft.com/office/officeart/2005/8/layout/hProcess9"/>
    <dgm:cxn modelId="{92D9F480-B30B-4DFD-80F9-6024EE69276E}" type="presParOf" srcId="{0EA0E739-DFC1-4D81-8F7B-BD307F6570CC}" destId="{1D1FA46A-9138-4FAC-8785-688E5237A925}" srcOrd="0" destOrd="0" presId="urn:microsoft.com/office/officeart/2005/8/layout/hProcess9"/>
    <dgm:cxn modelId="{220572BF-20B1-47CA-A24A-E8E2A7040CE1}" type="presParOf" srcId="{0EA0E739-DFC1-4D81-8F7B-BD307F6570CC}" destId="{703C815A-F756-4FE2-A4D4-72D519DCBABA}" srcOrd="1" destOrd="0" presId="urn:microsoft.com/office/officeart/2005/8/layout/hProcess9"/>
    <dgm:cxn modelId="{0C0CC369-1F90-4D2B-ABB0-99132C8C34BB}" type="presParOf" srcId="{703C815A-F756-4FE2-A4D4-72D519DCBABA}" destId="{9803D79D-9883-4846-88CE-996D961E3B68}" srcOrd="0" destOrd="0" presId="urn:microsoft.com/office/officeart/2005/8/layout/hProcess9"/>
    <dgm:cxn modelId="{0A05A619-05AA-4D91-AC2A-9F0A96E629BD}" type="presParOf" srcId="{703C815A-F756-4FE2-A4D4-72D519DCBABA}" destId="{713F744C-3C58-4040-9F51-39083CDD637B}" srcOrd="1" destOrd="0" presId="urn:microsoft.com/office/officeart/2005/8/layout/hProcess9"/>
    <dgm:cxn modelId="{E3548E37-E6D8-4126-87A4-29CC0B17D5F2}" type="presParOf" srcId="{703C815A-F756-4FE2-A4D4-72D519DCBABA}" destId="{E1CE87A4-A495-4563-A6EC-BC869D7A059A}" srcOrd="2" destOrd="0" presId="urn:microsoft.com/office/officeart/2005/8/layout/hProcess9"/>
    <dgm:cxn modelId="{76CCA078-F2BC-4E79-B051-43150A67A017}" type="presParOf" srcId="{703C815A-F756-4FE2-A4D4-72D519DCBABA}" destId="{0D1E8D5C-0A49-4FB0-BA8A-22A6E2FF2072}" srcOrd="3" destOrd="0" presId="urn:microsoft.com/office/officeart/2005/8/layout/hProcess9"/>
    <dgm:cxn modelId="{9681557C-C567-4A67-AF4C-F55B7C146471}" type="presParOf" srcId="{703C815A-F756-4FE2-A4D4-72D519DCBABA}" destId="{9515D76E-D787-47A1-BB4D-AA819C0A4BF4}" srcOrd="4" destOrd="0" presId="urn:microsoft.com/office/officeart/2005/8/layout/hProcess9"/>
    <dgm:cxn modelId="{1AE3669C-2779-4F16-9D89-4186B81F7C6F}" type="presParOf" srcId="{703C815A-F756-4FE2-A4D4-72D519DCBABA}" destId="{B933E33A-43DF-41DD-A341-ADEE03C30053}" srcOrd="5" destOrd="0" presId="urn:microsoft.com/office/officeart/2005/8/layout/hProcess9"/>
    <dgm:cxn modelId="{3D4B4E39-EF45-420D-88A4-F94D4956F021}" type="presParOf" srcId="{703C815A-F756-4FE2-A4D4-72D519DCBABA}" destId="{C1540DAB-2329-4354-836C-17D39ED2662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84CE40B-D0E5-43D9-8600-D79007AA63D4}" type="doc">
      <dgm:prSet loTypeId="urn:microsoft.com/office/officeart/2005/8/layout/arrow4" loCatId="process" qsTypeId="urn:microsoft.com/office/officeart/2005/8/quickstyle/3d1#3" qsCatId="3D" csTypeId="urn:microsoft.com/office/officeart/2005/8/colors/colorful3#4" csCatId="colorful" phldr="1"/>
      <dgm:spPr/>
      <dgm:t>
        <a:bodyPr/>
        <a:lstStyle/>
        <a:p>
          <a:endParaRPr lang="en-GB"/>
        </a:p>
      </dgm:t>
    </dgm:pt>
    <dgm:pt modelId="{9A8FB43B-E942-4229-99F6-28C2D0928F93}">
      <dgm:prSet phldrT="[Text]"/>
      <dgm:spPr/>
      <dgm:t>
        <a:bodyPr/>
        <a:lstStyle/>
        <a:p>
          <a:r>
            <a:rPr lang="en-GB"/>
            <a:t>Potential value</a:t>
          </a:r>
        </a:p>
      </dgm:t>
    </dgm:pt>
    <dgm:pt modelId="{3FBA0C52-9771-4712-BC7A-1FBC5F055226}" type="parTrans" cxnId="{6FE91461-0FD2-4510-A6D6-0C519025C0B8}">
      <dgm:prSet/>
      <dgm:spPr/>
      <dgm:t>
        <a:bodyPr/>
        <a:lstStyle/>
        <a:p>
          <a:endParaRPr lang="en-GB"/>
        </a:p>
      </dgm:t>
    </dgm:pt>
    <dgm:pt modelId="{D3E17E1F-7757-4A8F-8033-88208253C840}" type="sibTrans" cxnId="{6FE91461-0FD2-4510-A6D6-0C519025C0B8}">
      <dgm:prSet/>
      <dgm:spPr/>
      <dgm:t>
        <a:bodyPr/>
        <a:lstStyle/>
        <a:p>
          <a:endParaRPr lang="en-GB"/>
        </a:p>
      </dgm:t>
    </dgm:pt>
    <dgm:pt modelId="{39BC4C44-C429-4CEC-BFBD-821D4DAD9CFE}">
      <dgm:prSet phldrT="[Text]"/>
      <dgm:spPr/>
      <dgm:t>
        <a:bodyPr/>
        <a:lstStyle/>
        <a:p>
          <a:r>
            <a:rPr lang="en-GB"/>
            <a:t>Systematic</a:t>
          </a:r>
        </a:p>
      </dgm:t>
    </dgm:pt>
    <dgm:pt modelId="{BB23326C-3048-44F8-9403-EC8EEB70CB76}" type="parTrans" cxnId="{5D45DB0C-08B6-4F93-9363-95085D2BBC35}">
      <dgm:prSet/>
      <dgm:spPr/>
      <dgm:t>
        <a:bodyPr/>
        <a:lstStyle/>
        <a:p>
          <a:endParaRPr lang="en-GB"/>
        </a:p>
      </dgm:t>
    </dgm:pt>
    <dgm:pt modelId="{42A09CD9-3C8E-4275-B913-4DB3629E7058}" type="sibTrans" cxnId="{5D45DB0C-08B6-4F93-9363-95085D2BBC35}">
      <dgm:prSet/>
      <dgm:spPr/>
      <dgm:t>
        <a:bodyPr/>
        <a:lstStyle/>
        <a:p>
          <a:endParaRPr lang="en-GB"/>
        </a:p>
      </dgm:t>
    </dgm:pt>
    <dgm:pt modelId="{4AE59427-42F3-4C3F-89A5-B877A0BC1195}" type="pres">
      <dgm:prSet presAssocID="{984CE40B-D0E5-43D9-8600-D79007AA63D4}" presName="compositeShape" presStyleCnt="0">
        <dgm:presLayoutVars>
          <dgm:chMax val="2"/>
          <dgm:dir/>
          <dgm:resizeHandles val="exact"/>
        </dgm:presLayoutVars>
      </dgm:prSet>
      <dgm:spPr/>
    </dgm:pt>
    <dgm:pt modelId="{FA05F3B2-939D-4A7D-8ECF-8E43C2A3C9B5}" type="pres">
      <dgm:prSet presAssocID="{9A8FB43B-E942-4229-99F6-28C2D0928F93}" presName="upArrow" presStyleLbl="node1" presStyleIdx="0" presStyleCnt="2"/>
      <dgm:spPr/>
    </dgm:pt>
    <dgm:pt modelId="{A13726B4-69FE-44D3-97FE-F33B2F7F9AEE}" type="pres">
      <dgm:prSet presAssocID="{9A8FB43B-E942-4229-99F6-28C2D0928F93}" presName="upArrowText" presStyleLbl="revTx" presStyleIdx="0" presStyleCnt="2">
        <dgm:presLayoutVars>
          <dgm:chMax val="0"/>
          <dgm:bulletEnabled val="1"/>
        </dgm:presLayoutVars>
      </dgm:prSet>
      <dgm:spPr/>
    </dgm:pt>
    <dgm:pt modelId="{3A59D09B-4D9D-4728-BCD2-9A05DA4B81D0}" type="pres">
      <dgm:prSet presAssocID="{39BC4C44-C429-4CEC-BFBD-821D4DAD9CFE}" presName="downArrow" presStyleLbl="node1" presStyleIdx="1" presStyleCnt="2"/>
      <dgm:spPr/>
    </dgm:pt>
    <dgm:pt modelId="{41A3A0AA-23B5-4332-884C-ECD75CEA1879}" type="pres">
      <dgm:prSet presAssocID="{39BC4C44-C429-4CEC-BFBD-821D4DAD9CFE}" presName="downArrowText" presStyleLbl="revTx" presStyleIdx="1" presStyleCnt="2">
        <dgm:presLayoutVars>
          <dgm:chMax val="0"/>
          <dgm:bulletEnabled val="1"/>
        </dgm:presLayoutVars>
      </dgm:prSet>
      <dgm:spPr/>
    </dgm:pt>
  </dgm:ptLst>
  <dgm:cxnLst>
    <dgm:cxn modelId="{5D45DB0C-08B6-4F93-9363-95085D2BBC35}" srcId="{984CE40B-D0E5-43D9-8600-D79007AA63D4}" destId="{39BC4C44-C429-4CEC-BFBD-821D4DAD9CFE}" srcOrd="1" destOrd="0" parTransId="{BB23326C-3048-44F8-9403-EC8EEB70CB76}" sibTransId="{42A09CD9-3C8E-4275-B913-4DB3629E7058}"/>
    <dgm:cxn modelId="{6FE91461-0FD2-4510-A6D6-0C519025C0B8}" srcId="{984CE40B-D0E5-43D9-8600-D79007AA63D4}" destId="{9A8FB43B-E942-4229-99F6-28C2D0928F93}" srcOrd="0" destOrd="0" parTransId="{3FBA0C52-9771-4712-BC7A-1FBC5F055226}" sibTransId="{D3E17E1F-7757-4A8F-8033-88208253C840}"/>
    <dgm:cxn modelId="{505FB162-CA04-4594-B4BC-DE38C1C54C30}" type="presOf" srcId="{39BC4C44-C429-4CEC-BFBD-821D4DAD9CFE}" destId="{41A3A0AA-23B5-4332-884C-ECD75CEA1879}" srcOrd="0" destOrd="0" presId="urn:microsoft.com/office/officeart/2005/8/layout/arrow4"/>
    <dgm:cxn modelId="{1867EB58-A219-4F13-AC79-45E0FB8B262A}" type="presOf" srcId="{9A8FB43B-E942-4229-99F6-28C2D0928F93}" destId="{A13726B4-69FE-44D3-97FE-F33B2F7F9AEE}" srcOrd="0" destOrd="0" presId="urn:microsoft.com/office/officeart/2005/8/layout/arrow4"/>
    <dgm:cxn modelId="{437B9690-C8FF-4217-955F-15D738B00375}" type="presOf" srcId="{984CE40B-D0E5-43D9-8600-D79007AA63D4}" destId="{4AE59427-42F3-4C3F-89A5-B877A0BC1195}" srcOrd="0" destOrd="0" presId="urn:microsoft.com/office/officeart/2005/8/layout/arrow4"/>
    <dgm:cxn modelId="{635604FF-CE20-4412-8B0E-8A3EC47CC7A5}" type="presParOf" srcId="{4AE59427-42F3-4C3F-89A5-B877A0BC1195}" destId="{FA05F3B2-939D-4A7D-8ECF-8E43C2A3C9B5}" srcOrd="0" destOrd="0" presId="urn:microsoft.com/office/officeart/2005/8/layout/arrow4"/>
    <dgm:cxn modelId="{1A109557-F177-4605-A1A9-23330E9E4BF5}" type="presParOf" srcId="{4AE59427-42F3-4C3F-89A5-B877A0BC1195}" destId="{A13726B4-69FE-44D3-97FE-F33B2F7F9AEE}" srcOrd="1" destOrd="0" presId="urn:microsoft.com/office/officeart/2005/8/layout/arrow4"/>
    <dgm:cxn modelId="{4595881B-D875-4725-A522-A10317994A42}" type="presParOf" srcId="{4AE59427-42F3-4C3F-89A5-B877A0BC1195}" destId="{3A59D09B-4D9D-4728-BCD2-9A05DA4B81D0}" srcOrd="2" destOrd="0" presId="urn:microsoft.com/office/officeart/2005/8/layout/arrow4"/>
    <dgm:cxn modelId="{11C6991B-3FF3-4600-9F5E-0863A8099C44}" type="presParOf" srcId="{4AE59427-42F3-4C3F-89A5-B877A0BC1195}" destId="{41A3A0AA-23B5-4332-884C-ECD75CEA1879}"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0642CD6-35F3-4609-8376-4B03A5B9FDCE}" type="doc">
      <dgm:prSet loTypeId="urn:microsoft.com/office/officeart/2005/8/layout/pyramid3" loCatId="pyramid" qsTypeId="urn:microsoft.com/office/officeart/2005/8/quickstyle/3d2#1" qsCatId="3D" csTypeId="urn:microsoft.com/office/officeart/2005/8/colors/colorful3#5" csCatId="colorful" phldr="1"/>
      <dgm:spPr/>
    </dgm:pt>
    <dgm:pt modelId="{EBEFD236-B90E-409D-A365-E0ABA1C5BB2E}">
      <dgm:prSet phldrT="[Text]"/>
      <dgm:spPr/>
      <dgm:t>
        <a:bodyPr/>
        <a:lstStyle/>
        <a:p>
          <a:r>
            <a:rPr lang="en-GB" b="1"/>
            <a:t>Identify broader subject</a:t>
          </a:r>
        </a:p>
      </dgm:t>
    </dgm:pt>
    <dgm:pt modelId="{1C35313A-D169-4715-9420-A3BB23B7B197}" type="parTrans" cxnId="{0693F6F9-B982-4B33-A896-781D275301EA}">
      <dgm:prSet/>
      <dgm:spPr/>
      <dgm:t>
        <a:bodyPr/>
        <a:lstStyle/>
        <a:p>
          <a:endParaRPr lang="en-GB"/>
        </a:p>
      </dgm:t>
    </dgm:pt>
    <dgm:pt modelId="{34176590-9A81-4034-BD0B-6DD45B3A8263}" type="sibTrans" cxnId="{0693F6F9-B982-4B33-A896-781D275301EA}">
      <dgm:prSet/>
      <dgm:spPr/>
      <dgm:t>
        <a:bodyPr/>
        <a:lstStyle/>
        <a:p>
          <a:endParaRPr lang="en-GB"/>
        </a:p>
      </dgm:t>
    </dgm:pt>
    <dgm:pt modelId="{5FCBFF09-427F-4CD3-B727-801E50C2568A}">
      <dgm:prSet phldrT="[Text]"/>
      <dgm:spPr/>
      <dgm:t>
        <a:bodyPr/>
        <a:lstStyle/>
        <a:p>
          <a:r>
            <a:rPr lang="en-GB" b="1"/>
            <a:t>Preliminary research</a:t>
          </a:r>
        </a:p>
      </dgm:t>
    </dgm:pt>
    <dgm:pt modelId="{1FB1874F-2F6B-4CEA-9A5A-8971B238DAAE}" type="parTrans" cxnId="{3573B217-CC20-46D8-85D1-3E0EBB430117}">
      <dgm:prSet/>
      <dgm:spPr/>
      <dgm:t>
        <a:bodyPr/>
        <a:lstStyle/>
        <a:p>
          <a:endParaRPr lang="en-GB"/>
        </a:p>
      </dgm:t>
    </dgm:pt>
    <dgm:pt modelId="{34DEA546-1824-40E3-BC2B-831C0D840B90}" type="sibTrans" cxnId="{3573B217-CC20-46D8-85D1-3E0EBB430117}">
      <dgm:prSet/>
      <dgm:spPr/>
      <dgm:t>
        <a:bodyPr/>
        <a:lstStyle/>
        <a:p>
          <a:endParaRPr lang="en-GB"/>
        </a:p>
      </dgm:t>
    </dgm:pt>
    <dgm:pt modelId="{453FFBC3-E083-4336-88E2-132CEC45986D}">
      <dgm:prSet phldrT="[Text]"/>
      <dgm:spPr/>
      <dgm:t>
        <a:bodyPr/>
        <a:lstStyle/>
        <a:p>
          <a:r>
            <a:rPr lang="en-GB" b="1"/>
            <a:t>What do you still need to know?</a:t>
          </a:r>
        </a:p>
      </dgm:t>
    </dgm:pt>
    <dgm:pt modelId="{2E25E69B-EFDF-4E57-994A-9B90ACA37017}" type="parTrans" cxnId="{AC71C7E4-1031-4DC1-B5C8-647844D0B2A3}">
      <dgm:prSet/>
      <dgm:spPr/>
      <dgm:t>
        <a:bodyPr/>
        <a:lstStyle/>
        <a:p>
          <a:endParaRPr lang="en-GB"/>
        </a:p>
      </dgm:t>
    </dgm:pt>
    <dgm:pt modelId="{87DDAEF0-FEC0-42BF-AEC6-1E1EF50ECE18}" type="sibTrans" cxnId="{AC71C7E4-1031-4DC1-B5C8-647844D0B2A3}">
      <dgm:prSet/>
      <dgm:spPr/>
      <dgm:t>
        <a:bodyPr/>
        <a:lstStyle/>
        <a:p>
          <a:endParaRPr lang="en-GB"/>
        </a:p>
      </dgm:t>
    </dgm:pt>
    <dgm:pt modelId="{1D574195-83DA-4478-BC3B-D929CE041BA7}">
      <dgm:prSet/>
      <dgm:spPr/>
      <dgm:t>
        <a:bodyPr/>
        <a:lstStyle/>
        <a:p>
          <a:r>
            <a:rPr lang="en-GB" b="1"/>
            <a:t>Implied questions</a:t>
          </a:r>
        </a:p>
      </dgm:t>
    </dgm:pt>
    <dgm:pt modelId="{E2FB3732-D0BD-43E6-BE38-3CCCB142CFE1}" type="parTrans" cxnId="{BDD09B94-885B-47D6-9E6E-A72388751CF7}">
      <dgm:prSet/>
      <dgm:spPr/>
      <dgm:t>
        <a:bodyPr/>
        <a:lstStyle/>
        <a:p>
          <a:endParaRPr lang="en-GB"/>
        </a:p>
      </dgm:t>
    </dgm:pt>
    <dgm:pt modelId="{6D7580F0-1145-4841-BC65-9991119FE606}" type="sibTrans" cxnId="{BDD09B94-885B-47D6-9E6E-A72388751CF7}">
      <dgm:prSet/>
      <dgm:spPr/>
      <dgm:t>
        <a:bodyPr/>
        <a:lstStyle/>
        <a:p>
          <a:endParaRPr lang="en-GB"/>
        </a:p>
      </dgm:t>
    </dgm:pt>
    <dgm:pt modelId="{71B3141E-297E-431B-B27C-1369DAE0029F}">
      <dgm:prSet/>
      <dgm:spPr/>
      <dgm:t>
        <a:bodyPr/>
        <a:lstStyle/>
        <a:p>
          <a:r>
            <a:rPr lang="en-GB" b="1"/>
            <a:t>Narrow scope &amp; focus</a:t>
          </a:r>
        </a:p>
      </dgm:t>
    </dgm:pt>
    <dgm:pt modelId="{BC49CE49-32B4-4F3F-A8D1-791E939790E8}" type="parTrans" cxnId="{264DA9EB-4A23-4B1C-904D-6CCEE4EB5FA7}">
      <dgm:prSet/>
      <dgm:spPr/>
      <dgm:t>
        <a:bodyPr/>
        <a:lstStyle/>
        <a:p>
          <a:endParaRPr lang="en-GB"/>
        </a:p>
      </dgm:t>
    </dgm:pt>
    <dgm:pt modelId="{2563AB1F-3194-49FB-AEF8-B7294C6B927B}" type="sibTrans" cxnId="{264DA9EB-4A23-4B1C-904D-6CCEE4EB5FA7}">
      <dgm:prSet/>
      <dgm:spPr/>
      <dgm:t>
        <a:bodyPr/>
        <a:lstStyle/>
        <a:p>
          <a:endParaRPr lang="en-GB"/>
        </a:p>
      </dgm:t>
    </dgm:pt>
    <dgm:pt modelId="{F1902C23-6D4D-4310-B13B-870FE9B38D43}">
      <dgm:prSet/>
      <dgm:spPr/>
      <dgm:t>
        <a:bodyPr/>
        <a:lstStyle/>
        <a:p>
          <a:r>
            <a:rPr lang="en-GB" b="1"/>
            <a:t>Evaluation</a:t>
          </a:r>
        </a:p>
      </dgm:t>
    </dgm:pt>
    <dgm:pt modelId="{90446716-173B-4CEC-BD60-3F5D518CC21D}" type="parTrans" cxnId="{07080518-F06E-4134-A836-5B062F305772}">
      <dgm:prSet/>
      <dgm:spPr/>
      <dgm:t>
        <a:bodyPr/>
        <a:lstStyle/>
        <a:p>
          <a:endParaRPr lang="en-GB"/>
        </a:p>
      </dgm:t>
    </dgm:pt>
    <dgm:pt modelId="{EA17A63D-461B-4F8B-92BD-225581F9DD9A}" type="sibTrans" cxnId="{07080518-F06E-4134-A836-5B062F305772}">
      <dgm:prSet/>
      <dgm:spPr/>
      <dgm:t>
        <a:bodyPr/>
        <a:lstStyle/>
        <a:p>
          <a:endParaRPr lang="en-GB"/>
        </a:p>
      </dgm:t>
    </dgm:pt>
    <dgm:pt modelId="{E635CB43-6DE4-4011-95E8-D7AAB6AE1998}" type="pres">
      <dgm:prSet presAssocID="{B0642CD6-35F3-4609-8376-4B03A5B9FDCE}" presName="Name0" presStyleCnt="0">
        <dgm:presLayoutVars>
          <dgm:dir/>
          <dgm:animLvl val="lvl"/>
          <dgm:resizeHandles val="exact"/>
        </dgm:presLayoutVars>
      </dgm:prSet>
      <dgm:spPr/>
    </dgm:pt>
    <dgm:pt modelId="{A558D3D2-9BDF-4332-9BD4-D6F3A14A059A}" type="pres">
      <dgm:prSet presAssocID="{EBEFD236-B90E-409D-A365-E0ABA1C5BB2E}" presName="Name8" presStyleCnt="0"/>
      <dgm:spPr/>
    </dgm:pt>
    <dgm:pt modelId="{71DA7445-CED4-48CC-90A5-9C03335043B3}" type="pres">
      <dgm:prSet presAssocID="{EBEFD236-B90E-409D-A365-E0ABA1C5BB2E}" presName="level" presStyleLbl="node1" presStyleIdx="0" presStyleCnt="6" custLinFactNeighborX="-2128" custLinFactNeighborY="11207">
        <dgm:presLayoutVars>
          <dgm:chMax val="1"/>
          <dgm:bulletEnabled val="1"/>
        </dgm:presLayoutVars>
      </dgm:prSet>
      <dgm:spPr/>
    </dgm:pt>
    <dgm:pt modelId="{9E9A1CE3-16BB-49EB-8E97-896BDAFB450F}" type="pres">
      <dgm:prSet presAssocID="{EBEFD236-B90E-409D-A365-E0ABA1C5BB2E}" presName="levelTx" presStyleLbl="revTx" presStyleIdx="0" presStyleCnt="0">
        <dgm:presLayoutVars>
          <dgm:chMax val="1"/>
          <dgm:bulletEnabled val="1"/>
        </dgm:presLayoutVars>
      </dgm:prSet>
      <dgm:spPr/>
    </dgm:pt>
    <dgm:pt modelId="{6CEA1CAE-7DD8-4D00-BB9A-686ACF986259}" type="pres">
      <dgm:prSet presAssocID="{5FCBFF09-427F-4CD3-B727-801E50C2568A}" presName="Name8" presStyleCnt="0"/>
      <dgm:spPr/>
    </dgm:pt>
    <dgm:pt modelId="{AE3236DB-F168-421A-B912-46522F40E1A1}" type="pres">
      <dgm:prSet presAssocID="{5FCBFF09-427F-4CD3-B727-801E50C2568A}" presName="level" presStyleLbl="node1" presStyleIdx="1" presStyleCnt="6">
        <dgm:presLayoutVars>
          <dgm:chMax val="1"/>
          <dgm:bulletEnabled val="1"/>
        </dgm:presLayoutVars>
      </dgm:prSet>
      <dgm:spPr/>
    </dgm:pt>
    <dgm:pt modelId="{2FFEA868-8000-4C51-98AE-FEBEC1DFB7AE}" type="pres">
      <dgm:prSet presAssocID="{5FCBFF09-427F-4CD3-B727-801E50C2568A}" presName="levelTx" presStyleLbl="revTx" presStyleIdx="0" presStyleCnt="0">
        <dgm:presLayoutVars>
          <dgm:chMax val="1"/>
          <dgm:bulletEnabled val="1"/>
        </dgm:presLayoutVars>
      </dgm:prSet>
      <dgm:spPr/>
    </dgm:pt>
    <dgm:pt modelId="{262FB8C2-D714-4F8A-98C8-E36A72B76E0C}" type="pres">
      <dgm:prSet presAssocID="{453FFBC3-E083-4336-88E2-132CEC45986D}" presName="Name8" presStyleCnt="0"/>
      <dgm:spPr/>
    </dgm:pt>
    <dgm:pt modelId="{B9112A6D-56EE-4511-B791-579176F8EB73}" type="pres">
      <dgm:prSet presAssocID="{453FFBC3-E083-4336-88E2-132CEC45986D}" presName="level" presStyleLbl="node1" presStyleIdx="2" presStyleCnt="6">
        <dgm:presLayoutVars>
          <dgm:chMax val="1"/>
          <dgm:bulletEnabled val="1"/>
        </dgm:presLayoutVars>
      </dgm:prSet>
      <dgm:spPr/>
    </dgm:pt>
    <dgm:pt modelId="{6907636B-187A-4EE4-B5D8-441F6637BB0A}" type="pres">
      <dgm:prSet presAssocID="{453FFBC3-E083-4336-88E2-132CEC45986D}" presName="levelTx" presStyleLbl="revTx" presStyleIdx="0" presStyleCnt="0">
        <dgm:presLayoutVars>
          <dgm:chMax val="1"/>
          <dgm:bulletEnabled val="1"/>
        </dgm:presLayoutVars>
      </dgm:prSet>
      <dgm:spPr/>
    </dgm:pt>
    <dgm:pt modelId="{F9FF521D-28F4-452C-AA98-C7685B905B47}" type="pres">
      <dgm:prSet presAssocID="{1D574195-83DA-4478-BC3B-D929CE041BA7}" presName="Name8" presStyleCnt="0"/>
      <dgm:spPr/>
    </dgm:pt>
    <dgm:pt modelId="{C641143C-E7DD-44C5-B2B4-07489FC0E449}" type="pres">
      <dgm:prSet presAssocID="{1D574195-83DA-4478-BC3B-D929CE041BA7}" presName="level" presStyleLbl="node1" presStyleIdx="3" presStyleCnt="6">
        <dgm:presLayoutVars>
          <dgm:chMax val="1"/>
          <dgm:bulletEnabled val="1"/>
        </dgm:presLayoutVars>
      </dgm:prSet>
      <dgm:spPr/>
    </dgm:pt>
    <dgm:pt modelId="{FED4BA7D-9EC4-46AB-B940-CDC8E0122F06}" type="pres">
      <dgm:prSet presAssocID="{1D574195-83DA-4478-BC3B-D929CE041BA7}" presName="levelTx" presStyleLbl="revTx" presStyleIdx="0" presStyleCnt="0">
        <dgm:presLayoutVars>
          <dgm:chMax val="1"/>
          <dgm:bulletEnabled val="1"/>
        </dgm:presLayoutVars>
      </dgm:prSet>
      <dgm:spPr/>
    </dgm:pt>
    <dgm:pt modelId="{5524752F-1256-4DD7-8E29-6FD384125B5E}" type="pres">
      <dgm:prSet presAssocID="{71B3141E-297E-431B-B27C-1369DAE0029F}" presName="Name8" presStyleCnt="0"/>
      <dgm:spPr/>
    </dgm:pt>
    <dgm:pt modelId="{446FA712-3997-43A5-AE99-1AF482FAA718}" type="pres">
      <dgm:prSet presAssocID="{71B3141E-297E-431B-B27C-1369DAE0029F}" presName="level" presStyleLbl="node1" presStyleIdx="4" presStyleCnt="6">
        <dgm:presLayoutVars>
          <dgm:chMax val="1"/>
          <dgm:bulletEnabled val="1"/>
        </dgm:presLayoutVars>
      </dgm:prSet>
      <dgm:spPr/>
    </dgm:pt>
    <dgm:pt modelId="{3A24C14E-2B72-4696-BBB4-FEF394C2F3FB}" type="pres">
      <dgm:prSet presAssocID="{71B3141E-297E-431B-B27C-1369DAE0029F}" presName="levelTx" presStyleLbl="revTx" presStyleIdx="0" presStyleCnt="0">
        <dgm:presLayoutVars>
          <dgm:chMax val="1"/>
          <dgm:bulletEnabled val="1"/>
        </dgm:presLayoutVars>
      </dgm:prSet>
      <dgm:spPr/>
    </dgm:pt>
    <dgm:pt modelId="{73AA3A8B-F4B1-4E94-96BC-8CBCE8A32050}" type="pres">
      <dgm:prSet presAssocID="{F1902C23-6D4D-4310-B13B-870FE9B38D43}" presName="Name8" presStyleCnt="0"/>
      <dgm:spPr/>
    </dgm:pt>
    <dgm:pt modelId="{CAFBDF84-962C-49AB-8AF5-C1763B7B2941}" type="pres">
      <dgm:prSet presAssocID="{F1902C23-6D4D-4310-B13B-870FE9B38D43}" presName="level" presStyleLbl="node1" presStyleIdx="5" presStyleCnt="6">
        <dgm:presLayoutVars>
          <dgm:chMax val="1"/>
          <dgm:bulletEnabled val="1"/>
        </dgm:presLayoutVars>
      </dgm:prSet>
      <dgm:spPr/>
    </dgm:pt>
    <dgm:pt modelId="{556D875D-0936-48E9-A656-D2B86BAF2676}" type="pres">
      <dgm:prSet presAssocID="{F1902C23-6D4D-4310-B13B-870FE9B38D43}" presName="levelTx" presStyleLbl="revTx" presStyleIdx="0" presStyleCnt="0">
        <dgm:presLayoutVars>
          <dgm:chMax val="1"/>
          <dgm:bulletEnabled val="1"/>
        </dgm:presLayoutVars>
      </dgm:prSet>
      <dgm:spPr/>
    </dgm:pt>
  </dgm:ptLst>
  <dgm:cxnLst>
    <dgm:cxn modelId="{CA5BB708-C0A7-4899-9544-70071DDA5415}" type="presOf" srcId="{F1902C23-6D4D-4310-B13B-870FE9B38D43}" destId="{CAFBDF84-962C-49AB-8AF5-C1763B7B2941}" srcOrd="0" destOrd="0" presId="urn:microsoft.com/office/officeart/2005/8/layout/pyramid3"/>
    <dgm:cxn modelId="{3573B217-CC20-46D8-85D1-3E0EBB430117}" srcId="{B0642CD6-35F3-4609-8376-4B03A5B9FDCE}" destId="{5FCBFF09-427F-4CD3-B727-801E50C2568A}" srcOrd="1" destOrd="0" parTransId="{1FB1874F-2F6B-4CEA-9A5A-8971B238DAAE}" sibTransId="{34DEA546-1824-40E3-BC2B-831C0D840B90}"/>
    <dgm:cxn modelId="{07080518-F06E-4134-A836-5B062F305772}" srcId="{B0642CD6-35F3-4609-8376-4B03A5B9FDCE}" destId="{F1902C23-6D4D-4310-B13B-870FE9B38D43}" srcOrd="5" destOrd="0" parTransId="{90446716-173B-4CEC-BD60-3F5D518CC21D}" sibTransId="{EA17A63D-461B-4F8B-92BD-225581F9DD9A}"/>
    <dgm:cxn modelId="{625C0B2B-26D1-4BE3-B7B4-059BC0297B1B}" type="presOf" srcId="{453FFBC3-E083-4336-88E2-132CEC45986D}" destId="{6907636B-187A-4EE4-B5D8-441F6637BB0A}" srcOrd="1" destOrd="0" presId="urn:microsoft.com/office/officeart/2005/8/layout/pyramid3"/>
    <dgm:cxn modelId="{00224B37-A43E-49F9-9D71-37A9F083FFB5}" type="presOf" srcId="{71B3141E-297E-431B-B27C-1369DAE0029F}" destId="{3A24C14E-2B72-4696-BBB4-FEF394C2F3FB}" srcOrd="1" destOrd="0" presId="urn:microsoft.com/office/officeart/2005/8/layout/pyramid3"/>
    <dgm:cxn modelId="{FCC6674B-946B-49CD-976D-FE9C4E06DD60}" type="presOf" srcId="{F1902C23-6D4D-4310-B13B-870FE9B38D43}" destId="{556D875D-0936-48E9-A656-D2B86BAF2676}" srcOrd="1" destOrd="0" presId="urn:microsoft.com/office/officeart/2005/8/layout/pyramid3"/>
    <dgm:cxn modelId="{38D7FC5A-D4D4-41DF-9C1B-9EF222FD0D22}" type="presOf" srcId="{5FCBFF09-427F-4CD3-B727-801E50C2568A}" destId="{AE3236DB-F168-421A-B912-46522F40E1A1}" srcOrd="0" destOrd="0" presId="urn:microsoft.com/office/officeart/2005/8/layout/pyramid3"/>
    <dgm:cxn modelId="{265F3F7E-5E14-4481-8CE8-696C95703E3F}" type="presOf" srcId="{EBEFD236-B90E-409D-A365-E0ABA1C5BB2E}" destId="{71DA7445-CED4-48CC-90A5-9C03335043B3}" srcOrd="0" destOrd="0" presId="urn:microsoft.com/office/officeart/2005/8/layout/pyramid3"/>
    <dgm:cxn modelId="{6583208C-1E44-4ED2-A234-0898BAC5C2A6}" type="presOf" srcId="{71B3141E-297E-431B-B27C-1369DAE0029F}" destId="{446FA712-3997-43A5-AE99-1AF482FAA718}" srcOrd="0" destOrd="0" presId="urn:microsoft.com/office/officeart/2005/8/layout/pyramid3"/>
    <dgm:cxn modelId="{16D8EE8C-8A54-477B-AB64-77CA2F6A355D}" type="presOf" srcId="{5FCBFF09-427F-4CD3-B727-801E50C2568A}" destId="{2FFEA868-8000-4C51-98AE-FEBEC1DFB7AE}" srcOrd="1" destOrd="0" presId="urn:microsoft.com/office/officeart/2005/8/layout/pyramid3"/>
    <dgm:cxn modelId="{EDD08591-0BA4-4AFF-A2CB-802AFEDB420F}" type="presOf" srcId="{1D574195-83DA-4478-BC3B-D929CE041BA7}" destId="{FED4BA7D-9EC4-46AB-B940-CDC8E0122F06}" srcOrd="1" destOrd="0" presId="urn:microsoft.com/office/officeart/2005/8/layout/pyramid3"/>
    <dgm:cxn modelId="{6266C893-B20A-47E6-8CE0-530B1C6DEA94}" type="presOf" srcId="{B0642CD6-35F3-4609-8376-4B03A5B9FDCE}" destId="{E635CB43-6DE4-4011-95E8-D7AAB6AE1998}" srcOrd="0" destOrd="0" presId="urn:microsoft.com/office/officeart/2005/8/layout/pyramid3"/>
    <dgm:cxn modelId="{BDD09B94-885B-47D6-9E6E-A72388751CF7}" srcId="{B0642CD6-35F3-4609-8376-4B03A5B9FDCE}" destId="{1D574195-83DA-4478-BC3B-D929CE041BA7}" srcOrd="3" destOrd="0" parTransId="{E2FB3732-D0BD-43E6-BE38-3CCCB142CFE1}" sibTransId="{6D7580F0-1145-4841-BC65-9991119FE606}"/>
    <dgm:cxn modelId="{A1C7A2AF-9ED2-47B6-8A0E-C9315D65F09E}" type="presOf" srcId="{453FFBC3-E083-4336-88E2-132CEC45986D}" destId="{B9112A6D-56EE-4511-B791-579176F8EB73}" srcOrd="0" destOrd="0" presId="urn:microsoft.com/office/officeart/2005/8/layout/pyramid3"/>
    <dgm:cxn modelId="{ADF1B1D5-AF90-41ED-8179-685346AB93B1}" type="presOf" srcId="{EBEFD236-B90E-409D-A365-E0ABA1C5BB2E}" destId="{9E9A1CE3-16BB-49EB-8E97-896BDAFB450F}" srcOrd="1" destOrd="0" presId="urn:microsoft.com/office/officeart/2005/8/layout/pyramid3"/>
    <dgm:cxn modelId="{98FF1FD9-C41E-478C-8FB3-B852A30F864F}" type="presOf" srcId="{1D574195-83DA-4478-BC3B-D929CE041BA7}" destId="{C641143C-E7DD-44C5-B2B4-07489FC0E449}" srcOrd="0" destOrd="0" presId="urn:microsoft.com/office/officeart/2005/8/layout/pyramid3"/>
    <dgm:cxn modelId="{AC71C7E4-1031-4DC1-B5C8-647844D0B2A3}" srcId="{B0642CD6-35F3-4609-8376-4B03A5B9FDCE}" destId="{453FFBC3-E083-4336-88E2-132CEC45986D}" srcOrd="2" destOrd="0" parTransId="{2E25E69B-EFDF-4E57-994A-9B90ACA37017}" sibTransId="{87DDAEF0-FEC0-42BF-AEC6-1E1EF50ECE18}"/>
    <dgm:cxn modelId="{264DA9EB-4A23-4B1C-904D-6CCEE4EB5FA7}" srcId="{B0642CD6-35F3-4609-8376-4B03A5B9FDCE}" destId="{71B3141E-297E-431B-B27C-1369DAE0029F}" srcOrd="4" destOrd="0" parTransId="{BC49CE49-32B4-4F3F-A8D1-791E939790E8}" sibTransId="{2563AB1F-3194-49FB-AEF8-B7294C6B927B}"/>
    <dgm:cxn modelId="{0693F6F9-B982-4B33-A896-781D275301EA}" srcId="{B0642CD6-35F3-4609-8376-4B03A5B9FDCE}" destId="{EBEFD236-B90E-409D-A365-E0ABA1C5BB2E}" srcOrd="0" destOrd="0" parTransId="{1C35313A-D169-4715-9420-A3BB23B7B197}" sibTransId="{34176590-9A81-4034-BD0B-6DD45B3A8263}"/>
    <dgm:cxn modelId="{59B685A4-CCBC-45AD-A4D9-D977C98CF3EE}" type="presParOf" srcId="{E635CB43-6DE4-4011-95E8-D7AAB6AE1998}" destId="{A558D3D2-9BDF-4332-9BD4-D6F3A14A059A}" srcOrd="0" destOrd="0" presId="urn:microsoft.com/office/officeart/2005/8/layout/pyramid3"/>
    <dgm:cxn modelId="{3AFEAC65-E025-4DDE-A30C-315BF3ED5DE4}" type="presParOf" srcId="{A558D3D2-9BDF-4332-9BD4-D6F3A14A059A}" destId="{71DA7445-CED4-48CC-90A5-9C03335043B3}" srcOrd="0" destOrd="0" presId="urn:microsoft.com/office/officeart/2005/8/layout/pyramid3"/>
    <dgm:cxn modelId="{62DDF1EA-8900-46C3-80EB-8154D13B4ADB}" type="presParOf" srcId="{A558D3D2-9BDF-4332-9BD4-D6F3A14A059A}" destId="{9E9A1CE3-16BB-49EB-8E97-896BDAFB450F}" srcOrd="1" destOrd="0" presId="urn:microsoft.com/office/officeart/2005/8/layout/pyramid3"/>
    <dgm:cxn modelId="{C30DA896-A387-4140-A753-888DADE73D23}" type="presParOf" srcId="{E635CB43-6DE4-4011-95E8-D7AAB6AE1998}" destId="{6CEA1CAE-7DD8-4D00-BB9A-686ACF986259}" srcOrd="1" destOrd="0" presId="urn:microsoft.com/office/officeart/2005/8/layout/pyramid3"/>
    <dgm:cxn modelId="{5DBA7A98-2E71-48F7-919D-3C0E440C064D}" type="presParOf" srcId="{6CEA1CAE-7DD8-4D00-BB9A-686ACF986259}" destId="{AE3236DB-F168-421A-B912-46522F40E1A1}" srcOrd="0" destOrd="0" presId="urn:microsoft.com/office/officeart/2005/8/layout/pyramid3"/>
    <dgm:cxn modelId="{6CB5B69A-4B56-4D95-BD5E-3639C7E790CA}" type="presParOf" srcId="{6CEA1CAE-7DD8-4D00-BB9A-686ACF986259}" destId="{2FFEA868-8000-4C51-98AE-FEBEC1DFB7AE}" srcOrd="1" destOrd="0" presId="urn:microsoft.com/office/officeart/2005/8/layout/pyramid3"/>
    <dgm:cxn modelId="{580B4D2D-A011-46B1-9302-3C428E8A9BBA}" type="presParOf" srcId="{E635CB43-6DE4-4011-95E8-D7AAB6AE1998}" destId="{262FB8C2-D714-4F8A-98C8-E36A72B76E0C}" srcOrd="2" destOrd="0" presId="urn:microsoft.com/office/officeart/2005/8/layout/pyramid3"/>
    <dgm:cxn modelId="{2484D6D0-168C-48A2-8E68-54E6AF707628}" type="presParOf" srcId="{262FB8C2-D714-4F8A-98C8-E36A72B76E0C}" destId="{B9112A6D-56EE-4511-B791-579176F8EB73}" srcOrd="0" destOrd="0" presId="urn:microsoft.com/office/officeart/2005/8/layout/pyramid3"/>
    <dgm:cxn modelId="{A4B2E753-3AC5-4D4A-8C66-BCEF5548EEA8}" type="presParOf" srcId="{262FB8C2-D714-4F8A-98C8-E36A72B76E0C}" destId="{6907636B-187A-4EE4-B5D8-441F6637BB0A}" srcOrd="1" destOrd="0" presId="urn:microsoft.com/office/officeart/2005/8/layout/pyramid3"/>
    <dgm:cxn modelId="{5B2639C5-7EC0-462F-A27F-87C421178904}" type="presParOf" srcId="{E635CB43-6DE4-4011-95E8-D7AAB6AE1998}" destId="{F9FF521D-28F4-452C-AA98-C7685B905B47}" srcOrd="3" destOrd="0" presId="urn:microsoft.com/office/officeart/2005/8/layout/pyramid3"/>
    <dgm:cxn modelId="{77C031CE-30F2-4883-9044-508EEA439342}" type="presParOf" srcId="{F9FF521D-28F4-452C-AA98-C7685B905B47}" destId="{C641143C-E7DD-44C5-B2B4-07489FC0E449}" srcOrd="0" destOrd="0" presId="urn:microsoft.com/office/officeart/2005/8/layout/pyramid3"/>
    <dgm:cxn modelId="{8D8AE5BA-CEA9-4174-BB12-E2F8342DD56A}" type="presParOf" srcId="{F9FF521D-28F4-452C-AA98-C7685B905B47}" destId="{FED4BA7D-9EC4-46AB-B940-CDC8E0122F06}" srcOrd="1" destOrd="0" presId="urn:microsoft.com/office/officeart/2005/8/layout/pyramid3"/>
    <dgm:cxn modelId="{09BEA947-CAAC-4BAA-BC4D-2C1709B51C8A}" type="presParOf" srcId="{E635CB43-6DE4-4011-95E8-D7AAB6AE1998}" destId="{5524752F-1256-4DD7-8E29-6FD384125B5E}" srcOrd="4" destOrd="0" presId="urn:microsoft.com/office/officeart/2005/8/layout/pyramid3"/>
    <dgm:cxn modelId="{B1922DEA-7E1B-4C1F-B2C0-41029867B3F6}" type="presParOf" srcId="{5524752F-1256-4DD7-8E29-6FD384125B5E}" destId="{446FA712-3997-43A5-AE99-1AF482FAA718}" srcOrd="0" destOrd="0" presId="urn:microsoft.com/office/officeart/2005/8/layout/pyramid3"/>
    <dgm:cxn modelId="{A3D69820-1486-4D5D-B056-1D9D74A33534}" type="presParOf" srcId="{5524752F-1256-4DD7-8E29-6FD384125B5E}" destId="{3A24C14E-2B72-4696-BBB4-FEF394C2F3FB}" srcOrd="1" destOrd="0" presId="urn:microsoft.com/office/officeart/2005/8/layout/pyramid3"/>
    <dgm:cxn modelId="{AE266363-C0E1-43A3-9AAB-F03F88AC24AF}" type="presParOf" srcId="{E635CB43-6DE4-4011-95E8-D7AAB6AE1998}" destId="{73AA3A8B-F4B1-4E94-96BC-8CBCE8A32050}" srcOrd="5" destOrd="0" presId="urn:microsoft.com/office/officeart/2005/8/layout/pyramid3"/>
    <dgm:cxn modelId="{2E7008A1-A777-4D53-B371-11F2E11596A8}" type="presParOf" srcId="{73AA3A8B-F4B1-4E94-96BC-8CBCE8A32050}" destId="{CAFBDF84-962C-49AB-8AF5-C1763B7B2941}" srcOrd="0" destOrd="0" presId="urn:microsoft.com/office/officeart/2005/8/layout/pyramid3"/>
    <dgm:cxn modelId="{52D86429-0D99-40CB-922D-7291EDBF331B}" type="presParOf" srcId="{73AA3A8B-F4B1-4E94-96BC-8CBCE8A32050}" destId="{556D875D-0936-48E9-A656-D2B86BAF2676}"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51AC63C-4EF5-4D33-9481-618D664399AF}" type="doc">
      <dgm:prSet loTypeId="urn:microsoft.com/office/officeart/2008/layout/VerticalCurvedList" loCatId="list" qsTypeId="urn:microsoft.com/office/officeart/2005/8/quickstyle/3d1#4" qsCatId="3D" csTypeId="urn:microsoft.com/office/officeart/2005/8/colors/colorful3#6" csCatId="colorful" phldr="1"/>
      <dgm:spPr/>
      <dgm:t>
        <a:bodyPr/>
        <a:lstStyle/>
        <a:p>
          <a:endParaRPr lang="en-GB"/>
        </a:p>
      </dgm:t>
    </dgm:pt>
    <dgm:pt modelId="{A599F4E4-7FBA-4F73-B519-7114F9770FCB}">
      <dgm:prSet phldrT="[Text]"/>
      <dgm:spPr/>
      <dgm:t>
        <a:bodyPr/>
        <a:lstStyle/>
        <a:p>
          <a:r>
            <a:rPr lang="en-GB"/>
            <a:t>Existence</a:t>
          </a:r>
        </a:p>
      </dgm:t>
    </dgm:pt>
    <dgm:pt modelId="{508F4096-A2BF-4D7C-A49B-F185A34167B9}" type="parTrans" cxnId="{A0CC7EB0-CF0C-46B9-9D0C-E1C9933D591E}">
      <dgm:prSet/>
      <dgm:spPr/>
      <dgm:t>
        <a:bodyPr/>
        <a:lstStyle/>
        <a:p>
          <a:endParaRPr lang="en-GB"/>
        </a:p>
      </dgm:t>
    </dgm:pt>
    <dgm:pt modelId="{02822727-18D6-438B-8696-247C76C70E79}" type="sibTrans" cxnId="{A0CC7EB0-CF0C-46B9-9D0C-E1C9933D591E}">
      <dgm:prSet/>
      <dgm:spPr/>
      <dgm:t>
        <a:bodyPr/>
        <a:lstStyle/>
        <a:p>
          <a:endParaRPr lang="en-GB"/>
        </a:p>
      </dgm:t>
    </dgm:pt>
    <dgm:pt modelId="{8196097C-873F-4E38-BF8D-DE4363A709E2}">
      <dgm:prSet phldrT="[Text]"/>
      <dgm:spPr/>
      <dgm:t>
        <a:bodyPr/>
        <a:lstStyle/>
        <a:p>
          <a:r>
            <a:rPr lang="en-GB"/>
            <a:t>Description &amp; classification</a:t>
          </a:r>
        </a:p>
      </dgm:t>
    </dgm:pt>
    <dgm:pt modelId="{7DBD29D9-6900-4571-8068-40722BB093ED}" type="parTrans" cxnId="{309C04CE-300D-496C-BEED-B515CEAB730B}">
      <dgm:prSet/>
      <dgm:spPr/>
      <dgm:t>
        <a:bodyPr/>
        <a:lstStyle/>
        <a:p>
          <a:endParaRPr lang="en-GB"/>
        </a:p>
      </dgm:t>
    </dgm:pt>
    <dgm:pt modelId="{D3FEB1A0-1B98-4869-9D21-B903E388CA2A}" type="sibTrans" cxnId="{309C04CE-300D-496C-BEED-B515CEAB730B}">
      <dgm:prSet/>
      <dgm:spPr/>
      <dgm:t>
        <a:bodyPr/>
        <a:lstStyle/>
        <a:p>
          <a:endParaRPr lang="en-GB"/>
        </a:p>
      </dgm:t>
    </dgm:pt>
    <dgm:pt modelId="{E185E186-306A-4CBC-B548-F2DEA86B2084}">
      <dgm:prSet phldrT="[Text]"/>
      <dgm:spPr/>
      <dgm:t>
        <a:bodyPr/>
        <a:lstStyle/>
        <a:p>
          <a:r>
            <a:rPr lang="en-GB"/>
            <a:t>Composition</a:t>
          </a:r>
        </a:p>
      </dgm:t>
    </dgm:pt>
    <dgm:pt modelId="{AA8C9DBB-6432-4D35-A6D5-6D31C4291F73}" type="parTrans" cxnId="{F16AE27B-C832-4B54-AC51-3EEE8E6F494D}">
      <dgm:prSet/>
      <dgm:spPr/>
      <dgm:t>
        <a:bodyPr/>
        <a:lstStyle/>
        <a:p>
          <a:endParaRPr lang="en-GB"/>
        </a:p>
      </dgm:t>
    </dgm:pt>
    <dgm:pt modelId="{4E59C9C4-9DEC-4B05-AFBF-2CB8130472A2}" type="sibTrans" cxnId="{F16AE27B-C832-4B54-AC51-3EEE8E6F494D}">
      <dgm:prSet/>
      <dgm:spPr/>
      <dgm:t>
        <a:bodyPr/>
        <a:lstStyle/>
        <a:p>
          <a:endParaRPr lang="en-GB"/>
        </a:p>
      </dgm:t>
    </dgm:pt>
    <dgm:pt modelId="{9EC0D110-9CE3-4EF5-8DBA-6EFC31EC83D6}">
      <dgm:prSet/>
      <dgm:spPr/>
      <dgm:t>
        <a:bodyPr/>
        <a:lstStyle/>
        <a:p>
          <a:r>
            <a:rPr lang="en-GB"/>
            <a:t>Relationship</a:t>
          </a:r>
        </a:p>
      </dgm:t>
    </dgm:pt>
    <dgm:pt modelId="{79C7B93A-7638-4420-8D88-7C22B473A6A8}" type="parTrans" cxnId="{97B1D76E-8A01-4D87-B9CA-23A57120A3D5}">
      <dgm:prSet/>
      <dgm:spPr/>
      <dgm:t>
        <a:bodyPr/>
        <a:lstStyle/>
        <a:p>
          <a:endParaRPr lang="en-GB"/>
        </a:p>
      </dgm:t>
    </dgm:pt>
    <dgm:pt modelId="{ED443D3E-57B7-4883-96F3-4184159B115C}" type="sibTrans" cxnId="{97B1D76E-8A01-4D87-B9CA-23A57120A3D5}">
      <dgm:prSet/>
      <dgm:spPr/>
      <dgm:t>
        <a:bodyPr/>
        <a:lstStyle/>
        <a:p>
          <a:endParaRPr lang="en-GB"/>
        </a:p>
      </dgm:t>
    </dgm:pt>
    <dgm:pt modelId="{E05593DE-8D7E-4B4D-B7FF-1546DF71D1E7}">
      <dgm:prSet/>
      <dgm:spPr/>
      <dgm:t>
        <a:bodyPr/>
        <a:lstStyle/>
        <a:p>
          <a:r>
            <a:rPr lang="en-GB"/>
            <a:t>Descriptive - comparative</a:t>
          </a:r>
        </a:p>
      </dgm:t>
    </dgm:pt>
    <dgm:pt modelId="{4BD7574C-2FB7-41C3-9C40-579F178FCBB3}" type="parTrans" cxnId="{8A63C888-317A-4E64-837E-20E6FA68BC4D}">
      <dgm:prSet/>
      <dgm:spPr/>
      <dgm:t>
        <a:bodyPr/>
        <a:lstStyle/>
        <a:p>
          <a:endParaRPr lang="en-GB"/>
        </a:p>
      </dgm:t>
    </dgm:pt>
    <dgm:pt modelId="{C359F1D7-16D6-47E6-A2B6-95695E502FDE}" type="sibTrans" cxnId="{8A63C888-317A-4E64-837E-20E6FA68BC4D}">
      <dgm:prSet/>
      <dgm:spPr/>
      <dgm:t>
        <a:bodyPr/>
        <a:lstStyle/>
        <a:p>
          <a:endParaRPr lang="en-GB"/>
        </a:p>
      </dgm:t>
    </dgm:pt>
    <dgm:pt modelId="{A8B58962-116E-4C0D-9B9E-74839F8A01FC}">
      <dgm:prSet/>
      <dgm:spPr/>
      <dgm:t>
        <a:bodyPr/>
        <a:lstStyle/>
        <a:p>
          <a:r>
            <a:rPr lang="en-GB"/>
            <a:t>Causality</a:t>
          </a:r>
        </a:p>
      </dgm:t>
    </dgm:pt>
    <dgm:pt modelId="{F884986F-BD15-44D8-A3E6-80D8E701872C}" type="parTrans" cxnId="{8EDA1A51-66BF-4609-BFFA-DED6DAE96A21}">
      <dgm:prSet/>
      <dgm:spPr/>
      <dgm:t>
        <a:bodyPr/>
        <a:lstStyle/>
        <a:p>
          <a:endParaRPr lang="en-GB"/>
        </a:p>
      </dgm:t>
    </dgm:pt>
    <dgm:pt modelId="{43146AD0-399C-4034-9329-C8B7DA4220C1}" type="sibTrans" cxnId="{8EDA1A51-66BF-4609-BFFA-DED6DAE96A21}">
      <dgm:prSet/>
      <dgm:spPr/>
      <dgm:t>
        <a:bodyPr/>
        <a:lstStyle/>
        <a:p>
          <a:endParaRPr lang="en-GB"/>
        </a:p>
      </dgm:t>
    </dgm:pt>
    <dgm:pt modelId="{F71E49F8-FCB2-4557-8588-6304F25DB65B}" type="pres">
      <dgm:prSet presAssocID="{D51AC63C-4EF5-4D33-9481-618D664399AF}" presName="Name0" presStyleCnt="0">
        <dgm:presLayoutVars>
          <dgm:chMax val="7"/>
          <dgm:chPref val="7"/>
          <dgm:dir/>
        </dgm:presLayoutVars>
      </dgm:prSet>
      <dgm:spPr/>
    </dgm:pt>
    <dgm:pt modelId="{99C8304C-972C-40E2-9C0E-114B0363EF17}" type="pres">
      <dgm:prSet presAssocID="{D51AC63C-4EF5-4D33-9481-618D664399AF}" presName="Name1" presStyleCnt="0"/>
      <dgm:spPr/>
    </dgm:pt>
    <dgm:pt modelId="{95ED00FE-8483-4296-A4EE-0DADACE4AB75}" type="pres">
      <dgm:prSet presAssocID="{D51AC63C-4EF5-4D33-9481-618D664399AF}" presName="cycle" presStyleCnt="0"/>
      <dgm:spPr/>
    </dgm:pt>
    <dgm:pt modelId="{7571071E-4FC2-4BA9-9C89-988282AD04CC}" type="pres">
      <dgm:prSet presAssocID="{D51AC63C-4EF5-4D33-9481-618D664399AF}" presName="srcNode" presStyleLbl="node1" presStyleIdx="0" presStyleCnt="6"/>
      <dgm:spPr/>
    </dgm:pt>
    <dgm:pt modelId="{C0B7A839-E6DE-49CF-A01A-ED40D3C30389}" type="pres">
      <dgm:prSet presAssocID="{D51AC63C-4EF5-4D33-9481-618D664399AF}" presName="conn" presStyleLbl="parChTrans1D2" presStyleIdx="0" presStyleCnt="1"/>
      <dgm:spPr/>
    </dgm:pt>
    <dgm:pt modelId="{74B3A546-410C-4BFC-94EB-4FCCFA422E9C}" type="pres">
      <dgm:prSet presAssocID="{D51AC63C-4EF5-4D33-9481-618D664399AF}" presName="extraNode" presStyleLbl="node1" presStyleIdx="0" presStyleCnt="6"/>
      <dgm:spPr/>
    </dgm:pt>
    <dgm:pt modelId="{D5C95B12-9985-46FF-BD77-6554F4D82340}" type="pres">
      <dgm:prSet presAssocID="{D51AC63C-4EF5-4D33-9481-618D664399AF}" presName="dstNode" presStyleLbl="node1" presStyleIdx="0" presStyleCnt="6"/>
      <dgm:spPr/>
    </dgm:pt>
    <dgm:pt modelId="{3729ABBE-6574-4172-ABB3-D9D2F206EF16}" type="pres">
      <dgm:prSet presAssocID="{A599F4E4-7FBA-4F73-B519-7114F9770FCB}" presName="text_1" presStyleLbl="node1" presStyleIdx="0" presStyleCnt="6">
        <dgm:presLayoutVars>
          <dgm:bulletEnabled val="1"/>
        </dgm:presLayoutVars>
      </dgm:prSet>
      <dgm:spPr/>
    </dgm:pt>
    <dgm:pt modelId="{5190A54D-D6CB-4586-A03E-8AE855171E8F}" type="pres">
      <dgm:prSet presAssocID="{A599F4E4-7FBA-4F73-B519-7114F9770FCB}" presName="accent_1" presStyleCnt="0"/>
      <dgm:spPr/>
    </dgm:pt>
    <dgm:pt modelId="{2D076B46-88CC-4B11-839B-8F24B7A83025}" type="pres">
      <dgm:prSet presAssocID="{A599F4E4-7FBA-4F73-B519-7114F9770FCB}" presName="accentRepeatNode" presStyleLbl="solidFgAcc1" presStyleIdx="0" presStyleCnt="6"/>
      <dgm:spPr/>
    </dgm:pt>
    <dgm:pt modelId="{3A565E19-D658-42DF-84DB-407A57BBAA80}" type="pres">
      <dgm:prSet presAssocID="{8196097C-873F-4E38-BF8D-DE4363A709E2}" presName="text_2" presStyleLbl="node1" presStyleIdx="1" presStyleCnt="6">
        <dgm:presLayoutVars>
          <dgm:bulletEnabled val="1"/>
        </dgm:presLayoutVars>
      </dgm:prSet>
      <dgm:spPr/>
    </dgm:pt>
    <dgm:pt modelId="{E9BAF7B2-1392-4274-934E-E29B8515AD8C}" type="pres">
      <dgm:prSet presAssocID="{8196097C-873F-4E38-BF8D-DE4363A709E2}" presName="accent_2" presStyleCnt="0"/>
      <dgm:spPr/>
    </dgm:pt>
    <dgm:pt modelId="{73A2A107-9B9C-42E8-AC42-223E7B65CDEF}" type="pres">
      <dgm:prSet presAssocID="{8196097C-873F-4E38-BF8D-DE4363A709E2}" presName="accentRepeatNode" presStyleLbl="solidFgAcc1" presStyleIdx="1" presStyleCnt="6"/>
      <dgm:spPr/>
    </dgm:pt>
    <dgm:pt modelId="{B8D6C282-5099-431E-A77C-B6D5B7CBA399}" type="pres">
      <dgm:prSet presAssocID="{E185E186-306A-4CBC-B548-F2DEA86B2084}" presName="text_3" presStyleLbl="node1" presStyleIdx="2" presStyleCnt="6">
        <dgm:presLayoutVars>
          <dgm:bulletEnabled val="1"/>
        </dgm:presLayoutVars>
      </dgm:prSet>
      <dgm:spPr/>
    </dgm:pt>
    <dgm:pt modelId="{26548F2B-EA37-4C13-81D8-AAF4CD532275}" type="pres">
      <dgm:prSet presAssocID="{E185E186-306A-4CBC-B548-F2DEA86B2084}" presName="accent_3" presStyleCnt="0"/>
      <dgm:spPr/>
    </dgm:pt>
    <dgm:pt modelId="{FB792FAC-9969-4F40-8F4E-06D92EEB1212}" type="pres">
      <dgm:prSet presAssocID="{E185E186-306A-4CBC-B548-F2DEA86B2084}" presName="accentRepeatNode" presStyleLbl="solidFgAcc1" presStyleIdx="2" presStyleCnt="6"/>
      <dgm:spPr/>
    </dgm:pt>
    <dgm:pt modelId="{14B4564B-339B-42DC-B79F-5B939ED6F9C5}" type="pres">
      <dgm:prSet presAssocID="{9EC0D110-9CE3-4EF5-8DBA-6EFC31EC83D6}" presName="text_4" presStyleLbl="node1" presStyleIdx="3" presStyleCnt="6">
        <dgm:presLayoutVars>
          <dgm:bulletEnabled val="1"/>
        </dgm:presLayoutVars>
      </dgm:prSet>
      <dgm:spPr/>
    </dgm:pt>
    <dgm:pt modelId="{5C46088B-087E-4E89-9036-88A95DD7752B}" type="pres">
      <dgm:prSet presAssocID="{9EC0D110-9CE3-4EF5-8DBA-6EFC31EC83D6}" presName="accent_4" presStyleCnt="0"/>
      <dgm:spPr/>
    </dgm:pt>
    <dgm:pt modelId="{397706A7-CAD2-473C-B505-D0AAA32AA07B}" type="pres">
      <dgm:prSet presAssocID="{9EC0D110-9CE3-4EF5-8DBA-6EFC31EC83D6}" presName="accentRepeatNode" presStyleLbl="solidFgAcc1" presStyleIdx="3" presStyleCnt="6"/>
      <dgm:spPr/>
    </dgm:pt>
    <dgm:pt modelId="{315EB21E-09AE-43C8-962F-B5DFB7AD60C4}" type="pres">
      <dgm:prSet presAssocID="{E05593DE-8D7E-4B4D-B7FF-1546DF71D1E7}" presName="text_5" presStyleLbl="node1" presStyleIdx="4" presStyleCnt="6">
        <dgm:presLayoutVars>
          <dgm:bulletEnabled val="1"/>
        </dgm:presLayoutVars>
      </dgm:prSet>
      <dgm:spPr/>
    </dgm:pt>
    <dgm:pt modelId="{45D94311-3277-451A-8AF2-F9CD0BD8398E}" type="pres">
      <dgm:prSet presAssocID="{E05593DE-8D7E-4B4D-B7FF-1546DF71D1E7}" presName="accent_5" presStyleCnt="0"/>
      <dgm:spPr/>
    </dgm:pt>
    <dgm:pt modelId="{08A25FD8-5CDD-4774-870E-463D186F2226}" type="pres">
      <dgm:prSet presAssocID="{E05593DE-8D7E-4B4D-B7FF-1546DF71D1E7}" presName="accentRepeatNode" presStyleLbl="solidFgAcc1" presStyleIdx="4" presStyleCnt="6"/>
      <dgm:spPr/>
    </dgm:pt>
    <dgm:pt modelId="{35DE2CF2-5FF4-489F-BCC3-E923E5100BFE}" type="pres">
      <dgm:prSet presAssocID="{A8B58962-116E-4C0D-9B9E-74839F8A01FC}" presName="text_6" presStyleLbl="node1" presStyleIdx="5" presStyleCnt="6">
        <dgm:presLayoutVars>
          <dgm:bulletEnabled val="1"/>
        </dgm:presLayoutVars>
      </dgm:prSet>
      <dgm:spPr/>
    </dgm:pt>
    <dgm:pt modelId="{8C679252-E552-40D4-BDAD-20C592DA8897}" type="pres">
      <dgm:prSet presAssocID="{A8B58962-116E-4C0D-9B9E-74839F8A01FC}" presName="accent_6" presStyleCnt="0"/>
      <dgm:spPr/>
    </dgm:pt>
    <dgm:pt modelId="{26D3B456-DAFD-4CDF-AA42-782FBDF77390}" type="pres">
      <dgm:prSet presAssocID="{A8B58962-116E-4C0D-9B9E-74839F8A01FC}" presName="accentRepeatNode" presStyleLbl="solidFgAcc1" presStyleIdx="5" presStyleCnt="6"/>
      <dgm:spPr/>
    </dgm:pt>
  </dgm:ptLst>
  <dgm:cxnLst>
    <dgm:cxn modelId="{BD33130D-81A9-469B-BF13-D4B32DEB204E}" type="presOf" srcId="{E05593DE-8D7E-4B4D-B7FF-1546DF71D1E7}" destId="{315EB21E-09AE-43C8-962F-B5DFB7AD60C4}" srcOrd="0" destOrd="0" presId="urn:microsoft.com/office/officeart/2008/layout/VerticalCurvedList"/>
    <dgm:cxn modelId="{CB4FF811-338E-45DC-B58A-9784644635CF}" type="presOf" srcId="{A599F4E4-7FBA-4F73-B519-7114F9770FCB}" destId="{3729ABBE-6574-4172-ABB3-D9D2F206EF16}" srcOrd="0" destOrd="0" presId="urn:microsoft.com/office/officeart/2008/layout/VerticalCurvedList"/>
    <dgm:cxn modelId="{00D7D81B-8544-4B93-B34F-2386D0764659}" type="presOf" srcId="{02822727-18D6-438B-8696-247C76C70E79}" destId="{C0B7A839-E6DE-49CF-A01A-ED40D3C30389}" srcOrd="0" destOrd="0" presId="urn:microsoft.com/office/officeart/2008/layout/VerticalCurvedList"/>
    <dgm:cxn modelId="{9783113D-8470-47F8-9588-6C194005F037}" type="presOf" srcId="{E185E186-306A-4CBC-B548-F2DEA86B2084}" destId="{B8D6C282-5099-431E-A77C-B6D5B7CBA399}" srcOrd="0" destOrd="0" presId="urn:microsoft.com/office/officeart/2008/layout/VerticalCurvedList"/>
    <dgm:cxn modelId="{C9183147-AE61-4386-A820-AFF1A28F6F5F}" type="presOf" srcId="{D51AC63C-4EF5-4D33-9481-618D664399AF}" destId="{F71E49F8-FCB2-4557-8588-6304F25DB65B}" srcOrd="0" destOrd="0" presId="urn:microsoft.com/office/officeart/2008/layout/VerticalCurvedList"/>
    <dgm:cxn modelId="{97B1D76E-8A01-4D87-B9CA-23A57120A3D5}" srcId="{D51AC63C-4EF5-4D33-9481-618D664399AF}" destId="{9EC0D110-9CE3-4EF5-8DBA-6EFC31EC83D6}" srcOrd="3" destOrd="0" parTransId="{79C7B93A-7638-4420-8D88-7C22B473A6A8}" sibTransId="{ED443D3E-57B7-4883-96F3-4184159B115C}"/>
    <dgm:cxn modelId="{8EDA1A51-66BF-4609-BFFA-DED6DAE96A21}" srcId="{D51AC63C-4EF5-4D33-9481-618D664399AF}" destId="{A8B58962-116E-4C0D-9B9E-74839F8A01FC}" srcOrd="5" destOrd="0" parTransId="{F884986F-BD15-44D8-A3E6-80D8E701872C}" sibTransId="{43146AD0-399C-4034-9329-C8B7DA4220C1}"/>
    <dgm:cxn modelId="{F16AE27B-C832-4B54-AC51-3EEE8E6F494D}" srcId="{D51AC63C-4EF5-4D33-9481-618D664399AF}" destId="{E185E186-306A-4CBC-B548-F2DEA86B2084}" srcOrd="2" destOrd="0" parTransId="{AA8C9DBB-6432-4D35-A6D5-6D31C4291F73}" sibTransId="{4E59C9C4-9DEC-4B05-AFBF-2CB8130472A2}"/>
    <dgm:cxn modelId="{8A63C888-317A-4E64-837E-20E6FA68BC4D}" srcId="{D51AC63C-4EF5-4D33-9481-618D664399AF}" destId="{E05593DE-8D7E-4B4D-B7FF-1546DF71D1E7}" srcOrd="4" destOrd="0" parTransId="{4BD7574C-2FB7-41C3-9C40-579F178FCBB3}" sibTransId="{C359F1D7-16D6-47E6-A2B6-95695E502FDE}"/>
    <dgm:cxn modelId="{58D3468A-24DD-431F-9650-14A9FB558702}" type="presOf" srcId="{8196097C-873F-4E38-BF8D-DE4363A709E2}" destId="{3A565E19-D658-42DF-84DB-407A57BBAA80}" srcOrd="0" destOrd="0" presId="urn:microsoft.com/office/officeart/2008/layout/VerticalCurvedList"/>
    <dgm:cxn modelId="{A0CC7EB0-CF0C-46B9-9D0C-E1C9933D591E}" srcId="{D51AC63C-4EF5-4D33-9481-618D664399AF}" destId="{A599F4E4-7FBA-4F73-B519-7114F9770FCB}" srcOrd="0" destOrd="0" parTransId="{508F4096-A2BF-4D7C-A49B-F185A34167B9}" sibTransId="{02822727-18D6-438B-8696-247C76C70E79}"/>
    <dgm:cxn modelId="{309C04CE-300D-496C-BEED-B515CEAB730B}" srcId="{D51AC63C-4EF5-4D33-9481-618D664399AF}" destId="{8196097C-873F-4E38-BF8D-DE4363A709E2}" srcOrd="1" destOrd="0" parTransId="{7DBD29D9-6900-4571-8068-40722BB093ED}" sibTransId="{D3FEB1A0-1B98-4869-9D21-B903E388CA2A}"/>
    <dgm:cxn modelId="{E0B52BDA-679C-4D6C-A6BD-FE1877AB2622}" type="presOf" srcId="{9EC0D110-9CE3-4EF5-8DBA-6EFC31EC83D6}" destId="{14B4564B-339B-42DC-B79F-5B939ED6F9C5}" srcOrd="0" destOrd="0" presId="urn:microsoft.com/office/officeart/2008/layout/VerticalCurvedList"/>
    <dgm:cxn modelId="{FDB6E9E5-5775-49F3-A53A-3E67588F64D9}" type="presOf" srcId="{A8B58962-116E-4C0D-9B9E-74839F8A01FC}" destId="{35DE2CF2-5FF4-489F-BCC3-E923E5100BFE}" srcOrd="0" destOrd="0" presId="urn:microsoft.com/office/officeart/2008/layout/VerticalCurvedList"/>
    <dgm:cxn modelId="{2C543D40-E8DD-41B6-B86B-0F05C0BFD3C4}" type="presParOf" srcId="{F71E49F8-FCB2-4557-8588-6304F25DB65B}" destId="{99C8304C-972C-40E2-9C0E-114B0363EF17}" srcOrd="0" destOrd="0" presId="urn:microsoft.com/office/officeart/2008/layout/VerticalCurvedList"/>
    <dgm:cxn modelId="{F4AAAAE4-BF80-4A3D-AED3-F028AB10E47A}" type="presParOf" srcId="{99C8304C-972C-40E2-9C0E-114B0363EF17}" destId="{95ED00FE-8483-4296-A4EE-0DADACE4AB75}" srcOrd="0" destOrd="0" presId="urn:microsoft.com/office/officeart/2008/layout/VerticalCurvedList"/>
    <dgm:cxn modelId="{F8DE5543-47B3-4368-9ED1-FF9C90E8885B}" type="presParOf" srcId="{95ED00FE-8483-4296-A4EE-0DADACE4AB75}" destId="{7571071E-4FC2-4BA9-9C89-988282AD04CC}" srcOrd="0" destOrd="0" presId="urn:microsoft.com/office/officeart/2008/layout/VerticalCurvedList"/>
    <dgm:cxn modelId="{FAE27DAD-8F84-4873-A519-649EB8E2EE26}" type="presParOf" srcId="{95ED00FE-8483-4296-A4EE-0DADACE4AB75}" destId="{C0B7A839-E6DE-49CF-A01A-ED40D3C30389}" srcOrd="1" destOrd="0" presId="urn:microsoft.com/office/officeart/2008/layout/VerticalCurvedList"/>
    <dgm:cxn modelId="{D00B2083-9CDF-4A7B-9A1E-022A074C920E}" type="presParOf" srcId="{95ED00FE-8483-4296-A4EE-0DADACE4AB75}" destId="{74B3A546-410C-4BFC-94EB-4FCCFA422E9C}" srcOrd="2" destOrd="0" presId="urn:microsoft.com/office/officeart/2008/layout/VerticalCurvedList"/>
    <dgm:cxn modelId="{BD0C6E5E-5D06-438D-BAFF-79F55760485A}" type="presParOf" srcId="{95ED00FE-8483-4296-A4EE-0DADACE4AB75}" destId="{D5C95B12-9985-46FF-BD77-6554F4D82340}" srcOrd="3" destOrd="0" presId="urn:microsoft.com/office/officeart/2008/layout/VerticalCurvedList"/>
    <dgm:cxn modelId="{F1412C2B-EA53-4EB7-ACC8-33897FB41EE9}" type="presParOf" srcId="{99C8304C-972C-40E2-9C0E-114B0363EF17}" destId="{3729ABBE-6574-4172-ABB3-D9D2F206EF16}" srcOrd="1" destOrd="0" presId="urn:microsoft.com/office/officeart/2008/layout/VerticalCurvedList"/>
    <dgm:cxn modelId="{14242F08-0A95-48FF-8EE6-DDA2B3A179A7}" type="presParOf" srcId="{99C8304C-972C-40E2-9C0E-114B0363EF17}" destId="{5190A54D-D6CB-4586-A03E-8AE855171E8F}" srcOrd="2" destOrd="0" presId="urn:microsoft.com/office/officeart/2008/layout/VerticalCurvedList"/>
    <dgm:cxn modelId="{F864DF79-BC70-415D-B4A8-D2A98AC74BC6}" type="presParOf" srcId="{5190A54D-D6CB-4586-A03E-8AE855171E8F}" destId="{2D076B46-88CC-4B11-839B-8F24B7A83025}" srcOrd="0" destOrd="0" presId="urn:microsoft.com/office/officeart/2008/layout/VerticalCurvedList"/>
    <dgm:cxn modelId="{41E2DC87-BBC2-43F7-BCA2-4F4AAEAFA70C}" type="presParOf" srcId="{99C8304C-972C-40E2-9C0E-114B0363EF17}" destId="{3A565E19-D658-42DF-84DB-407A57BBAA80}" srcOrd="3" destOrd="0" presId="urn:microsoft.com/office/officeart/2008/layout/VerticalCurvedList"/>
    <dgm:cxn modelId="{1204122F-EE01-4636-B0FB-5F8C81D8E315}" type="presParOf" srcId="{99C8304C-972C-40E2-9C0E-114B0363EF17}" destId="{E9BAF7B2-1392-4274-934E-E29B8515AD8C}" srcOrd="4" destOrd="0" presId="urn:microsoft.com/office/officeart/2008/layout/VerticalCurvedList"/>
    <dgm:cxn modelId="{E2426E4E-0A67-4419-885A-9B381C6ADD04}" type="presParOf" srcId="{E9BAF7B2-1392-4274-934E-E29B8515AD8C}" destId="{73A2A107-9B9C-42E8-AC42-223E7B65CDEF}" srcOrd="0" destOrd="0" presId="urn:microsoft.com/office/officeart/2008/layout/VerticalCurvedList"/>
    <dgm:cxn modelId="{B17509DB-BB63-4B0A-B1CD-001D7E0F5803}" type="presParOf" srcId="{99C8304C-972C-40E2-9C0E-114B0363EF17}" destId="{B8D6C282-5099-431E-A77C-B6D5B7CBA399}" srcOrd="5" destOrd="0" presId="urn:microsoft.com/office/officeart/2008/layout/VerticalCurvedList"/>
    <dgm:cxn modelId="{182A349E-B3A9-42B6-9511-734FD34ADC09}" type="presParOf" srcId="{99C8304C-972C-40E2-9C0E-114B0363EF17}" destId="{26548F2B-EA37-4C13-81D8-AAF4CD532275}" srcOrd="6" destOrd="0" presId="urn:microsoft.com/office/officeart/2008/layout/VerticalCurvedList"/>
    <dgm:cxn modelId="{611E93E5-35C5-48E6-BA05-77F9EF467F03}" type="presParOf" srcId="{26548F2B-EA37-4C13-81D8-AAF4CD532275}" destId="{FB792FAC-9969-4F40-8F4E-06D92EEB1212}" srcOrd="0" destOrd="0" presId="urn:microsoft.com/office/officeart/2008/layout/VerticalCurvedList"/>
    <dgm:cxn modelId="{54600266-2B1E-489F-B67B-EE88B95E0601}" type="presParOf" srcId="{99C8304C-972C-40E2-9C0E-114B0363EF17}" destId="{14B4564B-339B-42DC-B79F-5B939ED6F9C5}" srcOrd="7" destOrd="0" presId="urn:microsoft.com/office/officeart/2008/layout/VerticalCurvedList"/>
    <dgm:cxn modelId="{2C04D98B-843E-48F8-941E-89FFC4C394D7}" type="presParOf" srcId="{99C8304C-972C-40E2-9C0E-114B0363EF17}" destId="{5C46088B-087E-4E89-9036-88A95DD7752B}" srcOrd="8" destOrd="0" presId="urn:microsoft.com/office/officeart/2008/layout/VerticalCurvedList"/>
    <dgm:cxn modelId="{FC36D5DE-6902-470F-A1E4-DE7CCB48406D}" type="presParOf" srcId="{5C46088B-087E-4E89-9036-88A95DD7752B}" destId="{397706A7-CAD2-473C-B505-D0AAA32AA07B}" srcOrd="0" destOrd="0" presId="urn:microsoft.com/office/officeart/2008/layout/VerticalCurvedList"/>
    <dgm:cxn modelId="{A456275C-422E-481A-A7BD-DD0C407B864C}" type="presParOf" srcId="{99C8304C-972C-40E2-9C0E-114B0363EF17}" destId="{315EB21E-09AE-43C8-962F-B5DFB7AD60C4}" srcOrd="9" destOrd="0" presId="urn:microsoft.com/office/officeart/2008/layout/VerticalCurvedList"/>
    <dgm:cxn modelId="{253BAD32-CC65-4062-8368-508DFB91F8A7}" type="presParOf" srcId="{99C8304C-972C-40E2-9C0E-114B0363EF17}" destId="{45D94311-3277-451A-8AF2-F9CD0BD8398E}" srcOrd="10" destOrd="0" presId="urn:microsoft.com/office/officeart/2008/layout/VerticalCurvedList"/>
    <dgm:cxn modelId="{D7FFC9C4-D659-44DF-A8EC-93C604A91D0C}" type="presParOf" srcId="{45D94311-3277-451A-8AF2-F9CD0BD8398E}" destId="{08A25FD8-5CDD-4774-870E-463D186F2226}" srcOrd="0" destOrd="0" presId="urn:microsoft.com/office/officeart/2008/layout/VerticalCurvedList"/>
    <dgm:cxn modelId="{340B0B44-1A06-4052-907F-3A4F0593E289}" type="presParOf" srcId="{99C8304C-972C-40E2-9C0E-114B0363EF17}" destId="{35DE2CF2-5FF4-489F-BCC3-E923E5100BFE}" srcOrd="11" destOrd="0" presId="urn:microsoft.com/office/officeart/2008/layout/VerticalCurvedList"/>
    <dgm:cxn modelId="{5C7B2080-B0F6-4131-9903-2DD2C64E190C}" type="presParOf" srcId="{99C8304C-972C-40E2-9C0E-114B0363EF17}" destId="{8C679252-E552-40D4-BDAD-20C592DA8897}" srcOrd="12" destOrd="0" presId="urn:microsoft.com/office/officeart/2008/layout/VerticalCurvedList"/>
    <dgm:cxn modelId="{207F4930-9BEF-4ECE-8F20-405873D66B6A}" type="presParOf" srcId="{8C679252-E552-40D4-BDAD-20C592DA8897}" destId="{26D3B456-DAFD-4CDF-AA42-782FBDF7739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354D860-9294-4AF3-BD57-0E266F991020}" type="doc">
      <dgm:prSet loTypeId="urn:microsoft.com/office/officeart/2005/8/layout/vList5" loCatId="list" qsTypeId="urn:microsoft.com/office/officeart/2005/8/quickstyle/3d1#5" qsCatId="3D" csTypeId="urn:microsoft.com/office/officeart/2005/8/colors/colorful3#7" csCatId="colorful" phldr="1"/>
      <dgm:spPr/>
      <dgm:t>
        <a:bodyPr/>
        <a:lstStyle/>
        <a:p>
          <a:endParaRPr lang="en-GB"/>
        </a:p>
      </dgm:t>
    </dgm:pt>
    <dgm:pt modelId="{EF8DE12C-2EC3-41ED-9BC0-1B071DAF14F8}">
      <dgm:prSet phldrT="[Text]"/>
      <dgm:spPr/>
      <dgm:t>
        <a:bodyPr/>
        <a:lstStyle/>
        <a:p>
          <a:r>
            <a:rPr lang="en-GB"/>
            <a:t>Existence</a:t>
          </a:r>
        </a:p>
      </dgm:t>
    </dgm:pt>
    <dgm:pt modelId="{27C43AF3-CF8B-486A-887E-827F23BBC114}" type="parTrans" cxnId="{8ABCE7CD-7DCD-421C-8F3C-EA011E48F5E5}">
      <dgm:prSet/>
      <dgm:spPr/>
      <dgm:t>
        <a:bodyPr/>
        <a:lstStyle/>
        <a:p>
          <a:endParaRPr lang="en-GB"/>
        </a:p>
      </dgm:t>
    </dgm:pt>
    <dgm:pt modelId="{1E192056-F826-4045-B7FB-538788C4F2AF}" type="sibTrans" cxnId="{8ABCE7CD-7DCD-421C-8F3C-EA011E48F5E5}">
      <dgm:prSet/>
      <dgm:spPr/>
      <dgm:t>
        <a:bodyPr/>
        <a:lstStyle/>
        <a:p>
          <a:endParaRPr lang="en-GB"/>
        </a:p>
      </dgm:t>
    </dgm:pt>
    <dgm:pt modelId="{34836CC2-9734-4B4D-8E36-57DECAD1E4FD}">
      <dgm:prSet phldrT="[Text]"/>
      <dgm:spPr/>
      <dgm:t>
        <a:bodyPr/>
        <a:lstStyle/>
        <a:p>
          <a:r>
            <a:rPr lang="en-GB"/>
            <a:t>Uphold existence of phenomenon</a:t>
          </a:r>
        </a:p>
      </dgm:t>
    </dgm:pt>
    <dgm:pt modelId="{E9427490-7F09-41B4-81C2-22384FF351F0}" type="parTrans" cxnId="{9267DC71-CDAB-4B3F-B90C-91D0D2708F2A}">
      <dgm:prSet/>
      <dgm:spPr/>
      <dgm:t>
        <a:bodyPr/>
        <a:lstStyle/>
        <a:p>
          <a:endParaRPr lang="en-GB"/>
        </a:p>
      </dgm:t>
    </dgm:pt>
    <dgm:pt modelId="{3EED95BC-A6DE-4836-A01A-47678ABB2581}" type="sibTrans" cxnId="{9267DC71-CDAB-4B3F-B90C-91D0D2708F2A}">
      <dgm:prSet/>
      <dgm:spPr/>
      <dgm:t>
        <a:bodyPr/>
        <a:lstStyle/>
        <a:p>
          <a:endParaRPr lang="en-GB"/>
        </a:p>
      </dgm:t>
    </dgm:pt>
    <dgm:pt modelId="{53845D7D-5409-446A-A5EF-3335236D8497}">
      <dgm:prSet phldrT="[Text]"/>
      <dgm:spPr/>
      <dgm:t>
        <a:bodyPr/>
        <a:lstStyle/>
        <a:p>
          <a:r>
            <a:rPr lang="en-GB"/>
            <a:t>Rule out rival explanations</a:t>
          </a:r>
        </a:p>
      </dgm:t>
    </dgm:pt>
    <dgm:pt modelId="{7B40F53A-C97B-49B7-96E4-26A885ED6DB4}" type="parTrans" cxnId="{D9BA4A4F-2D2B-40E8-B785-F573B289BC98}">
      <dgm:prSet/>
      <dgm:spPr/>
      <dgm:t>
        <a:bodyPr/>
        <a:lstStyle/>
        <a:p>
          <a:endParaRPr lang="en-GB"/>
        </a:p>
      </dgm:t>
    </dgm:pt>
    <dgm:pt modelId="{7C1A790E-60F6-4044-A3EE-929CE210EA88}" type="sibTrans" cxnId="{D9BA4A4F-2D2B-40E8-B785-F573B289BC98}">
      <dgm:prSet/>
      <dgm:spPr/>
      <dgm:t>
        <a:bodyPr/>
        <a:lstStyle/>
        <a:p>
          <a:endParaRPr lang="en-GB"/>
        </a:p>
      </dgm:t>
    </dgm:pt>
    <dgm:pt modelId="{F170ADB7-97A3-4DE2-BF35-7B0B9268AD97}">
      <dgm:prSet phldrT="[Text]"/>
      <dgm:spPr/>
      <dgm:t>
        <a:bodyPr/>
        <a:lstStyle/>
        <a:p>
          <a:r>
            <a:rPr lang="en-GB"/>
            <a:t>Description &amp; Classification</a:t>
          </a:r>
        </a:p>
      </dgm:t>
    </dgm:pt>
    <dgm:pt modelId="{22E88836-717A-4200-8D73-C6C444FC34C8}" type="parTrans" cxnId="{DD66AB20-22F3-4004-B65C-D21AA11A5261}">
      <dgm:prSet/>
      <dgm:spPr/>
      <dgm:t>
        <a:bodyPr/>
        <a:lstStyle/>
        <a:p>
          <a:endParaRPr lang="en-GB"/>
        </a:p>
      </dgm:t>
    </dgm:pt>
    <dgm:pt modelId="{D00EDBEC-0E18-4D7A-8B1D-694F5BF9BCB4}" type="sibTrans" cxnId="{DD66AB20-22F3-4004-B65C-D21AA11A5261}">
      <dgm:prSet/>
      <dgm:spPr/>
      <dgm:t>
        <a:bodyPr/>
        <a:lstStyle/>
        <a:p>
          <a:endParaRPr lang="en-GB"/>
        </a:p>
      </dgm:t>
    </dgm:pt>
    <dgm:pt modelId="{9D65C697-43B5-44DB-AA2E-5278F2D43AC4}">
      <dgm:prSet phldrT="[Text]"/>
      <dgm:spPr/>
      <dgm:t>
        <a:bodyPr/>
        <a:lstStyle/>
        <a:p>
          <a:r>
            <a:rPr lang="en-GB"/>
            <a:t>This looks at a statement of individuality</a:t>
          </a:r>
        </a:p>
      </dgm:t>
    </dgm:pt>
    <dgm:pt modelId="{99D20216-20FE-4C22-AA84-98115D6AD925}" type="parTrans" cxnId="{14AD6A52-97F8-4A53-975C-B10A635C7EF0}">
      <dgm:prSet/>
      <dgm:spPr/>
      <dgm:t>
        <a:bodyPr/>
        <a:lstStyle/>
        <a:p>
          <a:endParaRPr lang="en-GB"/>
        </a:p>
      </dgm:t>
    </dgm:pt>
    <dgm:pt modelId="{B1CC5A94-47D8-4C33-9284-46D9DAF896AA}" type="sibTrans" cxnId="{14AD6A52-97F8-4A53-975C-B10A635C7EF0}">
      <dgm:prSet/>
      <dgm:spPr/>
      <dgm:t>
        <a:bodyPr/>
        <a:lstStyle/>
        <a:p>
          <a:endParaRPr lang="en-GB"/>
        </a:p>
      </dgm:t>
    </dgm:pt>
    <dgm:pt modelId="{5AEB91A1-AC99-47DB-9613-5A794DFAEE56}">
      <dgm:prSet phldrT="[Text]"/>
      <dgm:spPr/>
      <dgm:t>
        <a:bodyPr/>
        <a:lstStyle/>
        <a:p>
          <a:r>
            <a:rPr lang="en-GB"/>
            <a:t>Relationship</a:t>
          </a:r>
        </a:p>
      </dgm:t>
    </dgm:pt>
    <dgm:pt modelId="{790DF8B2-255C-43C5-B519-1137FB4DCF37}" type="parTrans" cxnId="{27566147-A1D2-47C7-A069-49F2CE5ECD07}">
      <dgm:prSet/>
      <dgm:spPr/>
      <dgm:t>
        <a:bodyPr/>
        <a:lstStyle/>
        <a:p>
          <a:endParaRPr lang="en-GB"/>
        </a:p>
      </dgm:t>
    </dgm:pt>
    <dgm:pt modelId="{C4BCDD87-0A60-498A-A212-CCFBB1B21105}" type="sibTrans" cxnId="{27566147-A1D2-47C7-A069-49F2CE5ECD07}">
      <dgm:prSet/>
      <dgm:spPr/>
      <dgm:t>
        <a:bodyPr/>
        <a:lstStyle/>
        <a:p>
          <a:endParaRPr lang="en-GB"/>
        </a:p>
      </dgm:t>
    </dgm:pt>
    <dgm:pt modelId="{92596B79-5CCA-45CC-B8F2-186DBD7AD57A}">
      <dgm:prSet phldrT="[Text]"/>
      <dgm:spPr/>
      <dgm:t>
        <a:bodyPr/>
        <a:lstStyle/>
        <a:p>
          <a:r>
            <a:rPr lang="en-GB"/>
            <a:t>This looks to evaluate relationships between variables</a:t>
          </a:r>
        </a:p>
      </dgm:t>
    </dgm:pt>
    <dgm:pt modelId="{A8DD9F6B-C78E-4120-AFCD-50685FFEBA8C}" type="parTrans" cxnId="{F1E284F1-A347-4BCF-8C2A-31D440B1AB3D}">
      <dgm:prSet/>
      <dgm:spPr/>
      <dgm:t>
        <a:bodyPr/>
        <a:lstStyle/>
        <a:p>
          <a:endParaRPr lang="en-GB"/>
        </a:p>
      </dgm:t>
    </dgm:pt>
    <dgm:pt modelId="{669A96BC-1A26-4B3F-847E-23A029BCDB00}" type="sibTrans" cxnId="{F1E284F1-A347-4BCF-8C2A-31D440B1AB3D}">
      <dgm:prSet/>
      <dgm:spPr/>
      <dgm:t>
        <a:bodyPr/>
        <a:lstStyle/>
        <a:p>
          <a:endParaRPr lang="en-GB"/>
        </a:p>
      </dgm:t>
    </dgm:pt>
    <dgm:pt modelId="{97E0AC95-2FBF-4712-8375-6299CBA3EA76}">
      <dgm:prSet/>
      <dgm:spPr/>
      <dgm:t>
        <a:bodyPr/>
        <a:lstStyle/>
        <a:p>
          <a:r>
            <a:rPr lang="en-GB"/>
            <a:t>Descriptive - comparative</a:t>
          </a:r>
        </a:p>
      </dgm:t>
    </dgm:pt>
    <dgm:pt modelId="{4A51A5D6-B68E-47EF-842F-7114F4BB4698}" type="parTrans" cxnId="{41C39828-5AF1-49D5-9A9C-6C681320E939}">
      <dgm:prSet/>
      <dgm:spPr/>
      <dgm:t>
        <a:bodyPr/>
        <a:lstStyle/>
        <a:p>
          <a:endParaRPr lang="en-GB"/>
        </a:p>
      </dgm:t>
    </dgm:pt>
    <dgm:pt modelId="{D6CB8701-D61C-446A-B28D-62106990AAA5}" type="sibTrans" cxnId="{41C39828-5AF1-49D5-9A9C-6C681320E939}">
      <dgm:prSet/>
      <dgm:spPr/>
      <dgm:t>
        <a:bodyPr/>
        <a:lstStyle/>
        <a:p>
          <a:endParaRPr lang="en-GB"/>
        </a:p>
      </dgm:t>
    </dgm:pt>
    <dgm:pt modelId="{2152B71A-8091-4768-8499-D9030603C51D}">
      <dgm:prSet/>
      <dgm:spPr/>
      <dgm:t>
        <a:bodyPr/>
        <a:lstStyle/>
        <a:p>
          <a:r>
            <a:rPr lang="en-GB"/>
            <a:t>Expected results will show that all is the same between groups except the issue in question</a:t>
          </a:r>
        </a:p>
      </dgm:t>
    </dgm:pt>
    <dgm:pt modelId="{350055ED-0539-4F04-B426-5C0599F92657}" type="parTrans" cxnId="{10FEF8C1-3DD6-426F-AA48-15F83AE482BB}">
      <dgm:prSet/>
      <dgm:spPr/>
      <dgm:t>
        <a:bodyPr/>
        <a:lstStyle/>
        <a:p>
          <a:endParaRPr lang="en-GB"/>
        </a:p>
      </dgm:t>
    </dgm:pt>
    <dgm:pt modelId="{38D623C8-B9FD-48EC-A18B-60A503ED0B79}" type="sibTrans" cxnId="{10FEF8C1-3DD6-426F-AA48-15F83AE482BB}">
      <dgm:prSet/>
      <dgm:spPr/>
      <dgm:t>
        <a:bodyPr/>
        <a:lstStyle/>
        <a:p>
          <a:endParaRPr lang="en-GB"/>
        </a:p>
      </dgm:t>
    </dgm:pt>
    <dgm:pt modelId="{376E4AA7-53CA-464B-B6C4-6268DA3BF174}">
      <dgm:prSet/>
      <dgm:spPr/>
      <dgm:t>
        <a:bodyPr/>
        <a:lstStyle/>
        <a:p>
          <a:r>
            <a:rPr lang="en-GB"/>
            <a:t>Causality</a:t>
          </a:r>
        </a:p>
      </dgm:t>
    </dgm:pt>
    <dgm:pt modelId="{3F733EFB-4CE6-4006-A7F4-98A7E822A2E7}" type="parTrans" cxnId="{80AD93CD-87BE-4F8C-B60C-8F70CF18D78F}">
      <dgm:prSet/>
      <dgm:spPr/>
      <dgm:t>
        <a:bodyPr/>
        <a:lstStyle/>
        <a:p>
          <a:endParaRPr lang="en-GB"/>
        </a:p>
      </dgm:t>
    </dgm:pt>
    <dgm:pt modelId="{2419178F-8350-4750-B8D0-02DB4C9B0D05}" type="sibTrans" cxnId="{80AD93CD-87BE-4F8C-B60C-8F70CF18D78F}">
      <dgm:prSet/>
      <dgm:spPr/>
      <dgm:t>
        <a:bodyPr/>
        <a:lstStyle/>
        <a:p>
          <a:endParaRPr lang="en-GB"/>
        </a:p>
      </dgm:t>
    </dgm:pt>
    <dgm:pt modelId="{A85C1CEB-DED8-41B1-A923-4BFF294853A5}">
      <dgm:prSet/>
      <dgm:spPr/>
      <dgm:t>
        <a:bodyPr/>
        <a:lstStyle/>
        <a:p>
          <a:r>
            <a:rPr lang="en-GB"/>
            <a:t>Composition</a:t>
          </a:r>
        </a:p>
      </dgm:t>
    </dgm:pt>
    <dgm:pt modelId="{06065502-EC53-4AD8-92A0-188209D5016D}" type="parTrans" cxnId="{3E670B59-5EF9-40D8-A966-EA835B968925}">
      <dgm:prSet/>
      <dgm:spPr/>
      <dgm:t>
        <a:bodyPr/>
        <a:lstStyle/>
        <a:p>
          <a:endParaRPr lang="en-GB"/>
        </a:p>
      </dgm:t>
    </dgm:pt>
    <dgm:pt modelId="{E233EC2A-B5A9-4563-AD2C-9915D38185F6}" type="sibTrans" cxnId="{3E670B59-5EF9-40D8-A966-EA835B968925}">
      <dgm:prSet/>
      <dgm:spPr/>
      <dgm:t>
        <a:bodyPr/>
        <a:lstStyle/>
        <a:p>
          <a:endParaRPr lang="en-GB"/>
        </a:p>
      </dgm:t>
    </dgm:pt>
    <dgm:pt modelId="{2AE8918A-DE7B-4B95-A2C7-2D89D0C967B1}">
      <dgm:prSet/>
      <dgm:spPr/>
      <dgm:t>
        <a:bodyPr/>
        <a:lstStyle/>
        <a:p>
          <a:r>
            <a:rPr lang="en-GB"/>
            <a:t>Requires breakdown of whole into components</a:t>
          </a:r>
        </a:p>
      </dgm:t>
    </dgm:pt>
    <dgm:pt modelId="{C9595435-F0AB-4785-B05D-837DBCCADA7E}" type="parTrans" cxnId="{5307172D-452D-44DA-8D87-AF42F3D01443}">
      <dgm:prSet/>
      <dgm:spPr/>
      <dgm:t>
        <a:bodyPr/>
        <a:lstStyle/>
        <a:p>
          <a:endParaRPr lang="en-GB"/>
        </a:p>
      </dgm:t>
    </dgm:pt>
    <dgm:pt modelId="{5BAAA212-011A-4825-8C4B-F49BC94F7640}" type="sibTrans" cxnId="{5307172D-452D-44DA-8D87-AF42F3D01443}">
      <dgm:prSet/>
      <dgm:spPr/>
      <dgm:t>
        <a:bodyPr/>
        <a:lstStyle/>
        <a:p>
          <a:endParaRPr lang="en-GB"/>
        </a:p>
      </dgm:t>
    </dgm:pt>
    <dgm:pt modelId="{40FC3531-11A3-4891-8474-E64CA212A366}">
      <dgm:prSet/>
      <dgm:spPr/>
      <dgm:t>
        <a:bodyPr/>
        <a:lstStyle/>
        <a:p>
          <a:r>
            <a:rPr lang="en-GB"/>
            <a:t>Aims to see the effect of 2 rival variables </a:t>
          </a:r>
        </a:p>
      </dgm:t>
    </dgm:pt>
    <dgm:pt modelId="{429AB4A9-CB22-44F1-A25B-F71307E528E6}" type="parTrans" cxnId="{983C7519-A2BC-4F35-9656-F747CE1CCF42}">
      <dgm:prSet/>
      <dgm:spPr/>
      <dgm:t>
        <a:bodyPr/>
        <a:lstStyle/>
        <a:p>
          <a:endParaRPr lang="en-GB"/>
        </a:p>
      </dgm:t>
    </dgm:pt>
    <dgm:pt modelId="{8B184753-5041-464E-81EC-7338807D936F}" type="sibTrans" cxnId="{983C7519-A2BC-4F35-9656-F747CE1CCF42}">
      <dgm:prSet/>
      <dgm:spPr/>
      <dgm:t>
        <a:bodyPr/>
        <a:lstStyle/>
        <a:p>
          <a:endParaRPr lang="en-GB"/>
        </a:p>
      </dgm:t>
    </dgm:pt>
    <dgm:pt modelId="{05E1F1AC-08BB-4F3B-AAF5-90302F345353}" type="pres">
      <dgm:prSet presAssocID="{2354D860-9294-4AF3-BD57-0E266F991020}" presName="Name0" presStyleCnt="0">
        <dgm:presLayoutVars>
          <dgm:dir/>
          <dgm:animLvl val="lvl"/>
          <dgm:resizeHandles val="exact"/>
        </dgm:presLayoutVars>
      </dgm:prSet>
      <dgm:spPr/>
    </dgm:pt>
    <dgm:pt modelId="{F32CB7B6-160F-4FAA-BA09-CE40D42AC245}" type="pres">
      <dgm:prSet presAssocID="{EF8DE12C-2EC3-41ED-9BC0-1B071DAF14F8}" presName="linNode" presStyleCnt="0"/>
      <dgm:spPr/>
    </dgm:pt>
    <dgm:pt modelId="{4AF02FCF-6089-4BDE-9B28-5D88FF1ED63F}" type="pres">
      <dgm:prSet presAssocID="{EF8DE12C-2EC3-41ED-9BC0-1B071DAF14F8}" presName="parentText" presStyleLbl="node1" presStyleIdx="0" presStyleCnt="6">
        <dgm:presLayoutVars>
          <dgm:chMax val="1"/>
          <dgm:bulletEnabled val="1"/>
        </dgm:presLayoutVars>
      </dgm:prSet>
      <dgm:spPr/>
    </dgm:pt>
    <dgm:pt modelId="{4C5BA2B5-EBD1-4B78-A0AE-C78829CC4967}" type="pres">
      <dgm:prSet presAssocID="{EF8DE12C-2EC3-41ED-9BC0-1B071DAF14F8}" presName="descendantText" presStyleLbl="alignAccFollowNode1" presStyleIdx="0" presStyleCnt="6">
        <dgm:presLayoutVars>
          <dgm:bulletEnabled val="1"/>
        </dgm:presLayoutVars>
      </dgm:prSet>
      <dgm:spPr/>
    </dgm:pt>
    <dgm:pt modelId="{D7AAE041-54F7-44A0-80C0-2AE6D89398E9}" type="pres">
      <dgm:prSet presAssocID="{1E192056-F826-4045-B7FB-538788C4F2AF}" presName="sp" presStyleCnt="0"/>
      <dgm:spPr/>
    </dgm:pt>
    <dgm:pt modelId="{70883834-5D22-4709-B1B8-868F8B97A9B2}" type="pres">
      <dgm:prSet presAssocID="{F170ADB7-97A3-4DE2-BF35-7B0B9268AD97}" presName="linNode" presStyleCnt="0"/>
      <dgm:spPr/>
    </dgm:pt>
    <dgm:pt modelId="{1228E607-72F5-4F49-8D56-A3D5B648A253}" type="pres">
      <dgm:prSet presAssocID="{F170ADB7-97A3-4DE2-BF35-7B0B9268AD97}" presName="parentText" presStyleLbl="node1" presStyleIdx="1" presStyleCnt="6">
        <dgm:presLayoutVars>
          <dgm:chMax val="1"/>
          <dgm:bulletEnabled val="1"/>
        </dgm:presLayoutVars>
      </dgm:prSet>
      <dgm:spPr/>
    </dgm:pt>
    <dgm:pt modelId="{195E987E-347B-4AD2-A6FC-6E2F86092197}" type="pres">
      <dgm:prSet presAssocID="{F170ADB7-97A3-4DE2-BF35-7B0B9268AD97}" presName="descendantText" presStyleLbl="alignAccFollowNode1" presStyleIdx="1" presStyleCnt="6">
        <dgm:presLayoutVars>
          <dgm:bulletEnabled val="1"/>
        </dgm:presLayoutVars>
      </dgm:prSet>
      <dgm:spPr/>
    </dgm:pt>
    <dgm:pt modelId="{13DA415F-DDE0-4C9F-9C37-A5DED1712F18}" type="pres">
      <dgm:prSet presAssocID="{D00EDBEC-0E18-4D7A-8B1D-694F5BF9BCB4}" presName="sp" presStyleCnt="0"/>
      <dgm:spPr/>
    </dgm:pt>
    <dgm:pt modelId="{3DCAF988-DB5E-4ECD-9B14-9C9E4745F46A}" type="pres">
      <dgm:prSet presAssocID="{A85C1CEB-DED8-41B1-A923-4BFF294853A5}" presName="linNode" presStyleCnt="0"/>
      <dgm:spPr/>
    </dgm:pt>
    <dgm:pt modelId="{3687EAFB-8C90-4321-AB3C-1EFAEC20ABF4}" type="pres">
      <dgm:prSet presAssocID="{A85C1CEB-DED8-41B1-A923-4BFF294853A5}" presName="parentText" presStyleLbl="node1" presStyleIdx="2" presStyleCnt="6">
        <dgm:presLayoutVars>
          <dgm:chMax val="1"/>
          <dgm:bulletEnabled val="1"/>
        </dgm:presLayoutVars>
      </dgm:prSet>
      <dgm:spPr/>
    </dgm:pt>
    <dgm:pt modelId="{A57584B5-B827-4155-AC70-68849536C70B}" type="pres">
      <dgm:prSet presAssocID="{A85C1CEB-DED8-41B1-A923-4BFF294853A5}" presName="descendantText" presStyleLbl="alignAccFollowNode1" presStyleIdx="2" presStyleCnt="6">
        <dgm:presLayoutVars>
          <dgm:bulletEnabled val="1"/>
        </dgm:presLayoutVars>
      </dgm:prSet>
      <dgm:spPr/>
    </dgm:pt>
    <dgm:pt modelId="{3597D346-8E5E-4050-A0E0-D638DF3228AC}" type="pres">
      <dgm:prSet presAssocID="{E233EC2A-B5A9-4563-AD2C-9915D38185F6}" presName="sp" presStyleCnt="0"/>
      <dgm:spPr/>
    </dgm:pt>
    <dgm:pt modelId="{B2AA6644-AD86-4611-9573-B5983EDF5127}" type="pres">
      <dgm:prSet presAssocID="{5AEB91A1-AC99-47DB-9613-5A794DFAEE56}" presName="linNode" presStyleCnt="0"/>
      <dgm:spPr/>
    </dgm:pt>
    <dgm:pt modelId="{E6B25541-F479-478A-9630-7D3C58F1A629}" type="pres">
      <dgm:prSet presAssocID="{5AEB91A1-AC99-47DB-9613-5A794DFAEE56}" presName="parentText" presStyleLbl="node1" presStyleIdx="3" presStyleCnt="6">
        <dgm:presLayoutVars>
          <dgm:chMax val="1"/>
          <dgm:bulletEnabled val="1"/>
        </dgm:presLayoutVars>
      </dgm:prSet>
      <dgm:spPr/>
    </dgm:pt>
    <dgm:pt modelId="{4380DD53-1589-41A6-9107-018099FD4851}" type="pres">
      <dgm:prSet presAssocID="{5AEB91A1-AC99-47DB-9613-5A794DFAEE56}" presName="descendantText" presStyleLbl="alignAccFollowNode1" presStyleIdx="3" presStyleCnt="6">
        <dgm:presLayoutVars>
          <dgm:bulletEnabled val="1"/>
        </dgm:presLayoutVars>
      </dgm:prSet>
      <dgm:spPr/>
    </dgm:pt>
    <dgm:pt modelId="{50D86AF0-6754-4DF7-9E51-0DBF9867D7DD}" type="pres">
      <dgm:prSet presAssocID="{C4BCDD87-0A60-498A-A212-CCFBB1B21105}" presName="sp" presStyleCnt="0"/>
      <dgm:spPr/>
    </dgm:pt>
    <dgm:pt modelId="{EE080CE0-AE55-4E17-85E8-7E9F38FC9A38}" type="pres">
      <dgm:prSet presAssocID="{97E0AC95-2FBF-4712-8375-6299CBA3EA76}" presName="linNode" presStyleCnt="0"/>
      <dgm:spPr/>
    </dgm:pt>
    <dgm:pt modelId="{CF40B44E-E560-4191-8AA1-09C6F3FEE2BB}" type="pres">
      <dgm:prSet presAssocID="{97E0AC95-2FBF-4712-8375-6299CBA3EA76}" presName="parentText" presStyleLbl="node1" presStyleIdx="4" presStyleCnt="6">
        <dgm:presLayoutVars>
          <dgm:chMax val="1"/>
          <dgm:bulletEnabled val="1"/>
        </dgm:presLayoutVars>
      </dgm:prSet>
      <dgm:spPr/>
    </dgm:pt>
    <dgm:pt modelId="{1EB97762-81D6-4184-9B65-39A0F764545F}" type="pres">
      <dgm:prSet presAssocID="{97E0AC95-2FBF-4712-8375-6299CBA3EA76}" presName="descendantText" presStyleLbl="alignAccFollowNode1" presStyleIdx="4" presStyleCnt="6" custLinFactNeighborX="-1387" custLinFactNeighborY="2355">
        <dgm:presLayoutVars>
          <dgm:bulletEnabled val="1"/>
        </dgm:presLayoutVars>
      </dgm:prSet>
      <dgm:spPr/>
    </dgm:pt>
    <dgm:pt modelId="{417BF080-73CC-4B7A-8A0F-D1A83C705F76}" type="pres">
      <dgm:prSet presAssocID="{D6CB8701-D61C-446A-B28D-62106990AAA5}" presName="sp" presStyleCnt="0"/>
      <dgm:spPr/>
    </dgm:pt>
    <dgm:pt modelId="{ABF78276-EF38-46B5-B708-0A82FB31376D}" type="pres">
      <dgm:prSet presAssocID="{376E4AA7-53CA-464B-B6C4-6268DA3BF174}" presName="linNode" presStyleCnt="0"/>
      <dgm:spPr/>
    </dgm:pt>
    <dgm:pt modelId="{08B7041F-EFF7-405F-8CF1-11932C4D90A5}" type="pres">
      <dgm:prSet presAssocID="{376E4AA7-53CA-464B-B6C4-6268DA3BF174}" presName="parentText" presStyleLbl="node1" presStyleIdx="5" presStyleCnt="6">
        <dgm:presLayoutVars>
          <dgm:chMax val="1"/>
          <dgm:bulletEnabled val="1"/>
        </dgm:presLayoutVars>
      </dgm:prSet>
      <dgm:spPr/>
    </dgm:pt>
    <dgm:pt modelId="{F887FDB9-C98B-4632-B11D-6AD931BC226D}" type="pres">
      <dgm:prSet presAssocID="{376E4AA7-53CA-464B-B6C4-6268DA3BF174}" presName="descendantText" presStyleLbl="alignAccFollowNode1" presStyleIdx="5" presStyleCnt="6">
        <dgm:presLayoutVars>
          <dgm:bulletEnabled val="1"/>
        </dgm:presLayoutVars>
      </dgm:prSet>
      <dgm:spPr/>
    </dgm:pt>
  </dgm:ptLst>
  <dgm:cxnLst>
    <dgm:cxn modelId="{0CCCAC01-AAE1-4B80-8F49-542901FCB22B}" type="presOf" srcId="{F170ADB7-97A3-4DE2-BF35-7B0B9268AD97}" destId="{1228E607-72F5-4F49-8D56-A3D5B648A253}" srcOrd="0" destOrd="0" presId="urn:microsoft.com/office/officeart/2005/8/layout/vList5"/>
    <dgm:cxn modelId="{983C7519-A2BC-4F35-9656-F747CE1CCF42}" srcId="{376E4AA7-53CA-464B-B6C4-6268DA3BF174}" destId="{40FC3531-11A3-4891-8474-E64CA212A366}" srcOrd="0" destOrd="0" parTransId="{429AB4A9-CB22-44F1-A25B-F71307E528E6}" sibTransId="{8B184753-5041-464E-81EC-7338807D936F}"/>
    <dgm:cxn modelId="{5F60CB1F-D6D1-4FDE-B40D-74A2BF092D3F}" type="presOf" srcId="{97E0AC95-2FBF-4712-8375-6299CBA3EA76}" destId="{CF40B44E-E560-4191-8AA1-09C6F3FEE2BB}" srcOrd="0" destOrd="0" presId="urn:microsoft.com/office/officeart/2005/8/layout/vList5"/>
    <dgm:cxn modelId="{DD66AB20-22F3-4004-B65C-D21AA11A5261}" srcId="{2354D860-9294-4AF3-BD57-0E266F991020}" destId="{F170ADB7-97A3-4DE2-BF35-7B0B9268AD97}" srcOrd="1" destOrd="0" parTransId="{22E88836-717A-4200-8D73-C6C444FC34C8}" sibTransId="{D00EDBEC-0E18-4D7A-8B1D-694F5BF9BCB4}"/>
    <dgm:cxn modelId="{41C39828-5AF1-49D5-9A9C-6C681320E939}" srcId="{2354D860-9294-4AF3-BD57-0E266F991020}" destId="{97E0AC95-2FBF-4712-8375-6299CBA3EA76}" srcOrd="4" destOrd="0" parTransId="{4A51A5D6-B68E-47EF-842F-7114F4BB4698}" sibTransId="{D6CB8701-D61C-446A-B28D-62106990AAA5}"/>
    <dgm:cxn modelId="{71352129-360F-4F39-89D6-040371BA8E6E}" type="presOf" srcId="{5AEB91A1-AC99-47DB-9613-5A794DFAEE56}" destId="{E6B25541-F479-478A-9630-7D3C58F1A629}" srcOrd="0" destOrd="0" presId="urn:microsoft.com/office/officeart/2005/8/layout/vList5"/>
    <dgm:cxn modelId="{5307172D-452D-44DA-8D87-AF42F3D01443}" srcId="{A85C1CEB-DED8-41B1-A923-4BFF294853A5}" destId="{2AE8918A-DE7B-4B95-A2C7-2D89D0C967B1}" srcOrd="0" destOrd="0" parTransId="{C9595435-F0AB-4785-B05D-837DBCCADA7E}" sibTransId="{5BAAA212-011A-4825-8C4B-F49BC94F7640}"/>
    <dgm:cxn modelId="{B1855163-9688-4BED-A3D3-E43EF3EEB01D}" type="presOf" srcId="{2152B71A-8091-4768-8499-D9030603C51D}" destId="{1EB97762-81D6-4184-9B65-39A0F764545F}" srcOrd="0" destOrd="0" presId="urn:microsoft.com/office/officeart/2005/8/layout/vList5"/>
    <dgm:cxn modelId="{27566147-A1D2-47C7-A069-49F2CE5ECD07}" srcId="{2354D860-9294-4AF3-BD57-0E266F991020}" destId="{5AEB91A1-AC99-47DB-9613-5A794DFAEE56}" srcOrd="3" destOrd="0" parTransId="{790DF8B2-255C-43C5-B519-1137FB4DCF37}" sibTransId="{C4BCDD87-0A60-498A-A212-CCFBB1B21105}"/>
    <dgm:cxn modelId="{D9BA4A4F-2D2B-40E8-B785-F573B289BC98}" srcId="{EF8DE12C-2EC3-41ED-9BC0-1B071DAF14F8}" destId="{53845D7D-5409-446A-A5EF-3335236D8497}" srcOrd="1" destOrd="0" parTransId="{7B40F53A-C97B-49B7-96E4-26A885ED6DB4}" sibTransId="{7C1A790E-60F6-4044-A3EE-929CE210EA88}"/>
    <dgm:cxn modelId="{7B6BCB70-1C25-4AB4-BDC9-78595ECDD594}" type="presOf" srcId="{53845D7D-5409-446A-A5EF-3335236D8497}" destId="{4C5BA2B5-EBD1-4B78-A0AE-C78829CC4967}" srcOrd="0" destOrd="1" presId="urn:microsoft.com/office/officeart/2005/8/layout/vList5"/>
    <dgm:cxn modelId="{9267DC71-CDAB-4B3F-B90C-91D0D2708F2A}" srcId="{EF8DE12C-2EC3-41ED-9BC0-1B071DAF14F8}" destId="{34836CC2-9734-4B4D-8E36-57DECAD1E4FD}" srcOrd="0" destOrd="0" parTransId="{E9427490-7F09-41B4-81C2-22384FF351F0}" sibTransId="{3EED95BC-A6DE-4836-A01A-47678ABB2581}"/>
    <dgm:cxn modelId="{14AD6A52-97F8-4A53-975C-B10A635C7EF0}" srcId="{F170ADB7-97A3-4DE2-BF35-7B0B9268AD97}" destId="{9D65C697-43B5-44DB-AA2E-5278F2D43AC4}" srcOrd="0" destOrd="0" parTransId="{99D20216-20FE-4C22-AA84-98115D6AD925}" sibTransId="{B1CC5A94-47D8-4C33-9284-46D9DAF896AA}"/>
    <dgm:cxn modelId="{3E670B59-5EF9-40D8-A966-EA835B968925}" srcId="{2354D860-9294-4AF3-BD57-0E266F991020}" destId="{A85C1CEB-DED8-41B1-A923-4BFF294853A5}" srcOrd="2" destOrd="0" parTransId="{06065502-EC53-4AD8-92A0-188209D5016D}" sibTransId="{E233EC2A-B5A9-4563-AD2C-9915D38185F6}"/>
    <dgm:cxn modelId="{05F04688-914F-4580-A5C8-E4CA8BBCC78D}" type="presOf" srcId="{40FC3531-11A3-4891-8474-E64CA212A366}" destId="{F887FDB9-C98B-4632-B11D-6AD931BC226D}" srcOrd="0" destOrd="0" presId="urn:microsoft.com/office/officeart/2005/8/layout/vList5"/>
    <dgm:cxn modelId="{33F8CD8B-53D2-4A8C-A286-19178B345C08}" type="presOf" srcId="{92596B79-5CCA-45CC-B8F2-186DBD7AD57A}" destId="{4380DD53-1589-41A6-9107-018099FD4851}" srcOrd="0" destOrd="0" presId="urn:microsoft.com/office/officeart/2005/8/layout/vList5"/>
    <dgm:cxn modelId="{C4FDB29E-FC06-4B90-A20C-0B1996684A84}" type="presOf" srcId="{2354D860-9294-4AF3-BD57-0E266F991020}" destId="{05E1F1AC-08BB-4F3B-AAF5-90302F345353}" srcOrd="0" destOrd="0" presId="urn:microsoft.com/office/officeart/2005/8/layout/vList5"/>
    <dgm:cxn modelId="{D6E1E2AE-7A16-47A4-B976-16D64F334958}" type="presOf" srcId="{9D65C697-43B5-44DB-AA2E-5278F2D43AC4}" destId="{195E987E-347B-4AD2-A6FC-6E2F86092197}" srcOrd="0" destOrd="0" presId="urn:microsoft.com/office/officeart/2005/8/layout/vList5"/>
    <dgm:cxn modelId="{3EB525B5-95D0-4630-9A0B-F8D577BBD662}" type="presOf" srcId="{A85C1CEB-DED8-41B1-A923-4BFF294853A5}" destId="{3687EAFB-8C90-4321-AB3C-1EFAEC20ABF4}" srcOrd="0" destOrd="0" presId="urn:microsoft.com/office/officeart/2005/8/layout/vList5"/>
    <dgm:cxn modelId="{10FEF8C1-3DD6-426F-AA48-15F83AE482BB}" srcId="{97E0AC95-2FBF-4712-8375-6299CBA3EA76}" destId="{2152B71A-8091-4768-8499-D9030603C51D}" srcOrd="0" destOrd="0" parTransId="{350055ED-0539-4F04-B426-5C0599F92657}" sibTransId="{38D623C8-B9FD-48EC-A18B-60A503ED0B79}"/>
    <dgm:cxn modelId="{80AD93CD-87BE-4F8C-B60C-8F70CF18D78F}" srcId="{2354D860-9294-4AF3-BD57-0E266F991020}" destId="{376E4AA7-53CA-464B-B6C4-6268DA3BF174}" srcOrd="5" destOrd="0" parTransId="{3F733EFB-4CE6-4006-A7F4-98A7E822A2E7}" sibTransId="{2419178F-8350-4750-B8D0-02DB4C9B0D05}"/>
    <dgm:cxn modelId="{8ABCE7CD-7DCD-421C-8F3C-EA011E48F5E5}" srcId="{2354D860-9294-4AF3-BD57-0E266F991020}" destId="{EF8DE12C-2EC3-41ED-9BC0-1B071DAF14F8}" srcOrd="0" destOrd="0" parTransId="{27C43AF3-CF8B-486A-887E-827F23BBC114}" sibTransId="{1E192056-F826-4045-B7FB-538788C4F2AF}"/>
    <dgm:cxn modelId="{E9462BD9-4215-4CE5-BE0F-95A39C2C99CF}" type="presOf" srcId="{EF8DE12C-2EC3-41ED-9BC0-1B071DAF14F8}" destId="{4AF02FCF-6089-4BDE-9B28-5D88FF1ED63F}" srcOrd="0" destOrd="0" presId="urn:microsoft.com/office/officeart/2005/8/layout/vList5"/>
    <dgm:cxn modelId="{F1E284F1-A347-4BCF-8C2A-31D440B1AB3D}" srcId="{5AEB91A1-AC99-47DB-9613-5A794DFAEE56}" destId="{92596B79-5CCA-45CC-B8F2-186DBD7AD57A}" srcOrd="0" destOrd="0" parTransId="{A8DD9F6B-C78E-4120-AFCD-50685FFEBA8C}" sibTransId="{669A96BC-1A26-4B3F-847E-23A029BCDB00}"/>
    <dgm:cxn modelId="{B88F45F5-9152-4C8D-9006-5567F7D86A94}" type="presOf" srcId="{2AE8918A-DE7B-4B95-A2C7-2D89D0C967B1}" destId="{A57584B5-B827-4155-AC70-68849536C70B}" srcOrd="0" destOrd="0" presId="urn:microsoft.com/office/officeart/2005/8/layout/vList5"/>
    <dgm:cxn modelId="{FF4021F6-ECC3-4F68-BC56-C828E2967BEC}" type="presOf" srcId="{376E4AA7-53CA-464B-B6C4-6268DA3BF174}" destId="{08B7041F-EFF7-405F-8CF1-11932C4D90A5}" srcOrd="0" destOrd="0" presId="urn:microsoft.com/office/officeart/2005/8/layout/vList5"/>
    <dgm:cxn modelId="{28377EF9-1AAB-4C20-8687-C8991B4E35E4}" type="presOf" srcId="{34836CC2-9734-4B4D-8E36-57DECAD1E4FD}" destId="{4C5BA2B5-EBD1-4B78-A0AE-C78829CC4967}" srcOrd="0" destOrd="0" presId="urn:microsoft.com/office/officeart/2005/8/layout/vList5"/>
    <dgm:cxn modelId="{970C5B0D-9EC7-4252-AAB8-7D0DA3200A89}" type="presParOf" srcId="{05E1F1AC-08BB-4F3B-AAF5-90302F345353}" destId="{F32CB7B6-160F-4FAA-BA09-CE40D42AC245}" srcOrd="0" destOrd="0" presId="urn:microsoft.com/office/officeart/2005/8/layout/vList5"/>
    <dgm:cxn modelId="{FE291C5F-B653-48C4-9A03-67ED61E360AB}" type="presParOf" srcId="{F32CB7B6-160F-4FAA-BA09-CE40D42AC245}" destId="{4AF02FCF-6089-4BDE-9B28-5D88FF1ED63F}" srcOrd="0" destOrd="0" presId="urn:microsoft.com/office/officeart/2005/8/layout/vList5"/>
    <dgm:cxn modelId="{5C757748-9868-4297-BE9C-B234BA3917F6}" type="presParOf" srcId="{F32CB7B6-160F-4FAA-BA09-CE40D42AC245}" destId="{4C5BA2B5-EBD1-4B78-A0AE-C78829CC4967}" srcOrd="1" destOrd="0" presId="urn:microsoft.com/office/officeart/2005/8/layout/vList5"/>
    <dgm:cxn modelId="{80A60EA8-8164-4F85-A0C3-E537AAD9BBD1}" type="presParOf" srcId="{05E1F1AC-08BB-4F3B-AAF5-90302F345353}" destId="{D7AAE041-54F7-44A0-80C0-2AE6D89398E9}" srcOrd="1" destOrd="0" presId="urn:microsoft.com/office/officeart/2005/8/layout/vList5"/>
    <dgm:cxn modelId="{94685765-1560-49FE-9241-0BC3D1F0F88F}" type="presParOf" srcId="{05E1F1AC-08BB-4F3B-AAF5-90302F345353}" destId="{70883834-5D22-4709-B1B8-868F8B97A9B2}" srcOrd="2" destOrd="0" presId="urn:microsoft.com/office/officeart/2005/8/layout/vList5"/>
    <dgm:cxn modelId="{8DDC165E-0964-4802-9F1E-D0E9CA03F66C}" type="presParOf" srcId="{70883834-5D22-4709-B1B8-868F8B97A9B2}" destId="{1228E607-72F5-4F49-8D56-A3D5B648A253}" srcOrd="0" destOrd="0" presId="urn:microsoft.com/office/officeart/2005/8/layout/vList5"/>
    <dgm:cxn modelId="{D3AC0F63-B8F3-45CB-899A-D849D0F265A7}" type="presParOf" srcId="{70883834-5D22-4709-B1B8-868F8B97A9B2}" destId="{195E987E-347B-4AD2-A6FC-6E2F86092197}" srcOrd="1" destOrd="0" presId="urn:microsoft.com/office/officeart/2005/8/layout/vList5"/>
    <dgm:cxn modelId="{2D32BA57-61E7-4264-9B89-C43AC737AC79}" type="presParOf" srcId="{05E1F1AC-08BB-4F3B-AAF5-90302F345353}" destId="{13DA415F-DDE0-4C9F-9C37-A5DED1712F18}" srcOrd="3" destOrd="0" presId="urn:microsoft.com/office/officeart/2005/8/layout/vList5"/>
    <dgm:cxn modelId="{B16EEB1F-EFA3-4EA2-A2D1-44F4920AD581}" type="presParOf" srcId="{05E1F1AC-08BB-4F3B-AAF5-90302F345353}" destId="{3DCAF988-DB5E-4ECD-9B14-9C9E4745F46A}" srcOrd="4" destOrd="0" presId="urn:microsoft.com/office/officeart/2005/8/layout/vList5"/>
    <dgm:cxn modelId="{DE61EBFD-6529-430D-B884-EAF9C8313C15}" type="presParOf" srcId="{3DCAF988-DB5E-4ECD-9B14-9C9E4745F46A}" destId="{3687EAFB-8C90-4321-AB3C-1EFAEC20ABF4}" srcOrd="0" destOrd="0" presId="urn:microsoft.com/office/officeart/2005/8/layout/vList5"/>
    <dgm:cxn modelId="{67ED7E9D-D780-4138-88F8-5D93F4C4D813}" type="presParOf" srcId="{3DCAF988-DB5E-4ECD-9B14-9C9E4745F46A}" destId="{A57584B5-B827-4155-AC70-68849536C70B}" srcOrd="1" destOrd="0" presId="urn:microsoft.com/office/officeart/2005/8/layout/vList5"/>
    <dgm:cxn modelId="{1962A9DE-BBAA-4AA6-9187-5B73ECF71956}" type="presParOf" srcId="{05E1F1AC-08BB-4F3B-AAF5-90302F345353}" destId="{3597D346-8E5E-4050-A0E0-D638DF3228AC}" srcOrd="5" destOrd="0" presId="urn:microsoft.com/office/officeart/2005/8/layout/vList5"/>
    <dgm:cxn modelId="{A90A304F-6397-4EF2-B728-8E7DE8628E09}" type="presParOf" srcId="{05E1F1AC-08BB-4F3B-AAF5-90302F345353}" destId="{B2AA6644-AD86-4611-9573-B5983EDF5127}" srcOrd="6" destOrd="0" presId="urn:microsoft.com/office/officeart/2005/8/layout/vList5"/>
    <dgm:cxn modelId="{984695F4-9096-4352-9A40-7E7EE74B9E14}" type="presParOf" srcId="{B2AA6644-AD86-4611-9573-B5983EDF5127}" destId="{E6B25541-F479-478A-9630-7D3C58F1A629}" srcOrd="0" destOrd="0" presId="urn:microsoft.com/office/officeart/2005/8/layout/vList5"/>
    <dgm:cxn modelId="{EDF5B152-3023-4248-B2D9-83E604A2F56E}" type="presParOf" srcId="{B2AA6644-AD86-4611-9573-B5983EDF5127}" destId="{4380DD53-1589-41A6-9107-018099FD4851}" srcOrd="1" destOrd="0" presId="urn:microsoft.com/office/officeart/2005/8/layout/vList5"/>
    <dgm:cxn modelId="{F051DF96-5ABD-44D5-A3E0-D3D7C3DF990B}" type="presParOf" srcId="{05E1F1AC-08BB-4F3B-AAF5-90302F345353}" destId="{50D86AF0-6754-4DF7-9E51-0DBF9867D7DD}" srcOrd="7" destOrd="0" presId="urn:microsoft.com/office/officeart/2005/8/layout/vList5"/>
    <dgm:cxn modelId="{E3DC4DC6-203A-4627-8A66-A98B2E6CDE1F}" type="presParOf" srcId="{05E1F1AC-08BB-4F3B-AAF5-90302F345353}" destId="{EE080CE0-AE55-4E17-85E8-7E9F38FC9A38}" srcOrd="8" destOrd="0" presId="urn:microsoft.com/office/officeart/2005/8/layout/vList5"/>
    <dgm:cxn modelId="{C6A1EA96-4FE7-4F06-B904-6A1D3BFD0DA8}" type="presParOf" srcId="{EE080CE0-AE55-4E17-85E8-7E9F38FC9A38}" destId="{CF40B44E-E560-4191-8AA1-09C6F3FEE2BB}" srcOrd="0" destOrd="0" presId="urn:microsoft.com/office/officeart/2005/8/layout/vList5"/>
    <dgm:cxn modelId="{5854E447-3C8D-4BEC-8652-FF2978CB319C}" type="presParOf" srcId="{EE080CE0-AE55-4E17-85E8-7E9F38FC9A38}" destId="{1EB97762-81D6-4184-9B65-39A0F764545F}" srcOrd="1" destOrd="0" presId="urn:microsoft.com/office/officeart/2005/8/layout/vList5"/>
    <dgm:cxn modelId="{4CA8072C-DE8C-44D2-B313-CF10EFA0DE7D}" type="presParOf" srcId="{05E1F1AC-08BB-4F3B-AAF5-90302F345353}" destId="{417BF080-73CC-4B7A-8A0F-D1A83C705F76}" srcOrd="9" destOrd="0" presId="urn:microsoft.com/office/officeart/2005/8/layout/vList5"/>
    <dgm:cxn modelId="{E0D51AEF-91F1-476F-B7C2-E7F99A46C656}" type="presParOf" srcId="{05E1F1AC-08BB-4F3B-AAF5-90302F345353}" destId="{ABF78276-EF38-46B5-B708-0A82FB31376D}" srcOrd="10" destOrd="0" presId="urn:microsoft.com/office/officeart/2005/8/layout/vList5"/>
    <dgm:cxn modelId="{105CF2F1-2776-4A33-8BFF-AA34467714DE}" type="presParOf" srcId="{ABF78276-EF38-46B5-B708-0A82FB31376D}" destId="{08B7041F-EFF7-405F-8CF1-11932C4D90A5}" srcOrd="0" destOrd="0" presId="urn:microsoft.com/office/officeart/2005/8/layout/vList5"/>
    <dgm:cxn modelId="{045A7E5B-109C-4A24-93DE-B5296B9A21FE}" type="presParOf" srcId="{ABF78276-EF38-46B5-B708-0A82FB31376D}" destId="{F887FDB9-C98B-4632-B11D-6AD931BC226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BB619C5-25BC-4C58-A9FA-AE2051EF6AB7}" type="doc">
      <dgm:prSet loTypeId="urn:microsoft.com/office/officeart/2005/8/layout/bProcess4" loCatId="process" qsTypeId="urn:microsoft.com/office/officeart/2005/8/quickstyle/3d1#6" qsCatId="3D" csTypeId="urn:microsoft.com/office/officeart/2005/8/colors/colorful3#8" csCatId="colorful" phldr="1"/>
      <dgm:spPr/>
      <dgm:t>
        <a:bodyPr/>
        <a:lstStyle/>
        <a:p>
          <a:endParaRPr lang="en-GB"/>
        </a:p>
      </dgm:t>
    </dgm:pt>
    <dgm:pt modelId="{D0764E18-1494-4B08-97BC-F66E0C952226}">
      <dgm:prSet phldrT="[Text]"/>
      <dgm:spPr/>
      <dgm:t>
        <a:bodyPr/>
        <a:lstStyle/>
        <a:p>
          <a:r>
            <a:rPr lang="en-GB"/>
            <a:t>Is it clear?</a:t>
          </a:r>
        </a:p>
      </dgm:t>
    </dgm:pt>
    <dgm:pt modelId="{C91862B4-8D06-471F-9EBA-5C799607DAC5}" type="parTrans" cxnId="{4BB0F855-8FE9-4BA8-8483-F4EF935D335B}">
      <dgm:prSet/>
      <dgm:spPr/>
      <dgm:t>
        <a:bodyPr/>
        <a:lstStyle/>
        <a:p>
          <a:endParaRPr lang="en-GB"/>
        </a:p>
      </dgm:t>
    </dgm:pt>
    <dgm:pt modelId="{46A09B38-42AC-47E1-AD62-57ECC72A3611}" type="sibTrans" cxnId="{4BB0F855-8FE9-4BA8-8483-F4EF935D335B}">
      <dgm:prSet/>
      <dgm:spPr/>
      <dgm:t>
        <a:bodyPr/>
        <a:lstStyle/>
        <a:p>
          <a:endParaRPr lang="en-GB"/>
        </a:p>
      </dgm:t>
    </dgm:pt>
    <dgm:pt modelId="{F2437B72-7C5E-4BE3-852D-4645F948650D}">
      <dgm:prSet phldrT="[Text]"/>
      <dgm:spPr/>
      <dgm:t>
        <a:bodyPr/>
        <a:lstStyle/>
        <a:p>
          <a:r>
            <a:rPr lang="en-GB"/>
            <a:t>Is it focused?</a:t>
          </a:r>
        </a:p>
      </dgm:t>
    </dgm:pt>
    <dgm:pt modelId="{EEEFACC2-709F-453B-A673-208AA199411F}" type="parTrans" cxnId="{601C1AD2-AB28-4622-8E2F-079D5373A1A4}">
      <dgm:prSet/>
      <dgm:spPr/>
      <dgm:t>
        <a:bodyPr/>
        <a:lstStyle/>
        <a:p>
          <a:endParaRPr lang="en-GB"/>
        </a:p>
      </dgm:t>
    </dgm:pt>
    <dgm:pt modelId="{BA164A61-5AEC-4A99-A898-EA46508CD3E7}" type="sibTrans" cxnId="{601C1AD2-AB28-4622-8E2F-079D5373A1A4}">
      <dgm:prSet/>
      <dgm:spPr/>
      <dgm:t>
        <a:bodyPr/>
        <a:lstStyle/>
        <a:p>
          <a:endParaRPr lang="en-GB"/>
        </a:p>
      </dgm:t>
    </dgm:pt>
    <dgm:pt modelId="{47385384-DA66-4215-9E8A-E7401681E251}">
      <dgm:prSet phldrT="[Text]"/>
      <dgm:spPr/>
      <dgm:t>
        <a:bodyPr/>
        <a:lstStyle/>
        <a:p>
          <a:r>
            <a:rPr lang="en-GB"/>
            <a:t>Is it complex?</a:t>
          </a:r>
        </a:p>
      </dgm:t>
    </dgm:pt>
    <dgm:pt modelId="{4BFB84DB-6B74-4914-929C-E78A51CDAB55}" type="parTrans" cxnId="{964BCFE5-A395-4787-B9ED-AD7D178C4D1D}">
      <dgm:prSet/>
      <dgm:spPr/>
      <dgm:t>
        <a:bodyPr/>
        <a:lstStyle/>
        <a:p>
          <a:endParaRPr lang="en-GB"/>
        </a:p>
      </dgm:t>
    </dgm:pt>
    <dgm:pt modelId="{2A970503-62BA-4EC4-B9AC-83485DDBE69B}" type="sibTrans" cxnId="{964BCFE5-A395-4787-B9ED-AD7D178C4D1D}">
      <dgm:prSet/>
      <dgm:spPr/>
      <dgm:t>
        <a:bodyPr/>
        <a:lstStyle/>
        <a:p>
          <a:endParaRPr lang="en-GB"/>
        </a:p>
      </dgm:t>
    </dgm:pt>
    <dgm:pt modelId="{A42326FE-53E2-47C2-8499-6EA99EE40A59}">
      <dgm:prSet phldrT="[Text]"/>
      <dgm:spPr/>
      <dgm:t>
        <a:bodyPr/>
        <a:lstStyle/>
        <a:p>
          <a:r>
            <a:rPr lang="en-GB"/>
            <a:t>Is it interesting &amp; useful?</a:t>
          </a:r>
        </a:p>
      </dgm:t>
    </dgm:pt>
    <dgm:pt modelId="{EDC4BD6B-6521-4EA8-A4FB-8881545D80B7}" type="parTrans" cxnId="{75BA088A-563B-469D-8930-30D8B30A58E8}">
      <dgm:prSet/>
      <dgm:spPr/>
      <dgm:t>
        <a:bodyPr/>
        <a:lstStyle/>
        <a:p>
          <a:endParaRPr lang="en-GB"/>
        </a:p>
      </dgm:t>
    </dgm:pt>
    <dgm:pt modelId="{01B74D04-B680-4310-81E6-027EC61706CC}" type="sibTrans" cxnId="{75BA088A-563B-469D-8930-30D8B30A58E8}">
      <dgm:prSet/>
      <dgm:spPr/>
      <dgm:t>
        <a:bodyPr/>
        <a:lstStyle/>
        <a:p>
          <a:endParaRPr lang="en-GB"/>
        </a:p>
      </dgm:t>
    </dgm:pt>
    <dgm:pt modelId="{D3FF191B-4D03-43B8-83B3-A15260C40072}">
      <dgm:prSet phldrT="[Text]"/>
      <dgm:spPr/>
      <dgm:t>
        <a:bodyPr/>
        <a:lstStyle/>
        <a:p>
          <a:r>
            <a:rPr lang="en-GB"/>
            <a:t>Is it researchable?</a:t>
          </a:r>
        </a:p>
      </dgm:t>
    </dgm:pt>
    <dgm:pt modelId="{F44748C3-E1B4-487E-85E7-C78DB4042336}" type="parTrans" cxnId="{BE64A491-3416-4247-9950-31317524FC8D}">
      <dgm:prSet/>
      <dgm:spPr/>
      <dgm:t>
        <a:bodyPr/>
        <a:lstStyle/>
        <a:p>
          <a:endParaRPr lang="en-GB"/>
        </a:p>
      </dgm:t>
    </dgm:pt>
    <dgm:pt modelId="{5FDD05B0-66D3-4728-AAA7-63B7FAFAE68F}" type="sibTrans" cxnId="{BE64A491-3416-4247-9950-31317524FC8D}">
      <dgm:prSet/>
      <dgm:spPr/>
      <dgm:t>
        <a:bodyPr/>
        <a:lstStyle/>
        <a:p>
          <a:endParaRPr lang="en-GB"/>
        </a:p>
      </dgm:t>
    </dgm:pt>
    <dgm:pt modelId="{8A309169-5C66-4E24-8396-9DA0E11FB6FE}">
      <dgm:prSet phldrT="[Text]"/>
      <dgm:spPr/>
      <dgm:t>
        <a:bodyPr/>
        <a:lstStyle/>
        <a:p>
          <a:r>
            <a:rPr lang="en-GB"/>
            <a:t>Is it measurable?</a:t>
          </a:r>
        </a:p>
      </dgm:t>
    </dgm:pt>
    <dgm:pt modelId="{B74DD182-0A27-4A10-9729-7AADD3400FF1}" type="parTrans" cxnId="{9F556D3D-27CC-4A01-A776-C10ECB1AFD7C}">
      <dgm:prSet/>
      <dgm:spPr/>
      <dgm:t>
        <a:bodyPr/>
        <a:lstStyle/>
        <a:p>
          <a:endParaRPr lang="en-GB"/>
        </a:p>
      </dgm:t>
    </dgm:pt>
    <dgm:pt modelId="{94C11023-EBBA-43E6-B0F0-0C75012FBE06}" type="sibTrans" cxnId="{9F556D3D-27CC-4A01-A776-C10ECB1AFD7C}">
      <dgm:prSet/>
      <dgm:spPr/>
      <dgm:t>
        <a:bodyPr/>
        <a:lstStyle/>
        <a:p>
          <a:endParaRPr lang="en-GB"/>
        </a:p>
      </dgm:t>
    </dgm:pt>
    <dgm:pt modelId="{9BC5370D-BE00-4824-86A6-8D1B1237E57D}">
      <dgm:prSet phldrT="[Text]"/>
      <dgm:spPr/>
      <dgm:t>
        <a:bodyPr/>
        <a:lstStyle/>
        <a:p>
          <a:r>
            <a:rPr lang="en-GB"/>
            <a:t>Is it too broad?</a:t>
          </a:r>
        </a:p>
      </dgm:t>
    </dgm:pt>
    <dgm:pt modelId="{FC8F8223-3A62-4B1E-A7AE-5CF0B882BC0D}" type="parTrans" cxnId="{C58DF01C-1666-4B2F-BD0F-A49D61DFF4E4}">
      <dgm:prSet/>
      <dgm:spPr/>
      <dgm:t>
        <a:bodyPr/>
        <a:lstStyle/>
        <a:p>
          <a:endParaRPr lang="en-GB"/>
        </a:p>
      </dgm:t>
    </dgm:pt>
    <dgm:pt modelId="{8CAF72D1-388C-4DF6-A2FA-5D6E5CA92964}" type="sibTrans" cxnId="{C58DF01C-1666-4B2F-BD0F-A49D61DFF4E4}">
      <dgm:prSet/>
      <dgm:spPr/>
      <dgm:t>
        <a:bodyPr/>
        <a:lstStyle/>
        <a:p>
          <a:endParaRPr lang="en-GB"/>
        </a:p>
      </dgm:t>
    </dgm:pt>
    <dgm:pt modelId="{D2062176-33E8-42C1-8BF6-731094EF703E}">
      <dgm:prSet phldrT="[Text]"/>
      <dgm:spPr/>
      <dgm:t>
        <a:bodyPr/>
        <a:lstStyle/>
        <a:p>
          <a:r>
            <a:rPr lang="en-GB"/>
            <a:t>Is it too narrow?</a:t>
          </a:r>
        </a:p>
      </dgm:t>
    </dgm:pt>
    <dgm:pt modelId="{7CDC32F0-5865-42B8-82CB-49917B468EBD}" type="parTrans" cxnId="{3B9F87D0-1006-4FAF-AEE9-1552F2B5A3A8}">
      <dgm:prSet/>
      <dgm:spPr/>
      <dgm:t>
        <a:bodyPr/>
        <a:lstStyle/>
        <a:p>
          <a:endParaRPr lang="en-GB"/>
        </a:p>
      </dgm:t>
    </dgm:pt>
    <dgm:pt modelId="{12EA3AEE-99E5-47CA-8434-8E86276A07C8}" type="sibTrans" cxnId="{3B9F87D0-1006-4FAF-AEE9-1552F2B5A3A8}">
      <dgm:prSet/>
      <dgm:spPr/>
      <dgm:t>
        <a:bodyPr/>
        <a:lstStyle/>
        <a:p>
          <a:endParaRPr lang="en-GB"/>
        </a:p>
      </dgm:t>
    </dgm:pt>
    <dgm:pt modelId="{636D8EE2-2CB1-44B1-9560-BACF1BBCCE00}">
      <dgm:prSet phldrT="[Text]"/>
      <dgm:spPr/>
      <dgm:t>
        <a:bodyPr/>
        <a:lstStyle/>
        <a:p>
          <a:r>
            <a:rPr lang="en-GB"/>
            <a:t>Are you happy with it?</a:t>
          </a:r>
        </a:p>
      </dgm:t>
    </dgm:pt>
    <dgm:pt modelId="{ACCA8FF8-37D0-4C37-B276-408570F8EAFB}" type="parTrans" cxnId="{1FC89E0B-9E96-47CF-B766-4E15A2E92B37}">
      <dgm:prSet/>
      <dgm:spPr/>
      <dgm:t>
        <a:bodyPr/>
        <a:lstStyle/>
        <a:p>
          <a:endParaRPr lang="en-GB"/>
        </a:p>
      </dgm:t>
    </dgm:pt>
    <dgm:pt modelId="{4D6C2E8B-AA33-44F8-895A-68AA6A6D7B8A}" type="sibTrans" cxnId="{1FC89E0B-9E96-47CF-B766-4E15A2E92B37}">
      <dgm:prSet/>
      <dgm:spPr/>
      <dgm:t>
        <a:bodyPr/>
        <a:lstStyle/>
        <a:p>
          <a:endParaRPr lang="en-GB"/>
        </a:p>
      </dgm:t>
    </dgm:pt>
    <dgm:pt modelId="{F7AC7ADD-29DE-4F36-83DE-3D3635550964}" type="pres">
      <dgm:prSet presAssocID="{4BB619C5-25BC-4C58-A9FA-AE2051EF6AB7}" presName="Name0" presStyleCnt="0">
        <dgm:presLayoutVars>
          <dgm:dir/>
          <dgm:resizeHandles/>
        </dgm:presLayoutVars>
      </dgm:prSet>
      <dgm:spPr/>
    </dgm:pt>
    <dgm:pt modelId="{CFA6245F-0CF0-40CA-AA45-23CC21E60842}" type="pres">
      <dgm:prSet presAssocID="{D0764E18-1494-4B08-97BC-F66E0C952226}" presName="compNode" presStyleCnt="0"/>
      <dgm:spPr/>
    </dgm:pt>
    <dgm:pt modelId="{69F8D52F-411D-4B21-B9F2-0407039E631A}" type="pres">
      <dgm:prSet presAssocID="{D0764E18-1494-4B08-97BC-F66E0C952226}" presName="dummyConnPt" presStyleCnt="0"/>
      <dgm:spPr/>
    </dgm:pt>
    <dgm:pt modelId="{15BC8C02-0013-4451-82B1-732C43C06EFC}" type="pres">
      <dgm:prSet presAssocID="{D0764E18-1494-4B08-97BC-F66E0C952226}" presName="node" presStyleLbl="node1" presStyleIdx="0" presStyleCnt="9">
        <dgm:presLayoutVars>
          <dgm:bulletEnabled val="1"/>
        </dgm:presLayoutVars>
      </dgm:prSet>
      <dgm:spPr/>
    </dgm:pt>
    <dgm:pt modelId="{BD0B000B-D018-4834-A49E-6D8A7743D4A7}" type="pres">
      <dgm:prSet presAssocID="{46A09B38-42AC-47E1-AD62-57ECC72A3611}" presName="sibTrans" presStyleLbl="bgSibTrans2D1" presStyleIdx="0" presStyleCnt="8"/>
      <dgm:spPr/>
    </dgm:pt>
    <dgm:pt modelId="{9255A2C4-BCD5-4154-9041-AA935110585A}" type="pres">
      <dgm:prSet presAssocID="{F2437B72-7C5E-4BE3-852D-4645F948650D}" presName="compNode" presStyleCnt="0"/>
      <dgm:spPr/>
    </dgm:pt>
    <dgm:pt modelId="{694E27E4-6EB8-4992-A040-7D663D219A3E}" type="pres">
      <dgm:prSet presAssocID="{F2437B72-7C5E-4BE3-852D-4645F948650D}" presName="dummyConnPt" presStyleCnt="0"/>
      <dgm:spPr/>
    </dgm:pt>
    <dgm:pt modelId="{457F3C5B-D65B-405C-8CC4-9F91F949737A}" type="pres">
      <dgm:prSet presAssocID="{F2437B72-7C5E-4BE3-852D-4645F948650D}" presName="node" presStyleLbl="node1" presStyleIdx="1" presStyleCnt="9">
        <dgm:presLayoutVars>
          <dgm:bulletEnabled val="1"/>
        </dgm:presLayoutVars>
      </dgm:prSet>
      <dgm:spPr/>
    </dgm:pt>
    <dgm:pt modelId="{6A32F2E3-AAD8-4550-AF73-E125B311D626}" type="pres">
      <dgm:prSet presAssocID="{BA164A61-5AEC-4A99-A898-EA46508CD3E7}" presName="sibTrans" presStyleLbl="bgSibTrans2D1" presStyleIdx="1" presStyleCnt="8"/>
      <dgm:spPr/>
    </dgm:pt>
    <dgm:pt modelId="{3C69610A-6ABF-424F-852C-89044982953F}" type="pres">
      <dgm:prSet presAssocID="{47385384-DA66-4215-9E8A-E7401681E251}" presName="compNode" presStyleCnt="0"/>
      <dgm:spPr/>
    </dgm:pt>
    <dgm:pt modelId="{29FD1DBC-4EAB-4B35-98AE-4360ABAD42B0}" type="pres">
      <dgm:prSet presAssocID="{47385384-DA66-4215-9E8A-E7401681E251}" presName="dummyConnPt" presStyleCnt="0"/>
      <dgm:spPr/>
    </dgm:pt>
    <dgm:pt modelId="{55B52159-6D72-40AC-B7FE-E37EB6BB6ABD}" type="pres">
      <dgm:prSet presAssocID="{47385384-DA66-4215-9E8A-E7401681E251}" presName="node" presStyleLbl="node1" presStyleIdx="2" presStyleCnt="9">
        <dgm:presLayoutVars>
          <dgm:bulletEnabled val="1"/>
        </dgm:presLayoutVars>
      </dgm:prSet>
      <dgm:spPr/>
    </dgm:pt>
    <dgm:pt modelId="{08135BDF-7432-4A1E-B1AF-F02E2ED4BF27}" type="pres">
      <dgm:prSet presAssocID="{2A970503-62BA-4EC4-B9AC-83485DDBE69B}" presName="sibTrans" presStyleLbl="bgSibTrans2D1" presStyleIdx="2" presStyleCnt="8"/>
      <dgm:spPr/>
    </dgm:pt>
    <dgm:pt modelId="{5D243A35-6D4B-4D27-8F73-F61646F96CE0}" type="pres">
      <dgm:prSet presAssocID="{A42326FE-53E2-47C2-8499-6EA99EE40A59}" presName="compNode" presStyleCnt="0"/>
      <dgm:spPr/>
    </dgm:pt>
    <dgm:pt modelId="{AD6A6A7A-8B7F-401E-9CEB-4EE4F4310551}" type="pres">
      <dgm:prSet presAssocID="{A42326FE-53E2-47C2-8499-6EA99EE40A59}" presName="dummyConnPt" presStyleCnt="0"/>
      <dgm:spPr/>
    </dgm:pt>
    <dgm:pt modelId="{9B15CAB4-83F1-45F8-8E6F-1027683D9B27}" type="pres">
      <dgm:prSet presAssocID="{A42326FE-53E2-47C2-8499-6EA99EE40A59}" presName="node" presStyleLbl="node1" presStyleIdx="3" presStyleCnt="9">
        <dgm:presLayoutVars>
          <dgm:bulletEnabled val="1"/>
        </dgm:presLayoutVars>
      </dgm:prSet>
      <dgm:spPr/>
    </dgm:pt>
    <dgm:pt modelId="{EC7BA436-CC53-4DCA-BCBD-7AEA8374CB51}" type="pres">
      <dgm:prSet presAssocID="{01B74D04-B680-4310-81E6-027EC61706CC}" presName="sibTrans" presStyleLbl="bgSibTrans2D1" presStyleIdx="3" presStyleCnt="8"/>
      <dgm:spPr/>
    </dgm:pt>
    <dgm:pt modelId="{87D15898-4161-43CC-BDC3-0A2C6B5CC231}" type="pres">
      <dgm:prSet presAssocID="{D3FF191B-4D03-43B8-83B3-A15260C40072}" presName="compNode" presStyleCnt="0"/>
      <dgm:spPr/>
    </dgm:pt>
    <dgm:pt modelId="{5007EB06-D3A1-40F3-8153-9D51B2A09D70}" type="pres">
      <dgm:prSet presAssocID="{D3FF191B-4D03-43B8-83B3-A15260C40072}" presName="dummyConnPt" presStyleCnt="0"/>
      <dgm:spPr/>
    </dgm:pt>
    <dgm:pt modelId="{76DA0770-68BE-4C57-9DD2-FE839988EB3F}" type="pres">
      <dgm:prSet presAssocID="{D3FF191B-4D03-43B8-83B3-A15260C40072}" presName="node" presStyleLbl="node1" presStyleIdx="4" presStyleCnt="9">
        <dgm:presLayoutVars>
          <dgm:bulletEnabled val="1"/>
        </dgm:presLayoutVars>
      </dgm:prSet>
      <dgm:spPr/>
    </dgm:pt>
    <dgm:pt modelId="{6935478F-751E-4E16-AEF3-3129E2F904DF}" type="pres">
      <dgm:prSet presAssocID="{5FDD05B0-66D3-4728-AAA7-63B7FAFAE68F}" presName="sibTrans" presStyleLbl="bgSibTrans2D1" presStyleIdx="4" presStyleCnt="8"/>
      <dgm:spPr/>
    </dgm:pt>
    <dgm:pt modelId="{E9E0DFE8-FC81-4376-BED0-0581EFE859A2}" type="pres">
      <dgm:prSet presAssocID="{8A309169-5C66-4E24-8396-9DA0E11FB6FE}" presName="compNode" presStyleCnt="0"/>
      <dgm:spPr/>
    </dgm:pt>
    <dgm:pt modelId="{5BF4527B-EB23-4567-861B-2FFA320D64CB}" type="pres">
      <dgm:prSet presAssocID="{8A309169-5C66-4E24-8396-9DA0E11FB6FE}" presName="dummyConnPt" presStyleCnt="0"/>
      <dgm:spPr/>
    </dgm:pt>
    <dgm:pt modelId="{A84752AB-F7FB-4D3A-9F7F-59F92B20AB7C}" type="pres">
      <dgm:prSet presAssocID="{8A309169-5C66-4E24-8396-9DA0E11FB6FE}" presName="node" presStyleLbl="node1" presStyleIdx="5" presStyleCnt="9">
        <dgm:presLayoutVars>
          <dgm:bulletEnabled val="1"/>
        </dgm:presLayoutVars>
      </dgm:prSet>
      <dgm:spPr/>
    </dgm:pt>
    <dgm:pt modelId="{5E9B2874-77AF-4EC7-863C-925CA40CDB4C}" type="pres">
      <dgm:prSet presAssocID="{94C11023-EBBA-43E6-B0F0-0C75012FBE06}" presName="sibTrans" presStyleLbl="bgSibTrans2D1" presStyleIdx="5" presStyleCnt="8"/>
      <dgm:spPr/>
    </dgm:pt>
    <dgm:pt modelId="{4C399FEE-4084-483D-891E-DE08D4085E72}" type="pres">
      <dgm:prSet presAssocID="{9BC5370D-BE00-4824-86A6-8D1B1237E57D}" presName="compNode" presStyleCnt="0"/>
      <dgm:spPr/>
    </dgm:pt>
    <dgm:pt modelId="{55E76A0F-3753-4DCD-A4E9-633EBF00AF24}" type="pres">
      <dgm:prSet presAssocID="{9BC5370D-BE00-4824-86A6-8D1B1237E57D}" presName="dummyConnPt" presStyleCnt="0"/>
      <dgm:spPr/>
    </dgm:pt>
    <dgm:pt modelId="{BF17D2DF-4AAE-40C2-A791-A9A1DDD3590F}" type="pres">
      <dgm:prSet presAssocID="{9BC5370D-BE00-4824-86A6-8D1B1237E57D}" presName="node" presStyleLbl="node1" presStyleIdx="6" presStyleCnt="9">
        <dgm:presLayoutVars>
          <dgm:bulletEnabled val="1"/>
        </dgm:presLayoutVars>
      </dgm:prSet>
      <dgm:spPr/>
    </dgm:pt>
    <dgm:pt modelId="{F82DBFE6-0CD2-4269-925C-A6A28F4D2851}" type="pres">
      <dgm:prSet presAssocID="{8CAF72D1-388C-4DF6-A2FA-5D6E5CA92964}" presName="sibTrans" presStyleLbl="bgSibTrans2D1" presStyleIdx="6" presStyleCnt="8"/>
      <dgm:spPr/>
    </dgm:pt>
    <dgm:pt modelId="{3B025BEC-A854-4582-9CE3-286E3FDD3D6C}" type="pres">
      <dgm:prSet presAssocID="{D2062176-33E8-42C1-8BF6-731094EF703E}" presName="compNode" presStyleCnt="0"/>
      <dgm:spPr/>
    </dgm:pt>
    <dgm:pt modelId="{51BECC1C-4DAA-42B2-85EC-80BBCFC661C6}" type="pres">
      <dgm:prSet presAssocID="{D2062176-33E8-42C1-8BF6-731094EF703E}" presName="dummyConnPt" presStyleCnt="0"/>
      <dgm:spPr/>
    </dgm:pt>
    <dgm:pt modelId="{215EB1AB-668B-48F8-85A3-B854AC0CF518}" type="pres">
      <dgm:prSet presAssocID="{D2062176-33E8-42C1-8BF6-731094EF703E}" presName="node" presStyleLbl="node1" presStyleIdx="7" presStyleCnt="9">
        <dgm:presLayoutVars>
          <dgm:bulletEnabled val="1"/>
        </dgm:presLayoutVars>
      </dgm:prSet>
      <dgm:spPr/>
    </dgm:pt>
    <dgm:pt modelId="{4ECFD6BE-22B7-4A34-AE3C-D9466BD01270}" type="pres">
      <dgm:prSet presAssocID="{12EA3AEE-99E5-47CA-8434-8E86276A07C8}" presName="sibTrans" presStyleLbl="bgSibTrans2D1" presStyleIdx="7" presStyleCnt="8"/>
      <dgm:spPr/>
    </dgm:pt>
    <dgm:pt modelId="{DFD87545-80FB-4FBD-9FC3-39A9024AC6F5}" type="pres">
      <dgm:prSet presAssocID="{636D8EE2-2CB1-44B1-9560-BACF1BBCCE00}" presName="compNode" presStyleCnt="0"/>
      <dgm:spPr/>
    </dgm:pt>
    <dgm:pt modelId="{A955597B-A1DD-459B-B886-A1984A4F73F1}" type="pres">
      <dgm:prSet presAssocID="{636D8EE2-2CB1-44B1-9560-BACF1BBCCE00}" presName="dummyConnPt" presStyleCnt="0"/>
      <dgm:spPr/>
    </dgm:pt>
    <dgm:pt modelId="{90EB4219-28EC-4BC2-BE8C-1BD64C084B5B}" type="pres">
      <dgm:prSet presAssocID="{636D8EE2-2CB1-44B1-9560-BACF1BBCCE00}" presName="node" presStyleLbl="node1" presStyleIdx="8" presStyleCnt="9">
        <dgm:presLayoutVars>
          <dgm:bulletEnabled val="1"/>
        </dgm:presLayoutVars>
      </dgm:prSet>
      <dgm:spPr/>
    </dgm:pt>
  </dgm:ptLst>
  <dgm:cxnLst>
    <dgm:cxn modelId="{1FC89E0B-9E96-47CF-B766-4E15A2E92B37}" srcId="{4BB619C5-25BC-4C58-A9FA-AE2051EF6AB7}" destId="{636D8EE2-2CB1-44B1-9560-BACF1BBCCE00}" srcOrd="8" destOrd="0" parTransId="{ACCA8FF8-37D0-4C37-B276-408570F8EAFB}" sibTransId="{4D6C2E8B-AA33-44F8-895A-68AA6A6D7B8A}"/>
    <dgm:cxn modelId="{5F53A014-E600-4634-A382-D5850B5C8DD3}" type="presOf" srcId="{D2062176-33E8-42C1-8BF6-731094EF703E}" destId="{215EB1AB-668B-48F8-85A3-B854AC0CF518}" srcOrd="0" destOrd="0" presId="urn:microsoft.com/office/officeart/2005/8/layout/bProcess4"/>
    <dgm:cxn modelId="{ABC71D17-F9C3-4A2D-8BA5-4DBBFAF61A5B}" type="presOf" srcId="{636D8EE2-2CB1-44B1-9560-BACF1BBCCE00}" destId="{90EB4219-28EC-4BC2-BE8C-1BD64C084B5B}" srcOrd="0" destOrd="0" presId="urn:microsoft.com/office/officeart/2005/8/layout/bProcess4"/>
    <dgm:cxn modelId="{82DDF117-A4B7-4B65-BC40-7D9BCC62397D}" type="presOf" srcId="{47385384-DA66-4215-9E8A-E7401681E251}" destId="{55B52159-6D72-40AC-B7FE-E37EB6BB6ABD}" srcOrd="0" destOrd="0" presId="urn:microsoft.com/office/officeart/2005/8/layout/bProcess4"/>
    <dgm:cxn modelId="{6C04D419-C8F8-44C5-A095-B17F49432BE0}" type="presOf" srcId="{BA164A61-5AEC-4A99-A898-EA46508CD3E7}" destId="{6A32F2E3-AAD8-4550-AF73-E125B311D626}" srcOrd="0" destOrd="0" presId="urn:microsoft.com/office/officeart/2005/8/layout/bProcess4"/>
    <dgm:cxn modelId="{C58DF01C-1666-4B2F-BD0F-A49D61DFF4E4}" srcId="{4BB619C5-25BC-4C58-A9FA-AE2051EF6AB7}" destId="{9BC5370D-BE00-4824-86A6-8D1B1237E57D}" srcOrd="6" destOrd="0" parTransId="{FC8F8223-3A62-4B1E-A7AE-5CF0B882BC0D}" sibTransId="{8CAF72D1-388C-4DF6-A2FA-5D6E5CA92964}"/>
    <dgm:cxn modelId="{57C8F322-1922-4575-937F-039EE7D9BAFC}" type="presOf" srcId="{A42326FE-53E2-47C2-8499-6EA99EE40A59}" destId="{9B15CAB4-83F1-45F8-8E6F-1027683D9B27}" srcOrd="0" destOrd="0" presId="urn:microsoft.com/office/officeart/2005/8/layout/bProcess4"/>
    <dgm:cxn modelId="{F121182A-F6F8-4FA1-BAB6-1498EA0D0FAE}" type="presOf" srcId="{46A09B38-42AC-47E1-AD62-57ECC72A3611}" destId="{BD0B000B-D018-4834-A49E-6D8A7743D4A7}" srcOrd="0" destOrd="0" presId="urn:microsoft.com/office/officeart/2005/8/layout/bProcess4"/>
    <dgm:cxn modelId="{A4A7DA33-9629-47D9-9EC7-ED91ED258446}" type="presOf" srcId="{5FDD05B0-66D3-4728-AAA7-63B7FAFAE68F}" destId="{6935478F-751E-4E16-AEF3-3129E2F904DF}" srcOrd="0" destOrd="0" presId="urn:microsoft.com/office/officeart/2005/8/layout/bProcess4"/>
    <dgm:cxn modelId="{9F556D3D-27CC-4A01-A776-C10ECB1AFD7C}" srcId="{4BB619C5-25BC-4C58-A9FA-AE2051EF6AB7}" destId="{8A309169-5C66-4E24-8396-9DA0E11FB6FE}" srcOrd="5" destOrd="0" parTransId="{B74DD182-0A27-4A10-9729-7AADD3400FF1}" sibTransId="{94C11023-EBBA-43E6-B0F0-0C75012FBE06}"/>
    <dgm:cxn modelId="{9747863E-6D18-4629-9EA9-60B2E2579881}" type="presOf" srcId="{8A309169-5C66-4E24-8396-9DA0E11FB6FE}" destId="{A84752AB-F7FB-4D3A-9F7F-59F92B20AB7C}" srcOrd="0" destOrd="0" presId="urn:microsoft.com/office/officeart/2005/8/layout/bProcess4"/>
    <dgm:cxn modelId="{521FC83F-4B39-41AA-8B3A-258DFF01B61A}" type="presOf" srcId="{9BC5370D-BE00-4824-86A6-8D1B1237E57D}" destId="{BF17D2DF-4AAE-40C2-A791-A9A1DDD3590F}" srcOrd="0" destOrd="0" presId="urn:microsoft.com/office/officeart/2005/8/layout/bProcess4"/>
    <dgm:cxn modelId="{6C5E3B64-5AF8-4722-8085-7FA7F4AF11FA}" type="presOf" srcId="{F2437B72-7C5E-4BE3-852D-4645F948650D}" destId="{457F3C5B-D65B-405C-8CC4-9F91F949737A}" srcOrd="0" destOrd="0" presId="urn:microsoft.com/office/officeart/2005/8/layout/bProcess4"/>
    <dgm:cxn modelId="{2B740351-E070-47A3-AB34-6314592CAA0C}" type="presOf" srcId="{94C11023-EBBA-43E6-B0F0-0C75012FBE06}" destId="{5E9B2874-77AF-4EC7-863C-925CA40CDB4C}" srcOrd="0" destOrd="0" presId="urn:microsoft.com/office/officeart/2005/8/layout/bProcess4"/>
    <dgm:cxn modelId="{4BB0F855-8FE9-4BA8-8483-F4EF935D335B}" srcId="{4BB619C5-25BC-4C58-A9FA-AE2051EF6AB7}" destId="{D0764E18-1494-4B08-97BC-F66E0C952226}" srcOrd="0" destOrd="0" parTransId="{C91862B4-8D06-471F-9EBA-5C799607DAC5}" sibTransId="{46A09B38-42AC-47E1-AD62-57ECC72A3611}"/>
    <dgm:cxn modelId="{EE3E8F5A-5FB9-413D-9E5D-55F47DE5397D}" type="presOf" srcId="{D3FF191B-4D03-43B8-83B3-A15260C40072}" destId="{76DA0770-68BE-4C57-9DD2-FE839988EB3F}" srcOrd="0" destOrd="0" presId="urn:microsoft.com/office/officeart/2005/8/layout/bProcess4"/>
    <dgm:cxn modelId="{75BA088A-563B-469D-8930-30D8B30A58E8}" srcId="{4BB619C5-25BC-4C58-A9FA-AE2051EF6AB7}" destId="{A42326FE-53E2-47C2-8499-6EA99EE40A59}" srcOrd="3" destOrd="0" parTransId="{EDC4BD6B-6521-4EA8-A4FB-8881545D80B7}" sibTransId="{01B74D04-B680-4310-81E6-027EC61706CC}"/>
    <dgm:cxn modelId="{822B938C-7E0E-41BD-969F-39A51EE03156}" type="presOf" srcId="{2A970503-62BA-4EC4-B9AC-83485DDBE69B}" destId="{08135BDF-7432-4A1E-B1AF-F02E2ED4BF27}" srcOrd="0" destOrd="0" presId="urn:microsoft.com/office/officeart/2005/8/layout/bProcess4"/>
    <dgm:cxn modelId="{BE64A491-3416-4247-9950-31317524FC8D}" srcId="{4BB619C5-25BC-4C58-A9FA-AE2051EF6AB7}" destId="{D3FF191B-4D03-43B8-83B3-A15260C40072}" srcOrd="4" destOrd="0" parTransId="{F44748C3-E1B4-487E-85E7-C78DB4042336}" sibTransId="{5FDD05B0-66D3-4728-AAA7-63B7FAFAE68F}"/>
    <dgm:cxn modelId="{BF86D5AB-2E9F-4CD2-AA70-3AD0A727129F}" type="presOf" srcId="{01B74D04-B680-4310-81E6-027EC61706CC}" destId="{EC7BA436-CC53-4DCA-BCBD-7AEA8374CB51}" srcOrd="0" destOrd="0" presId="urn:microsoft.com/office/officeart/2005/8/layout/bProcess4"/>
    <dgm:cxn modelId="{AD3212CD-E61D-444A-8CE5-008980F4F876}" type="presOf" srcId="{8CAF72D1-388C-4DF6-A2FA-5D6E5CA92964}" destId="{F82DBFE6-0CD2-4269-925C-A6A28F4D2851}" srcOrd="0" destOrd="0" presId="urn:microsoft.com/office/officeart/2005/8/layout/bProcess4"/>
    <dgm:cxn modelId="{3B9F87D0-1006-4FAF-AEE9-1552F2B5A3A8}" srcId="{4BB619C5-25BC-4C58-A9FA-AE2051EF6AB7}" destId="{D2062176-33E8-42C1-8BF6-731094EF703E}" srcOrd="7" destOrd="0" parTransId="{7CDC32F0-5865-42B8-82CB-49917B468EBD}" sibTransId="{12EA3AEE-99E5-47CA-8434-8E86276A07C8}"/>
    <dgm:cxn modelId="{601C1AD2-AB28-4622-8E2F-079D5373A1A4}" srcId="{4BB619C5-25BC-4C58-A9FA-AE2051EF6AB7}" destId="{F2437B72-7C5E-4BE3-852D-4645F948650D}" srcOrd="1" destOrd="0" parTransId="{EEEFACC2-709F-453B-A673-208AA199411F}" sibTransId="{BA164A61-5AEC-4A99-A898-EA46508CD3E7}"/>
    <dgm:cxn modelId="{3DA785E0-8236-4244-A2F3-00896EAB4AA0}" type="presOf" srcId="{D0764E18-1494-4B08-97BC-F66E0C952226}" destId="{15BC8C02-0013-4451-82B1-732C43C06EFC}" srcOrd="0" destOrd="0" presId="urn:microsoft.com/office/officeart/2005/8/layout/bProcess4"/>
    <dgm:cxn modelId="{B1A95BE4-7B15-41E9-8C19-966576CABDAF}" type="presOf" srcId="{4BB619C5-25BC-4C58-A9FA-AE2051EF6AB7}" destId="{F7AC7ADD-29DE-4F36-83DE-3D3635550964}" srcOrd="0" destOrd="0" presId="urn:microsoft.com/office/officeart/2005/8/layout/bProcess4"/>
    <dgm:cxn modelId="{964BCFE5-A395-4787-B9ED-AD7D178C4D1D}" srcId="{4BB619C5-25BC-4C58-A9FA-AE2051EF6AB7}" destId="{47385384-DA66-4215-9E8A-E7401681E251}" srcOrd="2" destOrd="0" parTransId="{4BFB84DB-6B74-4914-929C-E78A51CDAB55}" sibTransId="{2A970503-62BA-4EC4-B9AC-83485DDBE69B}"/>
    <dgm:cxn modelId="{D8C42EE6-681D-4DAD-8158-E64026A83EB7}" type="presOf" srcId="{12EA3AEE-99E5-47CA-8434-8E86276A07C8}" destId="{4ECFD6BE-22B7-4A34-AE3C-D9466BD01270}" srcOrd="0" destOrd="0" presId="urn:microsoft.com/office/officeart/2005/8/layout/bProcess4"/>
    <dgm:cxn modelId="{F755DE9E-F834-4213-97BD-5FD75FCB0E99}" type="presParOf" srcId="{F7AC7ADD-29DE-4F36-83DE-3D3635550964}" destId="{CFA6245F-0CF0-40CA-AA45-23CC21E60842}" srcOrd="0" destOrd="0" presId="urn:microsoft.com/office/officeart/2005/8/layout/bProcess4"/>
    <dgm:cxn modelId="{CF957900-FF01-4498-9D01-1BDC92A3DD51}" type="presParOf" srcId="{CFA6245F-0CF0-40CA-AA45-23CC21E60842}" destId="{69F8D52F-411D-4B21-B9F2-0407039E631A}" srcOrd="0" destOrd="0" presId="urn:microsoft.com/office/officeart/2005/8/layout/bProcess4"/>
    <dgm:cxn modelId="{4C3E826C-F8E7-4C7D-9566-93775099F12F}" type="presParOf" srcId="{CFA6245F-0CF0-40CA-AA45-23CC21E60842}" destId="{15BC8C02-0013-4451-82B1-732C43C06EFC}" srcOrd="1" destOrd="0" presId="urn:microsoft.com/office/officeart/2005/8/layout/bProcess4"/>
    <dgm:cxn modelId="{3CDAA7EF-9E1D-4FCB-9192-C701B5FB1AEF}" type="presParOf" srcId="{F7AC7ADD-29DE-4F36-83DE-3D3635550964}" destId="{BD0B000B-D018-4834-A49E-6D8A7743D4A7}" srcOrd="1" destOrd="0" presId="urn:microsoft.com/office/officeart/2005/8/layout/bProcess4"/>
    <dgm:cxn modelId="{E9A72F9F-DE34-4317-8C2E-C690B228C2AE}" type="presParOf" srcId="{F7AC7ADD-29DE-4F36-83DE-3D3635550964}" destId="{9255A2C4-BCD5-4154-9041-AA935110585A}" srcOrd="2" destOrd="0" presId="urn:microsoft.com/office/officeart/2005/8/layout/bProcess4"/>
    <dgm:cxn modelId="{FBD05F09-BF95-4681-80A8-192593D5AAFB}" type="presParOf" srcId="{9255A2C4-BCD5-4154-9041-AA935110585A}" destId="{694E27E4-6EB8-4992-A040-7D663D219A3E}" srcOrd="0" destOrd="0" presId="urn:microsoft.com/office/officeart/2005/8/layout/bProcess4"/>
    <dgm:cxn modelId="{B96FD04E-9C96-4228-83AD-85F01FAECAF0}" type="presParOf" srcId="{9255A2C4-BCD5-4154-9041-AA935110585A}" destId="{457F3C5B-D65B-405C-8CC4-9F91F949737A}" srcOrd="1" destOrd="0" presId="urn:microsoft.com/office/officeart/2005/8/layout/bProcess4"/>
    <dgm:cxn modelId="{EAF24E62-9BF7-49FC-942A-344F5229F47B}" type="presParOf" srcId="{F7AC7ADD-29DE-4F36-83DE-3D3635550964}" destId="{6A32F2E3-AAD8-4550-AF73-E125B311D626}" srcOrd="3" destOrd="0" presId="urn:microsoft.com/office/officeart/2005/8/layout/bProcess4"/>
    <dgm:cxn modelId="{D8EA85ED-DF73-4CE2-96F9-D98FD59F8AA0}" type="presParOf" srcId="{F7AC7ADD-29DE-4F36-83DE-3D3635550964}" destId="{3C69610A-6ABF-424F-852C-89044982953F}" srcOrd="4" destOrd="0" presId="urn:microsoft.com/office/officeart/2005/8/layout/bProcess4"/>
    <dgm:cxn modelId="{2F19F26B-842A-4E3F-8DC1-093046D50090}" type="presParOf" srcId="{3C69610A-6ABF-424F-852C-89044982953F}" destId="{29FD1DBC-4EAB-4B35-98AE-4360ABAD42B0}" srcOrd="0" destOrd="0" presId="urn:microsoft.com/office/officeart/2005/8/layout/bProcess4"/>
    <dgm:cxn modelId="{29DA27E9-FEA7-42D8-B623-AD98438670CA}" type="presParOf" srcId="{3C69610A-6ABF-424F-852C-89044982953F}" destId="{55B52159-6D72-40AC-B7FE-E37EB6BB6ABD}" srcOrd="1" destOrd="0" presId="urn:microsoft.com/office/officeart/2005/8/layout/bProcess4"/>
    <dgm:cxn modelId="{F61C7B31-92D7-4377-BC85-93E5A63EE6E2}" type="presParOf" srcId="{F7AC7ADD-29DE-4F36-83DE-3D3635550964}" destId="{08135BDF-7432-4A1E-B1AF-F02E2ED4BF27}" srcOrd="5" destOrd="0" presId="urn:microsoft.com/office/officeart/2005/8/layout/bProcess4"/>
    <dgm:cxn modelId="{5258D60C-F0A7-4C98-8975-B68442F1F84E}" type="presParOf" srcId="{F7AC7ADD-29DE-4F36-83DE-3D3635550964}" destId="{5D243A35-6D4B-4D27-8F73-F61646F96CE0}" srcOrd="6" destOrd="0" presId="urn:microsoft.com/office/officeart/2005/8/layout/bProcess4"/>
    <dgm:cxn modelId="{ED1FE2C6-188D-4EB7-8553-C5DFCD19748E}" type="presParOf" srcId="{5D243A35-6D4B-4D27-8F73-F61646F96CE0}" destId="{AD6A6A7A-8B7F-401E-9CEB-4EE4F4310551}" srcOrd="0" destOrd="0" presId="urn:microsoft.com/office/officeart/2005/8/layout/bProcess4"/>
    <dgm:cxn modelId="{3A7106F1-0DF2-430E-971A-99F75738D166}" type="presParOf" srcId="{5D243A35-6D4B-4D27-8F73-F61646F96CE0}" destId="{9B15CAB4-83F1-45F8-8E6F-1027683D9B27}" srcOrd="1" destOrd="0" presId="urn:microsoft.com/office/officeart/2005/8/layout/bProcess4"/>
    <dgm:cxn modelId="{CC63FC4F-7A15-4668-9EC0-75741E1408D0}" type="presParOf" srcId="{F7AC7ADD-29DE-4F36-83DE-3D3635550964}" destId="{EC7BA436-CC53-4DCA-BCBD-7AEA8374CB51}" srcOrd="7" destOrd="0" presId="urn:microsoft.com/office/officeart/2005/8/layout/bProcess4"/>
    <dgm:cxn modelId="{7A749C1D-D372-49EF-857C-326109DF73FB}" type="presParOf" srcId="{F7AC7ADD-29DE-4F36-83DE-3D3635550964}" destId="{87D15898-4161-43CC-BDC3-0A2C6B5CC231}" srcOrd="8" destOrd="0" presId="urn:microsoft.com/office/officeart/2005/8/layout/bProcess4"/>
    <dgm:cxn modelId="{FCF0C757-3E0D-44FE-A436-35BF0265013B}" type="presParOf" srcId="{87D15898-4161-43CC-BDC3-0A2C6B5CC231}" destId="{5007EB06-D3A1-40F3-8153-9D51B2A09D70}" srcOrd="0" destOrd="0" presId="urn:microsoft.com/office/officeart/2005/8/layout/bProcess4"/>
    <dgm:cxn modelId="{6D1472B9-67B7-4E2F-AADF-C321BA65C618}" type="presParOf" srcId="{87D15898-4161-43CC-BDC3-0A2C6B5CC231}" destId="{76DA0770-68BE-4C57-9DD2-FE839988EB3F}" srcOrd="1" destOrd="0" presId="urn:microsoft.com/office/officeart/2005/8/layout/bProcess4"/>
    <dgm:cxn modelId="{89DD141A-160D-4CB0-8965-EFB531EA0226}" type="presParOf" srcId="{F7AC7ADD-29DE-4F36-83DE-3D3635550964}" destId="{6935478F-751E-4E16-AEF3-3129E2F904DF}" srcOrd="9" destOrd="0" presId="urn:microsoft.com/office/officeart/2005/8/layout/bProcess4"/>
    <dgm:cxn modelId="{8DC2EF29-654B-4AAD-B043-6ACDC490D4C1}" type="presParOf" srcId="{F7AC7ADD-29DE-4F36-83DE-3D3635550964}" destId="{E9E0DFE8-FC81-4376-BED0-0581EFE859A2}" srcOrd="10" destOrd="0" presId="urn:microsoft.com/office/officeart/2005/8/layout/bProcess4"/>
    <dgm:cxn modelId="{1FD24382-D016-4227-8B10-D2C995B07842}" type="presParOf" srcId="{E9E0DFE8-FC81-4376-BED0-0581EFE859A2}" destId="{5BF4527B-EB23-4567-861B-2FFA320D64CB}" srcOrd="0" destOrd="0" presId="urn:microsoft.com/office/officeart/2005/8/layout/bProcess4"/>
    <dgm:cxn modelId="{27724BD7-04A0-472C-99FF-5AF91960E9CF}" type="presParOf" srcId="{E9E0DFE8-FC81-4376-BED0-0581EFE859A2}" destId="{A84752AB-F7FB-4D3A-9F7F-59F92B20AB7C}" srcOrd="1" destOrd="0" presId="urn:microsoft.com/office/officeart/2005/8/layout/bProcess4"/>
    <dgm:cxn modelId="{CC2BD9FD-2C64-42C8-B965-406CF5900F73}" type="presParOf" srcId="{F7AC7ADD-29DE-4F36-83DE-3D3635550964}" destId="{5E9B2874-77AF-4EC7-863C-925CA40CDB4C}" srcOrd="11" destOrd="0" presId="urn:microsoft.com/office/officeart/2005/8/layout/bProcess4"/>
    <dgm:cxn modelId="{57B2C314-0AE7-4544-B365-2D6A35879CF1}" type="presParOf" srcId="{F7AC7ADD-29DE-4F36-83DE-3D3635550964}" destId="{4C399FEE-4084-483D-891E-DE08D4085E72}" srcOrd="12" destOrd="0" presId="urn:microsoft.com/office/officeart/2005/8/layout/bProcess4"/>
    <dgm:cxn modelId="{6065CAEB-8E54-40AA-A9FD-FD96CC657B32}" type="presParOf" srcId="{4C399FEE-4084-483D-891E-DE08D4085E72}" destId="{55E76A0F-3753-4DCD-A4E9-633EBF00AF24}" srcOrd="0" destOrd="0" presId="urn:microsoft.com/office/officeart/2005/8/layout/bProcess4"/>
    <dgm:cxn modelId="{14F57827-F005-4EA1-B973-B9117184B721}" type="presParOf" srcId="{4C399FEE-4084-483D-891E-DE08D4085E72}" destId="{BF17D2DF-4AAE-40C2-A791-A9A1DDD3590F}" srcOrd="1" destOrd="0" presId="urn:microsoft.com/office/officeart/2005/8/layout/bProcess4"/>
    <dgm:cxn modelId="{F87143DA-5A46-4513-B1C0-582BAE9F2A95}" type="presParOf" srcId="{F7AC7ADD-29DE-4F36-83DE-3D3635550964}" destId="{F82DBFE6-0CD2-4269-925C-A6A28F4D2851}" srcOrd="13" destOrd="0" presId="urn:microsoft.com/office/officeart/2005/8/layout/bProcess4"/>
    <dgm:cxn modelId="{0DD151C4-6179-480F-9F7D-AFBDF852D63A}" type="presParOf" srcId="{F7AC7ADD-29DE-4F36-83DE-3D3635550964}" destId="{3B025BEC-A854-4582-9CE3-286E3FDD3D6C}" srcOrd="14" destOrd="0" presId="urn:microsoft.com/office/officeart/2005/8/layout/bProcess4"/>
    <dgm:cxn modelId="{FC82C1CA-FF36-4AC4-9AA4-C815E0BFA535}" type="presParOf" srcId="{3B025BEC-A854-4582-9CE3-286E3FDD3D6C}" destId="{51BECC1C-4DAA-42B2-85EC-80BBCFC661C6}" srcOrd="0" destOrd="0" presId="urn:microsoft.com/office/officeart/2005/8/layout/bProcess4"/>
    <dgm:cxn modelId="{2FD16C66-3A0D-4DFC-B168-743D4BE6CD70}" type="presParOf" srcId="{3B025BEC-A854-4582-9CE3-286E3FDD3D6C}" destId="{215EB1AB-668B-48F8-85A3-B854AC0CF518}" srcOrd="1" destOrd="0" presId="urn:microsoft.com/office/officeart/2005/8/layout/bProcess4"/>
    <dgm:cxn modelId="{281503C6-3DEF-4280-A12C-E44BF2D85CD0}" type="presParOf" srcId="{F7AC7ADD-29DE-4F36-83DE-3D3635550964}" destId="{4ECFD6BE-22B7-4A34-AE3C-D9466BD01270}" srcOrd="15" destOrd="0" presId="urn:microsoft.com/office/officeart/2005/8/layout/bProcess4"/>
    <dgm:cxn modelId="{D0C9E1F8-44E0-484C-A923-9807211870F4}" type="presParOf" srcId="{F7AC7ADD-29DE-4F36-83DE-3D3635550964}" destId="{DFD87545-80FB-4FBD-9FC3-39A9024AC6F5}" srcOrd="16" destOrd="0" presId="urn:microsoft.com/office/officeart/2005/8/layout/bProcess4"/>
    <dgm:cxn modelId="{42372E6A-D3E8-42E9-96A4-3CB61C3AB8F4}" type="presParOf" srcId="{DFD87545-80FB-4FBD-9FC3-39A9024AC6F5}" destId="{A955597B-A1DD-459B-B886-A1984A4F73F1}" srcOrd="0" destOrd="0" presId="urn:microsoft.com/office/officeart/2005/8/layout/bProcess4"/>
    <dgm:cxn modelId="{FC3C19C5-33BE-40AE-943C-71704AC44E16}" type="presParOf" srcId="{DFD87545-80FB-4FBD-9FC3-39A9024AC6F5}" destId="{90EB4219-28EC-4BC2-BE8C-1BD64C084B5B}"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C644C62-7F92-4602-8DB0-F9131217C7F1}" type="doc">
      <dgm:prSet loTypeId="urn:microsoft.com/office/officeart/2005/8/layout/hList6" loCatId="list" qsTypeId="urn:microsoft.com/office/officeart/2005/8/quickstyle/3d1#7" qsCatId="3D" csTypeId="urn:microsoft.com/office/officeart/2005/8/colors/colorful3#9" csCatId="colorful" phldr="1"/>
      <dgm:spPr/>
      <dgm:t>
        <a:bodyPr/>
        <a:lstStyle/>
        <a:p>
          <a:endParaRPr lang="en-GB"/>
        </a:p>
      </dgm:t>
    </dgm:pt>
    <dgm:pt modelId="{5B0E05E5-9D08-47D6-A5D3-232B8B9B0249}">
      <dgm:prSet phldrT="[Text]"/>
      <dgm:spPr/>
      <dgm:t>
        <a:bodyPr/>
        <a:lstStyle/>
        <a:p>
          <a:r>
            <a:rPr lang="en-GB"/>
            <a:t>Qualitative Questions</a:t>
          </a:r>
        </a:p>
      </dgm:t>
    </dgm:pt>
    <dgm:pt modelId="{20C74F9E-EAFC-4E59-A80C-45690E01302D}" type="parTrans" cxnId="{389B770D-E8A7-4B42-9C5A-991DA8A9D593}">
      <dgm:prSet/>
      <dgm:spPr/>
      <dgm:t>
        <a:bodyPr/>
        <a:lstStyle/>
        <a:p>
          <a:endParaRPr lang="en-GB"/>
        </a:p>
      </dgm:t>
    </dgm:pt>
    <dgm:pt modelId="{405E7052-763F-40D4-8995-F2C7CAEA4460}" type="sibTrans" cxnId="{389B770D-E8A7-4B42-9C5A-991DA8A9D593}">
      <dgm:prSet/>
      <dgm:spPr/>
      <dgm:t>
        <a:bodyPr/>
        <a:lstStyle/>
        <a:p>
          <a:endParaRPr lang="en-GB"/>
        </a:p>
      </dgm:t>
    </dgm:pt>
    <dgm:pt modelId="{774F6DDB-B3EB-4CD9-A668-8B7A0DB58FA6}">
      <dgm:prSet phldrT="[Text]"/>
      <dgm:spPr/>
      <dgm:t>
        <a:bodyPr/>
        <a:lstStyle/>
        <a:p>
          <a:r>
            <a:rPr lang="en-GB"/>
            <a:t>Exploratory </a:t>
          </a:r>
        </a:p>
      </dgm:t>
    </dgm:pt>
    <dgm:pt modelId="{E4BF79E1-35AB-4C6C-84B6-5731B761B5AD}" type="parTrans" cxnId="{645A15AE-34A7-4959-B949-20B7D2477195}">
      <dgm:prSet/>
      <dgm:spPr/>
      <dgm:t>
        <a:bodyPr/>
        <a:lstStyle/>
        <a:p>
          <a:endParaRPr lang="en-GB"/>
        </a:p>
      </dgm:t>
    </dgm:pt>
    <dgm:pt modelId="{30070C81-DCFB-49FD-A6C5-A40B5F22A637}" type="sibTrans" cxnId="{645A15AE-34A7-4959-B949-20B7D2477195}">
      <dgm:prSet/>
      <dgm:spPr/>
      <dgm:t>
        <a:bodyPr/>
        <a:lstStyle/>
        <a:p>
          <a:endParaRPr lang="en-GB"/>
        </a:p>
      </dgm:t>
    </dgm:pt>
    <dgm:pt modelId="{94E1A5F6-E1E8-4AE7-9694-04F6F9B246BB}">
      <dgm:prSet phldrT="[Text]"/>
      <dgm:spPr/>
      <dgm:t>
        <a:bodyPr/>
        <a:lstStyle/>
        <a:p>
          <a:r>
            <a:rPr lang="en-GB"/>
            <a:t>Interpretative</a:t>
          </a:r>
        </a:p>
      </dgm:t>
    </dgm:pt>
    <dgm:pt modelId="{A06F52D3-D1F5-4576-A7BB-9446F7B3EA2D}" type="parTrans" cxnId="{ECE609C3-95CC-463A-87D9-9C4450FAC6E2}">
      <dgm:prSet/>
      <dgm:spPr/>
      <dgm:t>
        <a:bodyPr/>
        <a:lstStyle/>
        <a:p>
          <a:endParaRPr lang="en-GB"/>
        </a:p>
      </dgm:t>
    </dgm:pt>
    <dgm:pt modelId="{A0EEAD2B-6004-4859-AC73-56799D6816AC}" type="sibTrans" cxnId="{ECE609C3-95CC-463A-87D9-9C4450FAC6E2}">
      <dgm:prSet/>
      <dgm:spPr/>
      <dgm:t>
        <a:bodyPr/>
        <a:lstStyle/>
        <a:p>
          <a:endParaRPr lang="en-GB"/>
        </a:p>
      </dgm:t>
    </dgm:pt>
    <dgm:pt modelId="{0AAE8F26-97D3-4523-A9F3-82F6AA4D35AA}">
      <dgm:prSet phldrT="[Text]"/>
      <dgm:spPr/>
      <dgm:t>
        <a:bodyPr/>
        <a:lstStyle/>
        <a:p>
          <a:r>
            <a:rPr lang="en-GB"/>
            <a:t>Quantitative</a:t>
          </a:r>
        </a:p>
      </dgm:t>
    </dgm:pt>
    <dgm:pt modelId="{3D4A92C5-4447-49F4-A296-459338E9CA0A}" type="parTrans" cxnId="{0A170753-3454-46E5-9A33-88897F255017}">
      <dgm:prSet/>
      <dgm:spPr/>
      <dgm:t>
        <a:bodyPr/>
        <a:lstStyle/>
        <a:p>
          <a:endParaRPr lang="en-GB"/>
        </a:p>
      </dgm:t>
    </dgm:pt>
    <dgm:pt modelId="{D6C9D5C8-F60F-45AE-B18E-EF64E047A005}" type="sibTrans" cxnId="{0A170753-3454-46E5-9A33-88897F255017}">
      <dgm:prSet/>
      <dgm:spPr/>
      <dgm:t>
        <a:bodyPr/>
        <a:lstStyle/>
        <a:p>
          <a:endParaRPr lang="en-GB"/>
        </a:p>
      </dgm:t>
    </dgm:pt>
    <dgm:pt modelId="{329D239F-62FE-4D46-ABC7-788B6AA38C4F}">
      <dgm:prSet phldrT="[Text]"/>
      <dgm:spPr/>
      <dgm:t>
        <a:bodyPr/>
        <a:lstStyle/>
        <a:p>
          <a:r>
            <a:rPr lang="en-GB"/>
            <a:t>Relationship based</a:t>
          </a:r>
        </a:p>
      </dgm:t>
    </dgm:pt>
    <dgm:pt modelId="{CA6A6DD2-51EC-4B88-8F41-5A2E08B5B88E}" type="parTrans" cxnId="{27504A40-2D55-4402-98E3-57AAED2F82C8}">
      <dgm:prSet/>
      <dgm:spPr/>
      <dgm:t>
        <a:bodyPr/>
        <a:lstStyle/>
        <a:p>
          <a:endParaRPr lang="en-GB"/>
        </a:p>
      </dgm:t>
    </dgm:pt>
    <dgm:pt modelId="{B80DABAA-A3C1-4607-9A58-A3ED27AB0B1C}" type="sibTrans" cxnId="{27504A40-2D55-4402-98E3-57AAED2F82C8}">
      <dgm:prSet/>
      <dgm:spPr/>
      <dgm:t>
        <a:bodyPr/>
        <a:lstStyle/>
        <a:p>
          <a:endParaRPr lang="en-GB"/>
        </a:p>
      </dgm:t>
    </dgm:pt>
    <dgm:pt modelId="{0CEA6E62-A7B7-4124-B37B-78BDD1FDDEE6}">
      <dgm:prSet phldrT="[Text]"/>
      <dgm:spPr/>
      <dgm:t>
        <a:bodyPr/>
        <a:lstStyle/>
        <a:p>
          <a:r>
            <a:rPr lang="en-GB"/>
            <a:t>Descriptive</a:t>
          </a:r>
        </a:p>
      </dgm:t>
    </dgm:pt>
    <dgm:pt modelId="{5B467B51-9A42-4AF2-B93B-262AB7C878C9}" type="parTrans" cxnId="{943E7AC2-CDA6-453F-885E-2447E28102C0}">
      <dgm:prSet/>
      <dgm:spPr/>
      <dgm:t>
        <a:bodyPr/>
        <a:lstStyle/>
        <a:p>
          <a:endParaRPr lang="en-GB"/>
        </a:p>
      </dgm:t>
    </dgm:pt>
    <dgm:pt modelId="{85389B6E-A785-4FDA-8394-4CFF9F67B238}" type="sibTrans" cxnId="{943E7AC2-CDA6-453F-885E-2447E28102C0}">
      <dgm:prSet/>
      <dgm:spPr/>
      <dgm:t>
        <a:bodyPr/>
        <a:lstStyle/>
        <a:p>
          <a:endParaRPr lang="en-GB"/>
        </a:p>
      </dgm:t>
    </dgm:pt>
    <dgm:pt modelId="{3A457FF3-741B-46F1-85BA-67465C7B1CF7}">
      <dgm:prSet phldrT="[Text]"/>
      <dgm:spPr/>
      <dgm:t>
        <a:bodyPr/>
        <a:lstStyle/>
        <a:p>
          <a:r>
            <a:rPr lang="en-GB"/>
            <a:t>Predictive </a:t>
          </a:r>
        </a:p>
      </dgm:t>
    </dgm:pt>
    <dgm:pt modelId="{2921F599-A8D6-49DD-B6F8-A3707D62AF70}" type="parTrans" cxnId="{3F02F9B7-2831-47DC-A9A8-2AAE2EEEE43C}">
      <dgm:prSet/>
      <dgm:spPr/>
    </dgm:pt>
    <dgm:pt modelId="{00023EC1-0C38-4C8C-BED8-797A2803CDD2}" type="sibTrans" cxnId="{3F02F9B7-2831-47DC-A9A8-2AAE2EEEE43C}">
      <dgm:prSet/>
      <dgm:spPr/>
    </dgm:pt>
    <dgm:pt modelId="{706CD905-0EFC-4CFC-8D39-C76B0023C8B3}">
      <dgm:prSet phldrT="[Text]"/>
      <dgm:spPr/>
      <dgm:t>
        <a:bodyPr/>
        <a:lstStyle/>
        <a:p>
          <a:r>
            <a:rPr lang="en-GB"/>
            <a:t>Comparative</a:t>
          </a:r>
        </a:p>
      </dgm:t>
    </dgm:pt>
    <dgm:pt modelId="{1CBD5716-0DB5-4C30-A591-61A03A4FFD27}" type="parTrans" cxnId="{24186833-3FE7-4EF0-AD06-991C31D3984C}">
      <dgm:prSet/>
      <dgm:spPr/>
    </dgm:pt>
    <dgm:pt modelId="{A2C311B5-E2D4-422F-871A-6534E55D0CD6}" type="sibTrans" cxnId="{24186833-3FE7-4EF0-AD06-991C31D3984C}">
      <dgm:prSet/>
      <dgm:spPr/>
    </dgm:pt>
    <dgm:pt modelId="{757AD473-FB2B-4EE3-88F7-D6FF90F0EB0E}" type="pres">
      <dgm:prSet presAssocID="{6C644C62-7F92-4602-8DB0-F9131217C7F1}" presName="Name0" presStyleCnt="0">
        <dgm:presLayoutVars>
          <dgm:dir/>
          <dgm:resizeHandles val="exact"/>
        </dgm:presLayoutVars>
      </dgm:prSet>
      <dgm:spPr/>
    </dgm:pt>
    <dgm:pt modelId="{D6BFD0C6-A3E5-4B8F-91A4-EF7FE4EF34DC}" type="pres">
      <dgm:prSet presAssocID="{5B0E05E5-9D08-47D6-A5D3-232B8B9B0249}" presName="node" presStyleLbl="node1" presStyleIdx="0" presStyleCnt="2">
        <dgm:presLayoutVars>
          <dgm:bulletEnabled val="1"/>
        </dgm:presLayoutVars>
      </dgm:prSet>
      <dgm:spPr/>
    </dgm:pt>
    <dgm:pt modelId="{9E0CDA35-24EC-4F50-A6A8-3140D66F6DBD}" type="pres">
      <dgm:prSet presAssocID="{405E7052-763F-40D4-8995-F2C7CAEA4460}" presName="sibTrans" presStyleCnt="0"/>
      <dgm:spPr/>
    </dgm:pt>
    <dgm:pt modelId="{666E0F28-2B6B-445C-ACAE-B9722C413EB3}" type="pres">
      <dgm:prSet presAssocID="{0AAE8F26-97D3-4523-A9F3-82F6AA4D35AA}" presName="node" presStyleLbl="node1" presStyleIdx="1" presStyleCnt="2">
        <dgm:presLayoutVars>
          <dgm:bulletEnabled val="1"/>
        </dgm:presLayoutVars>
      </dgm:prSet>
      <dgm:spPr/>
    </dgm:pt>
  </dgm:ptLst>
  <dgm:cxnLst>
    <dgm:cxn modelId="{389B770D-E8A7-4B42-9C5A-991DA8A9D593}" srcId="{6C644C62-7F92-4602-8DB0-F9131217C7F1}" destId="{5B0E05E5-9D08-47D6-A5D3-232B8B9B0249}" srcOrd="0" destOrd="0" parTransId="{20C74F9E-EAFC-4E59-A80C-45690E01302D}" sibTransId="{405E7052-763F-40D4-8995-F2C7CAEA4460}"/>
    <dgm:cxn modelId="{0D0D991D-DDC8-47A1-85AA-E76D96D16E88}" type="presOf" srcId="{329D239F-62FE-4D46-ABC7-788B6AA38C4F}" destId="{666E0F28-2B6B-445C-ACAE-B9722C413EB3}" srcOrd="0" destOrd="1" presId="urn:microsoft.com/office/officeart/2005/8/layout/hList6"/>
    <dgm:cxn modelId="{6FF6812A-4876-4AA1-9A8C-012594A645D4}" type="presOf" srcId="{94E1A5F6-E1E8-4AE7-9694-04F6F9B246BB}" destId="{D6BFD0C6-A3E5-4B8F-91A4-EF7FE4EF34DC}" srcOrd="0" destOrd="2" presId="urn:microsoft.com/office/officeart/2005/8/layout/hList6"/>
    <dgm:cxn modelId="{24186833-3FE7-4EF0-AD06-991C31D3984C}" srcId="{0AAE8F26-97D3-4523-A9F3-82F6AA4D35AA}" destId="{706CD905-0EFC-4CFC-8D39-C76B0023C8B3}" srcOrd="2" destOrd="0" parTransId="{1CBD5716-0DB5-4C30-A591-61A03A4FFD27}" sibTransId="{A2C311B5-E2D4-422F-871A-6534E55D0CD6}"/>
    <dgm:cxn modelId="{EECFEA39-9447-4EED-BDF7-628FC8B25EFF}" type="presOf" srcId="{0CEA6E62-A7B7-4124-B37B-78BDD1FDDEE6}" destId="{666E0F28-2B6B-445C-ACAE-B9722C413EB3}" srcOrd="0" destOrd="2" presId="urn:microsoft.com/office/officeart/2005/8/layout/hList6"/>
    <dgm:cxn modelId="{27504A40-2D55-4402-98E3-57AAED2F82C8}" srcId="{0AAE8F26-97D3-4523-A9F3-82F6AA4D35AA}" destId="{329D239F-62FE-4D46-ABC7-788B6AA38C4F}" srcOrd="0" destOrd="0" parTransId="{CA6A6DD2-51EC-4B88-8F41-5A2E08B5B88E}" sibTransId="{B80DABAA-A3C1-4607-9A58-A3ED27AB0B1C}"/>
    <dgm:cxn modelId="{57E71A5B-AF66-4C1F-A4F8-914897585CB8}" type="presOf" srcId="{6C644C62-7F92-4602-8DB0-F9131217C7F1}" destId="{757AD473-FB2B-4EE3-88F7-D6FF90F0EB0E}" srcOrd="0" destOrd="0" presId="urn:microsoft.com/office/officeart/2005/8/layout/hList6"/>
    <dgm:cxn modelId="{F3B96F70-F938-458A-85FC-93E37D7E337A}" type="presOf" srcId="{3A457FF3-741B-46F1-85BA-67465C7B1CF7}" destId="{D6BFD0C6-A3E5-4B8F-91A4-EF7FE4EF34DC}" srcOrd="0" destOrd="3" presId="urn:microsoft.com/office/officeart/2005/8/layout/hList6"/>
    <dgm:cxn modelId="{F8030572-7EA8-4D3A-BD47-87B724103F3C}" type="presOf" srcId="{5B0E05E5-9D08-47D6-A5D3-232B8B9B0249}" destId="{D6BFD0C6-A3E5-4B8F-91A4-EF7FE4EF34DC}" srcOrd="0" destOrd="0" presId="urn:microsoft.com/office/officeart/2005/8/layout/hList6"/>
    <dgm:cxn modelId="{0A170753-3454-46E5-9A33-88897F255017}" srcId="{6C644C62-7F92-4602-8DB0-F9131217C7F1}" destId="{0AAE8F26-97D3-4523-A9F3-82F6AA4D35AA}" srcOrd="1" destOrd="0" parTransId="{3D4A92C5-4447-49F4-A296-459338E9CA0A}" sibTransId="{D6C9D5C8-F60F-45AE-B18E-EF64E047A005}"/>
    <dgm:cxn modelId="{2C131E8F-B2A5-4579-8B17-4DDC53FF02A9}" type="presOf" srcId="{706CD905-0EFC-4CFC-8D39-C76B0023C8B3}" destId="{666E0F28-2B6B-445C-ACAE-B9722C413EB3}" srcOrd="0" destOrd="3" presId="urn:microsoft.com/office/officeart/2005/8/layout/hList6"/>
    <dgm:cxn modelId="{57C1E692-8395-4620-BA32-C11D2A247E8D}" type="presOf" srcId="{774F6DDB-B3EB-4CD9-A668-8B7A0DB58FA6}" destId="{D6BFD0C6-A3E5-4B8F-91A4-EF7FE4EF34DC}" srcOrd="0" destOrd="1" presId="urn:microsoft.com/office/officeart/2005/8/layout/hList6"/>
    <dgm:cxn modelId="{645A15AE-34A7-4959-B949-20B7D2477195}" srcId="{5B0E05E5-9D08-47D6-A5D3-232B8B9B0249}" destId="{774F6DDB-B3EB-4CD9-A668-8B7A0DB58FA6}" srcOrd="0" destOrd="0" parTransId="{E4BF79E1-35AB-4C6C-84B6-5731B761B5AD}" sibTransId="{30070C81-DCFB-49FD-A6C5-A40B5F22A637}"/>
    <dgm:cxn modelId="{3F02F9B7-2831-47DC-A9A8-2AAE2EEEE43C}" srcId="{5B0E05E5-9D08-47D6-A5D3-232B8B9B0249}" destId="{3A457FF3-741B-46F1-85BA-67465C7B1CF7}" srcOrd="2" destOrd="0" parTransId="{2921F599-A8D6-49DD-B6F8-A3707D62AF70}" sibTransId="{00023EC1-0C38-4C8C-BED8-797A2803CDD2}"/>
    <dgm:cxn modelId="{943E7AC2-CDA6-453F-885E-2447E28102C0}" srcId="{0AAE8F26-97D3-4523-A9F3-82F6AA4D35AA}" destId="{0CEA6E62-A7B7-4124-B37B-78BDD1FDDEE6}" srcOrd="1" destOrd="0" parTransId="{5B467B51-9A42-4AF2-B93B-262AB7C878C9}" sibTransId="{85389B6E-A785-4FDA-8394-4CFF9F67B238}"/>
    <dgm:cxn modelId="{ECE609C3-95CC-463A-87D9-9C4450FAC6E2}" srcId="{5B0E05E5-9D08-47D6-A5D3-232B8B9B0249}" destId="{94E1A5F6-E1E8-4AE7-9694-04F6F9B246BB}" srcOrd="1" destOrd="0" parTransId="{A06F52D3-D1F5-4576-A7BB-9446F7B3EA2D}" sibTransId="{A0EEAD2B-6004-4859-AC73-56799D6816AC}"/>
    <dgm:cxn modelId="{2E9BC6F1-74D4-4CD9-8E0E-60DE5D2BD5ED}" type="presOf" srcId="{0AAE8F26-97D3-4523-A9F3-82F6AA4D35AA}" destId="{666E0F28-2B6B-445C-ACAE-B9722C413EB3}" srcOrd="0" destOrd="0" presId="urn:microsoft.com/office/officeart/2005/8/layout/hList6"/>
    <dgm:cxn modelId="{4A757AFE-CF93-4F43-8468-49D255E3848C}" type="presParOf" srcId="{757AD473-FB2B-4EE3-88F7-D6FF90F0EB0E}" destId="{D6BFD0C6-A3E5-4B8F-91A4-EF7FE4EF34DC}" srcOrd="0" destOrd="0" presId="urn:microsoft.com/office/officeart/2005/8/layout/hList6"/>
    <dgm:cxn modelId="{F6F1CAF0-B468-4D5D-AFCD-15627A3956A0}" type="presParOf" srcId="{757AD473-FB2B-4EE3-88F7-D6FF90F0EB0E}" destId="{9E0CDA35-24EC-4F50-A6A8-3140D66F6DBD}" srcOrd="1" destOrd="0" presId="urn:microsoft.com/office/officeart/2005/8/layout/hList6"/>
    <dgm:cxn modelId="{7C70AD06-E6DB-4D28-9C8B-87598E8BAD65}" type="presParOf" srcId="{757AD473-FB2B-4EE3-88F7-D6FF90F0EB0E}" destId="{666E0F28-2B6B-445C-ACAE-B9722C413EB3}" srcOrd="2"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DD9E2-B057-4314-AE43-C8D3356BFEDD}">
      <dsp:nvSpPr>
        <dsp:cNvPr id="0" name=""/>
        <dsp:cNvSpPr/>
      </dsp:nvSpPr>
      <dsp:spPr>
        <a:xfrm>
          <a:off x="0" y="288421"/>
          <a:ext cx="5389217" cy="4032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BF1E0-5ECB-4E77-B735-2009096C12E3}">
      <dsp:nvSpPr>
        <dsp:cNvPr id="0" name=""/>
        <dsp:cNvSpPr/>
      </dsp:nvSpPr>
      <dsp:spPr>
        <a:xfrm>
          <a:off x="269460" y="52261"/>
          <a:ext cx="3772451" cy="4723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590" tIns="0" rIns="142590" bIns="0" numCol="1" spcCol="1270" anchor="ctr" anchorCtr="0">
          <a:noAutofit/>
        </a:bodyPr>
        <a:lstStyle/>
        <a:p>
          <a:pPr marL="0" lvl="0" indent="0" algn="l" defTabSz="711200">
            <a:lnSpc>
              <a:spcPct val="90000"/>
            </a:lnSpc>
            <a:spcBef>
              <a:spcPct val="0"/>
            </a:spcBef>
            <a:spcAft>
              <a:spcPct val="35000"/>
            </a:spcAft>
            <a:buNone/>
          </a:pPr>
          <a:r>
            <a:rPr lang="en-GB" sz="1600" kern="1200"/>
            <a:t>Details the problem statement</a:t>
          </a:r>
        </a:p>
      </dsp:txBody>
      <dsp:txXfrm>
        <a:off x="292517" y="75318"/>
        <a:ext cx="3726337" cy="426206"/>
      </dsp:txXfrm>
    </dsp:sp>
    <dsp:sp modelId="{462D26C6-BE0B-4583-9582-0A15ECB40B12}">
      <dsp:nvSpPr>
        <dsp:cNvPr id="0" name=""/>
        <dsp:cNvSpPr/>
      </dsp:nvSpPr>
      <dsp:spPr>
        <a:xfrm>
          <a:off x="0" y="1014181"/>
          <a:ext cx="5389217" cy="403200"/>
        </a:xfrm>
        <a:prstGeom prst="rect">
          <a:avLst/>
        </a:prstGeom>
        <a:solidFill>
          <a:schemeClr val="lt1">
            <a:alpha val="90000"/>
            <a:hueOff val="0"/>
            <a:satOff val="0"/>
            <a:lumOff val="0"/>
            <a:alphaOff val="0"/>
          </a:schemeClr>
        </a:solidFill>
        <a:ln w="25400" cap="flat" cmpd="sng" algn="ctr">
          <a:solidFill>
            <a:schemeClr val="accent4">
              <a:hueOff val="-1116192"/>
              <a:satOff val="6725"/>
              <a:lumOff val="539"/>
              <a:alphaOff val="0"/>
            </a:schemeClr>
          </a:solidFill>
          <a:prstDash val="solid"/>
        </a:ln>
        <a:effectLst/>
      </dsp:spPr>
      <dsp:style>
        <a:lnRef idx="2">
          <a:scrgbClr r="0" g="0" b="0"/>
        </a:lnRef>
        <a:fillRef idx="1">
          <a:scrgbClr r="0" g="0" b="0"/>
        </a:fillRef>
        <a:effectRef idx="0">
          <a:scrgbClr r="0" g="0" b="0"/>
        </a:effectRef>
        <a:fontRef idx="minor"/>
      </dsp:style>
    </dsp:sp>
    <dsp:sp modelId="{D9664FBD-2D55-40B1-9FD9-351AEE51BCCC}">
      <dsp:nvSpPr>
        <dsp:cNvPr id="0" name=""/>
        <dsp:cNvSpPr/>
      </dsp:nvSpPr>
      <dsp:spPr>
        <a:xfrm>
          <a:off x="269460" y="778021"/>
          <a:ext cx="3772451" cy="472320"/>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590" tIns="0" rIns="142590" bIns="0" numCol="1" spcCol="1270" anchor="ctr" anchorCtr="0">
          <a:noAutofit/>
        </a:bodyPr>
        <a:lstStyle/>
        <a:p>
          <a:pPr marL="0" lvl="0" indent="0" algn="l" defTabSz="711200">
            <a:lnSpc>
              <a:spcPct val="90000"/>
            </a:lnSpc>
            <a:spcBef>
              <a:spcPct val="0"/>
            </a:spcBef>
            <a:spcAft>
              <a:spcPct val="35000"/>
            </a:spcAft>
            <a:buNone/>
          </a:pPr>
          <a:r>
            <a:rPr lang="en-GB" sz="1600" kern="1200"/>
            <a:t>Describes &amp; defines the issue</a:t>
          </a:r>
        </a:p>
      </dsp:txBody>
      <dsp:txXfrm>
        <a:off x="292517" y="801078"/>
        <a:ext cx="3726337" cy="426206"/>
      </dsp:txXfrm>
    </dsp:sp>
    <dsp:sp modelId="{5D974D8C-3E36-4AD0-9561-DB4A8B3FB6A4}">
      <dsp:nvSpPr>
        <dsp:cNvPr id="0" name=""/>
        <dsp:cNvSpPr/>
      </dsp:nvSpPr>
      <dsp:spPr>
        <a:xfrm>
          <a:off x="0" y="1739941"/>
          <a:ext cx="5389217" cy="403200"/>
        </a:xfrm>
        <a:prstGeom prst="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82F76B1C-6F52-4A20-9C0D-95E24596C3A7}">
      <dsp:nvSpPr>
        <dsp:cNvPr id="0" name=""/>
        <dsp:cNvSpPr/>
      </dsp:nvSpPr>
      <dsp:spPr>
        <a:xfrm>
          <a:off x="269460" y="1503781"/>
          <a:ext cx="3772451" cy="47232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590" tIns="0" rIns="142590" bIns="0" numCol="1" spcCol="1270" anchor="ctr" anchorCtr="0">
          <a:noAutofit/>
        </a:bodyPr>
        <a:lstStyle/>
        <a:p>
          <a:pPr marL="0" lvl="0" indent="0" algn="l" defTabSz="711200">
            <a:lnSpc>
              <a:spcPct val="90000"/>
            </a:lnSpc>
            <a:spcBef>
              <a:spcPct val="0"/>
            </a:spcBef>
            <a:spcAft>
              <a:spcPct val="35000"/>
            </a:spcAft>
            <a:buNone/>
          </a:pPr>
          <a:r>
            <a:rPr lang="en-GB" sz="1600" kern="1200"/>
            <a:t>Adds focus to problem</a:t>
          </a:r>
        </a:p>
      </dsp:txBody>
      <dsp:txXfrm>
        <a:off x="292517" y="1526838"/>
        <a:ext cx="3726337" cy="426206"/>
      </dsp:txXfrm>
    </dsp:sp>
    <dsp:sp modelId="{1BD5E6BE-6251-4139-9D15-940DF1A565ED}">
      <dsp:nvSpPr>
        <dsp:cNvPr id="0" name=""/>
        <dsp:cNvSpPr/>
      </dsp:nvSpPr>
      <dsp:spPr>
        <a:xfrm>
          <a:off x="0" y="2465701"/>
          <a:ext cx="5389217" cy="403200"/>
        </a:xfrm>
        <a:prstGeom prst="rect">
          <a:avLst/>
        </a:prstGeom>
        <a:solidFill>
          <a:schemeClr val="lt1">
            <a:alpha val="90000"/>
            <a:hueOff val="0"/>
            <a:satOff val="0"/>
            <a:lumOff val="0"/>
            <a:alphaOff val="0"/>
          </a:schemeClr>
        </a:solidFill>
        <a:ln w="25400" cap="flat" cmpd="sng" algn="ctr">
          <a:solidFill>
            <a:schemeClr val="accent4">
              <a:hueOff val="-3348577"/>
              <a:satOff val="20174"/>
              <a:lumOff val="1617"/>
              <a:alphaOff val="0"/>
            </a:schemeClr>
          </a:solidFill>
          <a:prstDash val="solid"/>
        </a:ln>
        <a:effectLst/>
      </dsp:spPr>
      <dsp:style>
        <a:lnRef idx="2">
          <a:scrgbClr r="0" g="0" b="0"/>
        </a:lnRef>
        <a:fillRef idx="1">
          <a:scrgbClr r="0" g="0" b="0"/>
        </a:fillRef>
        <a:effectRef idx="0">
          <a:scrgbClr r="0" g="0" b="0"/>
        </a:effectRef>
        <a:fontRef idx="minor"/>
      </dsp:style>
    </dsp:sp>
    <dsp:sp modelId="{4248FF8C-58B8-4801-BC5D-63E1B22AC406}">
      <dsp:nvSpPr>
        <dsp:cNvPr id="0" name=""/>
        <dsp:cNvSpPr/>
      </dsp:nvSpPr>
      <dsp:spPr>
        <a:xfrm>
          <a:off x="269460" y="2229541"/>
          <a:ext cx="3772451" cy="472320"/>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590" tIns="0" rIns="142590" bIns="0" numCol="1" spcCol="1270" anchor="ctr" anchorCtr="0">
          <a:noAutofit/>
        </a:bodyPr>
        <a:lstStyle/>
        <a:p>
          <a:pPr marL="0" lvl="0" indent="0" algn="l" defTabSz="711200">
            <a:lnSpc>
              <a:spcPct val="90000"/>
            </a:lnSpc>
            <a:spcBef>
              <a:spcPct val="0"/>
            </a:spcBef>
            <a:spcAft>
              <a:spcPct val="35000"/>
            </a:spcAft>
            <a:buNone/>
          </a:pPr>
          <a:r>
            <a:rPr lang="en-GB" sz="1600" kern="1200"/>
            <a:t>Data collection &amp; analysis</a:t>
          </a:r>
        </a:p>
      </dsp:txBody>
      <dsp:txXfrm>
        <a:off x="292517" y="2252598"/>
        <a:ext cx="3726337" cy="426206"/>
      </dsp:txXfrm>
    </dsp:sp>
    <dsp:sp modelId="{28552863-D0D0-45F7-BD36-FFD749558692}">
      <dsp:nvSpPr>
        <dsp:cNvPr id="0" name=""/>
        <dsp:cNvSpPr/>
      </dsp:nvSpPr>
      <dsp:spPr>
        <a:xfrm>
          <a:off x="0" y="3191462"/>
          <a:ext cx="5389217" cy="403200"/>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298E8564-DEF1-4843-9F65-760717A352EE}">
      <dsp:nvSpPr>
        <dsp:cNvPr id="0" name=""/>
        <dsp:cNvSpPr/>
      </dsp:nvSpPr>
      <dsp:spPr>
        <a:xfrm>
          <a:off x="269460" y="2955301"/>
          <a:ext cx="3772451" cy="47232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590" tIns="0" rIns="142590" bIns="0" numCol="1" spcCol="1270" anchor="ctr" anchorCtr="0">
          <a:noAutofit/>
        </a:bodyPr>
        <a:lstStyle/>
        <a:p>
          <a:pPr marL="0" lvl="0" indent="0" algn="l" defTabSz="711200">
            <a:lnSpc>
              <a:spcPct val="90000"/>
            </a:lnSpc>
            <a:spcBef>
              <a:spcPct val="0"/>
            </a:spcBef>
            <a:spcAft>
              <a:spcPct val="35000"/>
            </a:spcAft>
            <a:buNone/>
          </a:pPr>
          <a:r>
            <a:rPr lang="en-GB" sz="1600" kern="1200"/>
            <a:t>Sets the context</a:t>
          </a:r>
        </a:p>
      </dsp:txBody>
      <dsp:txXfrm>
        <a:off x="292517" y="2978358"/>
        <a:ext cx="3726337" cy="426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C6A79F-CDBC-4225-86C7-4233E01D219C}">
      <dsp:nvSpPr>
        <dsp:cNvPr id="0" name=""/>
        <dsp:cNvSpPr/>
      </dsp:nvSpPr>
      <dsp:spPr>
        <a:xfrm rot="16200000">
          <a:off x="581" y="219593"/>
          <a:ext cx="3313755" cy="3313755"/>
        </a:xfrm>
        <a:prstGeom prst="downArrow">
          <a:avLst>
            <a:gd name="adj1" fmla="val 50000"/>
            <a:gd name="adj2" fmla="val 35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0" tIns="355600" rIns="355600" bIns="355600" numCol="1" spcCol="1270" anchor="ctr" anchorCtr="0">
          <a:noAutofit/>
        </a:bodyPr>
        <a:lstStyle/>
        <a:p>
          <a:pPr marL="0" lvl="0" indent="0" algn="ctr" defTabSz="2222500">
            <a:lnSpc>
              <a:spcPct val="90000"/>
            </a:lnSpc>
            <a:spcBef>
              <a:spcPct val="0"/>
            </a:spcBef>
            <a:spcAft>
              <a:spcPct val="35000"/>
            </a:spcAft>
            <a:buNone/>
          </a:pPr>
          <a:r>
            <a:rPr lang="en-GB" sz="5000" kern="1200"/>
            <a:t>FINE</a:t>
          </a:r>
        </a:p>
      </dsp:txBody>
      <dsp:txXfrm rot="5400000">
        <a:off x="582" y="1048031"/>
        <a:ext cx="2733848" cy="1656877"/>
      </dsp:txXfrm>
    </dsp:sp>
    <dsp:sp modelId="{8DFBDBBD-F7E6-4794-9F0A-B74AA6D0F7AA}">
      <dsp:nvSpPr>
        <dsp:cNvPr id="0" name=""/>
        <dsp:cNvSpPr/>
      </dsp:nvSpPr>
      <dsp:spPr>
        <a:xfrm rot="5400000">
          <a:off x="3499488" y="219593"/>
          <a:ext cx="3313755" cy="3313755"/>
        </a:xfrm>
        <a:prstGeom prst="downArrow">
          <a:avLst>
            <a:gd name="adj1" fmla="val 50000"/>
            <a:gd name="adj2" fmla="val 35000"/>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0" tIns="355600" rIns="355600" bIns="355600" numCol="1" spcCol="1270" anchor="ctr" anchorCtr="0">
          <a:noAutofit/>
        </a:bodyPr>
        <a:lstStyle/>
        <a:p>
          <a:pPr marL="0" lvl="0" indent="0" algn="ctr" defTabSz="2222500">
            <a:lnSpc>
              <a:spcPct val="90000"/>
            </a:lnSpc>
            <a:spcBef>
              <a:spcPct val="0"/>
            </a:spcBef>
            <a:spcAft>
              <a:spcPct val="35000"/>
            </a:spcAft>
            <a:buNone/>
          </a:pPr>
          <a:r>
            <a:rPr lang="en-GB" sz="5000" kern="1200"/>
            <a:t>SMART</a:t>
          </a:r>
        </a:p>
      </dsp:txBody>
      <dsp:txXfrm rot="-5400000">
        <a:off x="4079396" y="1048032"/>
        <a:ext cx="2733848" cy="16568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A4F4E2-AAC1-4CF5-A2B7-33273ACD51CB}">
      <dsp:nvSpPr>
        <dsp:cNvPr id="0" name=""/>
        <dsp:cNvSpPr/>
      </dsp:nvSpPr>
      <dsp:spPr>
        <a:xfrm>
          <a:off x="661034" y="0"/>
          <a:ext cx="7491730" cy="4847167"/>
        </a:xfrm>
        <a:prstGeom prst="leftArrow">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34F41A4-9505-4F6D-A25C-FA5CF9F94DBA}">
      <dsp:nvSpPr>
        <dsp:cNvPr id="0" name=""/>
        <dsp:cNvSpPr/>
      </dsp:nvSpPr>
      <dsp:spPr>
        <a:xfrm>
          <a:off x="7160429" y="1454150"/>
          <a:ext cx="1651205" cy="1938866"/>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Timely</a:t>
          </a:r>
        </a:p>
      </dsp:txBody>
      <dsp:txXfrm>
        <a:off x="7241034" y="1534755"/>
        <a:ext cx="1489995" cy="1777656"/>
      </dsp:txXfrm>
    </dsp:sp>
    <dsp:sp modelId="{72101BC1-70C5-48FA-8B52-5421C17A8D5F}">
      <dsp:nvSpPr>
        <dsp:cNvPr id="0" name=""/>
        <dsp:cNvSpPr/>
      </dsp:nvSpPr>
      <dsp:spPr>
        <a:xfrm>
          <a:off x="5370863" y="1454150"/>
          <a:ext cx="1651205" cy="1938866"/>
        </a:xfrm>
        <a:prstGeom prst="roundRect">
          <a:avLst/>
        </a:prstGeom>
        <a:gradFill rotWithShape="0">
          <a:gsLst>
            <a:gs pos="0">
              <a:schemeClr val="accent3">
                <a:hueOff val="2812566"/>
                <a:satOff val="-4220"/>
                <a:lumOff val="-686"/>
                <a:alphaOff val="0"/>
                <a:shade val="51000"/>
                <a:satMod val="130000"/>
              </a:schemeClr>
            </a:gs>
            <a:gs pos="80000">
              <a:schemeClr val="accent3">
                <a:hueOff val="2812566"/>
                <a:satOff val="-4220"/>
                <a:lumOff val="-686"/>
                <a:alphaOff val="0"/>
                <a:shade val="93000"/>
                <a:satMod val="130000"/>
              </a:schemeClr>
            </a:gs>
            <a:gs pos="100000">
              <a:schemeClr val="accent3">
                <a:hueOff val="2812566"/>
                <a:satOff val="-4220"/>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Relevant</a:t>
          </a:r>
        </a:p>
      </dsp:txBody>
      <dsp:txXfrm>
        <a:off x="5451468" y="1534755"/>
        <a:ext cx="1489995" cy="1777656"/>
      </dsp:txXfrm>
    </dsp:sp>
    <dsp:sp modelId="{179C3BE4-67DD-481C-BA3C-A2DF35CC0538}">
      <dsp:nvSpPr>
        <dsp:cNvPr id="0" name=""/>
        <dsp:cNvSpPr/>
      </dsp:nvSpPr>
      <dsp:spPr>
        <a:xfrm>
          <a:off x="3581297" y="1454150"/>
          <a:ext cx="1651205" cy="1938866"/>
        </a:xfrm>
        <a:prstGeom prst="round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Appropriate</a:t>
          </a:r>
        </a:p>
      </dsp:txBody>
      <dsp:txXfrm>
        <a:off x="3661902" y="1534755"/>
        <a:ext cx="1489995" cy="1777656"/>
      </dsp:txXfrm>
    </dsp:sp>
    <dsp:sp modelId="{ECD5243E-07C1-400D-9E45-F1E005877903}">
      <dsp:nvSpPr>
        <dsp:cNvPr id="0" name=""/>
        <dsp:cNvSpPr/>
      </dsp:nvSpPr>
      <dsp:spPr>
        <a:xfrm>
          <a:off x="1791731" y="1454150"/>
          <a:ext cx="1651205" cy="1938866"/>
        </a:xfrm>
        <a:prstGeom prst="roundRect">
          <a:avLst/>
        </a:prstGeom>
        <a:gradFill rotWithShape="0">
          <a:gsLst>
            <a:gs pos="0">
              <a:schemeClr val="accent3">
                <a:hueOff val="8437698"/>
                <a:satOff val="-12660"/>
                <a:lumOff val="-2059"/>
                <a:alphaOff val="0"/>
                <a:shade val="51000"/>
                <a:satMod val="130000"/>
              </a:schemeClr>
            </a:gs>
            <a:gs pos="80000">
              <a:schemeClr val="accent3">
                <a:hueOff val="8437698"/>
                <a:satOff val="-12660"/>
                <a:lumOff val="-2059"/>
                <a:alphaOff val="0"/>
                <a:shade val="93000"/>
                <a:satMod val="130000"/>
              </a:schemeClr>
            </a:gs>
            <a:gs pos="100000">
              <a:schemeClr val="accent3">
                <a:hueOff val="8437698"/>
                <a:satOff val="-12660"/>
                <a:lumOff val="-20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Manageable</a:t>
          </a:r>
        </a:p>
      </dsp:txBody>
      <dsp:txXfrm>
        <a:off x="1872336" y="1534755"/>
        <a:ext cx="1489995" cy="1777656"/>
      </dsp:txXfrm>
    </dsp:sp>
    <dsp:sp modelId="{29AC0BFA-973B-4211-AE0C-0B647B0CC060}">
      <dsp:nvSpPr>
        <dsp:cNvPr id="0" name=""/>
        <dsp:cNvSpPr/>
      </dsp:nvSpPr>
      <dsp:spPr>
        <a:xfrm>
          <a:off x="2164" y="1454150"/>
          <a:ext cx="1651205" cy="1938866"/>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Specific</a:t>
          </a:r>
        </a:p>
      </dsp:txBody>
      <dsp:txXfrm>
        <a:off x="82769" y="1534755"/>
        <a:ext cx="1489995" cy="17776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1FA46A-9138-4FAC-8785-688E5237A925}">
      <dsp:nvSpPr>
        <dsp:cNvPr id="0" name=""/>
        <dsp:cNvSpPr/>
      </dsp:nvSpPr>
      <dsp:spPr>
        <a:xfrm>
          <a:off x="896151" y="0"/>
          <a:ext cx="9180443" cy="5418667"/>
        </a:xfrm>
        <a:prstGeom prst="rightArrow">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9803D79D-9883-4846-88CE-996D961E3B68}">
      <dsp:nvSpPr>
        <dsp:cNvPr id="0" name=""/>
        <dsp:cNvSpPr/>
      </dsp:nvSpPr>
      <dsp:spPr>
        <a:xfrm>
          <a:off x="5669" y="1625600"/>
          <a:ext cx="2478965" cy="2167466"/>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Feasible</a:t>
          </a:r>
        </a:p>
      </dsp:txBody>
      <dsp:txXfrm>
        <a:off x="111476" y="1731407"/>
        <a:ext cx="2267351" cy="1955852"/>
      </dsp:txXfrm>
    </dsp:sp>
    <dsp:sp modelId="{E1CE87A4-A495-4563-A6EC-BC869D7A059A}">
      <dsp:nvSpPr>
        <dsp:cNvPr id="0" name=""/>
        <dsp:cNvSpPr/>
      </dsp:nvSpPr>
      <dsp:spPr>
        <a:xfrm>
          <a:off x="2775742" y="1625600"/>
          <a:ext cx="2478965" cy="2167466"/>
        </a:xfrm>
        <a:prstGeom prst="roundRect">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Interesting</a:t>
          </a:r>
        </a:p>
      </dsp:txBody>
      <dsp:txXfrm>
        <a:off x="2881549" y="1731407"/>
        <a:ext cx="2267351" cy="1955852"/>
      </dsp:txXfrm>
    </dsp:sp>
    <dsp:sp modelId="{9515D76E-D787-47A1-BB4D-AA819C0A4BF4}">
      <dsp:nvSpPr>
        <dsp:cNvPr id="0" name=""/>
        <dsp:cNvSpPr/>
      </dsp:nvSpPr>
      <dsp:spPr>
        <a:xfrm>
          <a:off x="5545814" y="1625600"/>
          <a:ext cx="2478965" cy="2167466"/>
        </a:xfrm>
        <a:prstGeom prst="roundRect">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Novel</a:t>
          </a:r>
        </a:p>
      </dsp:txBody>
      <dsp:txXfrm>
        <a:off x="5651621" y="1731407"/>
        <a:ext cx="2267351" cy="1955852"/>
      </dsp:txXfrm>
    </dsp:sp>
    <dsp:sp modelId="{C1540DAB-2329-4354-836C-17D39ED2662D}">
      <dsp:nvSpPr>
        <dsp:cNvPr id="0" name=""/>
        <dsp:cNvSpPr/>
      </dsp:nvSpPr>
      <dsp:spPr>
        <a:xfrm>
          <a:off x="8315887" y="1625600"/>
          <a:ext cx="2478965" cy="2167466"/>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Ethical</a:t>
          </a:r>
        </a:p>
      </dsp:txBody>
      <dsp:txXfrm>
        <a:off x="8421694" y="1731407"/>
        <a:ext cx="2267351" cy="19558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5F3B2-939D-4A7D-8ECF-8E43C2A3C9B5}">
      <dsp:nvSpPr>
        <dsp:cNvPr id="0" name=""/>
        <dsp:cNvSpPr/>
      </dsp:nvSpPr>
      <dsp:spPr>
        <a:xfrm>
          <a:off x="2654" y="0"/>
          <a:ext cx="1592580" cy="1836927"/>
        </a:xfrm>
        <a:prstGeom prst="upArrow">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13726B4-69FE-44D3-97FE-F33B2F7F9AEE}">
      <dsp:nvSpPr>
        <dsp:cNvPr id="0" name=""/>
        <dsp:cNvSpPr/>
      </dsp:nvSpPr>
      <dsp:spPr>
        <a:xfrm>
          <a:off x="1643011" y="0"/>
          <a:ext cx="2702560" cy="18369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032" tIns="0" rIns="256032" bIns="256032" numCol="1" spcCol="1270" anchor="ctr" anchorCtr="0">
          <a:noAutofit/>
        </a:bodyPr>
        <a:lstStyle/>
        <a:p>
          <a:pPr marL="0" lvl="0" indent="0" algn="l" defTabSz="1600200">
            <a:lnSpc>
              <a:spcPct val="90000"/>
            </a:lnSpc>
            <a:spcBef>
              <a:spcPct val="0"/>
            </a:spcBef>
            <a:spcAft>
              <a:spcPct val="35000"/>
            </a:spcAft>
            <a:buNone/>
          </a:pPr>
          <a:r>
            <a:rPr lang="en-GB" sz="3600" kern="1200"/>
            <a:t>Potential value</a:t>
          </a:r>
        </a:p>
      </dsp:txBody>
      <dsp:txXfrm>
        <a:off x="1643011" y="0"/>
        <a:ext cx="2702560" cy="1836927"/>
      </dsp:txXfrm>
    </dsp:sp>
    <dsp:sp modelId="{3A59D09B-4D9D-4728-BCD2-9A05DA4B81D0}">
      <dsp:nvSpPr>
        <dsp:cNvPr id="0" name=""/>
        <dsp:cNvSpPr/>
      </dsp:nvSpPr>
      <dsp:spPr>
        <a:xfrm>
          <a:off x="480428" y="1990005"/>
          <a:ext cx="1592580" cy="1836927"/>
        </a:xfrm>
        <a:prstGeom prst="downArrow">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41A3A0AA-23B5-4332-884C-ECD75CEA1879}">
      <dsp:nvSpPr>
        <dsp:cNvPr id="0" name=""/>
        <dsp:cNvSpPr/>
      </dsp:nvSpPr>
      <dsp:spPr>
        <a:xfrm>
          <a:off x="2120785" y="1990005"/>
          <a:ext cx="2702560" cy="18369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032" tIns="0" rIns="256032" bIns="256032" numCol="1" spcCol="1270" anchor="ctr" anchorCtr="0">
          <a:noAutofit/>
        </a:bodyPr>
        <a:lstStyle/>
        <a:p>
          <a:pPr marL="0" lvl="0" indent="0" algn="l" defTabSz="1600200">
            <a:lnSpc>
              <a:spcPct val="90000"/>
            </a:lnSpc>
            <a:spcBef>
              <a:spcPct val="0"/>
            </a:spcBef>
            <a:spcAft>
              <a:spcPct val="35000"/>
            </a:spcAft>
            <a:buNone/>
          </a:pPr>
          <a:r>
            <a:rPr lang="en-GB" sz="3600" kern="1200"/>
            <a:t>Systematic</a:t>
          </a:r>
        </a:p>
      </dsp:txBody>
      <dsp:txXfrm>
        <a:off x="2120785" y="1990005"/>
        <a:ext cx="2702560" cy="18369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A7445-CED4-48CC-90A5-9C03335043B3}">
      <dsp:nvSpPr>
        <dsp:cNvPr id="0" name=""/>
        <dsp:cNvSpPr/>
      </dsp:nvSpPr>
      <dsp:spPr>
        <a:xfrm rot="10800000">
          <a:off x="0" y="100043"/>
          <a:ext cx="7539787" cy="892690"/>
        </a:xfrm>
        <a:prstGeom prst="trapezoid">
          <a:avLst>
            <a:gd name="adj" fmla="val 70385"/>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Identify broader subject</a:t>
          </a:r>
        </a:p>
      </dsp:txBody>
      <dsp:txXfrm rot="-10800000">
        <a:off x="1319462" y="100043"/>
        <a:ext cx="4900862" cy="892690"/>
      </dsp:txXfrm>
    </dsp:sp>
    <dsp:sp modelId="{AE3236DB-F168-421A-B912-46522F40E1A1}">
      <dsp:nvSpPr>
        <dsp:cNvPr id="0" name=""/>
        <dsp:cNvSpPr/>
      </dsp:nvSpPr>
      <dsp:spPr>
        <a:xfrm rot="10800000">
          <a:off x="628315" y="892690"/>
          <a:ext cx="6283156" cy="892690"/>
        </a:xfrm>
        <a:prstGeom prst="trapezoid">
          <a:avLst>
            <a:gd name="adj" fmla="val 70385"/>
          </a:avLst>
        </a:prstGeom>
        <a:gradFill rotWithShape="0">
          <a:gsLst>
            <a:gs pos="0">
              <a:schemeClr val="accent3">
                <a:hueOff val="2250053"/>
                <a:satOff val="-3376"/>
                <a:lumOff val="-549"/>
                <a:alphaOff val="0"/>
                <a:shade val="51000"/>
                <a:satMod val="130000"/>
              </a:schemeClr>
            </a:gs>
            <a:gs pos="80000">
              <a:schemeClr val="accent3">
                <a:hueOff val="2250053"/>
                <a:satOff val="-3376"/>
                <a:lumOff val="-549"/>
                <a:alphaOff val="0"/>
                <a:shade val="93000"/>
                <a:satMod val="130000"/>
              </a:schemeClr>
            </a:gs>
            <a:gs pos="100000">
              <a:schemeClr val="accent3">
                <a:hueOff val="2250053"/>
                <a:satOff val="-337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Preliminary research</a:t>
          </a:r>
        </a:p>
      </dsp:txBody>
      <dsp:txXfrm rot="-10800000">
        <a:off x="1727868" y="892690"/>
        <a:ext cx="4084051" cy="892690"/>
      </dsp:txXfrm>
    </dsp:sp>
    <dsp:sp modelId="{B9112A6D-56EE-4511-B791-579176F8EB73}">
      <dsp:nvSpPr>
        <dsp:cNvPr id="0" name=""/>
        <dsp:cNvSpPr/>
      </dsp:nvSpPr>
      <dsp:spPr>
        <a:xfrm rot="10800000">
          <a:off x="1256631" y="1785380"/>
          <a:ext cx="5026525" cy="892690"/>
        </a:xfrm>
        <a:prstGeom prst="trapezoid">
          <a:avLst>
            <a:gd name="adj" fmla="val 70385"/>
          </a:avLst>
        </a:prstGeom>
        <a:gradFill rotWithShape="0">
          <a:gsLst>
            <a:gs pos="0">
              <a:schemeClr val="accent3">
                <a:hueOff val="4500106"/>
                <a:satOff val="-6752"/>
                <a:lumOff val="-1098"/>
                <a:alphaOff val="0"/>
                <a:shade val="51000"/>
                <a:satMod val="130000"/>
              </a:schemeClr>
            </a:gs>
            <a:gs pos="80000">
              <a:schemeClr val="accent3">
                <a:hueOff val="4500106"/>
                <a:satOff val="-6752"/>
                <a:lumOff val="-1098"/>
                <a:alphaOff val="0"/>
                <a:shade val="93000"/>
                <a:satMod val="130000"/>
              </a:schemeClr>
            </a:gs>
            <a:gs pos="100000">
              <a:schemeClr val="accent3">
                <a:hueOff val="4500106"/>
                <a:satOff val="-6752"/>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What do you still need to know?</a:t>
          </a:r>
        </a:p>
      </dsp:txBody>
      <dsp:txXfrm rot="-10800000">
        <a:off x="2136273" y="1785380"/>
        <a:ext cx="3267241" cy="892690"/>
      </dsp:txXfrm>
    </dsp:sp>
    <dsp:sp modelId="{C641143C-E7DD-44C5-B2B4-07489FC0E449}">
      <dsp:nvSpPr>
        <dsp:cNvPr id="0" name=""/>
        <dsp:cNvSpPr/>
      </dsp:nvSpPr>
      <dsp:spPr>
        <a:xfrm rot="10800000">
          <a:off x="1884947" y="2678070"/>
          <a:ext cx="3769894" cy="892690"/>
        </a:xfrm>
        <a:prstGeom prst="trapezoid">
          <a:avLst>
            <a:gd name="adj" fmla="val 70385"/>
          </a:avLst>
        </a:prstGeom>
        <a:gradFill rotWithShape="0">
          <a:gsLst>
            <a:gs pos="0">
              <a:schemeClr val="accent3">
                <a:hueOff val="6750158"/>
                <a:satOff val="-10128"/>
                <a:lumOff val="-1647"/>
                <a:alphaOff val="0"/>
                <a:shade val="51000"/>
                <a:satMod val="130000"/>
              </a:schemeClr>
            </a:gs>
            <a:gs pos="80000">
              <a:schemeClr val="accent3">
                <a:hueOff val="6750158"/>
                <a:satOff val="-10128"/>
                <a:lumOff val="-1647"/>
                <a:alphaOff val="0"/>
                <a:shade val="93000"/>
                <a:satMod val="130000"/>
              </a:schemeClr>
            </a:gs>
            <a:gs pos="100000">
              <a:schemeClr val="accent3">
                <a:hueOff val="6750158"/>
                <a:satOff val="-10128"/>
                <a:lumOff val="-164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Implied questions</a:t>
          </a:r>
        </a:p>
      </dsp:txBody>
      <dsp:txXfrm rot="-10800000">
        <a:off x="2544678" y="2678070"/>
        <a:ext cx="2450431" cy="892690"/>
      </dsp:txXfrm>
    </dsp:sp>
    <dsp:sp modelId="{446FA712-3997-43A5-AE99-1AF482FAA718}">
      <dsp:nvSpPr>
        <dsp:cNvPr id="0" name=""/>
        <dsp:cNvSpPr/>
      </dsp:nvSpPr>
      <dsp:spPr>
        <a:xfrm rot="10800000">
          <a:off x="2513262" y="3570760"/>
          <a:ext cx="2513262" cy="892690"/>
        </a:xfrm>
        <a:prstGeom prst="trapezoid">
          <a:avLst>
            <a:gd name="adj" fmla="val 70385"/>
          </a:avLst>
        </a:prstGeom>
        <a:gradFill rotWithShape="0">
          <a:gsLst>
            <a:gs pos="0">
              <a:schemeClr val="accent3">
                <a:hueOff val="9000211"/>
                <a:satOff val="-13504"/>
                <a:lumOff val="-2196"/>
                <a:alphaOff val="0"/>
                <a:shade val="51000"/>
                <a:satMod val="130000"/>
              </a:schemeClr>
            </a:gs>
            <a:gs pos="80000">
              <a:schemeClr val="accent3">
                <a:hueOff val="9000211"/>
                <a:satOff val="-13504"/>
                <a:lumOff val="-2196"/>
                <a:alphaOff val="0"/>
                <a:shade val="93000"/>
                <a:satMod val="130000"/>
              </a:schemeClr>
            </a:gs>
            <a:gs pos="100000">
              <a:schemeClr val="accent3">
                <a:hueOff val="9000211"/>
                <a:satOff val="-13504"/>
                <a:lumOff val="-219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Narrow scope &amp; focus</a:t>
          </a:r>
        </a:p>
      </dsp:txBody>
      <dsp:txXfrm rot="-10800000">
        <a:off x="2953083" y="3570760"/>
        <a:ext cx="1633620" cy="892690"/>
      </dsp:txXfrm>
    </dsp:sp>
    <dsp:sp modelId="{CAFBDF84-962C-49AB-8AF5-C1763B7B2941}">
      <dsp:nvSpPr>
        <dsp:cNvPr id="0" name=""/>
        <dsp:cNvSpPr/>
      </dsp:nvSpPr>
      <dsp:spPr>
        <a:xfrm rot="10800000">
          <a:off x="3141578" y="4463450"/>
          <a:ext cx="1256631" cy="892690"/>
        </a:xfrm>
        <a:prstGeom prst="trapezoid">
          <a:avLst>
            <a:gd name="adj" fmla="val 70385"/>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b="1" kern="1200"/>
            <a:t>Evaluation</a:t>
          </a:r>
        </a:p>
      </dsp:txBody>
      <dsp:txXfrm rot="-10800000">
        <a:off x="3141578" y="4463450"/>
        <a:ext cx="1256631" cy="8926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B7A839-E6DE-49CF-A01A-ED40D3C30389}">
      <dsp:nvSpPr>
        <dsp:cNvPr id="0" name=""/>
        <dsp:cNvSpPr/>
      </dsp:nvSpPr>
      <dsp:spPr>
        <a:xfrm>
          <a:off x="-4962876" y="-760435"/>
          <a:ext cx="5910615" cy="5910615"/>
        </a:xfrm>
        <a:prstGeom prst="blockArc">
          <a:avLst>
            <a:gd name="adj1" fmla="val 18900000"/>
            <a:gd name="adj2" fmla="val 2700000"/>
            <a:gd name="adj3" fmla="val 365"/>
          </a:avLst>
        </a:prstGeom>
        <a:noFill/>
        <a:ln w="25400" cap="flat" cmpd="sng" algn="ctr">
          <a:solidFill>
            <a:schemeClr val="accent4">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729ABBE-6574-4172-ABB3-D9D2F206EF16}">
      <dsp:nvSpPr>
        <dsp:cNvPr id="0" name=""/>
        <dsp:cNvSpPr/>
      </dsp:nvSpPr>
      <dsp:spPr>
        <a:xfrm>
          <a:off x="353621" y="231163"/>
          <a:ext cx="7259521" cy="462152"/>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Existence</a:t>
          </a:r>
        </a:p>
      </dsp:txBody>
      <dsp:txXfrm>
        <a:off x="353621" y="231163"/>
        <a:ext cx="7259521" cy="462152"/>
      </dsp:txXfrm>
    </dsp:sp>
    <dsp:sp modelId="{2D076B46-88CC-4B11-839B-8F24B7A83025}">
      <dsp:nvSpPr>
        <dsp:cNvPr id="0" name=""/>
        <dsp:cNvSpPr/>
      </dsp:nvSpPr>
      <dsp:spPr>
        <a:xfrm>
          <a:off x="64776" y="173394"/>
          <a:ext cx="577690" cy="57769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A565E19-D658-42DF-84DB-407A57BBAA80}">
      <dsp:nvSpPr>
        <dsp:cNvPr id="0" name=""/>
        <dsp:cNvSpPr/>
      </dsp:nvSpPr>
      <dsp:spPr>
        <a:xfrm>
          <a:off x="733773" y="924304"/>
          <a:ext cx="6879369" cy="462152"/>
        </a:xfrm>
        <a:prstGeom prst="rect">
          <a:avLst/>
        </a:prstGeom>
        <a:gradFill rotWithShape="0">
          <a:gsLst>
            <a:gs pos="0">
              <a:schemeClr val="accent3">
                <a:hueOff val="2250053"/>
                <a:satOff val="-3376"/>
                <a:lumOff val="-549"/>
                <a:alphaOff val="0"/>
                <a:shade val="51000"/>
                <a:satMod val="130000"/>
              </a:schemeClr>
            </a:gs>
            <a:gs pos="80000">
              <a:schemeClr val="accent3">
                <a:hueOff val="2250053"/>
                <a:satOff val="-3376"/>
                <a:lumOff val="-549"/>
                <a:alphaOff val="0"/>
                <a:shade val="93000"/>
                <a:satMod val="130000"/>
              </a:schemeClr>
            </a:gs>
            <a:gs pos="100000">
              <a:schemeClr val="accent3">
                <a:hueOff val="2250053"/>
                <a:satOff val="-337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Description &amp; classification</a:t>
          </a:r>
        </a:p>
      </dsp:txBody>
      <dsp:txXfrm>
        <a:off x="733773" y="924304"/>
        <a:ext cx="6879369" cy="462152"/>
      </dsp:txXfrm>
    </dsp:sp>
    <dsp:sp modelId="{73A2A107-9B9C-42E8-AC42-223E7B65CDEF}">
      <dsp:nvSpPr>
        <dsp:cNvPr id="0" name=""/>
        <dsp:cNvSpPr/>
      </dsp:nvSpPr>
      <dsp:spPr>
        <a:xfrm>
          <a:off x="444928" y="866535"/>
          <a:ext cx="577690" cy="577690"/>
        </a:xfrm>
        <a:prstGeom prst="ellipse">
          <a:avLst/>
        </a:prstGeom>
        <a:solidFill>
          <a:schemeClr val="lt1">
            <a:hueOff val="0"/>
            <a:satOff val="0"/>
            <a:lumOff val="0"/>
            <a:alphaOff val="0"/>
          </a:schemeClr>
        </a:solidFill>
        <a:ln w="9525" cap="flat" cmpd="sng" algn="ctr">
          <a:solidFill>
            <a:schemeClr val="accent3">
              <a:hueOff val="2250053"/>
              <a:satOff val="-3376"/>
              <a:lumOff val="-549"/>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8D6C282-5099-431E-A77C-B6D5B7CBA399}">
      <dsp:nvSpPr>
        <dsp:cNvPr id="0" name=""/>
        <dsp:cNvSpPr/>
      </dsp:nvSpPr>
      <dsp:spPr>
        <a:xfrm>
          <a:off x="907607" y="1617445"/>
          <a:ext cx="6705535" cy="462152"/>
        </a:xfrm>
        <a:prstGeom prst="rect">
          <a:avLst/>
        </a:prstGeom>
        <a:gradFill rotWithShape="0">
          <a:gsLst>
            <a:gs pos="0">
              <a:schemeClr val="accent3">
                <a:hueOff val="4500106"/>
                <a:satOff val="-6752"/>
                <a:lumOff val="-1098"/>
                <a:alphaOff val="0"/>
                <a:shade val="51000"/>
                <a:satMod val="130000"/>
              </a:schemeClr>
            </a:gs>
            <a:gs pos="80000">
              <a:schemeClr val="accent3">
                <a:hueOff val="4500106"/>
                <a:satOff val="-6752"/>
                <a:lumOff val="-1098"/>
                <a:alphaOff val="0"/>
                <a:shade val="93000"/>
                <a:satMod val="130000"/>
              </a:schemeClr>
            </a:gs>
            <a:gs pos="100000">
              <a:schemeClr val="accent3">
                <a:hueOff val="4500106"/>
                <a:satOff val="-6752"/>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Composition</a:t>
          </a:r>
        </a:p>
      </dsp:txBody>
      <dsp:txXfrm>
        <a:off x="907607" y="1617445"/>
        <a:ext cx="6705535" cy="462152"/>
      </dsp:txXfrm>
    </dsp:sp>
    <dsp:sp modelId="{FB792FAC-9969-4F40-8F4E-06D92EEB1212}">
      <dsp:nvSpPr>
        <dsp:cNvPr id="0" name=""/>
        <dsp:cNvSpPr/>
      </dsp:nvSpPr>
      <dsp:spPr>
        <a:xfrm>
          <a:off x="618762" y="1559676"/>
          <a:ext cx="577690" cy="577690"/>
        </a:xfrm>
        <a:prstGeom prst="ellipse">
          <a:avLst/>
        </a:prstGeom>
        <a:solidFill>
          <a:schemeClr val="lt1">
            <a:hueOff val="0"/>
            <a:satOff val="0"/>
            <a:lumOff val="0"/>
            <a:alphaOff val="0"/>
          </a:schemeClr>
        </a:solidFill>
        <a:ln w="9525" cap="flat" cmpd="sng" algn="ctr">
          <a:solidFill>
            <a:schemeClr val="accent3">
              <a:hueOff val="4500106"/>
              <a:satOff val="-6752"/>
              <a:lumOff val="-109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4B4564B-339B-42DC-B79F-5B939ED6F9C5}">
      <dsp:nvSpPr>
        <dsp:cNvPr id="0" name=""/>
        <dsp:cNvSpPr/>
      </dsp:nvSpPr>
      <dsp:spPr>
        <a:xfrm>
          <a:off x="907607" y="2310146"/>
          <a:ext cx="6705535" cy="462152"/>
        </a:xfrm>
        <a:prstGeom prst="rect">
          <a:avLst/>
        </a:prstGeom>
        <a:gradFill rotWithShape="0">
          <a:gsLst>
            <a:gs pos="0">
              <a:schemeClr val="accent3">
                <a:hueOff val="6750158"/>
                <a:satOff val="-10128"/>
                <a:lumOff val="-1647"/>
                <a:alphaOff val="0"/>
                <a:shade val="51000"/>
                <a:satMod val="130000"/>
              </a:schemeClr>
            </a:gs>
            <a:gs pos="80000">
              <a:schemeClr val="accent3">
                <a:hueOff val="6750158"/>
                <a:satOff val="-10128"/>
                <a:lumOff val="-1647"/>
                <a:alphaOff val="0"/>
                <a:shade val="93000"/>
                <a:satMod val="130000"/>
              </a:schemeClr>
            </a:gs>
            <a:gs pos="100000">
              <a:schemeClr val="accent3">
                <a:hueOff val="6750158"/>
                <a:satOff val="-10128"/>
                <a:lumOff val="-164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Relationship</a:t>
          </a:r>
        </a:p>
      </dsp:txBody>
      <dsp:txXfrm>
        <a:off x="907607" y="2310146"/>
        <a:ext cx="6705535" cy="462152"/>
      </dsp:txXfrm>
    </dsp:sp>
    <dsp:sp modelId="{397706A7-CAD2-473C-B505-D0AAA32AA07B}">
      <dsp:nvSpPr>
        <dsp:cNvPr id="0" name=""/>
        <dsp:cNvSpPr/>
      </dsp:nvSpPr>
      <dsp:spPr>
        <a:xfrm>
          <a:off x="618762" y="2252377"/>
          <a:ext cx="577690" cy="577690"/>
        </a:xfrm>
        <a:prstGeom prst="ellipse">
          <a:avLst/>
        </a:prstGeom>
        <a:solidFill>
          <a:schemeClr val="lt1">
            <a:hueOff val="0"/>
            <a:satOff val="0"/>
            <a:lumOff val="0"/>
            <a:alphaOff val="0"/>
          </a:schemeClr>
        </a:solidFill>
        <a:ln w="9525" cap="flat" cmpd="sng" algn="ctr">
          <a:solidFill>
            <a:schemeClr val="accent3">
              <a:hueOff val="6750158"/>
              <a:satOff val="-10128"/>
              <a:lumOff val="-1647"/>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15EB21E-09AE-43C8-962F-B5DFB7AD60C4}">
      <dsp:nvSpPr>
        <dsp:cNvPr id="0" name=""/>
        <dsp:cNvSpPr/>
      </dsp:nvSpPr>
      <dsp:spPr>
        <a:xfrm>
          <a:off x="733773" y="3003287"/>
          <a:ext cx="6879369" cy="462152"/>
        </a:xfrm>
        <a:prstGeom prst="rect">
          <a:avLst/>
        </a:prstGeom>
        <a:gradFill rotWithShape="0">
          <a:gsLst>
            <a:gs pos="0">
              <a:schemeClr val="accent3">
                <a:hueOff val="9000211"/>
                <a:satOff val="-13504"/>
                <a:lumOff val="-2196"/>
                <a:alphaOff val="0"/>
                <a:shade val="51000"/>
                <a:satMod val="130000"/>
              </a:schemeClr>
            </a:gs>
            <a:gs pos="80000">
              <a:schemeClr val="accent3">
                <a:hueOff val="9000211"/>
                <a:satOff val="-13504"/>
                <a:lumOff val="-2196"/>
                <a:alphaOff val="0"/>
                <a:shade val="93000"/>
                <a:satMod val="130000"/>
              </a:schemeClr>
            </a:gs>
            <a:gs pos="100000">
              <a:schemeClr val="accent3">
                <a:hueOff val="9000211"/>
                <a:satOff val="-13504"/>
                <a:lumOff val="-219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Descriptive - comparative</a:t>
          </a:r>
        </a:p>
      </dsp:txBody>
      <dsp:txXfrm>
        <a:off x="733773" y="3003287"/>
        <a:ext cx="6879369" cy="462152"/>
      </dsp:txXfrm>
    </dsp:sp>
    <dsp:sp modelId="{08A25FD8-5CDD-4774-870E-463D186F2226}">
      <dsp:nvSpPr>
        <dsp:cNvPr id="0" name=""/>
        <dsp:cNvSpPr/>
      </dsp:nvSpPr>
      <dsp:spPr>
        <a:xfrm>
          <a:off x="444928" y="2945518"/>
          <a:ext cx="577690" cy="577690"/>
        </a:xfrm>
        <a:prstGeom prst="ellipse">
          <a:avLst/>
        </a:prstGeom>
        <a:solidFill>
          <a:schemeClr val="lt1">
            <a:hueOff val="0"/>
            <a:satOff val="0"/>
            <a:lumOff val="0"/>
            <a:alphaOff val="0"/>
          </a:schemeClr>
        </a:solidFill>
        <a:ln w="9525" cap="flat" cmpd="sng" algn="ctr">
          <a:solidFill>
            <a:schemeClr val="accent3">
              <a:hueOff val="9000211"/>
              <a:satOff val="-13504"/>
              <a:lumOff val="-2196"/>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5DE2CF2-5FF4-489F-BCC3-E923E5100BFE}">
      <dsp:nvSpPr>
        <dsp:cNvPr id="0" name=""/>
        <dsp:cNvSpPr/>
      </dsp:nvSpPr>
      <dsp:spPr>
        <a:xfrm>
          <a:off x="353621" y="3696427"/>
          <a:ext cx="7259521" cy="462152"/>
        </a:xfrm>
        <a:prstGeom prst="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66833" tIns="55880" rIns="55880" bIns="55880" numCol="1" spcCol="1270" anchor="ctr" anchorCtr="0">
          <a:noAutofit/>
        </a:bodyPr>
        <a:lstStyle/>
        <a:p>
          <a:pPr marL="0" lvl="0" indent="0" algn="l" defTabSz="977900">
            <a:lnSpc>
              <a:spcPct val="90000"/>
            </a:lnSpc>
            <a:spcBef>
              <a:spcPct val="0"/>
            </a:spcBef>
            <a:spcAft>
              <a:spcPct val="35000"/>
            </a:spcAft>
            <a:buNone/>
          </a:pPr>
          <a:r>
            <a:rPr lang="en-GB" sz="2200" kern="1200"/>
            <a:t>Causality</a:t>
          </a:r>
        </a:p>
      </dsp:txBody>
      <dsp:txXfrm>
        <a:off x="353621" y="3696427"/>
        <a:ext cx="7259521" cy="462152"/>
      </dsp:txXfrm>
    </dsp:sp>
    <dsp:sp modelId="{26D3B456-DAFD-4CDF-AA42-782FBDF77390}">
      <dsp:nvSpPr>
        <dsp:cNvPr id="0" name=""/>
        <dsp:cNvSpPr/>
      </dsp:nvSpPr>
      <dsp:spPr>
        <a:xfrm>
          <a:off x="64776" y="3638658"/>
          <a:ext cx="577690" cy="577690"/>
        </a:xfrm>
        <a:prstGeom prst="ellipse">
          <a:avLst/>
        </a:prstGeom>
        <a:solidFill>
          <a:schemeClr val="lt1">
            <a:hueOff val="0"/>
            <a:satOff val="0"/>
            <a:lumOff val="0"/>
            <a:alphaOff val="0"/>
          </a:schemeClr>
        </a:solidFill>
        <a:ln w="9525" cap="flat" cmpd="sng" algn="ctr">
          <a:solidFill>
            <a:schemeClr val="accent3">
              <a:hueOff val="11250264"/>
              <a:satOff val="-16880"/>
              <a:lumOff val="-274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5BA2B5-EBD1-4B78-A0AE-C78829CC4967}">
      <dsp:nvSpPr>
        <dsp:cNvPr id="0" name=""/>
        <dsp:cNvSpPr/>
      </dsp:nvSpPr>
      <dsp:spPr>
        <a:xfrm rot="5400000">
          <a:off x="6215411" y="-2657910"/>
          <a:ext cx="681350" cy="6170435"/>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Uphold existence of phenomenon</a:t>
          </a:r>
        </a:p>
        <a:p>
          <a:pPr marL="171450" lvl="1" indent="-171450" algn="l" defTabSz="711200">
            <a:lnSpc>
              <a:spcPct val="90000"/>
            </a:lnSpc>
            <a:spcBef>
              <a:spcPct val="0"/>
            </a:spcBef>
            <a:spcAft>
              <a:spcPct val="15000"/>
            </a:spcAft>
            <a:buChar char="•"/>
          </a:pPr>
          <a:r>
            <a:rPr lang="en-GB" sz="1600" kern="1200"/>
            <a:t>Rule out rival explanations</a:t>
          </a:r>
        </a:p>
      </dsp:txBody>
      <dsp:txXfrm rot="-5400000">
        <a:off x="3470869" y="119893"/>
        <a:ext cx="6137174" cy="614828"/>
      </dsp:txXfrm>
    </dsp:sp>
    <dsp:sp modelId="{4AF02FCF-6089-4BDE-9B28-5D88FF1ED63F}">
      <dsp:nvSpPr>
        <dsp:cNvPr id="0" name=""/>
        <dsp:cNvSpPr/>
      </dsp:nvSpPr>
      <dsp:spPr>
        <a:xfrm>
          <a:off x="0" y="1462"/>
          <a:ext cx="3470869" cy="851688"/>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Existence</a:t>
          </a:r>
        </a:p>
      </dsp:txBody>
      <dsp:txXfrm>
        <a:off x="41576" y="43038"/>
        <a:ext cx="3387717" cy="768536"/>
      </dsp:txXfrm>
    </dsp:sp>
    <dsp:sp modelId="{195E987E-347B-4AD2-A6FC-6E2F86092197}">
      <dsp:nvSpPr>
        <dsp:cNvPr id="0" name=""/>
        <dsp:cNvSpPr/>
      </dsp:nvSpPr>
      <dsp:spPr>
        <a:xfrm rot="5400000">
          <a:off x="6215411" y="-1763637"/>
          <a:ext cx="681350" cy="6170435"/>
        </a:xfrm>
        <a:prstGeom prst="round2SameRect">
          <a:avLst/>
        </a:prstGeom>
        <a:solidFill>
          <a:schemeClr val="accent3">
            <a:tint val="40000"/>
            <a:alpha val="90000"/>
            <a:hueOff val="2143371"/>
            <a:satOff val="-2759"/>
            <a:lumOff val="-215"/>
            <a:alphaOff val="0"/>
          </a:schemeClr>
        </a:solidFill>
        <a:ln w="9525" cap="flat" cmpd="sng" algn="ctr">
          <a:solidFill>
            <a:schemeClr val="accent3">
              <a:tint val="40000"/>
              <a:alpha val="90000"/>
              <a:hueOff val="2143371"/>
              <a:satOff val="-2759"/>
              <a:lumOff val="-21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This looks at a statement of individuality</a:t>
          </a:r>
        </a:p>
      </dsp:txBody>
      <dsp:txXfrm rot="-5400000">
        <a:off x="3470869" y="1014166"/>
        <a:ext cx="6137174" cy="614828"/>
      </dsp:txXfrm>
    </dsp:sp>
    <dsp:sp modelId="{1228E607-72F5-4F49-8D56-A3D5B648A253}">
      <dsp:nvSpPr>
        <dsp:cNvPr id="0" name=""/>
        <dsp:cNvSpPr/>
      </dsp:nvSpPr>
      <dsp:spPr>
        <a:xfrm>
          <a:off x="0" y="895735"/>
          <a:ext cx="3470869" cy="851688"/>
        </a:xfrm>
        <a:prstGeom prst="roundRect">
          <a:avLst/>
        </a:prstGeom>
        <a:gradFill rotWithShape="0">
          <a:gsLst>
            <a:gs pos="0">
              <a:schemeClr val="accent3">
                <a:hueOff val="2250053"/>
                <a:satOff val="-3376"/>
                <a:lumOff val="-549"/>
                <a:alphaOff val="0"/>
                <a:shade val="51000"/>
                <a:satMod val="130000"/>
              </a:schemeClr>
            </a:gs>
            <a:gs pos="80000">
              <a:schemeClr val="accent3">
                <a:hueOff val="2250053"/>
                <a:satOff val="-3376"/>
                <a:lumOff val="-549"/>
                <a:alphaOff val="0"/>
                <a:shade val="93000"/>
                <a:satMod val="130000"/>
              </a:schemeClr>
            </a:gs>
            <a:gs pos="100000">
              <a:schemeClr val="accent3">
                <a:hueOff val="2250053"/>
                <a:satOff val="-337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Description &amp; Classification</a:t>
          </a:r>
        </a:p>
      </dsp:txBody>
      <dsp:txXfrm>
        <a:off x="41576" y="937311"/>
        <a:ext cx="3387717" cy="768536"/>
      </dsp:txXfrm>
    </dsp:sp>
    <dsp:sp modelId="{A57584B5-B827-4155-AC70-68849536C70B}">
      <dsp:nvSpPr>
        <dsp:cNvPr id="0" name=""/>
        <dsp:cNvSpPr/>
      </dsp:nvSpPr>
      <dsp:spPr>
        <a:xfrm rot="5400000">
          <a:off x="6215411" y="-869364"/>
          <a:ext cx="681350" cy="6170435"/>
        </a:xfrm>
        <a:prstGeom prst="round2SameRect">
          <a:avLst/>
        </a:prstGeom>
        <a:solidFill>
          <a:schemeClr val="accent3">
            <a:tint val="40000"/>
            <a:alpha val="90000"/>
            <a:hueOff val="4286742"/>
            <a:satOff val="-5517"/>
            <a:lumOff val="-430"/>
            <a:alphaOff val="0"/>
          </a:schemeClr>
        </a:solidFill>
        <a:ln w="9525" cap="flat" cmpd="sng" algn="ctr">
          <a:solidFill>
            <a:schemeClr val="accent3">
              <a:tint val="40000"/>
              <a:alpha val="90000"/>
              <a:hueOff val="4286742"/>
              <a:satOff val="-5517"/>
              <a:lumOff val="-43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Requires breakdown of whole into components</a:t>
          </a:r>
        </a:p>
      </dsp:txBody>
      <dsp:txXfrm rot="-5400000">
        <a:off x="3470869" y="1908439"/>
        <a:ext cx="6137174" cy="614828"/>
      </dsp:txXfrm>
    </dsp:sp>
    <dsp:sp modelId="{3687EAFB-8C90-4321-AB3C-1EFAEC20ABF4}">
      <dsp:nvSpPr>
        <dsp:cNvPr id="0" name=""/>
        <dsp:cNvSpPr/>
      </dsp:nvSpPr>
      <dsp:spPr>
        <a:xfrm>
          <a:off x="0" y="1790008"/>
          <a:ext cx="3470869" cy="851688"/>
        </a:xfrm>
        <a:prstGeom prst="roundRect">
          <a:avLst/>
        </a:prstGeom>
        <a:gradFill rotWithShape="0">
          <a:gsLst>
            <a:gs pos="0">
              <a:schemeClr val="accent3">
                <a:hueOff val="4500106"/>
                <a:satOff val="-6752"/>
                <a:lumOff val="-1098"/>
                <a:alphaOff val="0"/>
                <a:shade val="51000"/>
                <a:satMod val="130000"/>
              </a:schemeClr>
            </a:gs>
            <a:gs pos="80000">
              <a:schemeClr val="accent3">
                <a:hueOff val="4500106"/>
                <a:satOff val="-6752"/>
                <a:lumOff val="-1098"/>
                <a:alphaOff val="0"/>
                <a:shade val="93000"/>
                <a:satMod val="130000"/>
              </a:schemeClr>
            </a:gs>
            <a:gs pos="100000">
              <a:schemeClr val="accent3">
                <a:hueOff val="4500106"/>
                <a:satOff val="-6752"/>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Composition</a:t>
          </a:r>
        </a:p>
      </dsp:txBody>
      <dsp:txXfrm>
        <a:off x="41576" y="1831584"/>
        <a:ext cx="3387717" cy="768536"/>
      </dsp:txXfrm>
    </dsp:sp>
    <dsp:sp modelId="{4380DD53-1589-41A6-9107-018099FD4851}">
      <dsp:nvSpPr>
        <dsp:cNvPr id="0" name=""/>
        <dsp:cNvSpPr/>
      </dsp:nvSpPr>
      <dsp:spPr>
        <a:xfrm rot="5400000">
          <a:off x="6215411" y="24908"/>
          <a:ext cx="681350" cy="6170435"/>
        </a:xfrm>
        <a:prstGeom prst="round2SameRect">
          <a:avLst/>
        </a:prstGeom>
        <a:solidFill>
          <a:schemeClr val="accent3">
            <a:tint val="40000"/>
            <a:alpha val="90000"/>
            <a:hueOff val="6430112"/>
            <a:satOff val="-8276"/>
            <a:lumOff val="-645"/>
            <a:alphaOff val="0"/>
          </a:schemeClr>
        </a:solidFill>
        <a:ln w="9525" cap="flat" cmpd="sng" algn="ctr">
          <a:solidFill>
            <a:schemeClr val="accent3">
              <a:tint val="40000"/>
              <a:alpha val="90000"/>
              <a:hueOff val="6430112"/>
              <a:satOff val="-8276"/>
              <a:lumOff val="-64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This looks to evaluate relationships between variables</a:t>
          </a:r>
        </a:p>
      </dsp:txBody>
      <dsp:txXfrm rot="-5400000">
        <a:off x="3470869" y="2802712"/>
        <a:ext cx="6137174" cy="614828"/>
      </dsp:txXfrm>
    </dsp:sp>
    <dsp:sp modelId="{E6B25541-F479-478A-9630-7D3C58F1A629}">
      <dsp:nvSpPr>
        <dsp:cNvPr id="0" name=""/>
        <dsp:cNvSpPr/>
      </dsp:nvSpPr>
      <dsp:spPr>
        <a:xfrm>
          <a:off x="0" y="2684281"/>
          <a:ext cx="3470869" cy="851688"/>
        </a:xfrm>
        <a:prstGeom prst="roundRect">
          <a:avLst/>
        </a:prstGeom>
        <a:gradFill rotWithShape="0">
          <a:gsLst>
            <a:gs pos="0">
              <a:schemeClr val="accent3">
                <a:hueOff val="6750158"/>
                <a:satOff val="-10128"/>
                <a:lumOff val="-1647"/>
                <a:alphaOff val="0"/>
                <a:shade val="51000"/>
                <a:satMod val="130000"/>
              </a:schemeClr>
            </a:gs>
            <a:gs pos="80000">
              <a:schemeClr val="accent3">
                <a:hueOff val="6750158"/>
                <a:satOff val="-10128"/>
                <a:lumOff val="-1647"/>
                <a:alphaOff val="0"/>
                <a:shade val="93000"/>
                <a:satMod val="130000"/>
              </a:schemeClr>
            </a:gs>
            <a:gs pos="100000">
              <a:schemeClr val="accent3">
                <a:hueOff val="6750158"/>
                <a:satOff val="-10128"/>
                <a:lumOff val="-164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Relationship</a:t>
          </a:r>
        </a:p>
      </dsp:txBody>
      <dsp:txXfrm>
        <a:off x="41576" y="2725857"/>
        <a:ext cx="3387717" cy="768536"/>
      </dsp:txXfrm>
    </dsp:sp>
    <dsp:sp modelId="{1EB97762-81D6-4184-9B65-39A0F764545F}">
      <dsp:nvSpPr>
        <dsp:cNvPr id="0" name=""/>
        <dsp:cNvSpPr/>
      </dsp:nvSpPr>
      <dsp:spPr>
        <a:xfrm rot="5400000">
          <a:off x="6167271" y="935227"/>
          <a:ext cx="681350" cy="6170435"/>
        </a:xfrm>
        <a:prstGeom prst="round2SameRect">
          <a:avLst/>
        </a:prstGeom>
        <a:solidFill>
          <a:schemeClr val="accent3">
            <a:tint val="40000"/>
            <a:alpha val="90000"/>
            <a:hueOff val="8573483"/>
            <a:satOff val="-11034"/>
            <a:lumOff val="-860"/>
            <a:alphaOff val="0"/>
          </a:schemeClr>
        </a:solidFill>
        <a:ln w="9525" cap="flat" cmpd="sng" algn="ctr">
          <a:solidFill>
            <a:schemeClr val="accent3">
              <a:tint val="40000"/>
              <a:alpha val="90000"/>
              <a:hueOff val="8573483"/>
              <a:satOff val="-11034"/>
              <a:lumOff val="-86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Expected results will show that all is the same between groups except the issue in question</a:t>
          </a:r>
        </a:p>
      </dsp:txBody>
      <dsp:txXfrm rot="-5400000">
        <a:off x="3422729" y="3713031"/>
        <a:ext cx="6137174" cy="614828"/>
      </dsp:txXfrm>
    </dsp:sp>
    <dsp:sp modelId="{CF40B44E-E560-4191-8AA1-09C6F3FEE2BB}">
      <dsp:nvSpPr>
        <dsp:cNvPr id="0" name=""/>
        <dsp:cNvSpPr/>
      </dsp:nvSpPr>
      <dsp:spPr>
        <a:xfrm>
          <a:off x="0" y="3578554"/>
          <a:ext cx="3470869" cy="851688"/>
        </a:xfrm>
        <a:prstGeom prst="roundRect">
          <a:avLst/>
        </a:prstGeom>
        <a:gradFill rotWithShape="0">
          <a:gsLst>
            <a:gs pos="0">
              <a:schemeClr val="accent3">
                <a:hueOff val="9000211"/>
                <a:satOff val="-13504"/>
                <a:lumOff val="-2196"/>
                <a:alphaOff val="0"/>
                <a:shade val="51000"/>
                <a:satMod val="130000"/>
              </a:schemeClr>
            </a:gs>
            <a:gs pos="80000">
              <a:schemeClr val="accent3">
                <a:hueOff val="9000211"/>
                <a:satOff val="-13504"/>
                <a:lumOff val="-2196"/>
                <a:alphaOff val="0"/>
                <a:shade val="93000"/>
                <a:satMod val="130000"/>
              </a:schemeClr>
            </a:gs>
            <a:gs pos="100000">
              <a:schemeClr val="accent3">
                <a:hueOff val="9000211"/>
                <a:satOff val="-13504"/>
                <a:lumOff val="-219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Descriptive - comparative</a:t>
          </a:r>
        </a:p>
      </dsp:txBody>
      <dsp:txXfrm>
        <a:off x="41576" y="3620130"/>
        <a:ext cx="3387717" cy="768536"/>
      </dsp:txXfrm>
    </dsp:sp>
    <dsp:sp modelId="{F887FDB9-C98B-4632-B11D-6AD931BC226D}">
      <dsp:nvSpPr>
        <dsp:cNvPr id="0" name=""/>
        <dsp:cNvSpPr/>
      </dsp:nvSpPr>
      <dsp:spPr>
        <a:xfrm rot="5400000">
          <a:off x="6215411" y="1813454"/>
          <a:ext cx="681350" cy="6170435"/>
        </a:xfrm>
        <a:prstGeom prst="round2SameRect">
          <a:avLst/>
        </a:prstGeom>
        <a:solidFill>
          <a:schemeClr val="accent3">
            <a:tint val="40000"/>
            <a:alpha val="90000"/>
            <a:hueOff val="10716854"/>
            <a:satOff val="-13793"/>
            <a:lumOff val="-1075"/>
            <a:alphaOff val="0"/>
          </a:schemeClr>
        </a:solidFill>
        <a:ln w="9525" cap="flat" cmpd="sng" algn="ctr">
          <a:solidFill>
            <a:schemeClr val="accent3">
              <a:tint val="40000"/>
              <a:alpha val="90000"/>
              <a:hueOff val="10716854"/>
              <a:satOff val="-13793"/>
              <a:lumOff val="-107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a:t>Aims to see the effect of 2 rival variables </a:t>
          </a:r>
        </a:p>
      </dsp:txBody>
      <dsp:txXfrm rot="-5400000">
        <a:off x="3470869" y="4591258"/>
        <a:ext cx="6137174" cy="614828"/>
      </dsp:txXfrm>
    </dsp:sp>
    <dsp:sp modelId="{08B7041F-EFF7-405F-8CF1-11932C4D90A5}">
      <dsp:nvSpPr>
        <dsp:cNvPr id="0" name=""/>
        <dsp:cNvSpPr/>
      </dsp:nvSpPr>
      <dsp:spPr>
        <a:xfrm>
          <a:off x="0" y="4472827"/>
          <a:ext cx="3470869" cy="851688"/>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t>Causality</a:t>
          </a:r>
        </a:p>
      </dsp:txBody>
      <dsp:txXfrm>
        <a:off x="41576" y="4514403"/>
        <a:ext cx="3387717" cy="76853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0B000B-D018-4834-A49E-6D8A7743D4A7}">
      <dsp:nvSpPr>
        <dsp:cNvPr id="0" name=""/>
        <dsp:cNvSpPr/>
      </dsp:nvSpPr>
      <dsp:spPr>
        <a:xfrm rot="5400000">
          <a:off x="1754157" y="889141"/>
          <a:ext cx="1392271" cy="167806"/>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15BC8C02-0013-4451-82B1-732C43C06EFC}">
      <dsp:nvSpPr>
        <dsp:cNvPr id="0" name=""/>
        <dsp:cNvSpPr/>
      </dsp:nvSpPr>
      <dsp:spPr>
        <a:xfrm>
          <a:off x="2074330" y="436"/>
          <a:ext cx="1864518" cy="1118711"/>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clear?</a:t>
          </a:r>
        </a:p>
      </dsp:txBody>
      <dsp:txXfrm>
        <a:off x="2107096" y="33202"/>
        <a:ext cx="1798986" cy="1053179"/>
      </dsp:txXfrm>
    </dsp:sp>
    <dsp:sp modelId="{6A32F2E3-AAD8-4550-AF73-E125B311D626}">
      <dsp:nvSpPr>
        <dsp:cNvPr id="0" name=""/>
        <dsp:cNvSpPr/>
      </dsp:nvSpPr>
      <dsp:spPr>
        <a:xfrm rot="5400000">
          <a:off x="1754157" y="2287530"/>
          <a:ext cx="1392271" cy="167806"/>
        </a:xfrm>
        <a:prstGeom prst="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57F3C5B-D65B-405C-8CC4-9F91F949737A}">
      <dsp:nvSpPr>
        <dsp:cNvPr id="0" name=""/>
        <dsp:cNvSpPr/>
      </dsp:nvSpPr>
      <dsp:spPr>
        <a:xfrm>
          <a:off x="2074330" y="1398825"/>
          <a:ext cx="1864518" cy="1118711"/>
        </a:xfrm>
        <a:prstGeom prst="roundRect">
          <a:avLst>
            <a:gd name="adj" fmla="val 10000"/>
          </a:avLst>
        </a:prstGeom>
        <a:gradFill rotWithShape="0">
          <a:gsLst>
            <a:gs pos="0">
              <a:schemeClr val="accent3">
                <a:hueOff val="1406283"/>
                <a:satOff val="-2110"/>
                <a:lumOff val="-343"/>
                <a:alphaOff val="0"/>
                <a:shade val="51000"/>
                <a:satMod val="130000"/>
              </a:schemeClr>
            </a:gs>
            <a:gs pos="80000">
              <a:schemeClr val="accent3">
                <a:hueOff val="1406283"/>
                <a:satOff val="-2110"/>
                <a:lumOff val="-343"/>
                <a:alphaOff val="0"/>
                <a:shade val="93000"/>
                <a:satMod val="130000"/>
              </a:schemeClr>
            </a:gs>
            <a:gs pos="100000">
              <a:schemeClr val="accent3">
                <a:hueOff val="1406283"/>
                <a:satOff val="-211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focused?</a:t>
          </a:r>
        </a:p>
      </dsp:txBody>
      <dsp:txXfrm>
        <a:off x="2107096" y="1431591"/>
        <a:ext cx="1798986" cy="1053179"/>
      </dsp:txXfrm>
    </dsp:sp>
    <dsp:sp modelId="{08135BDF-7432-4A1E-B1AF-F02E2ED4BF27}">
      <dsp:nvSpPr>
        <dsp:cNvPr id="0" name=""/>
        <dsp:cNvSpPr/>
      </dsp:nvSpPr>
      <dsp:spPr>
        <a:xfrm>
          <a:off x="2453351" y="2986725"/>
          <a:ext cx="2473692" cy="167806"/>
        </a:xfrm>
        <a:prstGeom prst="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5B52159-6D72-40AC-B7FE-E37EB6BB6ABD}">
      <dsp:nvSpPr>
        <dsp:cNvPr id="0" name=""/>
        <dsp:cNvSpPr/>
      </dsp:nvSpPr>
      <dsp:spPr>
        <a:xfrm>
          <a:off x="2074330" y="2797214"/>
          <a:ext cx="1864518" cy="1118711"/>
        </a:xfrm>
        <a:prstGeom prst="roundRect">
          <a:avLst>
            <a:gd name="adj" fmla="val 10000"/>
          </a:avLst>
        </a:prstGeom>
        <a:gradFill rotWithShape="0">
          <a:gsLst>
            <a:gs pos="0">
              <a:schemeClr val="accent3">
                <a:hueOff val="2812566"/>
                <a:satOff val="-4220"/>
                <a:lumOff val="-686"/>
                <a:alphaOff val="0"/>
                <a:shade val="51000"/>
                <a:satMod val="130000"/>
              </a:schemeClr>
            </a:gs>
            <a:gs pos="80000">
              <a:schemeClr val="accent3">
                <a:hueOff val="2812566"/>
                <a:satOff val="-4220"/>
                <a:lumOff val="-686"/>
                <a:alphaOff val="0"/>
                <a:shade val="93000"/>
                <a:satMod val="130000"/>
              </a:schemeClr>
            </a:gs>
            <a:gs pos="100000">
              <a:schemeClr val="accent3">
                <a:hueOff val="2812566"/>
                <a:satOff val="-4220"/>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complex?</a:t>
          </a:r>
        </a:p>
      </dsp:txBody>
      <dsp:txXfrm>
        <a:off x="2107096" y="2829980"/>
        <a:ext cx="1798986" cy="1053179"/>
      </dsp:txXfrm>
    </dsp:sp>
    <dsp:sp modelId="{EC7BA436-CC53-4DCA-BCBD-7AEA8374CB51}">
      <dsp:nvSpPr>
        <dsp:cNvPr id="0" name=""/>
        <dsp:cNvSpPr/>
      </dsp:nvSpPr>
      <dsp:spPr>
        <a:xfrm rot="16200000">
          <a:off x="4233967" y="2287530"/>
          <a:ext cx="1392271" cy="167806"/>
        </a:xfrm>
        <a:prstGeom prst="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B15CAB4-83F1-45F8-8E6F-1027683D9B27}">
      <dsp:nvSpPr>
        <dsp:cNvPr id="0" name=""/>
        <dsp:cNvSpPr/>
      </dsp:nvSpPr>
      <dsp:spPr>
        <a:xfrm>
          <a:off x="4554140" y="2797214"/>
          <a:ext cx="1864518" cy="1118711"/>
        </a:xfrm>
        <a:prstGeom prst="roundRect">
          <a:avLst>
            <a:gd name="adj" fmla="val 10000"/>
          </a:avLst>
        </a:prstGeom>
        <a:gradFill rotWithShape="0">
          <a:gsLst>
            <a:gs pos="0">
              <a:schemeClr val="accent3">
                <a:hueOff val="4218849"/>
                <a:satOff val="-6330"/>
                <a:lumOff val="-1029"/>
                <a:alphaOff val="0"/>
                <a:shade val="51000"/>
                <a:satMod val="130000"/>
              </a:schemeClr>
            </a:gs>
            <a:gs pos="80000">
              <a:schemeClr val="accent3">
                <a:hueOff val="4218849"/>
                <a:satOff val="-6330"/>
                <a:lumOff val="-1029"/>
                <a:alphaOff val="0"/>
                <a:shade val="93000"/>
                <a:satMod val="130000"/>
              </a:schemeClr>
            </a:gs>
            <a:gs pos="100000">
              <a:schemeClr val="accent3">
                <a:hueOff val="4218849"/>
                <a:satOff val="-6330"/>
                <a:lumOff val="-102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interesting &amp; useful?</a:t>
          </a:r>
        </a:p>
      </dsp:txBody>
      <dsp:txXfrm>
        <a:off x="4586906" y="2829980"/>
        <a:ext cx="1798986" cy="1053179"/>
      </dsp:txXfrm>
    </dsp:sp>
    <dsp:sp modelId="{6935478F-751E-4E16-AEF3-3129E2F904DF}">
      <dsp:nvSpPr>
        <dsp:cNvPr id="0" name=""/>
        <dsp:cNvSpPr/>
      </dsp:nvSpPr>
      <dsp:spPr>
        <a:xfrm rot="16200000">
          <a:off x="4233967" y="889141"/>
          <a:ext cx="1392271" cy="167806"/>
        </a:xfrm>
        <a:prstGeom prst="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DA0770-68BE-4C57-9DD2-FE839988EB3F}">
      <dsp:nvSpPr>
        <dsp:cNvPr id="0" name=""/>
        <dsp:cNvSpPr/>
      </dsp:nvSpPr>
      <dsp:spPr>
        <a:xfrm>
          <a:off x="4554140" y="1398825"/>
          <a:ext cx="1864518" cy="1118711"/>
        </a:xfrm>
        <a:prstGeom prst="roundRect">
          <a:avLst>
            <a:gd name="adj" fmla="val 10000"/>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researchable?</a:t>
          </a:r>
        </a:p>
      </dsp:txBody>
      <dsp:txXfrm>
        <a:off x="4586906" y="1431591"/>
        <a:ext cx="1798986" cy="1053179"/>
      </dsp:txXfrm>
    </dsp:sp>
    <dsp:sp modelId="{5E9B2874-77AF-4EC7-863C-925CA40CDB4C}">
      <dsp:nvSpPr>
        <dsp:cNvPr id="0" name=""/>
        <dsp:cNvSpPr/>
      </dsp:nvSpPr>
      <dsp:spPr>
        <a:xfrm>
          <a:off x="4933161" y="189947"/>
          <a:ext cx="2473692" cy="167806"/>
        </a:xfrm>
        <a:prstGeom prst="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84752AB-F7FB-4D3A-9F7F-59F92B20AB7C}">
      <dsp:nvSpPr>
        <dsp:cNvPr id="0" name=""/>
        <dsp:cNvSpPr/>
      </dsp:nvSpPr>
      <dsp:spPr>
        <a:xfrm>
          <a:off x="4554140" y="436"/>
          <a:ext cx="1864518" cy="1118711"/>
        </a:xfrm>
        <a:prstGeom prst="roundRect">
          <a:avLst>
            <a:gd name="adj" fmla="val 10000"/>
          </a:avLst>
        </a:prstGeom>
        <a:gradFill rotWithShape="0">
          <a:gsLst>
            <a:gs pos="0">
              <a:schemeClr val="accent3">
                <a:hueOff val="7031415"/>
                <a:satOff val="-10550"/>
                <a:lumOff val="-1716"/>
                <a:alphaOff val="0"/>
                <a:shade val="51000"/>
                <a:satMod val="130000"/>
              </a:schemeClr>
            </a:gs>
            <a:gs pos="80000">
              <a:schemeClr val="accent3">
                <a:hueOff val="7031415"/>
                <a:satOff val="-10550"/>
                <a:lumOff val="-1716"/>
                <a:alphaOff val="0"/>
                <a:shade val="93000"/>
                <a:satMod val="130000"/>
              </a:schemeClr>
            </a:gs>
            <a:gs pos="100000">
              <a:schemeClr val="accent3">
                <a:hueOff val="7031415"/>
                <a:satOff val="-10550"/>
                <a:lumOff val="-171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measurable?</a:t>
          </a:r>
        </a:p>
      </dsp:txBody>
      <dsp:txXfrm>
        <a:off x="4586906" y="33202"/>
        <a:ext cx="1798986" cy="1053179"/>
      </dsp:txXfrm>
    </dsp:sp>
    <dsp:sp modelId="{F82DBFE6-0CD2-4269-925C-A6A28F4D2851}">
      <dsp:nvSpPr>
        <dsp:cNvPr id="0" name=""/>
        <dsp:cNvSpPr/>
      </dsp:nvSpPr>
      <dsp:spPr>
        <a:xfrm rot="5400000">
          <a:off x="6713776" y="889141"/>
          <a:ext cx="1392271" cy="167806"/>
        </a:xfrm>
        <a:prstGeom prst="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17D2DF-4AAE-40C2-A791-A9A1DDD3590F}">
      <dsp:nvSpPr>
        <dsp:cNvPr id="0" name=""/>
        <dsp:cNvSpPr/>
      </dsp:nvSpPr>
      <dsp:spPr>
        <a:xfrm>
          <a:off x="7033950" y="436"/>
          <a:ext cx="1864518" cy="1118711"/>
        </a:xfrm>
        <a:prstGeom prst="roundRect">
          <a:avLst>
            <a:gd name="adj" fmla="val 10000"/>
          </a:avLst>
        </a:prstGeom>
        <a:gradFill rotWithShape="0">
          <a:gsLst>
            <a:gs pos="0">
              <a:schemeClr val="accent3">
                <a:hueOff val="8437698"/>
                <a:satOff val="-12660"/>
                <a:lumOff val="-2059"/>
                <a:alphaOff val="0"/>
                <a:shade val="51000"/>
                <a:satMod val="130000"/>
              </a:schemeClr>
            </a:gs>
            <a:gs pos="80000">
              <a:schemeClr val="accent3">
                <a:hueOff val="8437698"/>
                <a:satOff val="-12660"/>
                <a:lumOff val="-2059"/>
                <a:alphaOff val="0"/>
                <a:shade val="93000"/>
                <a:satMod val="130000"/>
              </a:schemeClr>
            </a:gs>
            <a:gs pos="100000">
              <a:schemeClr val="accent3">
                <a:hueOff val="8437698"/>
                <a:satOff val="-12660"/>
                <a:lumOff val="-20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too broad?</a:t>
          </a:r>
        </a:p>
      </dsp:txBody>
      <dsp:txXfrm>
        <a:off x="7066716" y="33202"/>
        <a:ext cx="1798986" cy="1053179"/>
      </dsp:txXfrm>
    </dsp:sp>
    <dsp:sp modelId="{4ECFD6BE-22B7-4A34-AE3C-D9466BD01270}">
      <dsp:nvSpPr>
        <dsp:cNvPr id="0" name=""/>
        <dsp:cNvSpPr/>
      </dsp:nvSpPr>
      <dsp:spPr>
        <a:xfrm rot="5400000">
          <a:off x="6713776" y="2287530"/>
          <a:ext cx="1392271" cy="167806"/>
        </a:xfrm>
        <a:prstGeom prst="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15EB1AB-668B-48F8-85A3-B854AC0CF518}">
      <dsp:nvSpPr>
        <dsp:cNvPr id="0" name=""/>
        <dsp:cNvSpPr/>
      </dsp:nvSpPr>
      <dsp:spPr>
        <a:xfrm>
          <a:off x="7033950" y="1398825"/>
          <a:ext cx="1864518" cy="1118711"/>
        </a:xfrm>
        <a:prstGeom prst="roundRect">
          <a:avLst>
            <a:gd name="adj" fmla="val 10000"/>
          </a:avLst>
        </a:prstGeom>
        <a:gradFill rotWithShape="0">
          <a:gsLst>
            <a:gs pos="0">
              <a:schemeClr val="accent3">
                <a:hueOff val="9843981"/>
                <a:satOff val="-14770"/>
                <a:lumOff val="-2402"/>
                <a:alphaOff val="0"/>
                <a:shade val="51000"/>
                <a:satMod val="130000"/>
              </a:schemeClr>
            </a:gs>
            <a:gs pos="80000">
              <a:schemeClr val="accent3">
                <a:hueOff val="9843981"/>
                <a:satOff val="-14770"/>
                <a:lumOff val="-2402"/>
                <a:alphaOff val="0"/>
                <a:shade val="93000"/>
                <a:satMod val="130000"/>
              </a:schemeClr>
            </a:gs>
            <a:gs pos="100000">
              <a:schemeClr val="accent3">
                <a:hueOff val="9843981"/>
                <a:satOff val="-14770"/>
                <a:lumOff val="-240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Is it too narrow?</a:t>
          </a:r>
        </a:p>
      </dsp:txBody>
      <dsp:txXfrm>
        <a:off x="7066716" y="1431591"/>
        <a:ext cx="1798986" cy="1053179"/>
      </dsp:txXfrm>
    </dsp:sp>
    <dsp:sp modelId="{90EB4219-28EC-4BC2-BE8C-1BD64C084B5B}">
      <dsp:nvSpPr>
        <dsp:cNvPr id="0" name=""/>
        <dsp:cNvSpPr/>
      </dsp:nvSpPr>
      <dsp:spPr>
        <a:xfrm>
          <a:off x="7033950" y="2797214"/>
          <a:ext cx="1864518" cy="1118711"/>
        </a:xfrm>
        <a:prstGeom prst="roundRect">
          <a:avLst>
            <a:gd name="adj" fmla="val 10000"/>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Are you happy with it?</a:t>
          </a:r>
        </a:p>
      </dsp:txBody>
      <dsp:txXfrm>
        <a:off x="7066716" y="2829980"/>
        <a:ext cx="1798986" cy="10531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FD0C6-A3E5-4B8F-91A4-EF7FE4EF34DC}">
      <dsp:nvSpPr>
        <dsp:cNvPr id="0" name=""/>
        <dsp:cNvSpPr/>
      </dsp:nvSpPr>
      <dsp:spPr>
        <a:xfrm rot="16200000">
          <a:off x="688711" y="-683220"/>
          <a:ext cx="3916363" cy="5282803"/>
        </a:xfrm>
        <a:prstGeom prst="flowChartManualOperation">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0" rIns="246063" bIns="0" numCol="1" spcCol="1270" anchor="t" anchorCtr="0">
          <a:noAutofit/>
        </a:bodyPr>
        <a:lstStyle/>
        <a:p>
          <a:pPr marL="0" lvl="0" indent="0" algn="l" defTabSz="1733550">
            <a:lnSpc>
              <a:spcPct val="90000"/>
            </a:lnSpc>
            <a:spcBef>
              <a:spcPct val="0"/>
            </a:spcBef>
            <a:spcAft>
              <a:spcPct val="35000"/>
            </a:spcAft>
            <a:buNone/>
          </a:pPr>
          <a:r>
            <a:rPr lang="en-GB" sz="3900" kern="1200"/>
            <a:t>Qualitative Questions</a:t>
          </a:r>
        </a:p>
        <a:p>
          <a:pPr marL="285750" lvl="1" indent="-285750" algn="l" defTabSz="1333500">
            <a:lnSpc>
              <a:spcPct val="90000"/>
            </a:lnSpc>
            <a:spcBef>
              <a:spcPct val="0"/>
            </a:spcBef>
            <a:spcAft>
              <a:spcPct val="15000"/>
            </a:spcAft>
            <a:buChar char="•"/>
          </a:pPr>
          <a:r>
            <a:rPr lang="en-GB" sz="3000" kern="1200"/>
            <a:t>Exploratory </a:t>
          </a:r>
        </a:p>
        <a:p>
          <a:pPr marL="285750" lvl="1" indent="-285750" algn="l" defTabSz="1333500">
            <a:lnSpc>
              <a:spcPct val="90000"/>
            </a:lnSpc>
            <a:spcBef>
              <a:spcPct val="0"/>
            </a:spcBef>
            <a:spcAft>
              <a:spcPct val="15000"/>
            </a:spcAft>
            <a:buChar char="•"/>
          </a:pPr>
          <a:r>
            <a:rPr lang="en-GB" sz="3000" kern="1200"/>
            <a:t>Interpretative</a:t>
          </a:r>
        </a:p>
        <a:p>
          <a:pPr marL="285750" lvl="1" indent="-285750" algn="l" defTabSz="1333500">
            <a:lnSpc>
              <a:spcPct val="90000"/>
            </a:lnSpc>
            <a:spcBef>
              <a:spcPct val="0"/>
            </a:spcBef>
            <a:spcAft>
              <a:spcPct val="15000"/>
            </a:spcAft>
            <a:buChar char="•"/>
          </a:pPr>
          <a:r>
            <a:rPr lang="en-GB" sz="3000" kern="1200"/>
            <a:t>Predictive </a:t>
          </a:r>
        </a:p>
      </dsp:txBody>
      <dsp:txXfrm rot="5400000">
        <a:off x="5491" y="783273"/>
        <a:ext cx="5282803" cy="2349817"/>
      </dsp:txXfrm>
    </dsp:sp>
    <dsp:sp modelId="{666E0F28-2B6B-445C-ACAE-B9722C413EB3}">
      <dsp:nvSpPr>
        <dsp:cNvPr id="0" name=""/>
        <dsp:cNvSpPr/>
      </dsp:nvSpPr>
      <dsp:spPr>
        <a:xfrm rot="16200000">
          <a:off x="6367725" y="-683220"/>
          <a:ext cx="3916363" cy="5282803"/>
        </a:xfrm>
        <a:prstGeom prst="flowChartManualOperation">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0" tIns="0" rIns="246063" bIns="0" numCol="1" spcCol="1270" anchor="t" anchorCtr="0">
          <a:noAutofit/>
        </a:bodyPr>
        <a:lstStyle/>
        <a:p>
          <a:pPr marL="0" lvl="0" indent="0" algn="l" defTabSz="1733550">
            <a:lnSpc>
              <a:spcPct val="90000"/>
            </a:lnSpc>
            <a:spcBef>
              <a:spcPct val="0"/>
            </a:spcBef>
            <a:spcAft>
              <a:spcPct val="35000"/>
            </a:spcAft>
            <a:buNone/>
          </a:pPr>
          <a:r>
            <a:rPr lang="en-GB" sz="3900" kern="1200"/>
            <a:t>Quantitative</a:t>
          </a:r>
        </a:p>
        <a:p>
          <a:pPr marL="285750" lvl="1" indent="-285750" algn="l" defTabSz="1333500">
            <a:lnSpc>
              <a:spcPct val="90000"/>
            </a:lnSpc>
            <a:spcBef>
              <a:spcPct val="0"/>
            </a:spcBef>
            <a:spcAft>
              <a:spcPct val="15000"/>
            </a:spcAft>
            <a:buChar char="•"/>
          </a:pPr>
          <a:r>
            <a:rPr lang="en-GB" sz="3000" kern="1200"/>
            <a:t>Relationship based</a:t>
          </a:r>
        </a:p>
        <a:p>
          <a:pPr marL="285750" lvl="1" indent="-285750" algn="l" defTabSz="1333500">
            <a:lnSpc>
              <a:spcPct val="90000"/>
            </a:lnSpc>
            <a:spcBef>
              <a:spcPct val="0"/>
            </a:spcBef>
            <a:spcAft>
              <a:spcPct val="15000"/>
            </a:spcAft>
            <a:buChar char="•"/>
          </a:pPr>
          <a:r>
            <a:rPr lang="en-GB" sz="3000" kern="1200"/>
            <a:t>Descriptive</a:t>
          </a:r>
        </a:p>
        <a:p>
          <a:pPr marL="285750" lvl="1" indent="-285750" algn="l" defTabSz="1333500">
            <a:lnSpc>
              <a:spcPct val="90000"/>
            </a:lnSpc>
            <a:spcBef>
              <a:spcPct val="0"/>
            </a:spcBef>
            <a:spcAft>
              <a:spcPct val="15000"/>
            </a:spcAft>
            <a:buChar char="•"/>
          </a:pPr>
          <a:r>
            <a:rPr lang="en-GB" sz="3000" kern="1200"/>
            <a:t>Comparative</a:t>
          </a:r>
        </a:p>
      </dsp:txBody>
      <dsp:txXfrm rot="5400000">
        <a:off x="5684505" y="783273"/>
        <a:ext cx="5282803" cy="234981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3">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4">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5">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6">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7">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29/09/2026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is a research question?</a:t>
            </a:r>
          </a:p>
          <a:p>
            <a:r>
              <a:rPr lang="en-US"/>
              <a:t>A research question is the question around which you center your research. It should be: </a:t>
            </a:r>
            <a:endParaRPr lang="en-US">
              <a:ea typeface="Calibri"/>
              <a:cs typeface="Calibri"/>
            </a:endParaRPr>
          </a:p>
          <a:p>
            <a:r>
              <a:rPr lang="en-US"/>
              <a:t>• clear: it provides enough specifics that one’s audience can easily understand its purpose without needing </a:t>
            </a:r>
            <a:endParaRPr lang="en-US">
              <a:ea typeface="Calibri"/>
              <a:cs typeface="Calibri"/>
            </a:endParaRPr>
          </a:p>
          <a:p>
            <a:r>
              <a:rPr lang="en-US"/>
              <a:t>additional explanation. </a:t>
            </a:r>
            <a:endParaRPr lang="en-US">
              <a:ea typeface="Calibri"/>
              <a:cs typeface="Calibri"/>
            </a:endParaRPr>
          </a:p>
          <a:p>
            <a:r>
              <a:rPr lang="en-US"/>
              <a:t>• focused: it is narrow enough that it can be answered thoroughly in the space the writing task allows. </a:t>
            </a:r>
            <a:endParaRPr lang="en-US">
              <a:ea typeface="Calibri"/>
              <a:cs typeface="Calibri"/>
            </a:endParaRPr>
          </a:p>
          <a:p>
            <a:r>
              <a:rPr lang="en-US"/>
              <a:t>• concise: it is expressed in the fewest possible words. </a:t>
            </a:r>
            <a:endParaRPr lang="en-US">
              <a:ea typeface="Calibri"/>
              <a:cs typeface="Calibri"/>
            </a:endParaRPr>
          </a:p>
          <a:p>
            <a:r>
              <a:rPr lang="en-US"/>
              <a:t>• complex: it is not answerable with a simple “yes” or “no,” but rather requires synthesis and analysis of </a:t>
            </a:r>
            <a:endParaRPr lang="en-US">
              <a:ea typeface="Calibri"/>
              <a:cs typeface="Calibri"/>
            </a:endParaRPr>
          </a:p>
          <a:p>
            <a:r>
              <a:rPr lang="en-US"/>
              <a:t>ideas and sources prior to composition of an answer. </a:t>
            </a:r>
            <a:endParaRPr lang="en-US">
              <a:ea typeface="Calibri"/>
              <a:cs typeface="Calibri"/>
            </a:endParaRPr>
          </a:p>
          <a:p>
            <a:r>
              <a:rPr lang="en-US"/>
              <a:t>• arguable: its potential answers are open to debate rather than accepted facts. </a:t>
            </a:r>
            <a:endParaRPr lang="en-US">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4158417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compilation or formulation of a RQ is an essential element of a research project/research study. When you think about it, it is the first thing that a reader will see at the beginning of any research paper – on the cover or as a heading. Therefore, its relevant to spend some time in compiling that question or title so that it makes an impression and catches attention from the outset.</a:t>
            </a:r>
          </a:p>
          <a:p>
            <a:endParaRPr lang="en-GB"/>
          </a:p>
          <a:p>
            <a:r>
              <a:rPr lang="en-GB"/>
              <a:t>A RQ aims to explore an uncertainty or a gap in the knowledge of a chosen topic and highlights or points to a need for measured or considered investigation or research into that ‘gap’.</a:t>
            </a:r>
          </a:p>
          <a:p>
            <a:endParaRPr lang="en-GB"/>
          </a:p>
          <a:p>
            <a:r>
              <a:rPr lang="en-GB"/>
              <a:t>This lesson will therefore look at the process of developing a research question by breaking it down step by step. We have had  quick look at the formulation of a question a couple of weeks ago to get you thinking of your research area and what you would like to do. Hopefully you have all now started to identify a subject/topic area that you want to explore further, have done some preliminary research around the topic and have began to narrow down your focus to  identify those gaps in knowledge, or what still needs to be done in that area,  that provides a rationale for your research and you have began to put a question together.</a:t>
            </a:r>
            <a:endParaRPr lang="en-GB">
              <a:ea typeface="Calibri"/>
              <a:cs typeface="Calibri"/>
            </a:endParaRPr>
          </a:p>
          <a:p>
            <a:br>
              <a:rPr lang="en-GB"/>
            </a:br>
            <a:r>
              <a:rPr lang="en-GB"/>
              <a:t>So from the initial ideas that you have  (the conception) through to the formulation of your research question – you go through a series of steps or a systematic process as your question ultimately may have a wider impact within your specialist area or may lead to or contribute to policies for the benefit of others.</a:t>
            </a:r>
          </a:p>
          <a:p>
            <a:endParaRPr lang="en-GB"/>
          </a:p>
          <a:p>
            <a:r>
              <a:rPr lang="en-GB"/>
              <a:t>Don’t forget – your research question is not set in stone from the outset – it can be tweaked along the way as you collate and analyse your data.</a:t>
            </a:r>
            <a:endParaRPr lang="en-GB">
              <a:ea typeface="Calibri"/>
              <a:cs typeface="Calibri"/>
            </a:endParaRP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498531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good research question forms the pillar or structure ( or backbone) of a good research study, which is key to giving insight into problems or allowing us to understand ambiguities around our chosen topics/subjects.</a:t>
            </a:r>
          </a:p>
          <a:p>
            <a:r>
              <a:rPr lang="en-GB"/>
              <a:t>It identifies the problem to be studied and ultimately then guides the methodology that will be used. It also assists the researcher in building up an appropriate hypothesis. As mentioned in last slide it aims to explore that gap or uncertainty in the subject and leads you to purposefully  scrutinising or investigating  it to find answers.</a:t>
            </a:r>
          </a:p>
          <a:p>
            <a:r>
              <a:rPr lang="en-GB"/>
              <a:t>A good RQ also  helps you to support any arguments within your study, to make them focused and logical.</a:t>
            </a:r>
          </a:p>
          <a:p>
            <a:endParaRPr lang="en-GB"/>
          </a:p>
          <a:p>
            <a:r>
              <a:rPr lang="en-GB"/>
              <a:t>It is one of the fist steps that people take in the research process because it will generate focused  knowledge that can then be used to promote new policy or procedures – if you think of your specific topic areas they all have the potential of making a difference to specialist areas within policing.</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3189211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most successful research topics are narrowly focused and carefully defined but are important parts of a broad ranging complex problem “</a:t>
            </a:r>
          </a:p>
          <a:p>
            <a:r>
              <a:rPr lang="en-GB"/>
              <a:t>Ratan, Anand &amp; ratan 2019  ( Journal of Indian Association of Paediatric Surgeons 1029 Jan-Mar; 24(1): 15-29</a:t>
            </a:r>
          </a:p>
          <a:p>
            <a:endParaRPr lang="en-GB"/>
          </a:p>
          <a:p>
            <a:r>
              <a:rPr lang="en-GB"/>
              <a:t>A good research question is therefore an asset as it:</a:t>
            </a:r>
          </a:p>
          <a:p>
            <a:pPr marL="228600" indent="-228600">
              <a:buAutoNum type="arabicPeriod"/>
            </a:pPr>
            <a:r>
              <a:rPr lang="en-GB"/>
              <a:t>Details the problem in a statement</a:t>
            </a:r>
          </a:p>
          <a:p>
            <a:pPr marL="228600" indent="-228600">
              <a:buAutoNum type="arabicPeriod"/>
            </a:pPr>
            <a:r>
              <a:rPr lang="en-GB"/>
              <a:t>Further describes and refines the issue under study/research</a:t>
            </a:r>
          </a:p>
          <a:p>
            <a:pPr marL="228600" indent="-228600">
              <a:buAutoNum type="arabicPeriod"/>
            </a:pPr>
            <a:r>
              <a:rPr lang="en-GB"/>
              <a:t>Adds a clear focus to the problem</a:t>
            </a:r>
          </a:p>
          <a:p>
            <a:pPr marL="228600" indent="-228600">
              <a:buAutoNum type="arabicPeriod"/>
            </a:pPr>
            <a:r>
              <a:rPr lang="en-GB"/>
              <a:t>Guides the data collection and analysis methodology</a:t>
            </a:r>
          </a:p>
          <a:p>
            <a:pPr marL="228600" indent="-228600">
              <a:buAutoNum type="arabicPeriod"/>
            </a:pPr>
            <a:r>
              <a:rPr lang="en-GB"/>
              <a:t>Sets the research in context</a:t>
            </a:r>
          </a:p>
          <a:p>
            <a:pPr marL="228600" indent="-228600">
              <a:buAutoNum type="arabicPeriod"/>
            </a:pPr>
            <a:endParaRPr lang="en-GB"/>
          </a:p>
          <a:p>
            <a:pPr marL="0" indent="0">
              <a:buNone/>
            </a:pPr>
            <a:r>
              <a:rPr lang="en-GB"/>
              <a:t>Its therefore important that whilst writing the research question that you consider if it is relevant to the time frame and any extra conditions of your dissertation assignment ( </a:t>
            </a:r>
            <a:r>
              <a:rPr lang="en-GB" err="1"/>
              <a:t>i.e</a:t>
            </a:r>
            <a:r>
              <a:rPr lang="en-GB"/>
              <a:t> deadlines, word count parameters, degree programme etc)</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631198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 assist with developing your research question 2 </a:t>
            </a:r>
            <a:r>
              <a:rPr lang="en-GB" err="1"/>
              <a:t>acronymns</a:t>
            </a:r>
            <a:r>
              <a:rPr lang="en-GB"/>
              <a:t> are used</a:t>
            </a:r>
          </a:p>
          <a:p>
            <a:endParaRPr lang="en-GB"/>
          </a:p>
          <a:p>
            <a:r>
              <a:rPr lang="en-GB" b="1"/>
              <a:t>SMART</a:t>
            </a:r>
          </a:p>
          <a:p>
            <a:endParaRPr lang="en-GB"/>
          </a:p>
          <a:p>
            <a:r>
              <a:rPr lang="en-GB"/>
              <a:t>You will be familiar with SMART within your roles</a:t>
            </a:r>
          </a:p>
          <a:p>
            <a:r>
              <a:rPr lang="en-GB"/>
              <a:t>Can anyone remember what each letter stands for:</a:t>
            </a:r>
          </a:p>
          <a:p>
            <a:r>
              <a:rPr lang="en-GB" b="1"/>
              <a:t>S – specific</a:t>
            </a:r>
          </a:p>
          <a:p>
            <a:r>
              <a:rPr lang="en-GB" b="1"/>
              <a:t>M – measurable</a:t>
            </a:r>
          </a:p>
          <a:p>
            <a:r>
              <a:rPr lang="en-GB" b="1"/>
              <a:t>A – Appropriate</a:t>
            </a:r>
          </a:p>
          <a:p>
            <a:r>
              <a:rPr lang="en-GB" b="1"/>
              <a:t>R – Relevant</a:t>
            </a:r>
          </a:p>
          <a:p>
            <a:r>
              <a:rPr lang="en-GB" b="1"/>
              <a:t>T – Timely</a:t>
            </a:r>
          </a:p>
          <a:p>
            <a:endParaRPr lang="en-GB" b="0"/>
          </a:p>
          <a:p>
            <a:r>
              <a:rPr lang="en-GB" b="0"/>
              <a:t>Within this context the M refers to manageable rather than measured </a:t>
            </a:r>
          </a:p>
          <a:p>
            <a:r>
              <a:rPr lang="en-GB" b="0"/>
              <a:t>So, what about FINE</a:t>
            </a:r>
          </a:p>
          <a:p>
            <a:endParaRPr lang="en-GB" b="0"/>
          </a:p>
          <a:p>
            <a:r>
              <a:rPr lang="en-GB" b="0"/>
              <a:t>Would anyone like to hazard a guess in relation to FINE? Think research..</a:t>
            </a:r>
          </a:p>
          <a:p>
            <a:r>
              <a:rPr lang="en-GB" b="1"/>
              <a:t>F – Feasible</a:t>
            </a:r>
          </a:p>
          <a:p>
            <a:r>
              <a:rPr lang="en-GB" b="1"/>
              <a:t>I – Interesting</a:t>
            </a:r>
          </a:p>
          <a:p>
            <a:r>
              <a:rPr lang="en-GB" b="1"/>
              <a:t>N – Novel</a:t>
            </a:r>
          </a:p>
          <a:p>
            <a:r>
              <a:rPr lang="en-GB" b="1"/>
              <a:t>E – Ethical</a:t>
            </a:r>
          </a:p>
          <a:p>
            <a:endParaRPr lang="en-GB" b="1"/>
          </a:p>
          <a:p>
            <a:r>
              <a:rPr lang="en-GB" b="1"/>
              <a:t>So lets look at these in a bit more detail</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222500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lets quickly look at SMART</a:t>
            </a:r>
          </a:p>
          <a:p>
            <a:endParaRPr lang="en-GB"/>
          </a:p>
          <a:p>
            <a:pPr marL="228600" indent="-228600">
              <a:buAutoNum type="arabicPeriod"/>
            </a:pPr>
            <a:r>
              <a:rPr lang="en-GB" b="1"/>
              <a:t>SPECIFIC – </a:t>
            </a:r>
            <a:r>
              <a:rPr lang="en-GB" b="0"/>
              <a:t>relates to the topic choice with a narrow focus, </a:t>
            </a:r>
            <a:r>
              <a:rPr lang="en-GB" b="0" err="1"/>
              <a:t>i.e</a:t>
            </a:r>
            <a:r>
              <a:rPr lang="en-GB" b="0"/>
              <a:t> s[</a:t>
            </a:r>
            <a:r>
              <a:rPr lang="en-GB" b="0" err="1"/>
              <a:t>ecific</a:t>
            </a:r>
            <a:r>
              <a:rPr lang="en-GB" b="0"/>
              <a:t> enough to answer thoroughly</a:t>
            </a:r>
          </a:p>
          <a:p>
            <a:pPr marL="0" indent="0">
              <a:buNone/>
            </a:pPr>
            <a:endParaRPr lang="en-GB"/>
          </a:p>
          <a:p>
            <a:pPr marL="0" indent="0">
              <a:buNone/>
            </a:pPr>
            <a:r>
              <a:rPr lang="en-GB"/>
              <a:t>2. </a:t>
            </a:r>
            <a:r>
              <a:rPr lang="en-GB" b="1"/>
              <a:t>MANAGEABLE instead of measurable</a:t>
            </a:r>
          </a:p>
          <a:p>
            <a:pPr marL="0" indent="0">
              <a:buNone/>
            </a:pPr>
            <a:r>
              <a:rPr lang="en-GB"/>
              <a:t>It is the same as ‘FEASIBLE’ within the FINE acronym – but mainly refers to the researcher being able to manage the research – so again does that individual have the requisite knowledge and understanding of the topic areas, do they have the necessary academic skills, are they able to identify and manage risk, etc</a:t>
            </a:r>
          </a:p>
          <a:p>
            <a:pPr marL="0" indent="0">
              <a:buNone/>
            </a:pPr>
            <a:endParaRPr lang="en-GB"/>
          </a:p>
          <a:p>
            <a:pPr marL="0" indent="0">
              <a:buNone/>
            </a:pPr>
            <a:r>
              <a:rPr lang="en-GB" b="1"/>
              <a:t>3. APPROPRIATE </a:t>
            </a:r>
          </a:p>
          <a:p>
            <a:pPr marL="0" indent="0">
              <a:buNone/>
            </a:pPr>
            <a:r>
              <a:rPr lang="en-GB"/>
              <a:t>The research area and question should be logically appropriate to the degree programme, you and of course the University institute – ours is IMH</a:t>
            </a:r>
          </a:p>
          <a:p>
            <a:pPr marL="0" indent="0">
              <a:buNone/>
            </a:pPr>
            <a:endParaRPr lang="en-GB"/>
          </a:p>
          <a:p>
            <a:pPr marL="0" indent="0">
              <a:buNone/>
            </a:pPr>
            <a:r>
              <a:rPr lang="en-GB" b="1"/>
              <a:t>4. RELEVANT</a:t>
            </a:r>
          </a:p>
          <a:p>
            <a:pPr marL="0" indent="0">
              <a:buNone/>
            </a:pPr>
            <a:r>
              <a:rPr lang="en-GB"/>
              <a:t>Here we consider whether  the research area/question is of academic and professional interest to the field being studied – i.e. policing (operational &amp; strategic leadership). Questions can therefore stem from current policing situations ( internally  or from media), professional practice ( new or developing areas) or literature ( i.e. previous academic research). Again, as referred to earlier it should have a clear purpose or a rationale for doing it – e.g. filling a gap in knowledge, analysing/evaluating professional practice, monitoring a developing theme in policing practice, comparing/contrasting different approaches to policing practices/policies or strategies, testing theories within specific populations ( witnesses/victims/offenders or even within specific role CID/Traffic/Firearms/NPT’s etc).</a:t>
            </a:r>
          </a:p>
          <a:p>
            <a:pPr marL="0" indent="0">
              <a:buNone/>
            </a:pPr>
            <a:endParaRPr lang="en-GB"/>
          </a:p>
          <a:p>
            <a:pPr marL="0" indent="0">
              <a:buNone/>
            </a:pPr>
            <a:r>
              <a:rPr lang="en-GB" b="1"/>
              <a:t>5. Timely </a:t>
            </a:r>
            <a:r>
              <a:rPr lang="en-GB"/>
              <a:t>– can it be achieved in the time allocated – i.e. can you meet the deadline of 3 July 2023 – YES you can by breaking it down into manageable chunks over the next 8 months,  having a good plan sketched out , keeping to that plan  and  being supported to make sure that you are!</a:t>
            </a: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817914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b="1"/>
              <a:t>FEASIBLE - </a:t>
            </a:r>
          </a:p>
          <a:p>
            <a:pPr marL="171450" indent="-171450">
              <a:buFont typeface="Arial" panose="020B0604020202020204" pitchFamily="34" charset="0"/>
              <a:buChar char="•"/>
            </a:pPr>
            <a:r>
              <a:rPr lang="en-GB"/>
              <a:t>this means that it is within the ability of the researcher to carry it out – </a:t>
            </a:r>
            <a:r>
              <a:rPr lang="en-GB" err="1"/>
              <a:t>i.e</a:t>
            </a:r>
            <a:r>
              <a:rPr lang="en-GB"/>
              <a:t> are you able to do it, do you have knowledge of the subject area, or professional experience?  It should be supported by an appropriate number of participants and a good appropriate methodology as well as time to reach the conclusions that you want.</a:t>
            </a:r>
          </a:p>
          <a:p>
            <a:pPr marL="171450" indent="-171450">
              <a:buFont typeface="Arial" panose="020B0604020202020204" pitchFamily="34" charset="0"/>
              <a:buChar char="•"/>
            </a:pPr>
            <a:r>
              <a:rPr lang="en-GB"/>
              <a:t> Its important to be realistic about the scope and the scale of your project/research – don’t forget ( depending on your title and methodology) you have to have access to participants, stakeholders, managers; also documents, statistics, perhaps software for analysis ( producing graphs/charts etc) or online survey platforms ( monkey survey, google docs, Microsoft forms etc)</a:t>
            </a:r>
          </a:p>
          <a:p>
            <a:pPr marL="171450" indent="-171450">
              <a:buFont typeface="Arial" panose="020B0604020202020204" pitchFamily="34" charset="0"/>
              <a:buChar char="•"/>
            </a:pPr>
            <a:r>
              <a:rPr lang="en-GB"/>
              <a:t>You should consider whether you can complete the project within the limited time afforded by the assignment and the resources available to you.</a:t>
            </a:r>
          </a:p>
          <a:p>
            <a:pPr marL="171450" indent="-171450">
              <a:buFont typeface="Arial" panose="020B0604020202020204" pitchFamily="34" charset="0"/>
              <a:buChar char="•"/>
            </a:pPr>
            <a:r>
              <a:rPr lang="en-GB"/>
              <a:t>Sometimes, the Research area appears feasible when you set out but when you start on focus groups/questionnaires and other data gathering methods it proves otherwise.  What is important here is that you write up these problems honestly and reflect upon what you have learnt as a result.</a:t>
            </a:r>
          </a:p>
          <a:p>
            <a:pPr marL="171450" indent="-171450">
              <a:buFont typeface="Arial" panose="020B0604020202020204" pitchFamily="34" charset="0"/>
              <a:buChar char="•"/>
            </a:pPr>
            <a:r>
              <a:rPr lang="en-GB"/>
              <a:t>Don’t forget to highlight any hiccups along the way and discuss them in supervision sessions so that you anticipate these problems and how you may be able to overcome them.</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2. INTERESTING</a:t>
            </a:r>
          </a:p>
          <a:p>
            <a:pPr marL="171450" indent="-171450">
              <a:buFont typeface="Arial" panose="020B0604020202020204" pitchFamily="34" charset="0"/>
              <a:buChar char="•"/>
            </a:pPr>
            <a:r>
              <a:rPr lang="en-GB"/>
              <a:t>This is  an essential and one that I have referred to often over the last few weeks. Having  a personal or professional interest in the research area where you can back it up with  academic resources, arguments and discussions will motivate you to keep going with your chosen area.</a:t>
            </a:r>
          </a:p>
          <a:p>
            <a:pPr marL="0" indent="0">
              <a:buFont typeface="Arial" panose="020B0604020202020204" pitchFamily="34" charset="0"/>
              <a:buNone/>
            </a:pPr>
            <a:endParaRPr lang="en-GB"/>
          </a:p>
          <a:p>
            <a:pPr marL="0" indent="0">
              <a:buFont typeface="Arial" panose="020B0604020202020204" pitchFamily="34" charset="0"/>
              <a:buNone/>
            </a:pPr>
            <a:r>
              <a:rPr lang="en-GB" b="1"/>
              <a:t>3. NOVEL</a:t>
            </a:r>
          </a:p>
          <a:p>
            <a:pPr marL="171450" indent="-171450">
              <a:buFont typeface="Arial" panose="020B0604020202020204" pitchFamily="34" charset="0"/>
              <a:buChar char="•"/>
            </a:pPr>
            <a:r>
              <a:rPr lang="en-GB"/>
              <a:t>As part of your initial research around your chosen topic you would have read other research that has been undertaken in the filed therefore when you are considering how to put your question together, consider other researchers’ questions but don’t use the same questions as you need to show the scope of your particular research in the context of the field.  However , what your research question could do is -  it can aim to confirm or refute other already established findings, find new facts or even find new aspects of previous research.</a:t>
            </a:r>
          </a:p>
          <a:p>
            <a:pPr marL="171450" indent="-171450">
              <a:buFont typeface="Arial" panose="020B0604020202020204" pitchFamily="34" charset="0"/>
              <a:buChar char="•"/>
            </a:pPr>
            <a:r>
              <a:rPr lang="en-GB"/>
              <a:t>It should try and show imagination on the behalf of the researcher but more importantly – the question has to be clear and simple.</a:t>
            </a:r>
          </a:p>
          <a:p>
            <a:pPr marL="171450" indent="-171450">
              <a:buFont typeface="Arial" panose="020B0604020202020204" pitchFamily="34" charset="0"/>
              <a:buChar char="•"/>
            </a:pPr>
            <a:r>
              <a:rPr lang="en-GB"/>
              <a:t>There is a lot of research out there that I find very difficult to even understand the wording of the research question.</a:t>
            </a:r>
          </a:p>
          <a:p>
            <a:pPr marL="171450" indent="-171450">
              <a:buFont typeface="Arial" panose="020B0604020202020204" pitchFamily="34" charset="0"/>
              <a:buChar char="•"/>
            </a:pPr>
            <a:r>
              <a:rPr lang="en-GB"/>
              <a:t>A complex question can sometimes hide unclear thought processes and lead to a confused research process and</a:t>
            </a:r>
          </a:p>
          <a:p>
            <a:pPr marL="171450" indent="-171450">
              <a:buFont typeface="Arial" panose="020B0604020202020204" pitchFamily="34" charset="0"/>
              <a:buChar char="•"/>
            </a:pPr>
            <a:r>
              <a:rPr lang="en-GB"/>
              <a:t>A very elaborate question , or a question which is not separated into different parts may hide concepts that are not relevant or may contradict each other.</a:t>
            </a:r>
          </a:p>
          <a:p>
            <a:pPr marL="171450" indent="-171450">
              <a:buFont typeface="Arial" panose="020B0604020202020204" pitchFamily="34" charset="0"/>
              <a:buChar char="•"/>
            </a:pPr>
            <a:r>
              <a:rPr lang="en-GB"/>
              <a:t>So as researchers, which is what you are going to be for the next 12 months,  we need to think this through and be clear within the wording of the Research question as to what it is going to be all about.</a:t>
            </a:r>
          </a:p>
          <a:p>
            <a:pPr marL="171450" indent="-171450">
              <a:buFont typeface="Arial" panose="020B0604020202020204" pitchFamily="34" charset="0"/>
              <a:buChar char="•"/>
            </a:pPr>
            <a:r>
              <a:rPr lang="en-GB"/>
              <a:t>There is no issue with having one key Research question with several sub-areas as this will ultimately keep you focused and guide you through your dissertation.</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4. ETHICAL</a:t>
            </a:r>
          </a:p>
          <a:p>
            <a:pPr marL="0" indent="0">
              <a:buFont typeface="Arial" panose="020B0604020202020204" pitchFamily="34" charset="0"/>
              <a:buNone/>
            </a:pPr>
            <a:r>
              <a:rPr lang="en-GB"/>
              <a:t>This is the most important element of any research question and as you are aware in order for you to undertake your research it has to have ethical  clearance from the University before you begin, hence why there is a need for you to complete the Ethics form and highlight any issues early on.</a:t>
            </a:r>
          </a:p>
          <a:p>
            <a:pPr marL="0" indent="0">
              <a:buFont typeface="Arial" panose="020B0604020202020204" pitchFamily="34" charset="0"/>
              <a:buNone/>
            </a:pPr>
            <a:r>
              <a:rPr lang="en-GB"/>
              <a:t>Once you have that clearance it doesn’t stop there – you have to consider any issues along the way and if any new ones  come to light they have to be reported  to  your dissertation supervisor and an amended ethics form submitted. I’ll be doing more around ethics in  a  future lesson.</a:t>
            </a:r>
          </a:p>
          <a:p>
            <a:pPr marL="0" indent="0">
              <a:buFont typeface="Arial" panose="020B0604020202020204" pitchFamily="34" charset="0"/>
              <a:buNone/>
            </a:pPr>
            <a:r>
              <a:rPr lang="en-GB"/>
              <a:t>In summary here , your research should minimise the risk f any harm to participants if you are using any, protect privacy an </a:t>
            </a:r>
            <a:r>
              <a:rPr lang="en-GB" err="1"/>
              <a:t>dconfidentiality</a:t>
            </a:r>
            <a:r>
              <a:rPr lang="en-GB"/>
              <a:t> of participants and provide them with the right to withdraw from your research at any time.</a:t>
            </a:r>
          </a:p>
          <a:p>
            <a:pPr marL="0" indent="0">
              <a:buFont typeface="Arial" panose="020B0604020202020204" pitchFamily="34" charset="0"/>
              <a:buNone/>
            </a:pPr>
            <a:r>
              <a:rPr lang="en-GB"/>
              <a:t>It should also be there to guide researchers away from any deceptive practice.</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522856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There are two further points that you will find in some disciplines , especially in experimental research, but I thin </a:t>
            </a:r>
            <a:r>
              <a:rPr lang="en-GB" err="1"/>
              <a:t>kthey</a:t>
            </a:r>
            <a:r>
              <a:rPr lang="en-GB"/>
              <a:t> are worth considering here:</a:t>
            </a:r>
          </a:p>
          <a:p>
            <a:endParaRPr lang="en-GB"/>
          </a:p>
          <a:p>
            <a:pPr marL="228600" indent="-228600">
              <a:buAutoNum type="arabicPeriod"/>
            </a:pPr>
            <a:r>
              <a:rPr lang="en-GB" b="1"/>
              <a:t>Potential value and publish ability</a:t>
            </a:r>
          </a:p>
          <a:p>
            <a:pPr marL="0" indent="0">
              <a:buNone/>
            </a:pPr>
            <a:r>
              <a:rPr lang="en-GB"/>
              <a:t>This is all about whether the study can make any significant impact in relation to professional practices and community practices. Within policing this could equate to whether research could result in any economic impact to reduce unnecessary or excessive costs – </a:t>
            </a:r>
            <a:r>
              <a:rPr lang="en-GB" err="1"/>
              <a:t>i.e</a:t>
            </a:r>
            <a:r>
              <a:rPr lang="en-GB"/>
              <a:t> regional or national implications for policing</a:t>
            </a:r>
          </a:p>
          <a:p>
            <a:pPr marL="0" indent="0">
              <a:buNone/>
            </a:pPr>
            <a:r>
              <a:rPr lang="en-GB"/>
              <a:t>It could also consider whether it has clear implications for resolving important dilemmas policing decision making made by or involving stakeholder groups ( think about areas where there are a number of stakeholders involved e.g. child protection ( involves SSD, Health, Education etc); offender management ( police, probation, prison service, health). Regional policing will always have a number of key stakeholders – NCA, Prison, GAIN, HMRC, DWP, CPS,</a:t>
            </a:r>
          </a:p>
          <a:p>
            <a:pPr marL="0" indent="0">
              <a:buNone/>
            </a:pPr>
            <a:endParaRPr lang="en-GB"/>
          </a:p>
          <a:p>
            <a:pPr marL="0" indent="0">
              <a:buNone/>
            </a:pPr>
            <a:r>
              <a:rPr lang="en-GB"/>
              <a:t>2</a:t>
            </a:r>
            <a:r>
              <a:rPr lang="en-GB" b="1"/>
              <a:t>. Systematic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This refers to the research being structured , with specific steps to be taken in a specific sequence to comply with a set of rules, although it does not stop the researcher from introducing some creative thinking</a:t>
            </a:r>
          </a:p>
          <a:p>
            <a:pPr marL="0" indent="0">
              <a:buNone/>
            </a:pPr>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882730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lets have a quick re-cap from an earlier lesson regarding developing a research question</a:t>
            </a:r>
          </a:p>
          <a:p>
            <a:r>
              <a:rPr lang="en-GB"/>
              <a:t>Basically we start wide and narrow down our focus</a:t>
            </a:r>
          </a:p>
          <a:p>
            <a:endParaRPr lang="en-GB"/>
          </a:p>
          <a:p>
            <a:r>
              <a:rPr lang="en-GB"/>
              <a:t>So as the diagram shows</a:t>
            </a:r>
          </a:p>
          <a:p>
            <a:pPr marL="228600" indent="-228600">
              <a:buAutoNum type="arabicPeriod"/>
            </a:pPr>
            <a:r>
              <a:rPr lang="en-GB"/>
              <a:t>Identify the broader subject</a:t>
            </a:r>
          </a:p>
          <a:p>
            <a:pPr marL="228600" indent="-228600">
              <a:buAutoNum type="arabicPeriod"/>
            </a:pPr>
            <a:r>
              <a:rPr lang="en-GB"/>
              <a:t>Undertake some preliminary research around the topic to make sure that there is sufficient literature available around the topic</a:t>
            </a:r>
          </a:p>
          <a:p>
            <a:pPr marL="228600" indent="-228600">
              <a:buAutoNum type="arabicPeriod"/>
            </a:pPr>
            <a:r>
              <a:rPr lang="en-GB"/>
              <a:t>Once you have done that initial literature evaluation around the subject ask yourself what else do you need to know around that topic – what gaps have you uncovered, what questions lie unanswered</a:t>
            </a:r>
          </a:p>
          <a:p>
            <a:pPr marL="228600" indent="-228600">
              <a:buAutoNum type="arabicPeriod"/>
            </a:pPr>
            <a:r>
              <a:rPr lang="en-GB"/>
              <a:t>Then think about the topic – the need to know something about something will generate questions which will eventually lead each general question  to a more specific questions</a:t>
            </a:r>
          </a:p>
          <a:p>
            <a:pPr marL="228600" indent="-228600">
              <a:buAutoNum type="arabicPeriod"/>
            </a:pPr>
            <a:r>
              <a:rPr lang="en-GB"/>
              <a:t>Narrow the scope and focus of the research to a specific area of that field, consider age groups, gender, areas of practice, policy etc</a:t>
            </a:r>
          </a:p>
          <a:p>
            <a:pPr marL="228600" indent="-228600">
              <a:buAutoNum type="arabicPeriod"/>
            </a:pPr>
            <a:r>
              <a:rPr lang="en-GB"/>
              <a:t>Once you have a question written down that you are happy with , evaluate it to see if it can be further revised or if it is effective as it is .</a:t>
            </a:r>
          </a:p>
          <a:p>
            <a:pPr marL="0" indent="0">
              <a:buNone/>
            </a:pPr>
            <a:endParaRPr lang="en-GB"/>
          </a:p>
          <a:p>
            <a:pPr marL="0" indent="0">
              <a:buNone/>
            </a:pPr>
            <a:endParaRPr lang="en-GB"/>
          </a:p>
          <a:p>
            <a:pPr marL="0" indent="0">
              <a:buNone/>
            </a:pPr>
            <a:r>
              <a:rPr lang="en-GB"/>
              <a:t>Once you have gone through those stages  - Don’t forget the need to consider along side these  </a:t>
            </a:r>
          </a:p>
          <a:p>
            <a:pPr marL="228600" indent="-228600">
              <a:buAutoNum type="alphaLcPeriod"/>
            </a:pPr>
            <a:r>
              <a:rPr lang="en-GB"/>
              <a:t>Any  hypothesis around your research  - think about where the research will likely progress? What kind of </a:t>
            </a:r>
            <a:r>
              <a:rPr lang="en-GB" err="1"/>
              <a:t>argumenst</a:t>
            </a:r>
            <a:r>
              <a:rPr lang="en-GB"/>
              <a:t> will be made/supported? It is a predictive statement – something that you predict may happen</a:t>
            </a:r>
          </a:p>
          <a:p>
            <a:pPr marL="228600" indent="-228600">
              <a:buAutoNum type="alphaLcPeriod"/>
            </a:pPr>
            <a:r>
              <a:rPr lang="en-GB"/>
              <a:t>Secondly – consider the implications of your research and findings – what gap will it fill , what effect will it have on future policy or processed</a:t>
            </a: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6396866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3765347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Existence – designed to uphold the existence of particular phenomenon or to rule out rival explanation e.g.  Can ACE’s cause offending behaviour later in life?</a:t>
            </a:r>
          </a:p>
          <a:p>
            <a:endParaRPr lang="en-GB"/>
          </a:p>
          <a:p>
            <a:r>
              <a:rPr lang="en-GB"/>
              <a:t>Description &amp; classification – this looks at a statement of individuality  e.g. What are the characteristics and types of domestic abuse perpetrated against the elderly?</a:t>
            </a:r>
          </a:p>
          <a:p>
            <a:endParaRPr lang="en-GB"/>
          </a:p>
          <a:p>
            <a:r>
              <a:rPr lang="en-GB"/>
              <a:t>Composition – requires the breakdown of  subject whole into components e.g. What are the stages of the National Decision Making model?</a:t>
            </a:r>
          </a:p>
          <a:p>
            <a:endParaRPr lang="en-GB"/>
          </a:p>
          <a:p>
            <a:r>
              <a:rPr lang="en-GB"/>
              <a:t>Relationship – looks to evaluate relationships between variables – e.g.  The association between early restraint applications and the payment of confiscation orders in Money laundering investigations</a:t>
            </a:r>
          </a:p>
          <a:p>
            <a:endParaRPr lang="en-GB"/>
          </a:p>
          <a:p>
            <a:r>
              <a:rPr lang="en-GB"/>
              <a:t>Descriptive – comparative – expected results will reveal that all is the same between groups except for the issue in question e.g.  Are OCG’s more active in suburban areas rather than rural areas</a:t>
            </a:r>
          </a:p>
          <a:p>
            <a:endParaRPr lang="en-GB"/>
          </a:p>
          <a:p>
            <a:r>
              <a:rPr lang="en-GB" err="1"/>
              <a:t>Causailty</a:t>
            </a:r>
            <a:r>
              <a:rPr lang="en-GB"/>
              <a:t> – this aims to see the effect of two rival variables e.g.  Does a joint public/private sector approach to money laundering improve  detection rates rather than just a single sector approach</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1866399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 evaluate your question take yourself through this flow chart</a:t>
            </a:r>
          </a:p>
          <a:p>
            <a:pPr marL="228600" indent="-228600">
              <a:buAutoNum type="arabicPeriod"/>
            </a:pPr>
            <a:r>
              <a:rPr lang="en-GB"/>
              <a:t>Is the RQ clear?  By being clear it will be effective in helping you direct your research</a:t>
            </a:r>
          </a:p>
          <a:p>
            <a:pPr marL="228600" indent="-228600">
              <a:buAutoNum type="arabicPeriod"/>
            </a:pPr>
            <a:r>
              <a:rPr lang="en-GB"/>
              <a:t>Is it focused? – it must be specific enough to allow you to cover the subject in the word count allocated</a:t>
            </a:r>
          </a:p>
          <a:p>
            <a:pPr marL="228600" indent="-228600">
              <a:buAutoNum type="arabicPeriod"/>
            </a:pPr>
            <a:r>
              <a:rPr lang="en-GB"/>
              <a:t>Is the RQ complex? -  it shouldn’t be answerable with a YES/NO or by easily found facts. It should require research and analysis on your part to answer the question confidently</a:t>
            </a:r>
          </a:p>
          <a:p>
            <a:pPr marL="228600" indent="-228600">
              <a:buAutoNum type="arabicPeriod"/>
            </a:pPr>
            <a:r>
              <a:rPr lang="en-GB"/>
              <a:t>Is it interesting &amp; useful? -  is it a new issue that’s being researched or solved or is it attempting to shed light on a previously researched topic</a:t>
            </a:r>
          </a:p>
          <a:p>
            <a:pPr marL="228600" indent="-228600">
              <a:buAutoNum type="arabicPeriod"/>
            </a:pPr>
            <a:r>
              <a:rPr lang="en-GB"/>
              <a:t>Is it researchable? -  consider the time you have available to complete your dissertation and all its elements and the resources you need to complete your data collection and analysis. Is your methodology feasible and appropriate?</a:t>
            </a:r>
          </a:p>
          <a:p>
            <a:pPr marL="228600" indent="-228600">
              <a:buAutoNum type="arabicPeriod"/>
            </a:pPr>
            <a:r>
              <a:rPr lang="en-GB"/>
              <a:t>Is it </a:t>
            </a:r>
            <a:r>
              <a:rPr lang="en-GB" err="1"/>
              <a:t>measureable</a:t>
            </a:r>
            <a:r>
              <a:rPr lang="en-GB"/>
              <a:t>? – can it produce data that can be supported or contradicted?</a:t>
            </a:r>
          </a:p>
          <a:p>
            <a:pPr marL="228600" indent="-228600">
              <a:buAutoNum type="arabicPeriod"/>
            </a:pPr>
            <a:r>
              <a:rPr lang="en-GB"/>
              <a:t>Is it too broad or too narrow – you may need to revise</a:t>
            </a:r>
          </a:p>
          <a:p>
            <a:pPr marL="228600" indent="-228600">
              <a:buAutoNum type="arabicPeriod"/>
            </a:pPr>
            <a:r>
              <a:rPr lang="en-GB"/>
              <a:t>And finally – are you happy with it and will it keep you motivated?</a:t>
            </a:r>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599854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 Qualitative RQ</a:t>
            </a:r>
          </a:p>
          <a:p>
            <a:r>
              <a:rPr lang="en-GB"/>
              <a:t>This type of question focuses on exploring meaning and experience</a:t>
            </a:r>
          </a:p>
          <a:p>
            <a:r>
              <a:rPr lang="en-GB"/>
              <a:t>It focuses on larger groups and seeks to understand a concept or </a:t>
            </a:r>
            <a:r>
              <a:rPr lang="en-GB" err="1"/>
              <a:t>experiemnet</a:t>
            </a:r>
            <a:r>
              <a:rPr lang="en-GB"/>
              <a:t>. Its open ended in structure as it focuses on the experiences of more than one person.</a:t>
            </a:r>
          </a:p>
          <a:p>
            <a:r>
              <a:rPr lang="en-GB"/>
              <a:t>3 types of questions</a:t>
            </a:r>
          </a:p>
          <a:p>
            <a:pPr marL="228600" indent="-228600">
              <a:buAutoNum type="alphaLcPeriod"/>
            </a:pPr>
            <a:r>
              <a:rPr lang="en-GB" err="1"/>
              <a:t>Explorartory</a:t>
            </a:r>
            <a:endParaRPr lang="en-GB"/>
          </a:p>
          <a:p>
            <a:pPr marL="228600" indent="-228600">
              <a:buAutoNum type="alphaLcPeriod"/>
            </a:pPr>
            <a:r>
              <a:rPr lang="en-GB"/>
              <a:t>Interpretative</a:t>
            </a:r>
          </a:p>
          <a:p>
            <a:pPr marL="228600" indent="-228600">
              <a:buAutoNum type="alphaLcPeriod"/>
            </a:pPr>
            <a:r>
              <a:rPr lang="en-GB"/>
              <a:t>Predictive</a:t>
            </a:r>
          </a:p>
          <a:p>
            <a:pPr marL="228600" indent="-228600">
              <a:buAutoNum type="alphaLcPeriod"/>
            </a:pPr>
            <a:endParaRPr lang="en-GB"/>
          </a:p>
          <a:p>
            <a:pPr marL="228600" indent="-228600">
              <a:buAutoNum type="alphaLcPeriod"/>
            </a:pPr>
            <a:r>
              <a:rPr lang="en-GB" err="1"/>
              <a:t>Quantative</a:t>
            </a:r>
            <a:r>
              <a:rPr lang="en-GB"/>
              <a:t> questions are used where </a:t>
            </a:r>
            <a:r>
              <a:rPr lang="en-GB" err="1"/>
              <a:t>reserachers</a:t>
            </a:r>
            <a:r>
              <a:rPr lang="en-GB"/>
              <a:t> use empirical evidence and </a:t>
            </a:r>
            <a:r>
              <a:rPr lang="en-GB" err="1"/>
              <a:t>measureable</a:t>
            </a:r>
            <a:r>
              <a:rPr lang="en-GB"/>
              <a:t> data to give an explanation for an occurrence. This is typically used in historical. Statistical and marketing research. Its often used to confirm or disprove a hypothesis through comparison, descriptions and relationships</a:t>
            </a:r>
          </a:p>
          <a:p>
            <a:pPr marL="228600" indent="-228600">
              <a:buAutoNum type="alphaLcPeriod"/>
            </a:pPr>
            <a:r>
              <a:rPr lang="en-GB"/>
              <a:t>Types of research questions:</a:t>
            </a:r>
          </a:p>
          <a:p>
            <a:pPr marL="228600" indent="-228600">
              <a:buAutoNum type="alphaLcPeriod"/>
            </a:pPr>
            <a:r>
              <a:rPr lang="en-GB"/>
              <a:t>A. relationship based</a:t>
            </a:r>
          </a:p>
          <a:p>
            <a:pPr marL="228600" indent="-228600">
              <a:buAutoNum type="alphaLcPeriod"/>
            </a:pPr>
            <a:r>
              <a:rPr lang="en-GB"/>
              <a:t>Descriptive</a:t>
            </a:r>
          </a:p>
          <a:p>
            <a:pPr marL="228600" indent="-228600">
              <a:buAutoNum type="alphaLcPeriod"/>
            </a:pPr>
            <a:r>
              <a:rPr lang="en-GB"/>
              <a:t>Comparative</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112499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We’ll look at some of those types of research questions now</a:t>
            </a:r>
          </a:p>
          <a:p>
            <a:r>
              <a:rPr lang="en-GB"/>
              <a:t>Descriptive – quantitative based</a:t>
            </a:r>
          </a:p>
          <a:p>
            <a:endParaRPr lang="en-GB"/>
          </a:p>
          <a:p>
            <a:r>
              <a:rPr lang="en-GB"/>
              <a:t>Causal -  qualitative based</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38401551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Evaluative – qualitative</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348517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Predictive – mor e aligned to qualitative</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18719227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29/09/2026</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hyperlink" Target="https://research.com/research/how-to-write-a-research-question" TargetMode="External"/><Relationship Id="rId2" Type="http://schemas.openxmlformats.org/officeDocument/2006/relationships/hyperlink" Target="https://www.scribbr.com/research-process/research-questions/" TargetMode="External"/><Relationship Id="rId1" Type="http://schemas.openxmlformats.org/officeDocument/2006/relationships/slideLayout" Target="../slideLayouts/slideLayout2.xml"/><Relationship Id="rId4" Type="http://schemas.openxmlformats.org/officeDocument/2006/relationships/hyperlink" Target="https://www.helpforassessment.com/blog/research-questions/"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1478293" y="2852709"/>
            <a:ext cx="5524805" cy="1567355"/>
          </a:xfrm>
        </p:spPr>
        <p:txBody>
          <a:bodyPr>
            <a:normAutofit/>
          </a:bodyPr>
          <a:lstStyle/>
          <a:p>
            <a:r>
              <a:rPr lang="en-GB" sz="3100" b="1" i="1" dirty="0">
                <a:solidFill>
                  <a:schemeClr val="bg1"/>
                </a:solidFill>
              </a:rPr>
              <a:t>Formulating a Research Question</a:t>
            </a: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6324600" y="1423909"/>
            <a:ext cx="3147729" cy="984885"/>
          </a:xfrm>
          <a:prstGeom prst="rect">
            <a:avLst/>
          </a:prstGeom>
          <a:noFill/>
        </p:spPr>
        <p:txBody>
          <a:bodyPr wrap="square" lIns="91440" tIns="45720" rIns="91440" bIns="45720" rtlCol="0" anchor="t">
            <a:spAutoFit/>
          </a:bodyPr>
          <a:lstStyle/>
          <a:p>
            <a:pPr algn="ctr"/>
            <a:endParaRPr lang="en-GB" sz="4000" b="1" dirty="0">
              <a:solidFill>
                <a:schemeClr val="bg1"/>
              </a:solidFill>
            </a:endParaRP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a:solidFill>
                  <a:schemeClr val="bg1"/>
                </a:solidFill>
              </a:rPr>
              <a:t>Lesson Outcomes </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a:bodyPr>
          <a:lstStyle/>
          <a:p>
            <a:r>
              <a:rPr lang="en-GB"/>
              <a:t>Explain the process of formulating a research question </a:t>
            </a:r>
          </a:p>
          <a:p>
            <a:r>
              <a:rPr lang="en-GB"/>
              <a:t>Identify the characteristics of a good research question</a:t>
            </a:r>
          </a:p>
          <a:p>
            <a:r>
              <a:rPr lang="en-GB"/>
              <a:t>Provide an overview of different types of research questions</a:t>
            </a:r>
          </a:p>
        </p:txBody>
      </p:sp>
      <p:pic>
        <p:nvPicPr>
          <p:cNvPr id="4" name="Content Placeholder 3">
            <a:extLst>
              <a:ext uri="{FF2B5EF4-FFF2-40B4-BE49-F238E27FC236}">
                <a16:creationId xmlns:a16="http://schemas.microsoft.com/office/drawing/2014/main" id="{AFE427FC-8F24-DDE0-38A8-87B3641AC72D}"/>
              </a:ext>
            </a:extLst>
          </p:cNvPr>
          <p:cNvPicPr>
            <a:picLocks noGrp="1" noChangeAspect="1"/>
          </p:cNvPicPr>
          <p:nvPr>
            <p:ph sz="half" idx="2"/>
          </p:nvPr>
        </p:nvPicPr>
        <p:blipFill>
          <a:blip r:embed="rId2"/>
          <a:stretch>
            <a:fillRect/>
          </a:stretch>
        </p:blipFill>
        <p:spPr>
          <a:xfrm>
            <a:off x="6905682" y="2173357"/>
            <a:ext cx="4687853" cy="2464903"/>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2E36-14A8-525F-C819-755993A99B5A}"/>
              </a:ext>
            </a:extLst>
          </p:cNvPr>
          <p:cNvSpPr>
            <a:spLocks noGrp="1"/>
          </p:cNvSpPr>
          <p:nvPr>
            <p:ph type="title"/>
          </p:nvPr>
        </p:nvSpPr>
        <p:spPr>
          <a:solidFill>
            <a:srgbClr val="002060"/>
          </a:solidFill>
        </p:spPr>
        <p:txBody>
          <a:bodyPr/>
          <a:lstStyle/>
          <a:p>
            <a:r>
              <a:rPr lang="en-US">
                <a:solidFill>
                  <a:schemeClr val="bg1"/>
                </a:solidFill>
              </a:rPr>
              <a:t>What is a Research Question?</a:t>
            </a:r>
          </a:p>
        </p:txBody>
      </p:sp>
      <p:sp>
        <p:nvSpPr>
          <p:cNvPr id="3" name="Content Placeholder 2">
            <a:extLst>
              <a:ext uri="{FF2B5EF4-FFF2-40B4-BE49-F238E27FC236}">
                <a16:creationId xmlns:a16="http://schemas.microsoft.com/office/drawing/2014/main" id="{6F4935AB-858C-9332-F95D-8E9D99DAA28B}"/>
              </a:ext>
            </a:extLst>
          </p:cNvPr>
          <p:cNvSpPr>
            <a:spLocks noGrp="1"/>
          </p:cNvSpPr>
          <p:nvPr>
            <p:ph sz="half" idx="1"/>
          </p:nvPr>
        </p:nvSpPr>
        <p:spPr>
          <a:xfrm>
            <a:off x="609600" y="1600201"/>
            <a:ext cx="3576097" cy="3989040"/>
          </a:xfrm>
          <a:solidFill>
            <a:schemeClr val="accent4">
              <a:lumMod val="20000"/>
              <a:lumOff val="80000"/>
            </a:schemeClr>
          </a:solidFill>
        </p:spPr>
        <p:txBody>
          <a:bodyPr vert="horz" lIns="91440" tIns="45720" rIns="91440" bIns="45720" rtlCol="0" anchor="t">
            <a:normAutofit/>
          </a:bodyPr>
          <a:lstStyle/>
          <a:p>
            <a:pPr marL="0" indent="0">
              <a:buNone/>
            </a:pPr>
            <a:endParaRPr lang="en-US"/>
          </a:p>
          <a:p>
            <a:pPr marL="0" indent="0" algn="ctr">
              <a:buNone/>
            </a:pPr>
            <a:r>
              <a:rPr lang="en-US" b="1"/>
              <a:t>A Research question is the Question around which you center your research</a:t>
            </a:r>
          </a:p>
        </p:txBody>
      </p:sp>
      <p:sp>
        <p:nvSpPr>
          <p:cNvPr id="4" name="Content Placeholder 3">
            <a:extLst>
              <a:ext uri="{FF2B5EF4-FFF2-40B4-BE49-F238E27FC236}">
                <a16:creationId xmlns:a16="http://schemas.microsoft.com/office/drawing/2014/main" id="{9FD13CEC-05AF-83F0-B3A8-2D156F20E2C9}"/>
              </a:ext>
            </a:extLst>
          </p:cNvPr>
          <p:cNvSpPr>
            <a:spLocks noGrp="1"/>
          </p:cNvSpPr>
          <p:nvPr>
            <p:ph sz="half" idx="2"/>
          </p:nvPr>
        </p:nvSpPr>
        <p:spPr>
          <a:xfrm>
            <a:off x="7302918" y="1600201"/>
            <a:ext cx="4279482" cy="3989040"/>
          </a:xfrm>
          <a:solidFill>
            <a:schemeClr val="accent1">
              <a:lumMod val="20000"/>
              <a:lumOff val="80000"/>
            </a:schemeClr>
          </a:solidFill>
        </p:spPr>
        <p:txBody>
          <a:bodyPr vert="horz" lIns="91440" tIns="45720" rIns="91440" bIns="45720" rtlCol="0" anchor="t">
            <a:normAutofit/>
          </a:bodyPr>
          <a:lstStyle/>
          <a:p>
            <a:pPr marL="0" indent="0" algn="ctr">
              <a:buNone/>
            </a:pPr>
            <a:endParaRPr lang="en-US" b="1"/>
          </a:p>
          <a:p>
            <a:pPr marL="0" indent="0" algn="ctr">
              <a:buNone/>
            </a:pPr>
            <a:r>
              <a:rPr lang="en-US" b="1"/>
              <a:t>It should be:</a:t>
            </a:r>
            <a:endParaRPr lang="en-US"/>
          </a:p>
          <a:p>
            <a:pPr marL="0" indent="0" algn="ctr">
              <a:buNone/>
            </a:pPr>
            <a:r>
              <a:rPr lang="en-US" b="1"/>
              <a:t>Clear</a:t>
            </a:r>
          </a:p>
          <a:p>
            <a:pPr marL="0" indent="0" algn="ctr">
              <a:buNone/>
            </a:pPr>
            <a:r>
              <a:rPr lang="en-US" b="1"/>
              <a:t>Focused</a:t>
            </a:r>
          </a:p>
          <a:p>
            <a:pPr marL="0" indent="0" algn="ctr">
              <a:buNone/>
            </a:pPr>
            <a:r>
              <a:rPr lang="en-US" b="1"/>
              <a:t>Concise</a:t>
            </a:r>
          </a:p>
          <a:p>
            <a:pPr marL="0" indent="0" algn="ctr">
              <a:buNone/>
            </a:pPr>
            <a:r>
              <a:rPr lang="en-US" b="1"/>
              <a:t>Complex</a:t>
            </a:r>
          </a:p>
          <a:p>
            <a:pPr marL="0" indent="0" algn="ctr">
              <a:buNone/>
            </a:pPr>
            <a:r>
              <a:rPr lang="en-US" b="1"/>
              <a:t>Arguable</a:t>
            </a:r>
          </a:p>
        </p:txBody>
      </p:sp>
      <p:pic>
        <p:nvPicPr>
          <p:cNvPr id="9" name="Picture 8" descr="A stack of white cards with a question mark on it&#10;&#10;Description automatically generated">
            <a:extLst>
              <a:ext uri="{FF2B5EF4-FFF2-40B4-BE49-F238E27FC236}">
                <a16:creationId xmlns:a16="http://schemas.microsoft.com/office/drawing/2014/main" id="{F1A86B0E-E240-56E5-C51B-C3EBA85B1D05}"/>
              </a:ext>
            </a:extLst>
          </p:cNvPr>
          <p:cNvPicPr>
            <a:picLocks noChangeAspect="1"/>
          </p:cNvPicPr>
          <p:nvPr/>
        </p:nvPicPr>
        <p:blipFill>
          <a:blip r:embed="rId3"/>
          <a:stretch>
            <a:fillRect/>
          </a:stretch>
        </p:blipFill>
        <p:spPr>
          <a:xfrm>
            <a:off x="4389455" y="2900135"/>
            <a:ext cx="2743200" cy="1375927"/>
          </a:xfrm>
          <a:prstGeom prst="rect">
            <a:avLst/>
          </a:prstGeom>
        </p:spPr>
      </p:pic>
    </p:spTree>
    <p:extLst>
      <p:ext uri="{BB962C8B-B14F-4D97-AF65-F5344CB8AC3E}">
        <p14:creationId xmlns:p14="http://schemas.microsoft.com/office/powerpoint/2010/main" val="97256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a:solidFill>
                  <a:schemeClr val="bg1"/>
                </a:solidFill>
              </a:rPr>
              <a:t>Introduction – Research Question (RQ)</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sz="half" idx="1"/>
          </p:nvPr>
        </p:nvSpPr>
        <p:spPr/>
        <p:txBody>
          <a:bodyPr>
            <a:normAutofit fontScale="92500" lnSpcReduction="20000"/>
          </a:bodyPr>
          <a:lstStyle/>
          <a:p>
            <a:r>
              <a:rPr lang="en-GB"/>
              <a:t>Compiling a RQ is an essential part of any research study</a:t>
            </a:r>
          </a:p>
          <a:p>
            <a:r>
              <a:rPr lang="en-GB"/>
              <a:t>RQ aims to explore existing uncertainty in an area of interest where there is a need for measured investigation.</a:t>
            </a:r>
          </a:p>
          <a:p>
            <a:r>
              <a:rPr lang="en-GB"/>
              <a:t>Begin by identifying subject of interest, preliminary research, gaps in knowledge</a:t>
            </a:r>
          </a:p>
          <a:p>
            <a:r>
              <a:rPr lang="en-GB"/>
              <a:t>Leads to ‘draft’ Research question (Title)</a:t>
            </a:r>
          </a:p>
        </p:txBody>
      </p:sp>
      <p:sp>
        <p:nvSpPr>
          <p:cNvPr id="7" name="Content Placeholder 6">
            <a:extLst>
              <a:ext uri="{FF2B5EF4-FFF2-40B4-BE49-F238E27FC236}">
                <a16:creationId xmlns:a16="http://schemas.microsoft.com/office/drawing/2014/main" id="{75A5EF70-4237-6EAE-DDA0-14E9FB59571C}"/>
              </a:ext>
            </a:extLst>
          </p:cNvPr>
          <p:cNvSpPr>
            <a:spLocks noGrp="1"/>
          </p:cNvSpPr>
          <p:nvPr>
            <p:ph sz="half" idx="2"/>
          </p:nvPr>
        </p:nvSpPr>
        <p:spPr/>
        <p:txBody>
          <a:bodyPr/>
          <a:lstStyle/>
          <a:p>
            <a:r>
              <a:rPr lang="en-GB"/>
              <a:t>From idea to question – process</a:t>
            </a:r>
          </a:p>
          <a:p>
            <a:endParaRPr lang="en-GB"/>
          </a:p>
        </p:txBody>
      </p:sp>
      <p:pic>
        <p:nvPicPr>
          <p:cNvPr id="8" name="Picture 7">
            <a:extLst>
              <a:ext uri="{FF2B5EF4-FFF2-40B4-BE49-F238E27FC236}">
                <a16:creationId xmlns:a16="http://schemas.microsoft.com/office/drawing/2014/main" id="{C9FB55AC-60EA-6E73-5EC1-3192A3BD7658}"/>
              </a:ext>
            </a:extLst>
          </p:cNvPr>
          <p:cNvPicPr>
            <a:picLocks noChangeAspect="1"/>
          </p:cNvPicPr>
          <p:nvPr/>
        </p:nvPicPr>
        <p:blipFill>
          <a:blip r:embed="rId3"/>
          <a:stretch>
            <a:fillRect/>
          </a:stretch>
        </p:blipFill>
        <p:spPr>
          <a:xfrm>
            <a:off x="7414327" y="2648614"/>
            <a:ext cx="3483396" cy="2609185"/>
          </a:xfrm>
          <a:prstGeom prst="rect">
            <a:avLst/>
          </a:prstGeom>
        </p:spPr>
      </p:pic>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Effect transition="in" filter="fade">
                                      <p:cBhvr>
                                        <p:cTn id="35" dur="1000"/>
                                        <p:tgtEl>
                                          <p:spTgt spid="7">
                                            <p:txEl>
                                              <p:pRg st="0" end="0"/>
                                            </p:txEl>
                                          </p:spTgt>
                                        </p:tgtEl>
                                      </p:cBhvr>
                                    </p:animEffect>
                                    <p:anim calcmode="lin" valueType="num">
                                      <p:cBhvr>
                                        <p:cTn id="3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a:solidFill>
                  <a:schemeClr val="bg1"/>
                </a:solidFill>
              </a:rPr>
              <a:t>A good research question…..</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a:xfrm>
            <a:off x="7123814" y="1600201"/>
            <a:ext cx="4458586" cy="3917032"/>
          </a:xfrm>
        </p:spPr>
        <p:txBody>
          <a:bodyPr>
            <a:normAutofit fontScale="85000" lnSpcReduction="20000"/>
          </a:bodyPr>
          <a:lstStyle/>
          <a:p>
            <a:r>
              <a:rPr lang="en-GB"/>
              <a:t>Forms the framework of a good research project/study</a:t>
            </a:r>
          </a:p>
          <a:p>
            <a:r>
              <a:rPr lang="en-GB"/>
              <a:t>Guides the methodology to be used</a:t>
            </a:r>
          </a:p>
          <a:p>
            <a:r>
              <a:rPr lang="en-GB"/>
              <a:t>Builds an appropriate hypothesis</a:t>
            </a:r>
          </a:p>
          <a:p>
            <a:r>
              <a:rPr lang="en-GB"/>
              <a:t>Supports arguments making them focused and logical</a:t>
            </a:r>
          </a:p>
          <a:p>
            <a:endParaRPr lang="en-GB"/>
          </a:p>
        </p:txBody>
      </p:sp>
      <p:pic>
        <p:nvPicPr>
          <p:cNvPr id="4" name="Picture 3">
            <a:extLst>
              <a:ext uri="{FF2B5EF4-FFF2-40B4-BE49-F238E27FC236}">
                <a16:creationId xmlns:a16="http://schemas.microsoft.com/office/drawing/2014/main" id="{4FFDC3AD-B169-6881-231C-FB02312E586E}"/>
              </a:ext>
            </a:extLst>
          </p:cNvPr>
          <p:cNvPicPr>
            <a:picLocks noChangeAspect="1"/>
          </p:cNvPicPr>
          <p:nvPr/>
        </p:nvPicPr>
        <p:blipFill>
          <a:blip r:embed="rId3"/>
          <a:stretch>
            <a:fillRect/>
          </a:stretch>
        </p:blipFill>
        <p:spPr>
          <a:xfrm>
            <a:off x="1036563" y="2226247"/>
            <a:ext cx="5472930" cy="2405506"/>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a:solidFill>
                  <a:schemeClr val="bg1"/>
                </a:solidFill>
              </a:rPr>
              <a:t>Characteristics of a good RQ</a:t>
            </a:r>
          </a:p>
        </p:txBody>
      </p:sp>
      <p:sp>
        <p:nvSpPr>
          <p:cNvPr id="5" name="TextBox 4">
            <a:extLst>
              <a:ext uri="{FF2B5EF4-FFF2-40B4-BE49-F238E27FC236}">
                <a16:creationId xmlns:a16="http://schemas.microsoft.com/office/drawing/2014/main" id="{B6D89971-A06B-DC24-CFBA-880F49BFC990}"/>
              </a:ext>
            </a:extLst>
          </p:cNvPr>
          <p:cNvSpPr txBox="1"/>
          <p:nvPr/>
        </p:nvSpPr>
        <p:spPr>
          <a:xfrm>
            <a:off x="999460" y="1951672"/>
            <a:ext cx="4327914" cy="3385542"/>
          </a:xfrm>
          <a:prstGeom prst="rect">
            <a:avLst/>
          </a:prstGeom>
          <a:noFill/>
          <a:ln>
            <a:solidFill>
              <a:srgbClr val="002060"/>
            </a:solidFill>
          </a:ln>
        </p:spPr>
        <p:txBody>
          <a:bodyPr wrap="square" rtlCol="0">
            <a:spAutoFit/>
          </a:bodyPr>
          <a:lstStyle/>
          <a:p>
            <a:r>
              <a:rPr lang="en-GB" sz="2800" i="1"/>
              <a:t>‘</a:t>
            </a:r>
            <a:r>
              <a:rPr lang="en-GB" sz="2800" i="1">
                <a:solidFill>
                  <a:srgbClr val="002060"/>
                </a:solidFill>
              </a:rPr>
              <a:t>The most successful research topics are narrowly focused and carefully defined but are important parts of a broad-ranging, complex problem’</a:t>
            </a:r>
          </a:p>
          <a:p>
            <a:r>
              <a:rPr lang="en-GB" i="1">
                <a:solidFill>
                  <a:srgbClr val="002060"/>
                </a:solidFill>
              </a:rPr>
              <a:t>(Ratan, Anand &amp; Ratan, 2019)</a:t>
            </a:r>
          </a:p>
        </p:txBody>
      </p:sp>
      <p:graphicFrame>
        <p:nvGraphicFramePr>
          <p:cNvPr id="8" name="Diagram 7">
            <a:extLst>
              <a:ext uri="{FF2B5EF4-FFF2-40B4-BE49-F238E27FC236}">
                <a16:creationId xmlns:a16="http://schemas.microsoft.com/office/drawing/2014/main" id="{7D6085BC-696E-539E-F862-1724A96ED060}"/>
              </a:ext>
            </a:extLst>
          </p:cNvPr>
          <p:cNvGraphicFramePr/>
          <p:nvPr>
            <p:extLst>
              <p:ext uri="{D42A27DB-BD31-4B8C-83A1-F6EECF244321}">
                <p14:modId xmlns:p14="http://schemas.microsoft.com/office/powerpoint/2010/main" val="604228827"/>
              </p:ext>
            </p:extLst>
          </p:nvPr>
        </p:nvGraphicFramePr>
        <p:xfrm>
          <a:off x="5803323" y="1682481"/>
          <a:ext cx="5389217" cy="3646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8"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CFC9F-59DF-46DE-4EEA-82F9141E4257}"/>
              </a:ext>
            </a:extLst>
          </p:cNvPr>
          <p:cNvSpPr>
            <a:spLocks noGrp="1"/>
          </p:cNvSpPr>
          <p:nvPr>
            <p:ph type="title"/>
          </p:nvPr>
        </p:nvSpPr>
        <p:spPr>
          <a:solidFill>
            <a:srgbClr val="002060"/>
          </a:solidFill>
        </p:spPr>
        <p:txBody>
          <a:bodyPr/>
          <a:lstStyle/>
          <a:p>
            <a:r>
              <a:rPr lang="en-GB">
                <a:solidFill>
                  <a:schemeClr val="bg1"/>
                </a:solidFill>
              </a:rPr>
              <a:t>FINE &amp; SMART</a:t>
            </a:r>
          </a:p>
        </p:txBody>
      </p:sp>
      <p:sp>
        <p:nvSpPr>
          <p:cNvPr id="3" name="Content Placeholder 2">
            <a:extLst>
              <a:ext uri="{FF2B5EF4-FFF2-40B4-BE49-F238E27FC236}">
                <a16:creationId xmlns:a16="http://schemas.microsoft.com/office/drawing/2014/main" id="{74B8B78B-6000-C64C-3DAB-D93C6C4904B2}"/>
              </a:ext>
            </a:extLst>
          </p:cNvPr>
          <p:cNvSpPr>
            <a:spLocks noGrp="1"/>
          </p:cNvSpPr>
          <p:nvPr>
            <p:ph idx="1"/>
          </p:nvPr>
        </p:nvSpPr>
        <p:spPr/>
        <p:txBody>
          <a:bodyPr/>
          <a:lstStyle/>
          <a:p>
            <a:pPr marL="0" indent="0" algn="ctr">
              <a:buNone/>
            </a:pPr>
            <a:r>
              <a:rPr lang="en-GB"/>
              <a:t>A good research question should be</a:t>
            </a:r>
          </a:p>
          <a:p>
            <a:pPr marL="0" indent="0">
              <a:buNone/>
            </a:pPr>
            <a:endParaRPr lang="en-GB"/>
          </a:p>
        </p:txBody>
      </p:sp>
      <p:graphicFrame>
        <p:nvGraphicFramePr>
          <p:cNvPr id="4" name="Diagram 3">
            <a:extLst>
              <a:ext uri="{FF2B5EF4-FFF2-40B4-BE49-F238E27FC236}">
                <a16:creationId xmlns:a16="http://schemas.microsoft.com/office/drawing/2014/main" id="{059DA85F-9078-224E-7EB9-E0C646CAE997}"/>
              </a:ext>
            </a:extLst>
          </p:cNvPr>
          <p:cNvGraphicFramePr/>
          <p:nvPr>
            <p:extLst>
              <p:ext uri="{D42A27DB-BD31-4B8C-83A1-F6EECF244321}">
                <p14:modId xmlns:p14="http://schemas.microsoft.com/office/powerpoint/2010/main" val="578076779"/>
              </p:ext>
            </p:extLst>
          </p:nvPr>
        </p:nvGraphicFramePr>
        <p:xfrm>
          <a:off x="2906645" y="2116845"/>
          <a:ext cx="6813826" cy="3752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2606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DE875-1514-D8BA-03DC-F82209DDBBED}"/>
              </a:ext>
            </a:extLst>
          </p:cNvPr>
          <p:cNvSpPr>
            <a:spLocks noGrp="1"/>
          </p:cNvSpPr>
          <p:nvPr>
            <p:ph type="title"/>
          </p:nvPr>
        </p:nvSpPr>
        <p:spPr>
          <a:xfrm>
            <a:off x="381000" y="148166"/>
            <a:ext cx="10972800" cy="1143000"/>
          </a:xfrm>
          <a:solidFill>
            <a:srgbClr val="002060"/>
          </a:solidFill>
        </p:spPr>
        <p:txBody>
          <a:bodyPr/>
          <a:lstStyle/>
          <a:p>
            <a:r>
              <a:rPr lang="en-GB">
                <a:solidFill>
                  <a:schemeClr val="bg1"/>
                </a:solidFill>
              </a:rPr>
              <a:t>S M A R T</a:t>
            </a:r>
          </a:p>
        </p:txBody>
      </p:sp>
      <p:graphicFrame>
        <p:nvGraphicFramePr>
          <p:cNvPr id="3" name="Diagram 2">
            <a:extLst>
              <a:ext uri="{FF2B5EF4-FFF2-40B4-BE49-F238E27FC236}">
                <a16:creationId xmlns:a16="http://schemas.microsoft.com/office/drawing/2014/main" id="{1758C392-85CA-ECA5-F2C1-BFFDCD8FE1ED}"/>
              </a:ext>
            </a:extLst>
          </p:cNvPr>
          <p:cNvGraphicFramePr/>
          <p:nvPr>
            <p:extLst>
              <p:ext uri="{D42A27DB-BD31-4B8C-83A1-F6EECF244321}">
                <p14:modId xmlns:p14="http://schemas.microsoft.com/office/powerpoint/2010/main" val="2591821488"/>
              </p:ext>
            </p:extLst>
          </p:nvPr>
        </p:nvGraphicFramePr>
        <p:xfrm>
          <a:off x="1689100" y="1261532"/>
          <a:ext cx="8813800" cy="4847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576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80F-59B1-AC9B-3E54-B39F408B3379}"/>
              </a:ext>
            </a:extLst>
          </p:cNvPr>
          <p:cNvSpPr>
            <a:spLocks noGrp="1"/>
          </p:cNvSpPr>
          <p:nvPr>
            <p:ph type="title"/>
          </p:nvPr>
        </p:nvSpPr>
        <p:spPr>
          <a:solidFill>
            <a:srgbClr val="002060"/>
          </a:solidFill>
        </p:spPr>
        <p:txBody>
          <a:bodyPr/>
          <a:lstStyle/>
          <a:p>
            <a:r>
              <a:rPr lang="en-GB">
                <a:solidFill>
                  <a:schemeClr val="bg1"/>
                </a:solidFill>
              </a:rPr>
              <a:t>F I N E</a:t>
            </a:r>
          </a:p>
        </p:txBody>
      </p:sp>
      <p:graphicFrame>
        <p:nvGraphicFramePr>
          <p:cNvPr id="6" name="Diagram 5">
            <a:extLst>
              <a:ext uri="{FF2B5EF4-FFF2-40B4-BE49-F238E27FC236}">
                <a16:creationId xmlns:a16="http://schemas.microsoft.com/office/drawing/2014/main" id="{57503779-301A-ED85-7EE8-5C37878FB69E}"/>
              </a:ext>
            </a:extLst>
          </p:cNvPr>
          <p:cNvGraphicFramePr/>
          <p:nvPr>
            <p:extLst>
              <p:ext uri="{D42A27DB-BD31-4B8C-83A1-F6EECF244321}">
                <p14:modId xmlns:p14="http://schemas.microsoft.com/office/powerpoint/2010/main" val="1297808786"/>
              </p:ext>
            </p:extLst>
          </p:nvPr>
        </p:nvGraphicFramePr>
        <p:xfrm>
          <a:off x="609600" y="1164695"/>
          <a:ext cx="1080052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754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268F2-B076-642C-7CD4-D43C26CD61F9}"/>
              </a:ext>
            </a:extLst>
          </p:cNvPr>
          <p:cNvSpPr>
            <a:spLocks noGrp="1"/>
          </p:cNvSpPr>
          <p:nvPr>
            <p:ph type="title"/>
          </p:nvPr>
        </p:nvSpPr>
        <p:spPr>
          <a:solidFill>
            <a:srgbClr val="002060"/>
          </a:solidFill>
        </p:spPr>
        <p:txBody>
          <a:bodyPr/>
          <a:lstStyle/>
          <a:p>
            <a:r>
              <a:rPr lang="en-GB" err="1">
                <a:solidFill>
                  <a:schemeClr val="bg1"/>
                </a:solidFill>
              </a:rPr>
              <a:t>P.s.</a:t>
            </a:r>
            <a:endParaRPr lang="en-GB">
              <a:solidFill>
                <a:schemeClr val="bg1"/>
              </a:solidFill>
            </a:endParaRPr>
          </a:p>
        </p:txBody>
      </p:sp>
      <p:graphicFrame>
        <p:nvGraphicFramePr>
          <p:cNvPr id="3" name="Diagram 2">
            <a:extLst>
              <a:ext uri="{FF2B5EF4-FFF2-40B4-BE49-F238E27FC236}">
                <a16:creationId xmlns:a16="http://schemas.microsoft.com/office/drawing/2014/main" id="{7ADC8A6F-6812-914E-7A42-8AAED9168A56}"/>
              </a:ext>
            </a:extLst>
          </p:cNvPr>
          <p:cNvGraphicFramePr/>
          <p:nvPr>
            <p:extLst>
              <p:ext uri="{D42A27DB-BD31-4B8C-83A1-F6EECF244321}">
                <p14:modId xmlns:p14="http://schemas.microsoft.com/office/powerpoint/2010/main" val="1125722340"/>
              </p:ext>
            </p:extLst>
          </p:nvPr>
        </p:nvGraphicFramePr>
        <p:xfrm>
          <a:off x="2768600" y="1820333"/>
          <a:ext cx="4826000" cy="3826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9818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0E713-B80D-8C01-A1CF-875C9645981A}"/>
              </a:ext>
            </a:extLst>
          </p:cNvPr>
          <p:cNvSpPr>
            <a:spLocks noGrp="1"/>
          </p:cNvSpPr>
          <p:nvPr>
            <p:ph type="title"/>
          </p:nvPr>
        </p:nvSpPr>
        <p:spPr>
          <a:xfrm>
            <a:off x="401053" y="821030"/>
            <a:ext cx="3272589" cy="2131678"/>
          </a:xfrm>
          <a:solidFill>
            <a:srgbClr val="002060"/>
          </a:solidFill>
        </p:spPr>
        <p:txBody>
          <a:bodyPr>
            <a:normAutofit/>
          </a:bodyPr>
          <a:lstStyle/>
          <a:p>
            <a:r>
              <a:rPr lang="en-GB" sz="4000">
                <a:solidFill>
                  <a:schemeClr val="bg1"/>
                </a:solidFill>
              </a:rPr>
              <a:t>Developing a Research Question</a:t>
            </a:r>
          </a:p>
        </p:txBody>
      </p:sp>
      <p:graphicFrame>
        <p:nvGraphicFramePr>
          <p:cNvPr id="4" name="Content Placeholder 3">
            <a:extLst>
              <a:ext uri="{FF2B5EF4-FFF2-40B4-BE49-F238E27FC236}">
                <a16:creationId xmlns:a16="http://schemas.microsoft.com/office/drawing/2014/main" id="{7375D965-CCB1-E3BC-C3A3-214309D337FB}"/>
              </a:ext>
            </a:extLst>
          </p:cNvPr>
          <p:cNvGraphicFramePr>
            <a:graphicFrameLocks noGrp="1"/>
          </p:cNvGraphicFramePr>
          <p:nvPr>
            <p:ph idx="1"/>
            <p:extLst>
              <p:ext uri="{D42A27DB-BD31-4B8C-83A1-F6EECF244321}">
                <p14:modId xmlns:p14="http://schemas.microsoft.com/office/powerpoint/2010/main" val="3178728758"/>
              </p:ext>
            </p:extLst>
          </p:nvPr>
        </p:nvGraphicFramePr>
        <p:xfrm>
          <a:off x="4411580" y="274638"/>
          <a:ext cx="7539788" cy="535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Isosceles Triangle 5">
            <a:extLst>
              <a:ext uri="{FF2B5EF4-FFF2-40B4-BE49-F238E27FC236}">
                <a16:creationId xmlns:a16="http://schemas.microsoft.com/office/drawing/2014/main" id="{70730671-B1CD-CFD8-9208-6AAE186E8BA1}"/>
              </a:ext>
            </a:extLst>
          </p:cNvPr>
          <p:cNvSpPr/>
          <p:nvPr/>
        </p:nvSpPr>
        <p:spPr>
          <a:xfrm>
            <a:off x="4539917" y="3429000"/>
            <a:ext cx="2839452" cy="2057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a:p>
            <a:pPr algn="ctr"/>
            <a:endParaRPr lang="en-GB"/>
          </a:p>
          <a:p>
            <a:pPr algn="ctr"/>
            <a:r>
              <a:rPr lang="en-GB">
                <a:solidFill>
                  <a:schemeClr val="tx1"/>
                </a:solidFill>
              </a:rPr>
              <a:t>Hypothesis</a:t>
            </a:r>
          </a:p>
          <a:p>
            <a:pPr algn="ctr"/>
            <a:endParaRPr lang="en-GB"/>
          </a:p>
        </p:txBody>
      </p:sp>
      <p:sp>
        <p:nvSpPr>
          <p:cNvPr id="7" name="Isosceles Triangle 6">
            <a:extLst>
              <a:ext uri="{FF2B5EF4-FFF2-40B4-BE49-F238E27FC236}">
                <a16:creationId xmlns:a16="http://schemas.microsoft.com/office/drawing/2014/main" id="{712279ED-78CD-29BB-045D-DB21AAFFD562}"/>
              </a:ext>
            </a:extLst>
          </p:cNvPr>
          <p:cNvSpPr/>
          <p:nvPr/>
        </p:nvSpPr>
        <p:spPr>
          <a:xfrm>
            <a:off x="8951496" y="3429000"/>
            <a:ext cx="2839452" cy="2057400"/>
          </a:xfrm>
          <a:prstGeom prst="triangle">
            <a:avLst>
              <a:gd name="adj" fmla="val 506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Implications</a:t>
            </a:r>
          </a:p>
        </p:txBody>
      </p:sp>
    </p:spTree>
    <p:extLst>
      <p:ext uri="{BB962C8B-B14F-4D97-AF65-F5344CB8AC3E}">
        <p14:creationId xmlns:p14="http://schemas.microsoft.com/office/powerpoint/2010/main" val="193882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676DE-DDA1-D61C-562C-2AE1AE5BA67D}"/>
              </a:ext>
            </a:extLst>
          </p:cNvPr>
          <p:cNvSpPr>
            <a:spLocks noGrp="1"/>
          </p:cNvSpPr>
          <p:nvPr>
            <p:ph type="title"/>
          </p:nvPr>
        </p:nvSpPr>
        <p:spPr>
          <a:solidFill>
            <a:srgbClr val="002060"/>
          </a:solidFill>
        </p:spPr>
        <p:txBody>
          <a:bodyPr/>
          <a:lstStyle/>
          <a:p>
            <a:r>
              <a:rPr lang="en-GB">
                <a:solidFill>
                  <a:schemeClr val="bg1"/>
                </a:solidFill>
              </a:rPr>
              <a:t>Types of Research Question</a:t>
            </a:r>
          </a:p>
        </p:txBody>
      </p:sp>
      <p:graphicFrame>
        <p:nvGraphicFramePr>
          <p:cNvPr id="5" name="Diagram 4">
            <a:extLst>
              <a:ext uri="{FF2B5EF4-FFF2-40B4-BE49-F238E27FC236}">
                <a16:creationId xmlns:a16="http://schemas.microsoft.com/office/drawing/2014/main" id="{B3BF37C8-649A-674E-F8DA-8A5BF3401EC6}"/>
              </a:ext>
            </a:extLst>
          </p:cNvPr>
          <p:cNvGraphicFramePr/>
          <p:nvPr>
            <p:extLst>
              <p:ext uri="{D42A27DB-BD31-4B8C-83A1-F6EECF244321}">
                <p14:modId xmlns:p14="http://schemas.microsoft.com/office/powerpoint/2010/main" val="561730238"/>
              </p:ext>
            </p:extLst>
          </p:nvPr>
        </p:nvGraphicFramePr>
        <p:xfrm>
          <a:off x="2259263" y="1417638"/>
          <a:ext cx="7673474" cy="4389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6646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5C66E82-AEA0-F426-66F7-DB74DDE322CB}"/>
              </a:ext>
            </a:extLst>
          </p:cNvPr>
          <p:cNvGraphicFramePr>
            <a:graphicFrameLocks noGrp="1"/>
          </p:cNvGraphicFramePr>
          <p:nvPr>
            <p:ph sz="half" idx="4294967295"/>
            <p:extLst>
              <p:ext uri="{D42A27DB-BD31-4B8C-83A1-F6EECF244321}">
                <p14:modId xmlns:p14="http://schemas.microsoft.com/office/powerpoint/2010/main" val="1594596380"/>
              </p:ext>
            </p:extLst>
          </p:nvPr>
        </p:nvGraphicFramePr>
        <p:xfrm>
          <a:off x="1588168" y="320842"/>
          <a:ext cx="9641305" cy="5325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9365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B9258-4EC2-192D-D351-9CE1444834F1}"/>
              </a:ext>
            </a:extLst>
          </p:cNvPr>
          <p:cNvSpPr>
            <a:spLocks noGrp="1"/>
          </p:cNvSpPr>
          <p:nvPr>
            <p:ph type="title"/>
          </p:nvPr>
        </p:nvSpPr>
        <p:spPr>
          <a:solidFill>
            <a:srgbClr val="002060"/>
          </a:solidFill>
        </p:spPr>
        <p:txBody>
          <a:bodyPr/>
          <a:lstStyle/>
          <a:p>
            <a:r>
              <a:rPr lang="en-GB">
                <a:solidFill>
                  <a:schemeClr val="bg1"/>
                </a:solidFill>
              </a:rPr>
              <a:t>Evaluating your research question</a:t>
            </a:r>
          </a:p>
        </p:txBody>
      </p:sp>
      <p:graphicFrame>
        <p:nvGraphicFramePr>
          <p:cNvPr id="4" name="Content Placeholder 3">
            <a:extLst>
              <a:ext uri="{FF2B5EF4-FFF2-40B4-BE49-F238E27FC236}">
                <a16:creationId xmlns:a16="http://schemas.microsoft.com/office/drawing/2014/main" id="{1963DFB7-74D3-F854-A1C3-B132D4A1CDBD}"/>
              </a:ext>
            </a:extLst>
          </p:cNvPr>
          <p:cNvGraphicFramePr>
            <a:graphicFrameLocks noGrp="1"/>
          </p:cNvGraphicFramePr>
          <p:nvPr>
            <p:ph idx="1"/>
            <p:extLst>
              <p:ext uri="{D42A27DB-BD31-4B8C-83A1-F6EECF244321}">
                <p14:modId xmlns:p14="http://schemas.microsoft.com/office/powerpoint/2010/main" val="212388508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0586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414C0-9A55-4F55-DE27-D92174C58867}"/>
              </a:ext>
            </a:extLst>
          </p:cNvPr>
          <p:cNvSpPr>
            <a:spLocks noGrp="1"/>
          </p:cNvSpPr>
          <p:nvPr>
            <p:ph type="title"/>
          </p:nvPr>
        </p:nvSpPr>
        <p:spPr>
          <a:solidFill>
            <a:srgbClr val="002060"/>
          </a:solidFill>
        </p:spPr>
        <p:txBody>
          <a:bodyPr/>
          <a:lstStyle/>
          <a:p>
            <a:r>
              <a:rPr lang="en-GB">
                <a:solidFill>
                  <a:schemeClr val="bg1"/>
                </a:solidFill>
              </a:rPr>
              <a:t>Framing questions</a:t>
            </a:r>
          </a:p>
        </p:txBody>
      </p:sp>
      <p:sp>
        <p:nvSpPr>
          <p:cNvPr id="3" name="Content Placeholder 2">
            <a:extLst>
              <a:ext uri="{FF2B5EF4-FFF2-40B4-BE49-F238E27FC236}">
                <a16:creationId xmlns:a16="http://schemas.microsoft.com/office/drawing/2014/main" id="{6AFF1516-F6C3-7A73-46AF-F3DFFD9E296B}"/>
              </a:ext>
            </a:extLst>
          </p:cNvPr>
          <p:cNvSpPr>
            <a:spLocks noGrp="1"/>
          </p:cNvSpPr>
          <p:nvPr>
            <p:ph sz="half" idx="1"/>
          </p:nvPr>
        </p:nvSpPr>
        <p:spPr>
          <a:xfrm>
            <a:off x="609600" y="1600201"/>
            <a:ext cx="2021305" cy="1828799"/>
          </a:xfrm>
        </p:spPr>
        <p:txBody>
          <a:bodyPr>
            <a:normAutofit fontScale="62500" lnSpcReduction="20000"/>
          </a:bodyPr>
          <a:lstStyle/>
          <a:p>
            <a:pPr marL="0" indent="0">
              <a:buNone/>
            </a:pPr>
            <a:r>
              <a:rPr lang="en-GB"/>
              <a:t>The way you frame your question depends on what your research aims to achieve</a:t>
            </a:r>
          </a:p>
          <a:p>
            <a:pPr marL="0" indent="0">
              <a:buNone/>
            </a:pPr>
            <a:r>
              <a:rPr lang="en-GB" sz="2000" i="1"/>
              <a:t>(McCombes, 2022)</a:t>
            </a:r>
          </a:p>
        </p:txBody>
      </p:sp>
      <p:pic>
        <p:nvPicPr>
          <p:cNvPr id="9" name="Picture 8" descr="Graphical user interface, text, email&#10;&#10;Description automatically generated">
            <a:extLst>
              <a:ext uri="{FF2B5EF4-FFF2-40B4-BE49-F238E27FC236}">
                <a16:creationId xmlns:a16="http://schemas.microsoft.com/office/drawing/2014/main" id="{E5E5AF70-1191-05D5-2FCF-5830D8AFE8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1914" y="1633287"/>
            <a:ext cx="7372254" cy="4045618"/>
          </a:xfrm>
          <a:prstGeom prst="rect">
            <a:avLst/>
          </a:prstGeom>
        </p:spPr>
      </p:pic>
    </p:spTree>
    <p:extLst>
      <p:ext uri="{BB962C8B-B14F-4D97-AF65-F5344CB8AC3E}">
        <p14:creationId xmlns:p14="http://schemas.microsoft.com/office/powerpoint/2010/main" val="324924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FF62D-05B0-EE97-6D5D-7BB768746781}"/>
              </a:ext>
            </a:extLst>
          </p:cNvPr>
          <p:cNvSpPr>
            <a:spLocks noGrp="1"/>
          </p:cNvSpPr>
          <p:nvPr>
            <p:ph type="title"/>
          </p:nvPr>
        </p:nvSpPr>
        <p:spPr>
          <a:solidFill>
            <a:srgbClr val="002060"/>
          </a:solidFill>
        </p:spPr>
        <p:txBody>
          <a:bodyPr/>
          <a:lstStyle/>
          <a:p>
            <a:r>
              <a:rPr lang="en-GB">
                <a:solidFill>
                  <a:schemeClr val="bg1"/>
                </a:solidFill>
              </a:rPr>
              <a:t>Qualitative &amp; Quantitative RQ’s</a:t>
            </a:r>
          </a:p>
        </p:txBody>
      </p:sp>
      <p:graphicFrame>
        <p:nvGraphicFramePr>
          <p:cNvPr id="4" name="Content Placeholder 3">
            <a:extLst>
              <a:ext uri="{FF2B5EF4-FFF2-40B4-BE49-F238E27FC236}">
                <a16:creationId xmlns:a16="http://schemas.microsoft.com/office/drawing/2014/main" id="{F8A8DB16-52C7-E6CB-FF47-2351F29045F4}"/>
              </a:ext>
            </a:extLst>
          </p:cNvPr>
          <p:cNvGraphicFramePr>
            <a:graphicFrameLocks noGrp="1"/>
          </p:cNvGraphicFramePr>
          <p:nvPr>
            <p:ph idx="1"/>
            <p:extLst>
              <p:ext uri="{D42A27DB-BD31-4B8C-83A1-F6EECF244321}">
                <p14:modId xmlns:p14="http://schemas.microsoft.com/office/powerpoint/2010/main" val="3456366770"/>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662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BEAB1-4DA2-E44D-9E91-B4F0F1E6D266}"/>
              </a:ext>
            </a:extLst>
          </p:cNvPr>
          <p:cNvSpPr>
            <a:spLocks noGrp="1"/>
          </p:cNvSpPr>
          <p:nvPr>
            <p:ph type="title"/>
          </p:nvPr>
        </p:nvSpPr>
        <p:spPr>
          <a:solidFill>
            <a:srgbClr val="002060"/>
          </a:solidFill>
        </p:spPr>
        <p:txBody>
          <a:bodyPr/>
          <a:lstStyle/>
          <a:p>
            <a:r>
              <a:rPr lang="en-GB">
                <a:solidFill>
                  <a:schemeClr val="bg1"/>
                </a:solidFill>
              </a:rPr>
              <a:t>Questions</a:t>
            </a:r>
          </a:p>
        </p:txBody>
      </p:sp>
      <p:sp>
        <p:nvSpPr>
          <p:cNvPr id="3" name="Content Placeholder 2">
            <a:extLst>
              <a:ext uri="{FF2B5EF4-FFF2-40B4-BE49-F238E27FC236}">
                <a16:creationId xmlns:a16="http://schemas.microsoft.com/office/drawing/2014/main" id="{32124535-D822-FAA3-A64C-32854F719DBA}"/>
              </a:ext>
            </a:extLst>
          </p:cNvPr>
          <p:cNvSpPr>
            <a:spLocks noGrp="1"/>
          </p:cNvSpPr>
          <p:nvPr>
            <p:ph sz="half" idx="1"/>
          </p:nvPr>
        </p:nvSpPr>
        <p:spPr/>
        <p:txBody>
          <a:bodyPr/>
          <a:lstStyle/>
          <a:p>
            <a:pPr marL="0" indent="0">
              <a:buNone/>
            </a:pPr>
            <a:r>
              <a:rPr lang="en-GB" b="1"/>
              <a:t>Descriptive questions</a:t>
            </a:r>
          </a:p>
          <a:p>
            <a:pPr marL="0" indent="0">
              <a:buNone/>
            </a:pPr>
            <a:endParaRPr lang="en-GB"/>
          </a:p>
          <a:p>
            <a:pPr marL="0" indent="0">
              <a:buNone/>
            </a:pPr>
            <a:endParaRPr lang="en-GB"/>
          </a:p>
          <a:p>
            <a:pPr marL="0" indent="0">
              <a:buNone/>
            </a:pPr>
            <a:endParaRPr lang="en-GB"/>
          </a:p>
          <a:p>
            <a:pPr marL="0" indent="0">
              <a:buNone/>
            </a:pPr>
            <a:r>
              <a:rPr lang="en-GB" b="1"/>
              <a:t>Causal questions</a:t>
            </a:r>
          </a:p>
          <a:p>
            <a:pPr marL="0" indent="0">
              <a:buNone/>
            </a:pPr>
            <a:endParaRPr lang="en-GB"/>
          </a:p>
          <a:p>
            <a:endParaRPr lang="en-GB"/>
          </a:p>
        </p:txBody>
      </p:sp>
      <p:graphicFrame>
        <p:nvGraphicFramePr>
          <p:cNvPr id="5" name="Table 5">
            <a:extLst>
              <a:ext uri="{FF2B5EF4-FFF2-40B4-BE49-F238E27FC236}">
                <a16:creationId xmlns:a16="http://schemas.microsoft.com/office/drawing/2014/main" id="{337840BC-DA1A-C3AD-BF78-CED9A0CABAD4}"/>
              </a:ext>
            </a:extLst>
          </p:cNvPr>
          <p:cNvGraphicFramePr>
            <a:graphicFrameLocks noGrp="1"/>
          </p:cNvGraphicFramePr>
          <p:nvPr>
            <p:ph sz="half" idx="2"/>
            <p:extLst>
              <p:ext uri="{D42A27DB-BD31-4B8C-83A1-F6EECF244321}">
                <p14:modId xmlns:p14="http://schemas.microsoft.com/office/powerpoint/2010/main" val="316695296"/>
              </p:ext>
            </p:extLst>
          </p:nvPr>
        </p:nvGraphicFramePr>
        <p:xfrm>
          <a:off x="4459705" y="1600200"/>
          <a:ext cx="7122696" cy="1925320"/>
        </p:xfrm>
        <a:graphic>
          <a:graphicData uri="http://schemas.openxmlformats.org/drawingml/2006/table">
            <a:tbl>
              <a:tblPr firstRow="1" bandRow="1">
                <a:tableStyleId>{00A15C55-8517-42AA-B614-E9B94910E393}</a:tableStyleId>
              </a:tblPr>
              <a:tblGrid>
                <a:gridCol w="3561348">
                  <a:extLst>
                    <a:ext uri="{9D8B030D-6E8A-4147-A177-3AD203B41FA5}">
                      <a16:colId xmlns:a16="http://schemas.microsoft.com/office/drawing/2014/main" val="2779759838"/>
                    </a:ext>
                  </a:extLst>
                </a:gridCol>
                <a:gridCol w="3561348">
                  <a:extLst>
                    <a:ext uri="{9D8B030D-6E8A-4147-A177-3AD203B41FA5}">
                      <a16:colId xmlns:a16="http://schemas.microsoft.com/office/drawing/2014/main" val="3502371547"/>
                    </a:ext>
                  </a:extLst>
                </a:gridCol>
              </a:tblGrid>
              <a:tr h="370840">
                <a:tc gridSpan="2">
                  <a:txBody>
                    <a:bodyPr/>
                    <a:lstStyle/>
                    <a:p>
                      <a:r>
                        <a:rPr lang="en-GB">
                          <a:solidFill>
                            <a:schemeClr val="tx1"/>
                          </a:solidFill>
                        </a:rPr>
                        <a:t>These describe something and analyse it in a larger context. Usually start with ‘what’, ‘which’ or ‘how’</a:t>
                      </a:r>
                    </a:p>
                  </a:txBody>
                  <a:tcPr/>
                </a:tc>
                <a:tc hMerge="1">
                  <a:txBody>
                    <a:bodyPr/>
                    <a:lstStyle/>
                    <a:p>
                      <a:endParaRPr lang="en-GB"/>
                    </a:p>
                  </a:txBody>
                  <a:tcPr/>
                </a:tc>
                <a:extLst>
                  <a:ext uri="{0D108BD9-81ED-4DB2-BD59-A6C34878D82A}">
                    <a16:rowId xmlns:a16="http://schemas.microsoft.com/office/drawing/2014/main" val="4212326907"/>
                  </a:ext>
                </a:extLst>
              </a:tr>
              <a:tr h="370840">
                <a:tc>
                  <a:txBody>
                    <a:bodyPr/>
                    <a:lstStyle/>
                    <a:p>
                      <a:r>
                        <a:rPr lang="en-GB"/>
                        <a:t>Example</a:t>
                      </a:r>
                    </a:p>
                  </a:txBody>
                  <a:tcPr/>
                </a:tc>
                <a:tc>
                  <a:txBody>
                    <a:bodyPr/>
                    <a:lstStyle/>
                    <a:p>
                      <a:r>
                        <a:rPr lang="en-GB"/>
                        <a:t>Dissertation Q</a:t>
                      </a:r>
                    </a:p>
                  </a:txBody>
                  <a:tcPr/>
                </a:tc>
                <a:extLst>
                  <a:ext uri="{0D108BD9-81ED-4DB2-BD59-A6C34878D82A}">
                    <a16:rowId xmlns:a16="http://schemas.microsoft.com/office/drawing/2014/main" val="2070183053"/>
                  </a:ext>
                </a:extLst>
              </a:tr>
              <a:tr h="370840">
                <a:tc>
                  <a:txBody>
                    <a:bodyPr/>
                    <a:lstStyle/>
                    <a:p>
                      <a:r>
                        <a:rPr lang="en-GB"/>
                        <a:t>Which leadership styles are most effective for remote working teams</a:t>
                      </a:r>
                    </a:p>
                  </a:txBody>
                  <a:tcPr/>
                </a:tc>
                <a:tc>
                  <a:txBody>
                    <a:bodyPr/>
                    <a:lstStyle/>
                    <a:p>
                      <a:r>
                        <a:rPr lang="en-GB"/>
                        <a:t>‘An examination of…..’</a:t>
                      </a:r>
                    </a:p>
                    <a:p>
                      <a:r>
                        <a:rPr lang="en-GB"/>
                        <a:t>‘An overview of…….</a:t>
                      </a:r>
                    </a:p>
                  </a:txBody>
                  <a:tcPr/>
                </a:tc>
                <a:extLst>
                  <a:ext uri="{0D108BD9-81ED-4DB2-BD59-A6C34878D82A}">
                    <a16:rowId xmlns:a16="http://schemas.microsoft.com/office/drawing/2014/main" val="430200084"/>
                  </a:ext>
                </a:extLst>
              </a:tr>
            </a:tbl>
          </a:graphicData>
        </a:graphic>
      </p:graphicFrame>
      <p:graphicFrame>
        <p:nvGraphicFramePr>
          <p:cNvPr id="6" name="Table 6">
            <a:extLst>
              <a:ext uri="{FF2B5EF4-FFF2-40B4-BE49-F238E27FC236}">
                <a16:creationId xmlns:a16="http://schemas.microsoft.com/office/drawing/2014/main" id="{8CEB6966-BA85-7A61-17BF-ADBDD6B04350}"/>
              </a:ext>
            </a:extLst>
          </p:cNvPr>
          <p:cNvGraphicFramePr>
            <a:graphicFrameLocks noGrp="1"/>
          </p:cNvGraphicFramePr>
          <p:nvPr>
            <p:extLst>
              <p:ext uri="{D42A27DB-BD31-4B8C-83A1-F6EECF244321}">
                <p14:modId xmlns:p14="http://schemas.microsoft.com/office/powerpoint/2010/main" val="130273144"/>
              </p:ext>
            </p:extLst>
          </p:nvPr>
        </p:nvGraphicFramePr>
        <p:xfrm>
          <a:off x="3705727" y="3592180"/>
          <a:ext cx="8250990" cy="2048722"/>
        </p:xfrm>
        <a:graphic>
          <a:graphicData uri="http://schemas.openxmlformats.org/drawingml/2006/table">
            <a:tbl>
              <a:tblPr firstRow="1" bandRow="1">
                <a:tableStyleId>{F5AB1C69-6EDB-4FF4-983F-18BD219EF322}</a:tableStyleId>
              </a:tblPr>
              <a:tblGrid>
                <a:gridCol w="3961830">
                  <a:extLst>
                    <a:ext uri="{9D8B030D-6E8A-4147-A177-3AD203B41FA5}">
                      <a16:colId xmlns:a16="http://schemas.microsoft.com/office/drawing/2014/main" val="1549324521"/>
                    </a:ext>
                  </a:extLst>
                </a:gridCol>
                <a:gridCol w="4289160">
                  <a:extLst>
                    <a:ext uri="{9D8B030D-6E8A-4147-A177-3AD203B41FA5}">
                      <a16:colId xmlns:a16="http://schemas.microsoft.com/office/drawing/2014/main" val="2337682775"/>
                    </a:ext>
                  </a:extLst>
                </a:gridCol>
              </a:tblGrid>
              <a:tr h="561552">
                <a:tc gridSpan="2">
                  <a:txBody>
                    <a:bodyPr/>
                    <a:lstStyle/>
                    <a:p>
                      <a:r>
                        <a:rPr lang="en-GB">
                          <a:solidFill>
                            <a:schemeClr val="tx1"/>
                          </a:solidFill>
                        </a:rPr>
                        <a:t>These questions examine results, causes or reasons for something, looking for direct causal-effect relationships</a:t>
                      </a:r>
                    </a:p>
                  </a:txBody>
                  <a:tcPr/>
                </a:tc>
                <a:tc hMerge="1">
                  <a:txBody>
                    <a:bodyPr/>
                    <a:lstStyle/>
                    <a:p>
                      <a:endParaRPr lang="en-GB"/>
                    </a:p>
                  </a:txBody>
                  <a:tcPr/>
                </a:tc>
                <a:extLst>
                  <a:ext uri="{0D108BD9-81ED-4DB2-BD59-A6C34878D82A}">
                    <a16:rowId xmlns:a16="http://schemas.microsoft.com/office/drawing/2014/main" val="1128951008"/>
                  </a:ext>
                </a:extLst>
              </a:tr>
              <a:tr h="320887">
                <a:tc>
                  <a:txBody>
                    <a:bodyPr/>
                    <a:lstStyle/>
                    <a:p>
                      <a:r>
                        <a:rPr lang="en-GB"/>
                        <a:t>Example:</a:t>
                      </a:r>
                    </a:p>
                  </a:txBody>
                  <a:tcPr/>
                </a:tc>
                <a:tc>
                  <a:txBody>
                    <a:bodyPr/>
                    <a:lstStyle/>
                    <a:p>
                      <a:r>
                        <a:rPr lang="en-GB"/>
                        <a:t>Dissertation Q:</a:t>
                      </a:r>
                    </a:p>
                  </a:txBody>
                  <a:tcPr/>
                </a:tc>
                <a:extLst>
                  <a:ext uri="{0D108BD9-81ED-4DB2-BD59-A6C34878D82A}">
                    <a16:rowId xmlns:a16="http://schemas.microsoft.com/office/drawing/2014/main" val="3792779815"/>
                  </a:ext>
                </a:extLst>
              </a:tr>
              <a:tr h="1042882">
                <a:tc>
                  <a:txBody>
                    <a:bodyPr/>
                    <a:lstStyle/>
                    <a:p>
                      <a:r>
                        <a:rPr lang="en-GB"/>
                        <a:t>Why do universities continue to develop their own referencing styles rather than use existing ones?</a:t>
                      </a:r>
                    </a:p>
                  </a:txBody>
                  <a:tcPr/>
                </a:tc>
                <a:tc>
                  <a:txBody>
                    <a:bodyPr/>
                    <a:lstStyle/>
                    <a:p>
                      <a:r>
                        <a:rPr lang="en-GB"/>
                        <a:t>‘An analysis of ……’</a:t>
                      </a:r>
                    </a:p>
                    <a:p>
                      <a:r>
                        <a:rPr lang="en-GB"/>
                        <a:t>‘An examination of…….’</a:t>
                      </a:r>
                    </a:p>
                  </a:txBody>
                  <a:tcPr/>
                </a:tc>
                <a:extLst>
                  <a:ext uri="{0D108BD9-81ED-4DB2-BD59-A6C34878D82A}">
                    <a16:rowId xmlns:a16="http://schemas.microsoft.com/office/drawing/2014/main" val="1727396824"/>
                  </a:ext>
                </a:extLst>
              </a:tr>
            </a:tbl>
          </a:graphicData>
        </a:graphic>
      </p:graphicFrame>
    </p:spTree>
    <p:extLst>
      <p:ext uri="{BB962C8B-B14F-4D97-AF65-F5344CB8AC3E}">
        <p14:creationId xmlns:p14="http://schemas.microsoft.com/office/powerpoint/2010/main" val="2577567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E8223-D0B8-B559-D29D-60D8BB335F58}"/>
              </a:ext>
            </a:extLst>
          </p:cNvPr>
          <p:cNvSpPr>
            <a:spLocks noGrp="1"/>
          </p:cNvSpPr>
          <p:nvPr>
            <p:ph type="title"/>
          </p:nvPr>
        </p:nvSpPr>
        <p:spPr>
          <a:solidFill>
            <a:srgbClr val="002060"/>
          </a:solidFill>
        </p:spPr>
        <p:txBody>
          <a:bodyPr/>
          <a:lstStyle/>
          <a:p>
            <a:r>
              <a:rPr lang="en-GB">
                <a:solidFill>
                  <a:schemeClr val="bg1"/>
                </a:solidFill>
              </a:rPr>
              <a:t>Questions</a:t>
            </a:r>
          </a:p>
        </p:txBody>
      </p:sp>
      <p:sp>
        <p:nvSpPr>
          <p:cNvPr id="8" name="Text Placeholder 7">
            <a:extLst>
              <a:ext uri="{FF2B5EF4-FFF2-40B4-BE49-F238E27FC236}">
                <a16:creationId xmlns:a16="http://schemas.microsoft.com/office/drawing/2014/main" id="{F5C16AFE-6614-8CFC-3A2A-06B64F500D2C}"/>
              </a:ext>
            </a:extLst>
          </p:cNvPr>
          <p:cNvSpPr>
            <a:spLocks noGrp="1"/>
          </p:cNvSpPr>
          <p:nvPr>
            <p:ph type="body" idx="1"/>
          </p:nvPr>
        </p:nvSpPr>
        <p:spPr>
          <a:solidFill>
            <a:srgbClr val="92D050"/>
          </a:solidFill>
        </p:spPr>
        <p:txBody>
          <a:bodyPr/>
          <a:lstStyle/>
          <a:p>
            <a:r>
              <a:rPr lang="en-GB"/>
              <a:t>Evaluative questions</a:t>
            </a:r>
          </a:p>
        </p:txBody>
      </p:sp>
      <p:sp>
        <p:nvSpPr>
          <p:cNvPr id="3" name="Content Placeholder 2">
            <a:extLst>
              <a:ext uri="{FF2B5EF4-FFF2-40B4-BE49-F238E27FC236}">
                <a16:creationId xmlns:a16="http://schemas.microsoft.com/office/drawing/2014/main" id="{2CD73FA5-9202-4D21-D33F-256C2996361B}"/>
              </a:ext>
            </a:extLst>
          </p:cNvPr>
          <p:cNvSpPr>
            <a:spLocks noGrp="1"/>
          </p:cNvSpPr>
          <p:nvPr>
            <p:ph sz="half" idx="2"/>
          </p:nvPr>
        </p:nvSpPr>
        <p:spPr/>
        <p:txBody>
          <a:bodyPr>
            <a:normAutofit fontScale="92500" lnSpcReduction="20000"/>
          </a:bodyPr>
          <a:lstStyle/>
          <a:p>
            <a:pPr marL="0" indent="0" algn="ctr">
              <a:buNone/>
            </a:pPr>
            <a:r>
              <a:rPr lang="en-GB" b="1"/>
              <a:t>These questions make a valued analysis</a:t>
            </a:r>
          </a:p>
          <a:p>
            <a:pPr marL="0" indent="0" algn="ctr">
              <a:buNone/>
            </a:pPr>
            <a:endParaRPr lang="en-GB" b="1"/>
          </a:p>
          <a:p>
            <a:pPr marL="0" indent="0">
              <a:buNone/>
            </a:pPr>
            <a:r>
              <a:rPr lang="en-GB" b="1">
                <a:solidFill>
                  <a:schemeClr val="accent4">
                    <a:lumMod val="50000"/>
                  </a:schemeClr>
                </a:solidFill>
              </a:rPr>
              <a:t>Example</a:t>
            </a:r>
            <a:r>
              <a:rPr lang="en-GB">
                <a:solidFill>
                  <a:schemeClr val="accent4">
                    <a:lumMod val="50000"/>
                  </a:schemeClr>
                </a:solidFill>
              </a:rPr>
              <a:t>: </a:t>
            </a:r>
            <a:r>
              <a:rPr lang="en-GB" i="1">
                <a:solidFill>
                  <a:schemeClr val="accent4">
                    <a:lumMod val="50000"/>
                  </a:schemeClr>
                </a:solidFill>
              </a:rPr>
              <a:t>How well has </a:t>
            </a:r>
            <a:r>
              <a:rPr lang="en-GB" i="1" err="1">
                <a:solidFill>
                  <a:schemeClr val="accent4">
                    <a:lumMod val="50000"/>
                  </a:schemeClr>
                </a:solidFill>
              </a:rPr>
              <a:t>XXPolice</a:t>
            </a:r>
            <a:r>
              <a:rPr lang="en-GB" i="1">
                <a:solidFill>
                  <a:schemeClr val="accent4">
                    <a:lumMod val="50000"/>
                  </a:schemeClr>
                </a:solidFill>
              </a:rPr>
              <a:t> communicated its attendance policies during the COVID pandemic?</a:t>
            </a:r>
          </a:p>
          <a:p>
            <a:pPr marL="0" indent="0">
              <a:buNone/>
            </a:pPr>
            <a:endParaRPr lang="en-GB" i="1">
              <a:solidFill>
                <a:schemeClr val="accent4">
                  <a:lumMod val="50000"/>
                </a:schemeClr>
              </a:solidFill>
            </a:endParaRPr>
          </a:p>
          <a:p>
            <a:pPr marL="0" indent="0">
              <a:buNone/>
            </a:pPr>
            <a:r>
              <a:rPr lang="en-GB" b="1">
                <a:solidFill>
                  <a:srgbClr val="002060"/>
                </a:solidFill>
              </a:rPr>
              <a:t>Dissertation Q </a:t>
            </a:r>
            <a:r>
              <a:rPr lang="en-GB">
                <a:solidFill>
                  <a:srgbClr val="002060"/>
                </a:solidFill>
              </a:rPr>
              <a:t>: </a:t>
            </a:r>
            <a:r>
              <a:rPr lang="en-GB" i="1">
                <a:solidFill>
                  <a:srgbClr val="002060"/>
                </a:solidFill>
              </a:rPr>
              <a:t>‘ A critical perspective on……</a:t>
            </a:r>
          </a:p>
          <a:p>
            <a:pPr marL="0" indent="0">
              <a:buNone/>
            </a:pPr>
            <a:r>
              <a:rPr lang="en-GB" i="1">
                <a:solidFill>
                  <a:srgbClr val="002060"/>
                </a:solidFill>
              </a:rPr>
              <a:t>‘Advantages and disadvantages of …..’</a:t>
            </a:r>
          </a:p>
          <a:p>
            <a:pPr marL="0" indent="0">
              <a:buNone/>
            </a:pPr>
            <a:endParaRPr lang="en-GB"/>
          </a:p>
        </p:txBody>
      </p:sp>
      <p:sp>
        <p:nvSpPr>
          <p:cNvPr id="9" name="Text Placeholder 8">
            <a:extLst>
              <a:ext uri="{FF2B5EF4-FFF2-40B4-BE49-F238E27FC236}">
                <a16:creationId xmlns:a16="http://schemas.microsoft.com/office/drawing/2014/main" id="{A90B6673-9CCA-AA1B-B082-05F4857E92DB}"/>
              </a:ext>
            </a:extLst>
          </p:cNvPr>
          <p:cNvSpPr>
            <a:spLocks noGrp="1"/>
          </p:cNvSpPr>
          <p:nvPr>
            <p:ph type="body" sz="quarter" idx="3"/>
          </p:nvPr>
        </p:nvSpPr>
        <p:spPr>
          <a:solidFill>
            <a:schemeClr val="accent4">
              <a:lumMod val="60000"/>
              <a:lumOff val="40000"/>
            </a:schemeClr>
          </a:solidFill>
        </p:spPr>
        <p:txBody>
          <a:bodyPr/>
          <a:lstStyle/>
          <a:p>
            <a:r>
              <a:rPr lang="en-GB"/>
              <a:t>Structural Questions</a:t>
            </a:r>
          </a:p>
        </p:txBody>
      </p:sp>
      <p:sp>
        <p:nvSpPr>
          <p:cNvPr id="10" name="Content Placeholder 9">
            <a:extLst>
              <a:ext uri="{FF2B5EF4-FFF2-40B4-BE49-F238E27FC236}">
                <a16:creationId xmlns:a16="http://schemas.microsoft.com/office/drawing/2014/main" id="{FC5549BB-182E-7529-9A92-25BA1EA6888D}"/>
              </a:ext>
            </a:extLst>
          </p:cNvPr>
          <p:cNvSpPr>
            <a:spLocks noGrp="1"/>
          </p:cNvSpPr>
          <p:nvPr>
            <p:ph sz="quarter" idx="4"/>
          </p:nvPr>
        </p:nvSpPr>
        <p:spPr/>
        <p:txBody>
          <a:bodyPr>
            <a:normAutofit fontScale="92500" lnSpcReduction="20000"/>
          </a:bodyPr>
          <a:lstStyle/>
          <a:p>
            <a:pPr marL="0" indent="0">
              <a:buNone/>
            </a:pPr>
            <a:r>
              <a:rPr lang="en-GB" b="1"/>
              <a:t>These questions make suggestions for measures that could be implemented to achieve certain goals.</a:t>
            </a:r>
          </a:p>
          <a:p>
            <a:pPr marL="0" indent="0">
              <a:buNone/>
            </a:pPr>
            <a:endParaRPr lang="en-GB" b="1"/>
          </a:p>
          <a:p>
            <a:pPr marL="0" indent="0">
              <a:buNone/>
            </a:pPr>
            <a:r>
              <a:rPr lang="en-GB" b="1">
                <a:solidFill>
                  <a:schemeClr val="accent3">
                    <a:lumMod val="50000"/>
                  </a:schemeClr>
                </a:solidFill>
              </a:rPr>
              <a:t>Example: </a:t>
            </a:r>
            <a:r>
              <a:rPr lang="en-GB" i="1">
                <a:solidFill>
                  <a:schemeClr val="accent3">
                    <a:lumMod val="50000"/>
                  </a:schemeClr>
                </a:solidFill>
              </a:rPr>
              <a:t>What steps should </a:t>
            </a:r>
            <a:r>
              <a:rPr lang="en-GB" i="1" err="1">
                <a:solidFill>
                  <a:schemeClr val="accent3">
                    <a:lumMod val="50000"/>
                  </a:schemeClr>
                </a:solidFill>
              </a:rPr>
              <a:t>XXPolice</a:t>
            </a:r>
            <a:r>
              <a:rPr lang="en-GB" i="1">
                <a:solidFill>
                  <a:schemeClr val="accent3">
                    <a:lumMod val="50000"/>
                  </a:schemeClr>
                </a:solidFill>
              </a:rPr>
              <a:t> take if they wish to increase the use of social media to report non-emergency incidents?</a:t>
            </a:r>
          </a:p>
          <a:p>
            <a:pPr marL="0" indent="0">
              <a:buNone/>
            </a:pPr>
            <a:endParaRPr lang="en-GB" i="1">
              <a:solidFill>
                <a:schemeClr val="accent3">
                  <a:lumMod val="50000"/>
                </a:schemeClr>
              </a:solidFill>
            </a:endParaRPr>
          </a:p>
          <a:p>
            <a:pPr marL="0" indent="0">
              <a:buNone/>
            </a:pPr>
            <a:r>
              <a:rPr lang="en-GB" b="1">
                <a:solidFill>
                  <a:schemeClr val="accent5">
                    <a:lumMod val="50000"/>
                  </a:schemeClr>
                </a:solidFill>
              </a:rPr>
              <a:t>Dissertation question: </a:t>
            </a:r>
            <a:r>
              <a:rPr lang="en-GB" i="1">
                <a:solidFill>
                  <a:schemeClr val="accent5">
                    <a:lumMod val="50000"/>
                  </a:schemeClr>
                </a:solidFill>
              </a:rPr>
              <a:t>‘A practical solution for ….’</a:t>
            </a:r>
          </a:p>
          <a:p>
            <a:pPr marL="0" indent="0">
              <a:buNone/>
            </a:pPr>
            <a:r>
              <a:rPr lang="en-GB" i="1">
                <a:solidFill>
                  <a:schemeClr val="accent5">
                    <a:lumMod val="50000"/>
                  </a:schemeClr>
                </a:solidFill>
              </a:rPr>
              <a:t>‘Recommendations for …..’</a:t>
            </a:r>
          </a:p>
        </p:txBody>
      </p:sp>
    </p:spTree>
    <p:extLst>
      <p:ext uri="{BB962C8B-B14F-4D97-AF65-F5344CB8AC3E}">
        <p14:creationId xmlns:p14="http://schemas.microsoft.com/office/powerpoint/2010/main" val="1428224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31A17-CEBD-2CF9-5633-FF17A0A387A6}"/>
              </a:ext>
            </a:extLst>
          </p:cNvPr>
          <p:cNvSpPr>
            <a:spLocks noGrp="1"/>
          </p:cNvSpPr>
          <p:nvPr>
            <p:ph type="title"/>
          </p:nvPr>
        </p:nvSpPr>
        <p:spPr>
          <a:solidFill>
            <a:srgbClr val="002060"/>
          </a:solidFill>
        </p:spPr>
        <p:txBody>
          <a:bodyPr/>
          <a:lstStyle/>
          <a:p>
            <a:r>
              <a:rPr lang="en-GB">
                <a:solidFill>
                  <a:schemeClr val="bg1"/>
                </a:solidFill>
              </a:rPr>
              <a:t>Questions</a:t>
            </a:r>
          </a:p>
        </p:txBody>
      </p:sp>
      <p:sp>
        <p:nvSpPr>
          <p:cNvPr id="5" name="Text Placeholder 4">
            <a:extLst>
              <a:ext uri="{FF2B5EF4-FFF2-40B4-BE49-F238E27FC236}">
                <a16:creationId xmlns:a16="http://schemas.microsoft.com/office/drawing/2014/main" id="{7463C129-21CB-2CE4-A2A4-6B59546B8321}"/>
              </a:ext>
            </a:extLst>
          </p:cNvPr>
          <p:cNvSpPr>
            <a:spLocks noGrp="1"/>
          </p:cNvSpPr>
          <p:nvPr>
            <p:ph type="body" idx="1"/>
          </p:nvPr>
        </p:nvSpPr>
        <p:spPr>
          <a:solidFill>
            <a:schemeClr val="accent5">
              <a:lumMod val="75000"/>
            </a:schemeClr>
          </a:solidFill>
        </p:spPr>
        <p:txBody>
          <a:bodyPr/>
          <a:lstStyle/>
          <a:p>
            <a:r>
              <a:rPr lang="en-GB"/>
              <a:t>Predictive questions</a:t>
            </a:r>
          </a:p>
        </p:txBody>
      </p:sp>
      <p:sp>
        <p:nvSpPr>
          <p:cNvPr id="6" name="Content Placeholder 5">
            <a:extLst>
              <a:ext uri="{FF2B5EF4-FFF2-40B4-BE49-F238E27FC236}">
                <a16:creationId xmlns:a16="http://schemas.microsoft.com/office/drawing/2014/main" id="{003EEADA-7B8D-2922-CBFD-606F9A2ECB2F}"/>
              </a:ext>
            </a:extLst>
          </p:cNvPr>
          <p:cNvSpPr>
            <a:spLocks noGrp="1"/>
          </p:cNvSpPr>
          <p:nvPr>
            <p:ph sz="half" idx="2"/>
          </p:nvPr>
        </p:nvSpPr>
        <p:spPr/>
        <p:txBody>
          <a:bodyPr>
            <a:normAutofit fontScale="85000" lnSpcReduction="10000"/>
          </a:bodyPr>
          <a:lstStyle/>
          <a:p>
            <a:pPr marL="0" indent="0">
              <a:buNone/>
            </a:pPr>
            <a:r>
              <a:rPr lang="en-GB" b="1"/>
              <a:t>These questions attempt to look into the future and predict how something is likely to develop</a:t>
            </a:r>
          </a:p>
          <a:p>
            <a:pPr marL="0" indent="0">
              <a:buNone/>
            </a:pPr>
            <a:endParaRPr lang="en-GB" i="1">
              <a:solidFill>
                <a:srgbClr val="7030A0"/>
              </a:solidFill>
            </a:endParaRPr>
          </a:p>
          <a:p>
            <a:pPr marL="0" indent="0">
              <a:buNone/>
            </a:pPr>
            <a:r>
              <a:rPr lang="en-GB" b="1" i="1">
                <a:solidFill>
                  <a:srgbClr val="7030A0"/>
                </a:solidFill>
              </a:rPr>
              <a:t>Example: </a:t>
            </a:r>
            <a:r>
              <a:rPr lang="en-GB" i="1">
                <a:solidFill>
                  <a:srgbClr val="7030A0"/>
                </a:solidFill>
              </a:rPr>
              <a:t>‘How will Governments Economic Crime Plan affect the structure of regional Fraud Teams in the next 5 years?’</a:t>
            </a:r>
          </a:p>
          <a:p>
            <a:pPr marL="0" indent="0">
              <a:buNone/>
            </a:pPr>
            <a:endParaRPr lang="en-GB" i="1">
              <a:solidFill>
                <a:srgbClr val="7030A0"/>
              </a:solidFill>
            </a:endParaRPr>
          </a:p>
          <a:p>
            <a:pPr marL="0" indent="0">
              <a:buNone/>
            </a:pPr>
            <a:r>
              <a:rPr lang="en-GB" b="1" i="1">
                <a:solidFill>
                  <a:srgbClr val="002060"/>
                </a:solidFill>
              </a:rPr>
              <a:t>Dissertation question</a:t>
            </a:r>
            <a:r>
              <a:rPr lang="en-GB" i="1">
                <a:solidFill>
                  <a:srgbClr val="002060"/>
                </a:solidFill>
              </a:rPr>
              <a:t>: ‘Opportunities and risks of implementing……’</a:t>
            </a:r>
          </a:p>
          <a:p>
            <a:pPr marL="0" indent="0">
              <a:buNone/>
            </a:pPr>
            <a:r>
              <a:rPr lang="en-GB" i="1">
                <a:solidFill>
                  <a:srgbClr val="002060"/>
                </a:solidFill>
              </a:rPr>
              <a:t>‘The development of a Regional response to….’</a:t>
            </a:r>
          </a:p>
        </p:txBody>
      </p:sp>
      <p:pic>
        <p:nvPicPr>
          <p:cNvPr id="9" name="Content Placeholder 8">
            <a:extLst>
              <a:ext uri="{FF2B5EF4-FFF2-40B4-BE49-F238E27FC236}">
                <a16:creationId xmlns:a16="http://schemas.microsoft.com/office/drawing/2014/main" id="{BC57E8C9-FB77-9280-ACBA-631D0DFE523F}"/>
              </a:ext>
            </a:extLst>
          </p:cNvPr>
          <p:cNvPicPr>
            <a:picLocks noGrp="1" noChangeAspect="1"/>
          </p:cNvPicPr>
          <p:nvPr>
            <p:ph sz="quarter" idx="4"/>
          </p:nvPr>
        </p:nvPicPr>
        <p:blipFill>
          <a:blip r:embed="rId3"/>
          <a:stretch>
            <a:fillRect/>
          </a:stretch>
        </p:blipFill>
        <p:spPr>
          <a:xfrm>
            <a:off x="6673516" y="2071771"/>
            <a:ext cx="4688104" cy="3052327"/>
          </a:xfrm>
          <a:prstGeom prst="rect">
            <a:avLst/>
          </a:prstGeom>
        </p:spPr>
      </p:pic>
    </p:spTree>
    <p:extLst>
      <p:ext uri="{BB962C8B-B14F-4D97-AF65-F5344CB8AC3E}">
        <p14:creationId xmlns:p14="http://schemas.microsoft.com/office/powerpoint/2010/main" val="690531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C962C-8D2B-912A-6CA2-9BF062C98ADF}"/>
              </a:ext>
            </a:extLst>
          </p:cNvPr>
          <p:cNvSpPr>
            <a:spLocks noGrp="1"/>
          </p:cNvSpPr>
          <p:nvPr>
            <p:ph type="title"/>
          </p:nvPr>
        </p:nvSpPr>
        <p:spPr>
          <a:solidFill>
            <a:srgbClr val="002060"/>
          </a:solidFill>
        </p:spPr>
        <p:txBody>
          <a:bodyPr/>
          <a:lstStyle/>
          <a:p>
            <a:r>
              <a:rPr lang="en-GB">
                <a:solidFill>
                  <a:schemeClr val="bg1"/>
                </a:solidFill>
              </a:rPr>
              <a:t>Useful resources</a:t>
            </a:r>
          </a:p>
        </p:txBody>
      </p:sp>
      <p:sp>
        <p:nvSpPr>
          <p:cNvPr id="5" name="Content Placeholder 4">
            <a:extLst>
              <a:ext uri="{FF2B5EF4-FFF2-40B4-BE49-F238E27FC236}">
                <a16:creationId xmlns:a16="http://schemas.microsoft.com/office/drawing/2014/main" id="{586A1333-2A14-B992-3EC2-9668FABD1039}"/>
              </a:ext>
            </a:extLst>
          </p:cNvPr>
          <p:cNvSpPr>
            <a:spLocks noGrp="1"/>
          </p:cNvSpPr>
          <p:nvPr>
            <p:ph idx="1"/>
          </p:nvPr>
        </p:nvSpPr>
        <p:spPr/>
        <p:txBody>
          <a:bodyPr/>
          <a:lstStyle/>
          <a:p>
            <a:r>
              <a:rPr lang="en-GB">
                <a:hlinkClick r:id="rId2"/>
              </a:rPr>
              <a:t>https://www.scribbr.com/research-process/research-questions/</a:t>
            </a:r>
            <a:endParaRPr lang="en-GB"/>
          </a:p>
          <a:p>
            <a:r>
              <a:rPr lang="en-GB">
                <a:hlinkClick r:id="rId3"/>
              </a:rPr>
              <a:t>https://research.com/research/how-to-write-a-research-question</a:t>
            </a:r>
            <a:endParaRPr lang="en-GB"/>
          </a:p>
          <a:p>
            <a:r>
              <a:rPr lang="en-GB">
                <a:hlinkClick r:id="rId4"/>
              </a:rPr>
              <a:t>https://www.helpforassessment.com/blog/research-questions/</a:t>
            </a:r>
            <a:endParaRPr lang="en-GB"/>
          </a:p>
          <a:p>
            <a:endParaRPr lang="en-GB"/>
          </a:p>
          <a:p>
            <a:endParaRPr lang="en-GB"/>
          </a:p>
        </p:txBody>
      </p:sp>
    </p:spTree>
    <p:extLst>
      <p:ext uri="{BB962C8B-B14F-4D97-AF65-F5344CB8AC3E}">
        <p14:creationId xmlns:p14="http://schemas.microsoft.com/office/powerpoint/2010/main" val="1553551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a:t>Questions/concerns?</a:t>
            </a:r>
          </a:p>
        </p:txBody>
      </p:sp>
      <p:pic>
        <p:nvPicPr>
          <p:cNvPr id="6" name="Content Placeholder 5">
            <a:extLst>
              <a:ext uri="{FF2B5EF4-FFF2-40B4-BE49-F238E27FC236}">
                <a16:creationId xmlns:a16="http://schemas.microsoft.com/office/drawing/2014/main" id="{345BDE64-B51A-A242-149B-593B64BBDEA9}"/>
              </a:ext>
            </a:extLst>
          </p:cNvPr>
          <p:cNvPicPr>
            <a:picLocks noGrp="1" noChangeAspect="1"/>
          </p:cNvPicPr>
          <p:nvPr>
            <p:ph idx="1"/>
          </p:nvPr>
        </p:nvPicPr>
        <p:blipFill>
          <a:blip r:embed="rId2"/>
          <a:stretch>
            <a:fillRect/>
          </a:stretch>
        </p:blipFill>
        <p:spPr>
          <a:xfrm>
            <a:off x="4592051" y="1417638"/>
            <a:ext cx="3252537" cy="3799839"/>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3652</Words>
  <Application>Microsoft Office PowerPoint</Application>
  <PresentationFormat>Widescreen</PresentationFormat>
  <Paragraphs>350</Paragraphs>
  <Slides>21</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Myriad Pro</vt:lpstr>
      <vt:lpstr>Arial</vt:lpstr>
      <vt:lpstr>Calibri</vt:lpstr>
      <vt:lpstr>Theme1.thmx first page pp</vt:lpstr>
      <vt:lpstr>Formulating a Research Question</vt:lpstr>
      <vt:lpstr>Lesson Outcomes </vt:lpstr>
      <vt:lpstr>What is a Research Question?</vt:lpstr>
      <vt:lpstr>Introduction – Research Question (RQ)</vt:lpstr>
      <vt:lpstr>A good research question…..</vt:lpstr>
      <vt:lpstr>Characteristics of a good RQ</vt:lpstr>
      <vt:lpstr>FINE &amp; SMART</vt:lpstr>
      <vt:lpstr>S M A R T</vt:lpstr>
      <vt:lpstr>F I N E</vt:lpstr>
      <vt:lpstr>P.s.</vt:lpstr>
      <vt:lpstr>Developing a Research Question</vt:lpstr>
      <vt:lpstr>Types of Research Question</vt:lpstr>
      <vt:lpstr>PowerPoint Presentation</vt:lpstr>
      <vt:lpstr>Evaluating your research question</vt:lpstr>
      <vt:lpstr>Framing questions</vt:lpstr>
      <vt:lpstr>Qualitative &amp; Quantitative RQ’s</vt:lpstr>
      <vt:lpstr>Questions</vt:lpstr>
      <vt:lpstr>Questions</vt:lpstr>
      <vt:lpstr>Questions</vt:lpstr>
      <vt:lpstr>Useful resources</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Nerys Musgrove</cp:lastModifiedBy>
  <cp:revision>7</cp:revision>
  <dcterms:created xsi:type="dcterms:W3CDTF">2021-10-13T07:56:41Z</dcterms:created>
  <dcterms:modified xsi:type="dcterms:W3CDTF">2026-09-29T08:02:13Z</dcterms:modified>
</cp:coreProperties>
</file>