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wmf" ContentType="image/x-wmf"/>
  <Default Extension="rels" ContentType="application/vnd.openxmlformats-package.relationships+xml"/>
  <Default Extension="xml" ContentType="application/xml"/>
  <Default Extension="wdp" ContentType="image/vnd.ms-photo"/>
  <Default Extension="vml" ContentType="application/vnd.openxmlformats-officedocument.vmlDrawing"/>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9"/>
  </p:notesMasterIdLst>
  <p:sldIdLst>
    <p:sldId id="284"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2" r:id="rId16"/>
    <p:sldId id="276" r:id="rId17"/>
    <p:sldId id="277" r:id="rId18"/>
    <p:sldId id="278" r:id="rId19"/>
    <p:sldId id="279" r:id="rId20"/>
    <p:sldId id="270" r:id="rId21"/>
    <p:sldId id="274" r:id="rId22"/>
    <p:sldId id="275" r:id="rId23"/>
    <p:sldId id="280" r:id="rId24"/>
    <p:sldId id="281" r:id="rId25"/>
    <p:sldId id="282" r:id="rId26"/>
    <p:sldId id="283" r:id="rId27"/>
    <p:sldId id="271"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BAFA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100" d="100"/>
          <a:sy n="100" d="100"/>
        </p:scale>
        <p:origin x="-294" y="-16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7.png"/></Relationships>
</file>

<file path=ppt/drawings/_rels/vmlDrawing2.v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image" Target="../media/image11.wmf"/><Relationship Id="rId1" Type="http://schemas.openxmlformats.org/officeDocument/2006/relationships/image" Target="../media/image10.wmf"/></Relationships>
</file>

<file path=ppt/drawings/_rels/vmlDrawing3.vml.rels><?xml version="1.0" encoding="UTF-8" standalone="yes"?>
<Relationships xmlns="http://schemas.openxmlformats.org/package/2006/relationships"><Relationship Id="rId3" Type="http://schemas.openxmlformats.org/officeDocument/2006/relationships/image" Target="../media/image15.wmf"/><Relationship Id="rId2" Type="http://schemas.openxmlformats.org/officeDocument/2006/relationships/image" Target="../media/image14.wmf"/><Relationship Id="rId1" Type="http://schemas.openxmlformats.org/officeDocument/2006/relationships/image" Target="../media/image13.wmf"/></Relationships>
</file>

<file path=ppt/drawings/_rels/vmlDrawing4.vml.rels><?xml version="1.0" encoding="UTF-8" standalone="yes"?>
<Relationships xmlns="http://schemas.openxmlformats.org/package/2006/relationships"><Relationship Id="rId2" Type="http://schemas.openxmlformats.org/officeDocument/2006/relationships/image" Target="../media/image17.wmf"/><Relationship Id="rId1" Type="http://schemas.openxmlformats.org/officeDocument/2006/relationships/image" Target="../media/image16.wmf"/></Relationships>
</file>

<file path=ppt/drawings/_rels/vmlDrawing5.vml.rels><?xml version="1.0" encoding="UTF-8" standalone="yes"?>
<Relationships xmlns="http://schemas.openxmlformats.org/package/2006/relationships"><Relationship Id="rId2" Type="http://schemas.openxmlformats.org/officeDocument/2006/relationships/image" Target="../media/image19.wmf"/><Relationship Id="rId1" Type="http://schemas.openxmlformats.org/officeDocument/2006/relationships/image" Target="../media/image18.wmf"/></Relationships>
</file>

<file path=ppt/drawings/_rels/vmlDrawing6.vml.rels><?xml version="1.0" encoding="UTF-8" standalone="yes"?>
<Relationships xmlns="http://schemas.openxmlformats.org/package/2006/relationships"><Relationship Id="rId8" Type="http://schemas.openxmlformats.org/officeDocument/2006/relationships/image" Target="../media/image26.wmf"/><Relationship Id="rId3" Type="http://schemas.openxmlformats.org/officeDocument/2006/relationships/image" Target="../media/image21.wmf"/><Relationship Id="rId7" Type="http://schemas.openxmlformats.org/officeDocument/2006/relationships/image" Target="../media/image25.wmf"/><Relationship Id="rId2" Type="http://schemas.openxmlformats.org/officeDocument/2006/relationships/image" Target="../media/image19.wmf"/><Relationship Id="rId1" Type="http://schemas.openxmlformats.org/officeDocument/2006/relationships/image" Target="../media/image20.wmf"/><Relationship Id="rId6" Type="http://schemas.openxmlformats.org/officeDocument/2006/relationships/image" Target="../media/image24.wmf"/><Relationship Id="rId5" Type="http://schemas.openxmlformats.org/officeDocument/2006/relationships/image" Target="../media/image23.wmf"/><Relationship Id="rId4" Type="http://schemas.openxmlformats.org/officeDocument/2006/relationships/image" Target="../media/image22.wmf"/></Relationships>
</file>

<file path=ppt/drawings/_rels/vmlDrawing7.vml.rels><?xml version="1.0" encoding="UTF-8" standalone="yes"?>
<Relationships xmlns="http://schemas.openxmlformats.org/package/2006/relationships"><Relationship Id="rId8" Type="http://schemas.openxmlformats.org/officeDocument/2006/relationships/image" Target="../media/image32.wmf"/><Relationship Id="rId3" Type="http://schemas.openxmlformats.org/officeDocument/2006/relationships/image" Target="../media/image27.wmf"/><Relationship Id="rId7" Type="http://schemas.openxmlformats.org/officeDocument/2006/relationships/image" Target="../media/image31.wmf"/><Relationship Id="rId2" Type="http://schemas.openxmlformats.org/officeDocument/2006/relationships/image" Target="../media/image19.wmf"/><Relationship Id="rId1" Type="http://schemas.openxmlformats.org/officeDocument/2006/relationships/image" Target="../media/image20.wmf"/><Relationship Id="rId6" Type="http://schemas.openxmlformats.org/officeDocument/2006/relationships/image" Target="../media/image30.wmf"/><Relationship Id="rId5" Type="http://schemas.openxmlformats.org/officeDocument/2006/relationships/image" Target="../media/image29.wmf"/><Relationship Id="rId10" Type="http://schemas.openxmlformats.org/officeDocument/2006/relationships/image" Target="../media/image34.wmf"/><Relationship Id="rId4" Type="http://schemas.openxmlformats.org/officeDocument/2006/relationships/image" Target="../media/image28.wmf"/><Relationship Id="rId9" Type="http://schemas.openxmlformats.org/officeDocument/2006/relationships/image" Target="../media/image33.wmf"/></Relationships>
</file>

<file path=ppt/drawings/_rels/vmlDrawing8.vml.rels><?xml version="1.0" encoding="UTF-8" standalone="yes"?>
<Relationships xmlns="http://schemas.openxmlformats.org/package/2006/relationships"><Relationship Id="rId8" Type="http://schemas.openxmlformats.org/officeDocument/2006/relationships/image" Target="../media/image41.wmf"/><Relationship Id="rId3" Type="http://schemas.openxmlformats.org/officeDocument/2006/relationships/image" Target="../media/image37.wmf"/><Relationship Id="rId7" Type="http://schemas.openxmlformats.org/officeDocument/2006/relationships/image" Target="../media/image40.wmf"/><Relationship Id="rId12" Type="http://schemas.openxmlformats.org/officeDocument/2006/relationships/image" Target="../media/image45.wmf"/><Relationship Id="rId2" Type="http://schemas.openxmlformats.org/officeDocument/2006/relationships/image" Target="../media/image36.wmf"/><Relationship Id="rId1" Type="http://schemas.openxmlformats.org/officeDocument/2006/relationships/image" Target="../media/image35.wmf"/><Relationship Id="rId6" Type="http://schemas.openxmlformats.org/officeDocument/2006/relationships/image" Target="../media/image34.wmf"/><Relationship Id="rId11" Type="http://schemas.openxmlformats.org/officeDocument/2006/relationships/image" Target="../media/image44.wmf"/><Relationship Id="rId5" Type="http://schemas.openxmlformats.org/officeDocument/2006/relationships/image" Target="../media/image39.wmf"/><Relationship Id="rId10" Type="http://schemas.openxmlformats.org/officeDocument/2006/relationships/image" Target="../media/image43.wmf"/><Relationship Id="rId4" Type="http://schemas.openxmlformats.org/officeDocument/2006/relationships/image" Target="../media/image38.wmf"/><Relationship Id="rId9" Type="http://schemas.openxmlformats.org/officeDocument/2006/relationships/image" Target="../media/image42.wmf"/></Relationships>
</file>

<file path=ppt/drawings/_rels/vmlDrawing9.vml.rels><?xml version="1.0" encoding="UTF-8" standalone="yes"?>
<Relationships xmlns="http://schemas.openxmlformats.org/package/2006/relationships"><Relationship Id="rId3" Type="http://schemas.openxmlformats.org/officeDocument/2006/relationships/image" Target="../media/image47.wmf"/><Relationship Id="rId2" Type="http://schemas.openxmlformats.org/officeDocument/2006/relationships/image" Target="../media/image46.wmf"/><Relationship Id="rId1" Type="http://schemas.openxmlformats.org/officeDocument/2006/relationships/image" Target="../media/image39.wmf"/></Relationships>
</file>

<file path=ppt/drawings/_rels/vmlDrawing10.vml.rels><?xml version="1.0" encoding="UTF-8" standalone="yes"?>
<Relationships xmlns="http://schemas.openxmlformats.org/package/2006/relationships"><Relationship Id="rId3" Type="http://schemas.openxmlformats.org/officeDocument/2006/relationships/image" Target="../media/image50.wmf"/><Relationship Id="rId2" Type="http://schemas.openxmlformats.org/officeDocument/2006/relationships/image" Target="../media/image49.wmf"/><Relationship Id="rId1" Type="http://schemas.openxmlformats.org/officeDocument/2006/relationships/image" Target="../media/image48.wmf"/><Relationship Id="rId5" Type="http://schemas.openxmlformats.org/officeDocument/2006/relationships/image" Target="../media/image52.wmf"/><Relationship Id="rId4" Type="http://schemas.openxmlformats.org/officeDocument/2006/relationships/image" Target="../media/image51.wmf"/></Relationships>
</file>

<file path=ppt/drawings/_rels/vmlDrawing11.vml.rels><?xml version="1.0" encoding="UTF-8" standalone="yes"?>
<Relationships xmlns="http://schemas.openxmlformats.org/package/2006/relationships"><Relationship Id="rId1" Type="http://schemas.openxmlformats.org/officeDocument/2006/relationships/image" Target="../media/image53.png"/></Relationships>
</file>

<file path=ppt/drawings/_rels/vmlDrawing12.vml.rels><?xml version="1.0" encoding="UTF-8" standalone="yes"?>
<Relationships xmlns="http://schemas.openxmlformats.org/package/2006/relationships"><Relationship Id="rId3" Type="http://schemas.openxmlformats.org/officeDocument/2006/relationships/image" Target="../media/image58.wmf"/><Relationship Id="rId2" Type="http://schemas.openxmlformats.org/officeDocument/2006/relationships/image" Target="../media/image57.wmf"/><Relationship Id="rId1" Type="http://schemas.openxmlformats.org/officeDocument/2006/relationships/image" Target="../media/image56.wmf"/><Relationship Id="rId6" Type="http://schemas.openxmlformats.org/officeDocument/2006/relationships/image" Target="../media/image61.wmf"/><Relationship Id="rId5" Type="http://schemas.openxmlformats.org/officeDocument/2006/relationships/image" Target="../media/image60.wmf"/><Relationship Id="rId4" Type="http://schemas.openxmlformats.org/officeDocument/2006/relationships/image" Target="../media/image59.wmf"/></Relationships>
</file>

<file path=ppt/drawings/_rels/vmlDrawing13.vml.rels><?xml version="1.0" encoding="UTF-8" standalone="yes"?>
<Relationships xmlns="http://schemas.openxmlformats.org/package/2006/relationships"><Relationship Id="rId3" Type="http://schemas.openxmlformats.org/officeDocument/2006/relationships/image" Target="../media/image63.wmf"/><Relationship Id="rId2" Type="http://schemas.openxmlformats.org/officeDocument/2006/relationships/image" Target="../media/image59.wmf"/><Relationship Id="rId1" Type="http://schemas.openxmlformats.org/officeDocument/2006/relationships/image" Target="../media/image62.wmf"/><Relationship Id="rId6" Type="http://schemas.openxmlformats.org/officeDocument/2006/relationships/image" Target="../media/image66.wmf"/><Relationship Id="rId5" Type="http://schemas.openxmlformats.org/officeDocument/2006/relationships/image" Target="../media/image65.wmf"/><Relationship Id="rId4" Type="http://schemas.openxmlformats.org/officeDocument/2006/relationships/image" Target="../media/image64.wmf"/></Relationships>
</file>

<file path=ppt/drawings/_rels/vmlDrawing14.vml.rels><?xml version="1.0" encoding="UTF-8" standalone="yes"?>
<Relationships xmlns="http://schemas.openxmlformats.org/package/2006/relationships"><Relationship Id="rId8" Type="http://schemas.openxmlformats.org/officeDocument/2006/relationships/image" Target="../media/image73.wmf"/><Relationship Id="rId3" Type="http://schemas.openxmlformats.org/officeDocument/2006/relationships/image" Target="../media/image68.wmf"/><Relationship Id="rId7" Type="http://schemas.openxmlformats.org/officeDocument/2006/relationships/image" Target="../media/image72.wmf"/><Relationship Id="rId2" Type="http://schemas.openxmlformats.org/officeDocument/2006/relationships/image" Target="../media/image67.wmf"/><Relationship Id="rId1" Type="http://schemas.openxmlformats.org/officeDocument/2006/relationships/image" Target="../media/image65.wmf"/><Relationship Id="rId6" Type="http://schemas.openxmlformats.org/officeDocument/2006/relationships/image" Target="../media/image71.wmf"/><Relationship Id="rId5" Type="http://schemas.openxmlformats.org/officeDocument/2006/relationships/image" Target="../media/image70.wmf"/><Relationship Id="rId4" Type="http://schemas.openxmlformats.org/officeDocument/2006/relationships/image" Target="../media/image69.wmf"/></Relationships>
</file>

<file path=ppt/drawings/_rels/vmlDrawing15.vml.rels><?xml version="1.0" encoding="UTF-8" standalone="yes"?>
<Relationships xmlns="http://schemas.openxmlformats.org/package/2006/relationships"><Relationship Id="rId8" Type="http://schemas.openxmlformats.org/officeDocument/2006/relationships/image" Target="../media/image78.wmf"/><Relationship Id="rId3" Type="http://schemas.openxmlformats.org/officeDocument/2006/relationships/image" Target="../media/image69.wmf"/><Relationship Id="rId7" Type="http://schemas.openxmlformats.org/officeDocument/2006/relationships/image" Target="../media/image77.wmf"/><Relationship Id="rId2" Type="http://schemas.openxmlformats.org/officeDocument/2006/relationships/image" Target="../media/image68.wmf"/><Relationship Id="rId1" Type="http://schemas.openxmlformats.org/officeDocument/2006/relationships/image" Target="../media/image67.wmf"/><Relationship Id="rId6" Type="http://schemas.openxmlformats.org/officeDocument/2006/relationships/image" Target="../media/image76.wmf"/><Relationship Id="rId5" Type="http://schemas.openxmlformats.org/officeDocument/2006/relationships/image" Target="../media/image75.wmf"/><Relationship Id="rId4" Type="http://schemas.openxmlformats.org/officeDocument/2006/relationships/image" Target="../media/image74.wmf"/></Relationships>
</file>

<file path=ppt/drawings/_rels/vmlDrawing16.vml.rels><?xml version="1.0" encoding="UTF-8" standalone="yes"?>
<Relationships xmlns="http://schemas.openxmlformats.org/package/2006/relationships"><Relationship Id="rId2" Type="http://schemas.openxmlformats.org/officeDocument/2006/relationships/image" Target="../media/image80.wmf"/><Relationship Id="rId1" Type="http://schemas.openxmlformats.org/officeDocument/2006/relationships/image" Target="../media/image79.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D8F2E6C-F9A4-4413-9685-022243EC69B5}" type="datetimeFigureOut">
              <a:rPr lang="en-US" smtClean="0"/>
              <a:pPr/>
              <a:t>9/24/2014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11735E6-116E-4C56-B985-5758548F1E20}" type="slidenum">
              <a:rPr lang="en-GB" smtClean="0"/>
              <a:pPr/>
              <a:t>‹#›</a:t>
            </a:fld>
            <a:endParaRPr lang="en-GB"/>
          </a:p>
        </p:txBody>
      </p:sp>
    </p:spTree>
    <p:extLst>
      <p:ext uri="{BB962C8B-B14F-4D97-AF65-F5344CB8AC3E}">
        <p14:creationId xmlns:p14="http://schemas.microsoft.com/office/powerpoint/2010/main" val="41272910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11735E6-116E-4C56-B985-5758548F1E20}" type="slidenum">
              <a:rPr lang="en-GB" smtClean="0"/>
              <a:pPr/>
              <a:t>16</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1"/>
      </p:bgRef>
    </p:bg>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Rounded Rectangle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564CF2E0-CCC4-4E1E-9902-C3C36AB3FDA4}" type="datetimeFigureOut">
              <a:rPr lang="en-US" smtClean="0"/>
              <a:pPr/>
              <a:t>9/24/2014</a:t>
            </a:fld>
            <a:endParaRPr lang="en-US"/>
          </a:p>
        </p:txBody>
      </p:sp>
      <p:sp>
        <p:nvSpPr>
          <p:cNvPr id="17" name="Footer Placeholder 16"/>
          <p:cNvSpPr>
            <a:spLocks noGrp="1"/>
          </p:cNvSpPr>
          <p:nvPr>
            <p:ph type="ftr" sz="quarter" idx="11"/>
          </p:nvPr>
        </p:nvSpPr>
        <p:spPr/>
        <p:txBody>
          <a:bodyPr/>
          <a:lstStyle/>
          <a:p>
            <a:endParaRPr kumimoji="0" lang="en-US"/>
          </a:p>
        </p:txBody>
      </p:sp>
      <p:sp>
        <p:nvSpPr>
          <p:cNvPr id="29" name="Slide Number Placeholder 28"/>
          <p:cNvSpPr>
            <a:spLocks noGrp="1"/>
          </p:cNvSpPr>
          <p:nvPr>
            <p:ph type="sldNum" sz="quarter" idx="12"/>
          </p:nvPr>
        </p:nvSpPr>
        <p:spPr/>
        <p:txBody>
          <a:bodyPr lIns="0" tIns="0" rIns="0" bIns="0">
            <a:noAutofit/>
          </a:bodyPr>
          <a:lstStyle>
            <a:lvl1pPr>
              <a:defRPr sz="1400">
                <a:solidFill>
                  <a:srgbClr val="FFFFFF"/>
                </a:solidFill>
              </a:defRPr>
            </a:lvl1pPr>
          </a:lstStyle>
          <a:p>
            <a:fld id="{6F42FDE4-A7DD-41A7-A0A6-9B649FB43336}" type="slidenum">
              <a:rPr kumimoji="0" lang="en-US" smtClean="0"/>
              <a:pPr/>
              <a:t>‹#›</a:t>
            </a:fld>
            <a:endParaRPr kumimoji="0" lang="en-US" sz="1400" dirty="0">
              <a:solidFill>
                <a:srgbClr val="FFFFFF"/>
              </a:solidFill>
            </a:endParaRPr>
          </a:p>
        </p:txBody>
      </p:sp>
      <p:sp>
        <p:nvSpPr>
          <p:cNvPr id="7" name="Rectangle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564CF2E0-CCC4-4E1E-9902-C3C36AB3FDA4}" type="datetimeFigureOut">
              <a:rPr lang="en-US" smtClean="0"/>
              <a:pPr/>
              <a:t>9/24/2014</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6F42FDE4-A7DD-41A7-A0A6-9B649FB43336}" type="slidenum">
              <a:rPr kumimoji="0" lang="en-US" smtClean="0"/>
              <a:pPr/>
              <a:t>‹#›</a:t>
            </a:fld>
            <a:endParaRPr kumimoji="0" lang="en-US"/>
          </a:p>
        </p:txBody>
      </p:sp>
      <p:sp>
        <p:nvSpPr>
          <p:cNvPr id="8" name="Content Placeholder 7"/>
          <p:cNvSpPr>
            <a:spLocks noGrp="1"/>
          </p:cNvSpPr>
          <p:nvPr>
            <p:ph sz="quarter" idx="1"/>
          </p:nvPr>
        </p:nvSpPr>
        <p:spPr>
          <a:xfrm>
            <a:off x="914400" y="1447800"/>
            <a:ext cx="777240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Rounded Rectangle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13" y="952500"/>
            <a:ext cx="7772400" cy="1362075"/>
          </a:xfrm>
        </p:spPr>
        <p:txBody>
          <a:bodyPr anchor="b" anchorCtr="0"/>
          <a:lstStyle>
            <a:lvl1pPr algn="l">
              <a:buNone/>
              <a:defRPr sz="4000" b="0" cap="none"/>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564CF2E0-CCC4-4E1E-9902-C3C36AB3FDA4}" type="datetimeFigureOut">
              <a:rPr lang="en-US" smtClean="0"/>
              <a:pPr/>
              <a:t>9/24/2014</a:t>
            </a:fld>
            <a:endParaRPr lang="en-US"/>
          </a:p>
        </p:txBody>
      </p:sp>
      <p:sp>
        <p:nvSpPr>
          <p:cNvPr id="5" name="Footer Placeholder 4"/>
          <p:cNvSpPr>
            <a:spLocks noGrp="1"/>
          </p:cNvSpPr>
          <p:nvPr>
            <p:ph type="ftr" sz="quarter" idx="11"/>
          </p:nvPr>
        </p:nvSpPr>
        <p:spPr>
          <a:xfrm>
            <a:off x="800100" y="6172200"/>
            <a:ext cx="4000500" cy="457200"/>
          </a:xfrm>
        </p:spPr>
        <p:txBody>
          <a:bodyPr/>
          <a:lstStyle/>
          <a:p>
            <a:endParaRPr kumimoji="0" lang="en-US" dirty="0"/>
          </a:p>
        </p:txBody>
      </p:sp>
      <p:sp>
        <p:nvSpPr>
          <p:cNvPr id="7" name="Rectangle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146304" y="6208776"/>
            <a:ext cx="457200" cy="457200"/>
          </a:xfrm>
        </p:spPr>
        <p:txBody>
          <a:bodyPr/>
          <a:lstStyle/>
          <a:p>
            <a:fld id="{6F42FDE4-A7DD-41A7-A0A6-9B649FB43336}" type="slidenum">
              <a:rPr kumimoji="0" lang="en-US" smtClean="0"/>
              <a:pPr/>
              <a:t>‹#›</a:t>
            </a:fld>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564CF2E0-CCC4-4E1E-9902-C3C36AB3FDA4}" type="datetimeFigureOut">
              <a:rPr lang="en-US" smtClean="0"/>
              <a:pPr/>
              <a:t>9/24/2014</a:t>
            </a:fld>
            <a:endParaRPr lang="en-US"/>
          </a:p>
        </p:txBody>
      </p:sp>
      <p:sp>
        <p:nvSpPr>
          <p:cNvPr id="6" name="Footer Placeholder 5"/>
          <p:cNvSpPr>
            <a:spLocks noGrp="1"/>
          </p:cNvSpPr>
          <p:nvPr>
            <p:ph type="ftr" sz="quarter" idx="11"/>
          </p:nvPr>
        </p:nvSpPr>
        <p:spPr/>
        <p:txBody>
          <a:bodyPr/>
          <a:lstStyle/>
          <a:p>
            <a:endParaRPr kumimoji="0" lang="en-US"/>
          </a:p>
        </p:txBody>
      </p:sp>
      <p:sp>
        <p:nvSpPr>
          <p:cNvPr id="7" name="Slide Number Placeholder 6"/>
          <p:cNvSpPr>
            <a:spLocks noGrp="1"/>
          </p:cNvSpPr>
          <p:nvPr>
            <p:ph type="sldNum" sz="quarter" idx="12"/>
          </p:nvPr>
        </p:nvSpPr>
        <p:spPr/>
        <p:txBody>
          <a:bodyPr/>
          <a:lstStyle/>
          <a:p>
            <a:fld id="{6F42FDE4-A7DD-41A7-A0A6-9B649FB43336}" type="slidenum">
              <a:rPr kumimoji="0" lang="en-US" smtClean="0"/>
              <a:pPr/>
              <a:t>‹#›</a:t>
            </a:fld>
            <a:endParaRPr kumimoji="0" lang="en-US"/>
          </a:p>
        </p:txBody>
      </p:sp>
      <p:sp>
        <p:nvSpPr>
          <p:cNvPr id="9" name="Content Placeholder 8"/>
          <p:cNvSpPr>
            <a:spLocks noGrp="1"/>
          </p:cNvSpPr>
          <p:nvPr>
            <p:ph sz="quarter" idx="1"/>
          </p:nvPr>
        </p:nvSpPr>
        <p:spPr>
          <a:xfrm>
            <a:off x="914400" y="1447800"/>
            <a:ext cx="374904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933950" y="1447800"/>
            <a:ext cx="374904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nchor="b" anchorCtr="0"/>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564CF2E0-CCC4-4E1E-9902-C3C36AB3FDA4}" type="datetimeFigureOut">
              <a:rPr lang="en-US" smtClean="0"/>
              <a:pPr/>
              <a:t>9/24/2014</a:t>
            </a:fld>
            <a:endParaRPr lang="en-US"/>
          </a:p>
        </p:txBody>
      </p:sp>
      <p:sp>
        <p:nvSpPr>
          <p:cNvPr id="8" name="Footer Placeholder 7"/>
          <p:cNvSpPr>
            <a:spLocks noGrp="1"/>
          </p:cNvSpPr>
          <p:nvPr>
            <p:ph type="ftr" sz="quarter" idx="11"/>
          </p:nvPr>
        </p:nvSpPr>
        <p:spPr/>
        <p:txBody>
          <a:bodyPr/>
          <a:lstStyle/>
          <a:p>
            <a:endParaRPr kumimoji="0" lang="en-US"/>
          </a:p>
        </p:txBody>
      </p:sp>
      <p:sp>
        <p:nvSpPr>
          <p:cNvPr id="9" name="Slide Number Placeholder 8"/>
          <p:cNvSpPr>
            <a:spLocks noGrp="1"/>
          </p:cNvSpPr>
          <p:nvPr>
            <p:ph type="sldNum" sz="quarter" idx="12"/>
          </p:nvPr>
        </p:nvSpPr>
        <p:spPr/>
        <p:txBody>
          <a:bodyPr/>
          <a:lstStyle/>
          <a:p>
            <a:fld id="{6F42FDE4-A7DD-41A7-A0A6-9B649FB43336}" type="slidenum">
              <a:rPr kumimoji="0" lang="en-US" smtClean="0"/>
              <a:pPr/>
              <a:t>‹#›</a:t>
            </a:fld>
            <a:endParaRPr kumimoji="0" lang="en-US"/>
          </a:p>
        </p:txBody>
      </p:sp>
      <p:sp>
        <p:nvSpPr>
          <p:cNvPr id="11" name="Content Placeholder 10"/>
          <p:cNvSpPr>
            <a:spLocks noGrp="1"/>
          </p:cNvSpPr>
          <p:nvPr>
            <p:ph sz="half" idx="2"/>
          </p:nvPr>
        </p:nvSpPr>
        <p:spPr>
          <a:xfrm>
            <a:off x="914400" y="2247900"/>
            <a:ext cx="3733800" cy="38862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half" idx="4"/>
          </p:nvPr>
        </p:nvSpPr>
        <p:spPr>
          <a:xfrm>
            <a:off x="4953000" y="2247900"/>
            <a:ext cx="3733800" cy="38862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564CF2E0-CCC4-4E1E-9902-C3C36AB3FDA4}" type="datetimeFigureOut">
              <a:rPr lang="en-US" smtClean="0"/>
              <a:pPr/>
              <a:t>9/24/2014</a:t>
            </a:fld>
            <a:endParaRPr lang="en-US"/>
          </a:p>
        </p:txBody>
      </p:sp>
      <p:sp>
        <p:nvSpPr>
          <p:cNvPr id="4" name="Footer Placeholder 3"/>
          <p:cNvSpPr>
            <a:spLocks noGrp="1"/>
          </p:cNvSpPr>
          <p:nvPr>
            <p:ph type="ftr" sz="quarter" idx="11"/>
          </p:nvPr>
        </p:nvSpPr>
        <p:spPr/>
        <p:txBody>
          <a:bodyPr/>
          <a:lstStyle/>
          <a:p>
            <a:endParaRPr kumimoji="0" lang="en-US"/>
          </a:p>
        </p:txBody>
      </p:sp>
      <p:sp>
        <p:nvSpPr>
          <p:cNvPr id="5" name="Slide Number Placeholder 4"/>
          <p:cNvSpPr>
            <a:spLocks noGrp="1"/>
          </p:cNvSpPr>
          <p:nvPr>
            <p:ph type="sldNum" sz="quarter" idx="12"/>
          </p:nvPr>
        </p:nvSpPr>
        <p:spPr/>
        <p:txBody>
          <a:bodyPr/>
          <a:lstStyle/>
          <a:p>
            <a:fld id="{6F42FDE4-A7DD-41A7-A0A6-9B649FB43336}" type="slidenum">
              <a:rPr kumimoji="0" lang="en-US" smtClean="0"/>
              <a:pPr/>
              <a:t>‹#›</a:t>
            </a:fld>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4CF2E0-CCC4-4E1E-9902-C3C36AB3FDA4}" type="datetimeFigureOut">
              <a:rPr lang="en-US" smtClean="0"/>
              <a:pPr/>
              <a:t>9/24/2014</a:t>
            </a:fld>
            <a:endParaRPr lang="en-US"/>
          </a:p>
        </p:txBody>
      </p:sp>
      <p:sp>
        <p:nvSpPr>
          <p:cNvPr id="3" name="Footer Placeholder 2"/>
          <p:cNvSpPr>
            <a:spLocks noGrp="1"/>
          </p:cNvSpPr>
          <p:nvPr>
            <p:ph type="ftr" sz="quarter" idx="11"/>
          </p:nvPr>
        </p:nvSpPr>
        <p:spPr/>
        <p:txBody>
          <a:bodyPr/>
          <a:lstStyle/>
          <a:p>
            <a:endParaRPr kumimoji="0" lang="en-US"/>
          </a:p>
        </p:txBody>
      </p:sp>
      <p:sp>
        <p:nvSpPr>
          <p:cNvPr id="4" name="Slide Number Placeholder 3"/>
          <p:cNvSpPr>
            <a:spLocks noGrp="1"/>
          </p:cNvSpPr>
          <p:nvPr>
            <p:ph type="sldNum" sz="quarter" idx="12"/>
          </p:nvPr>
        </p:nvSpPr>
        <p:spPr/>
        <p:txBody>
          <a:bodyPr/>
          <a:lstStyle/>
          <a:p>
            <a:fld id="{6F42FDE4-A7DD-41A7-A0A6-9B649FB43336}" type="slidenum">
              <a:rPr kumimoji="0" lang="en-US" smtClean="0"/>
              <a:pPr/>
              <a:t>‹#›</a:t>
            </a:fld>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Rounded Rectangle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14400" y="273050"/>
            <a:ext cx="7772400" cy="1143000"/>
          </a:xfrm>
        </p:spPr>
        <p:txBody>
          <a:bodyPr anchor="b" anchorCtr="0"/>
          <a:lstStyle>
            <a:lvl1pPr algn="l">
              <a:buNone/>
              <a:defRPr sz="4000" b="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564CF2E0-CCC4-4E1E-9902-C3C36AB3FDA4}" type="datetimeFigureOut">
              <a:rPr lang="en-US" smtClean="0"/>
              <a:pPr/>
              <a:t>9/24/2014</a:t>
            </a:fld>
            <a:endParaRPr lang="en-US"/>
          </a:p>
        </p:txBody>
      </p:sp>
      <p:sp>
        <p:nvSpPr>
          <p:cNvPr id="6" name="Footer Placeholder 5"/>
          <p:cNvSpPr>
            <a:spLocks noGrp="1"/>
          </p:cNvSpPr>
          <p:nvPr>
            <p:ph type="ftr" sz="quarter" idx="11"/>
          </p:nvPr>
        </p:nvSpPr>
        <p:spPr/>
        <p:txBody>
          <a:bodyPr/>
          <a:lstStyle/>
          <a:p>
            <a:endParaRPr kumimoji="0" lang="en-US"/>
          </a:p>
        </p:txBody>
      </p:sp>
      <p:sp>
        <p:nvSpPr>
          <p:cNvPr id="7" name="Slide Number Placeholder 6"/>
          <p:cNvSpPr>
            <a:spLocks noGrp="1"/>
          </p:cNvSpPr>
          <p:nvPr>
            <p:ph type="sldNum" sz="quarter" idx="12"/>
          </p:nvPr>
        </p:nvSpPr>
        <p:spPr/>
        <p:txBody>
          <a:bodyPr/>
          <a:lstStyle/>
          <a:p>
            <a:fld id="{6F42FDE4-A7DD-41A7-A0A6-9B649FB43336}" type="slidenum">
              <a:rPr kumimoji="0" lang="en-US" smtClean="0"/>
              <a:pPr/>
              <a:t>‹#›</a:t>
            </a:fld>
            <a:endParaRPr kumimoji="0" lang="en-US"/>
          </a:p>
        </p:txBody>
      </p:sp>
      <p:sp>
        <p:nvSpPr>
          <p:cNvPr id="11" name="Content Placeholder 10"/>
          <p:cNvSpPr>
            <a:spLocks noGrp="1"/>
          </p:cNvSpPr>
          <p:nvPr>
            <p:ph sz="quarter" idx="1"/>
          </p:nvPr>
        </p:nvSpPr>
        <p:spPr>
          <a:xfrm>
            <a:off x="2971800" y="1600200"/>
            <a:ext cx="5715000" cy="44958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564CF2E0-CCC4-4E1E-9902-C3C36AB3FDA4}" type="datetimeFigureOut">
              <a:rPr lang="en-US" smtClean="0"/>
              <a:pPr/>
              <a:t>9/24/2014</a:t>
            </a:fld>
            <a:endParaRPr lang="en-US"/>
          </a:p>
        </p:txBody>
      </p:sp>
      <p:sp>
        <p:nvSpPr>
          <p:cNvPr id="6" name="Footer Placeholder 5"/>
          <p:cNvSpPr>
            <a:spLocks noGrp="1"/>
          </p:cNvSpPr>
          <p:nvPr>
            <p:ph type="ftr" sz="quarter" idx="11"/>
          </p:nvPr>
        </p:nvSpPr>
        <p:spPr>
          <a:xfrm>
            <a:off x="914400" y="6172200"/>
            <a:ext cx="3886200" cy="457200"/>
          </a:xfrm>
        </p:spPr>
        <p:txBody>
          <a:bodyPr/>
          <a:lstStyle/>
          <a:p>
            <a:endParaRPr kumimoji="0" lang="en-US" dirty="0"/>
          </a:p>
        </p:txBody>
      </p:sp>
      <p:sp>
        <p:nvSpPr>
          <p:cNvPr id="7" name="Slide Number Placeholder 6"/>
          <p:cNvSpPr>
            <a:spLocks noGrp="1"/>
          </p:cNvSpPr>
          <p:nvPr>
            <p:ph type="sldNum" sz="quarter" idx="12"/>
          </p:nvPr>
        </p:nvSpPr>
        <p:spPr>
          <a:xfrm>
            <a:off x="146304" y="6208776"/>
            <a:ext cx="457200" cy="457200"/>
          </a:xfrm>
        </p:spPr>
        <p:txBody>
          <a:bodyPr/>
          <a:lstStyle/>
          <a:p>
            <a:fld id="{6F42FDE4-A7DD-41A7-A0A6-9B649FB43336}" type="slidenum">
              <a:rPr kumimoji="0" lang="en-US" smtClean="0"/>
              <a:pPr/>
              <a:t>‹#›</a:t>
            </a:fld>
            <a:endParaRPr kumimoji="0" lang="en-US" dirty="0"/>
          </a:p>
        </p:txBody>
      </p:sp>
      <p:sp>
        <p:nvSpPr>
          <p:cNvPr id="11" name="Rectangle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en-US" smtClean="0"/>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64CF2E0-CCC4-4E1E-9902-C3C36AB3FDA4}" type="datetimeFigureOut">
              <a:rPr lang="en-US" smtClean="0"/>
              <a:pPr/>
              <a:t>9/24/2014</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6F42FDE4-A7DD-41A7-A0A6-9B649FB43336}" type="slidenum">
              <a:rPr kumimoji="0" lang="en-US" smtClean="0"/>
              <a:pPr/>
              <a:t>‹#›</a:t>
            </a:fld>
            <a:endParaRPr kumimoji="0"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914400" y="274640"/>
            <a:ext cx="55626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64CF2E0-CCC4-4E1E-9902-C3C36AB3FDA4}" type="datetimeFigureOut">
              <a:rPr lang="en-US" smtClean="0"/>
              <a:pPr/>
              <a:t>9/24/2014</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6F42FDE4-A7DD-41A7-A0A6-9B649FB43336}" type="slidenum">
              <a:rPr kumimoji="0" lang="en-US" smtClean="0"/>
              <a:pPr/>
              <a:t>‹#›</a:t>
            </a:fld>
            <a:endParaRPr kumimoji="0"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Rounded Rectangle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Title Placeholder 21"/>
          <p:cNvSpPr>
            <a:spLocks noGrp="1"/>
          </p:cNvSpPr>
          <p:nvPr>
            <p:ph type="title"/>
          </p:nvPr>
        </p:nvSpPr>
        <p:spPr>
          <a:xfrm>
            <a:off x="914400" y="274638"/>
            <a:ext cx="7772400" cy="1143000"/>
          </a:xfrm>
          <a:prstGeom prst="rect">
            <a:avLst/>
          </a:prstGeom>
        </p:spPr>
        <p:txBody>
          <a:bodyPr bIns="91440"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pPr algn="r" eaLnBrk="1" latinLnBrk="0" hangingPunct="1"/>
            <a:fld id="{564CF2E0-CCC4-4E1E-9902-C3C36AB3FDA4}" type="datetimeFigureOut">
              <a:rPr lang="en-US" smtClean="0"/>
              <a:pPr algn="r" eaLnBrk="1" latinLnBrk="0" hangingPunct="1"/>
              <a:t>9/24/2014</a:t>
            </a:fld>
            <a:endParaRPr lang="en-US" sz="1400" dirty="0">
              <a:solidFill>
                <a:schemeClr val="tx2"/>
              </a:solidFill>
            </a:endParaRPr>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kumimoji="0" lang="en-US" sz="1400" dirty="0">
              <a:solidFill>
                <a:schemeClr val="tx2"/>
              </a:solidFill>
            </a:endParaRPr>
          </a:p>
        </p:txBody>
      </p:sp>
      <p:sp>
        <p:nvSpPr>
          <p:cNvPr id="23" name="Slide Number Placeholder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pPr algn="ctr" eaLnBrk="1" latinLnBrk="0" hangingPunct="1"/>
            <a:fld id="{6F42FDE4-A7DD-41A7-A0A6-9B649FB43336}" type="slidenum">
              <a:rPr kumimoji="0" lang="en-US" smtClean="0"/>
              <a:pPr algn="ctr" eaLnBrk="1" latinLnBrk="0" hangingPunct="1"/>
              <a:t>‹#›</a:t>
            </a:fld>
            <a:endParaRPr kumimoji="0" lang="en-US" sz="1400" dirty="0">
              <a:solidFill>
                <a:srgbClr val="FFFFFF"/>
              </a:solidFill>
              <a:latin typeface="+mj-lt"/>
              <a:ea typeface="+mj-ea"/>
              <a:cs typeface="+mj-cs"/>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g"/><Relationship Id="rId1" Type="http://schemas.openxmlformats.org/officeDocument/2006/relationships/slideLayout" Target="../slideLayouts/slideLayout2.xml"/><Relationship Id="rId5" Type="http://schemas.microsoft.com/office/2007/relationships/hdphoto" Target="../media/hdphoto1.wdp"/><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5.jpe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oleObject" Target="../embeddings/oleObject4.bin"/><Relationship Id="rId3" Type="http://schemas.openxmlformats.org/officeDocument/2006/relationships/image" Target="../media/image9.png"/><Relationship Id="rId7" Type="http://schemas.openxmlformats.org/officeDocument/2006/relationships/image" Target="../media/image11.wmf"/><Relationship Id="rId2" Type="http://schemas.openxmlformats.org/officeDocument/2006/relationships/slideLayout" Target="../slideLayouts/slideLayout2.xml"/><Relationship Id="rId1" Type="http://schemas.openxmlformats.org/officeDocument/2006/relationships/vmlDrawing" Target="../drawings/vmlDrawing2.vml"/><Relationship Id="rId6" Type="http://schemas.openxmlformats.org/officeDocument/2006/relationships/oleObject" Target="../embeddings/oleObject3.bin"/><Relationship Id="rId5" Type="http://schemas.openxmlformats.org/officeDocument/2006/relationships/image" Target="../media/image10.wmf"/><Relationship Id="rId10" Type="http://schemas.openxmlformats.org/officeDocument/2006/relationships/image" Target="../media/image5.jpeg"/><Relationship Id="rId4" Type="http://schemas.openxmlformats.org/officeDocument/2006/relationships/oleObject" Target="../embeddings/oleObject2.bin"/><Relationship Id="rId9" Type="http://schemas.openxmlformats.org/officeDocument/2006/relationships/image" Target="../media/image12.wmf"/></Relationships>
</file>

<file path=ppt/slides/_rels/slide8.xml.rels><?xml version="1.0" encoding="UTF-8" standalone="yes"?>
<Relationships xmlns="http://schemas.openxmlformats.org/package/2006/relationships"><Relationship Id="rId8" Type="http://schemas.openxmlformats.org/officeDocument/2006/relationships/oleObject" Target="../embeddings/oleObject7.bin"/><Relationship Id="rId3" Type="http://schemas.openxmlformats.org/officeDocument/2006/relationships/image" Target="../media/image9.png"/><Relationship Id="rId7" Type="http://schemas.openxmlformats.org/officeDocument/2006/relationships/image" Target="../media/image14.wmf"/><Relationship Id="rId2" Type="http://schemas.openxmlformats.org/officeDocument/2006/relationships/slideLayout" Target="../slideLayouts/slideLayout2.xml"/><Relationship Id="rId1" Type="http://schemas.openxmlformats.org/officeDocument/2006/relationships/vmlDrawing" Target="../drawings/vmlDrawing3.vml"/><Relationship Id="rId6" Type="http://schemas.openxmlformats.org/officeDocument/2006/relationships/oleObject" Target="../embeddings/oleObject6.bin"/><Relationship Id="rId5" Type="http://schemas.openxmlformats.org/officeDocument/2006/relationships/image" Target="../media/image13.wmf"/><Relationship Id="rId10" Type="http://schemas.openxmlformats.org/officeDocument/2006/relationships/image" Target="../media/image5.jpeg"/><Relationship Id="rId4" Type="http://schemas.openxmlformats.org/officeDocument/2006/relationships/oleObject" Target="../embeddings/oleObject5.bin"/><Relationship Id="rId9" Type="http://schemas.openxmlformats.org/officeDocument/2006/relationships/image" Target="../media/image15.wmf"/></Relationships>
</file>

<file path=ppt/slides/_rels/slide9.xml.rels><?xml version="1.0" encoding="UTF-8" standalone="yes"?>
<Relationships xmlns="http://schemas.openxmlformats.org/package/2006/relationships"><Relationship Id="rId8" Type="http://schemas.openxmlformats.org/officeDocument/2006/relationships/image" Target="../media/image5.jpeg"/><Relationship Id="rId3" Type="http://schemas.openxmlformats.org/officeDocument/2006/relationships/image" Target="../media/image9.png"/><Relationship Id="rId7" Type="http://schemas.openxmlformats.org/officeDocument/2006/relationships/image" Target="../media/image17.wmf"/><Relationship Id="rId2" Type="http://schemas.openxmlformats.org/officeDocument/2006/relationships/slideLayout" Target="../slideLayouts/slideLayout2.xml"/><Relationship Id="rId1" Type="http://schemas.openxmlformats.org/officeDocument/2006/relationships/vmlDrawing" Target="../drawings/vmlDrawing4.vml"/><Relationship Id="rId6" Type="http://schemas.openxmlformats.org/officeDocument/2006/relationships/oleObject" Target="../embeddings/oleObject9.bin"/><Relationship Id="rId5" Type="http://schemas.openxmlformats.org/officeDocument/2006/relationships/image" Target="../media/image16.wmf"/><Relationship Id="rId4" Type="http://schemas.openxmlformats.org/officeDocument/2006/relationships/oleObject" Target="../embeddings/oleObject8.bin"/></Relationships>
</file>

<file path=ppt/slides/_rels/slide10.xml.rels><?xml version="1.0" encoding="UTF-8" standalone="yes"?>
<Relationships xmlns="http://schemas.openxmlformats.org/package/2006/relationships"><Relationship Id="rId3" Type="http://schemas.openxmlformats.org/officeDocument/2006/relationships/oleObject" Target="../embeddings/oleObject10.bin"/><Relationship Id="rId7"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mlDrawing" Target="../drawings/vmlDrawing5.vml"/><Relationship Id="rId6" Type="http://schemas.openxmlformats.org/officeDocument/2006/relationships/image" Target="../media/image19.wmf"/><Relationship Id="rId5" Type="http://schemas.openxmlformats.org/officeDocument/2006/relationships/oleObject" Target="../embeddings/oleObject11.bin"/><Relationship Id="rId4" Type="http://schemas.openxmlformats.org/officeDocument/2006/relationships/image" Target="../media/image18.wmf"/></Relationships>
</file>

<file path=ppt/slides/_rels/slide11.xml.rels><?xml version="1.0" encoding="UTF-8" standalone="yes"?>
<Relationships xmlns="http://schemas.openxmlformats.org/package/2006/relationships"><Relationship Id="rId8" Type="http://schemas.openxmlformats.org/officeDocument/2006/relationships/image" Target="../media/image21.wmf"/><Relationship Id="rId13" Type="http://schemas.openxmlformats.org/officeDocument/2006/relationships/oleObject" Target="../embeddings/oleObject17.bin"/><Relationship Id="rId18" Type="http://schemas.openxmlformats.org/officeDocument/2006/relationships/image" Target="../media/image26.wmf"/><Relationship Id="rId3" Type="http://schemas.openxmlformats.org/officeDocument/2006/relationships/oleObject" Target="../embeddings/oleObject12.bin"/><Relationship Id="rId7" Type="http://schemas.openxmlformats.org/officeDocument/2006/relationships/oleObject" Target="../embeddings/oleObject14.bin"/><Relationship Id="rId12" Type="http://schemas.openxmlformats.org/officeDocument/2006/relationships/image" Target="../media/image23.wmf"/><Relationship Id="rId17" Type="http://schemas.openxmlformats.org/officeDocument/2006/relationships/oleObject" Target="../embeddings/oleObject19.bin"/><Relationship Id="rId2" Type="http://schemas.openxmlformats.org/officeDocument/2006/relationships/slideLayout" Target="../slideLayouts/slideLayout2.xml"/><Relationship Id="rId16" Type="http://schemas.openxmlformats.org/officeDocument/2006/relationships/image" Target="../media/image25.wmf"/><Relationship Id="rId1" Type="http://schemas.openxmlformats.org/officeDocument/2006/relationships/vmlDrawing" Target="../drawings/vmlDrawing6.vml"/><Relationship Id="rId6" Type="http://schemas.openxmlformats.org/officeDocument/2006/relationships/image" Target="../media/image19.wmf"/><Relationship Id="rId11" Type="http://schemas.openxmlformats.org/officeDocument/2006/relationships/oleObject" Target="../embeddings/oleObject16.bin"/><Relationship Id="rId5" Type="http://schemas.openxmlformats.org/officeDocument/2006/relationships/oleObject" Target="../embeddings/oleObject13.bin"/><Relationship Id="rId15" Type="http://schemas.openxmlformats.org/officeDocument/2006/relationships/oleObject" Target="../embeddings/oleObject18.bin"/><Relationship Id="rId10" Type="http://schemas.openxmlformats.org/officeDocument/2006/relationships/image" Target="../media/image22.wmf"/><Relationship Id="rId19" Type="http://schemas.openxmlformats.org/officeDocument/2006/relationships/image" Target="../media/image5.jpeg"/><Relationship Id="rId4" Type="http://schemas.openxmlformats.org/officeDocument/2006/relationships/image" Target="../media/image20.wmf"/><Relationship Id="rId9" Type="http://schemas.openxmlformats.org/officeDocument/2006/relationships/oleObject" Target="../embeddings/oleObject15.bin"/><Relationship Id="rId14" Type="http://schemas.openxmlformats.org/officeDocument/2006/relationships/image" Target="../media/image24.wmf"/></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27.wmf"/><Relationship Id="rId13" Type="http://schemas.openxmlformats.org/officeDocument/2006/relationships/oleObject" Target="../embeddings/oleObject25.bin"/><Relationship Id="rId18" Type="http://schemas.openxmlformats.org/officeDocument/2006/relationships/image" Target="../media/image32.wmf"/><Relationship Id="rId3" Type="http://schemas.openxmlformats.org/officeDocument/2006/relationships/oleObject" Target="../embeddings/oleObject20.bin"/><Relationship Id="rId21" Type="http://schemas.openxmlformats.org/officeDocument/2006/relationships/oleObject" Target="../embeddings/oleObject29.bin"/><Relationship Id="rId7" Type="http://schemas.openxmlformats.org/officeDocument/2006/relationships/oleObject" Target="../embeddings/oleObject22.bin"/><Relationship Id="rId12" Type="http://schemas.openxmlformats.org/officeDocument/2006/relationships/image" Target="../media/image29.wmf"/><Relationship Id="rId17" Type="http://schemas.openxmlformats.org/officeDocument/2006/relationships/oleObject" Target="../embeddings/oleObject27.bin"/><Relationship Id="rId2" Type="http://schemas.openxmlformats.org/officeDocument/2006/relationships/slideLayout" Target="../slideLayouts/slideLayout2.xml"/><Relationship Id="rId16" Type="http://schemas.openxmlformats.org/officeDocument/2006/relationships/image" Target="../media/image31.wmf"/><Relationship Id="rId20" Type="http://schemas.openxmlformats.org/officeDocument/2006/relationships/image" Target="../media/image33.wmf"/><Relationship Id="rId1" Type="http://schemas.openxmlformats.org/officeDocument/2006/relationships/vmlDrawing" Target="../drawings/vmlDrawing7.vml"/><Relationship Id="rId6" Type="http://schemas.openxmlformats.org/officeDocument/2006/relationships/image" Target="../media/image19.wmf"/><Relationship Id="rId11" Type="http://schemas.openxmlformats.org/officeDocument/2006/relationships/oleObject" Target="../embeddings/oleObject24.bin"/><Relationship Id="rId5" Type="http://schemas.openxmlformats.org/officeDocument/2006/relationships/oleObject" Target="../embeddings/oleObject21.bin"/><Relationship Id="rId15" Type="http://schemas.openxmlformats.org/officeDocument/2006/relationships/oleObject" Target="../embeddings/oleObject26.bin"/><Relationship Id="rId23" Type="http://schemas.openxmlformats.org/officeDocument/2006/relationships/image" Target="../media/image5.jpeg"/><Relationship Id="rId10" Type="http://schemas.openxmlformats.org/officeDocument/2006/relationships/image" Target="../media/image28.wmf"/><Relationship Id="rId19" Type="http://schemas.openxmlformats.org/officeDocument/2006/relationships/oleObject" Target="../embeddings/oleObject28.bin"/><Relationship Id="rId4" Type="http://schemas.openxmlformats.org/officeDocument/2006/relationships/image" Target="../media/image20.wmf"/><Relationship Id="rId9" Type="http://schemas.openxmlformats.org/officeDocument/2006/relationships/oleObject" Target="../embeddings/oleObject23.bin"/><Relationship Id="rId14" Type="http://schemas.openxmlformats.org/officeDocument/2006/relationships/image" Target="../media/image30.wmf"/><Relationship Id="rId22" Type="http://schemas.openxmlformats.org/officeDocument/2006/relationships/image" Target="../media/image34.wmf"/></Relationships>
</file>

<file path=ppt/slides/_rels/slide1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oleObject" Target="../embeddings/oleObject32.bin"/><Relationship Id="rId13" Type="http://schemas.openxmlformats.org/officeDocument/2006/relationships/image" Target="../media/image39.wmf"/><Relationship Id="rId18" Type="http://schemas.openxmlformats.org/officeDocument/2006/relationships/oleObject" Target="../embeddings/oleObject37.bin"/><Relationship Id="rId26" Type="http://schemas.openxmlformats.org/officeDocument/2006/relationships/oleObject" Target="../embeddings/oleObject41.bin"/><Relationship Id="rId3" Type="http://schemas.openxmlformats.org/officeDocument/2006/relationships/notesSlide" Target="../notesSlides/notesSlide1.xml"/><Relationship Id="rId21" Type="http://schemas.openxmlformats.org/officeDocument/2006/relationships/image" Target="../media/image42.wmf"/><Relationship Id="rId7" Type="http://schemas.openxmlformats.org/officeDocument/2006/relationships/image" Target="../media/image36.wmf"/><Relationship Id="rId12" Type="http://schemas.openxmlformats.org/officeDocument/2006/relationships/oleObject" Target="../embeddings/oleObject34.bin"/><Relationship Id="rId17" Type="http://schemas.openxmlformats.org/officeDocument/2006/relationships/image" Target="../media/image40.wmf"/><Relationship Id="rId25" Type="http://schemas.openxmlformats.org/officeDocument/2006/relationships/image" Target="../media/image44.wmf"/><Relationship Id="rId2" Type="http://schemas.openxmlformats.org/officeDocument/2006/relationships/slideLayout" Target="../slideLayouts/slideLayout2.xml"/><Relationship Id="rId16" Type="http://schemas.openxmlformats.org/officeDocument/2006/relationships/oleObject" Target="../embeddings/oleObject36.bin"/><Relationship Id="rId20" Type="http://schemas.openxmlformats.org/officeDocument/2006/relationships/oleObject" Target="../embeddings/oleObject38.bin"/><Relationship Id="rId1" Type="http://schemas.openxmlformats.org/officeDocument/2006/relationships/vmlDrawing" Target="../drawings/vmlDrawing8.vml"/><Relationship Id="rId6" Type="http://schemas.openxmlformats.org/officeDocument/2006/relationships/oleObject" Target="../embeddings/oleObject31.bin"/><Relationship Id="rId11" Type="http://schemas.openxmlformats.org/officeDocument/2006/relationships/image" Target="../media/image38.wmf"/><Relationship Id="rId24" Type="http://schemas.openxmlformats.org/officeDocument/2006/relationships/oleObject" Target="../embeddings/oleObject40.bin"/><Relationship Id="rId5" Type="http://schemas.openxmlformats.org/officeDocument/2006/relationships/image" Target="../media/image35.wmf"/><Relationship Id="rId15" Type="http://schemas.openxmlformats.org/officeDocument/2006/relationships/image" Target="../media/image34.wmf"/><Relationship Id="rId23" Type="http://schemas.openxmlformats.org/officeDocument/2006/relationships/image" Target="../media/image43.wmf"/><Relationship Id="rId28" Type="http://schemas.openxmlformats.org/officeDocument/2006/relationships/image" Target="../media/image5.jpeg"/><Relationship Id="rId10" Type="http://schemas.openxmlformats.org/officeDocument/2006/relationships/oleObject" Target="../embeddings/oleObject33.bin"/><Relationship Id="rId19" Type="http://schemas.openxmlformats.org/officeDocument/2006/relationships/image" Target="../media/image41.wmf"/><Relationship Id="rId4" Type="http://schemas.openxmlformats.org/officeDocument/2006/relationships/oleObject" Target="../embeddings/oleObject30.bin"/><Relationship Id="rId9" Type="http://schemas.openxmlformats.org/officeDocument/2006/relationships/image" Target="../media/image37.wmf"/><Relationship Id="rId14" Type="http://schemas.openxmlformats.org/officeDocument/2006/relationships/oleObject" Target="../embeddings/oleObject35.bin"/><Relationship Id="rId22" Type="http://schemas.openxmlformats.org/officeDocument/2006/relationships/oleObject" Target="../embeddings/oleObject39.bin"/><Relationship Id="rId27" Type="http://schemas.openxmlformats.org/officeDocument/2006/relationships/image" Target="../media/image45.wmf"/></Relationships>
</file>

<file path=ppt/slides/_rels/slide1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image" Target="../media/image47.wmf"/><Relationship Id="rId3" Type="http://schemas.openxmlformats.org/officeDocument/2006/relationships/oleObject" Target="../embeddings/oleObject42.bin"/><Relationship Id="rId7" Type="http://schemas.openxmlformats.org/officeDocument/2006/relationships/oleObject" Target="../embeddings/oleObject44.bin"/><Relationship Id="rId2" Type="http://schemas.openxmlformats.org/officeDocument/2006/relationships/slideLayout" Target="../slideLayouts/slideLayout2.xml"/><Relationship Id="rId1" Type="http://schemas.openxmlformats.org/officeDocument/2006/relationships/vmlDrawing" Target="../drawings/vmlDrawing9.vml"/><Relationship Id="rId6" Type="http://schemas.openxmlformats.org/officeDocument/2006/relationships/image" Target="../media/image46.wmf"/><Relationship Id="rId5" Type="http://schemas.openxmlformats.org/officeDocument/2006/relationships/oleObject" Target="../embeddings/oleObject43.bin"/><Relationship Id="rId4" Type="http://schemas.openxmlformats.org/officeDocument/2006/relationships/image" Target="../media/image39.wmf"/><Relationship Id="rId9" Type="http://schemas.openxmlformats.org/officeDocument/2006/relationships/image" Target="../media/image5.jpeg"/></Relationships>
</file>

<file path=ppt/slides/_rels/slide19.xml.rels><?xml version="1.0" encoding="UTF-8" standalone="yes"?>
<Relationships xmlns="http://schemas.openxmlformats.org/package/2006/relationships"><Relationship Id="rId8" Type="http://schemas.openxmlformats.org/officeDocument/2006/relationships/image" Target="../media/image50.wmf"/><Relationship Id="rId13" Type="http://schemas.openxmlformats.org/officeDocument/2006/relationships/image" Target="../media/image5.jpeg"/><Relationship Id="rId3" Type="http://schemas.openxmlformats.org/officeDocument/2006/relationships/oleObject" Target="../embeddings/oleObject45.bin"/><Relationship Id="rId7" Type="http://schemas.openxmlformats.org/officeDocument/2006/relationships/oleObject" Target="../embeddings/oleObject47.bin"/><Relationship Id="rId12" Type="http://schemas.openxmlformats.org/officeDocument/2006/relationships/image" Target="../media/image52.wmf"/><Relationship Id="rId2" Type="http://schemas.openxmlformats.org/officeDocument/2006/relationships/slideLayout" Target="../slideLayouts/slideLayout2.xml"/><Relationship Id="rId1" Type="http://schemas.openxmlformats.org/officeDocument/2006/relationships/vmlDrawing" Target="../drawings/vmlDrawing10.vml"/><Relationship Id="rId6" Type="http://schemas.openxmlformats.org/officeDocument/2006/relationships/image" Target="../media/image49.wmf"/><Relationship Id="rId11" Type="http://schemas.openxmlformats.org/officeDocument/2006/relationships/oleObject" Target="../embeddings/oleObject49.bin"/><Relationship Id="rId5" Type="http://schemas.openxmlformats.org/officeDocument/2006/relationships/oleObject" Target="../embeddings/oleObject46.bin"/><Relationship Id="rId10" Type="http://schemas.openxmlformats.org/officeDocument/2006/relationships/image" Target="../media/image51.wmf"/><Relationship Id="rId4" Type="http://schemas.openxmlformats.org/officeDocument/2006/relationships/image" Target="../media/image48.wmf"/><Relationship Id="rId9" Type="http://schemas.openxmlformats.org/officeDocument/2006/relationships/oleObject" Target="../embeddings/oleObject48.bin"/></Relationships>
</file>

<file path=ppt/slides/_rels/slide20.xml.rels><?xml version="1.0" encoding="UTF-8" standalone="yes"?>
<Relationships xmlns="http://schemas.openxmlformats.org/package/2006/relationships"><Relationship Id="rId3" Type="http://schemas.openxmlformats.org/officeDocument/2006/relationships/oleObject" Target="../embeddings/oleObject50.bin"/><Relationship Id="rId7"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mlDrawing" Target="../drawings/vmlDrawing11.vml"/><Relationship Id="rId6" Type="http://schemas.openxmlformats.org/officeDocument/2006/relationships/image" Target="../media/image55.jpeg"/><Relationship Id="rId5" Type="http://schemas.openxmlformats.org/officeDocument/2006/relationships/image" Target="../media/image54.jpeg"/><Relationship Id="rId4" Type="http://schemas.openxmlformats.org/officeDocument/2006/relationships/image" Target="../media/image53.png"/></Relationships>
</file>

<file path=ppt/slides/_rels/slide2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image" Target="../media/image58.wmf"/><Relationship Id="rId13" Type="http://schemas.openxmlformats.org/officeDocument/2006/relationships/oleObject" Target="../embeddings/oleObject56.bin"/><Relationship Id="rId3" Type="http://schemas.openxmlformats.org/officeDocument/2006/relationships/oleObject" Target="../embeddings/oleObject51.bin"/><Relationship Id="rId7" Type="http://schemas.openxmlformats.org/officeDocument/2006/relationships/oleObject" Target="../embeddings/oleObject53.bin"/><Relationship Id="rId12" Type="http://schemas.openxmlformats.org/officeDocument/2006/relationships/image" Target="../media/image60.wmf"/><Relationship Id="rId2" Type="http://schemas.openxmlformats.org/officeDocument/2006/relationships/slideLayout" Target="../slideLayouts/slideLayout2.xml"/><Relationship Id="rId1" Type="http://schemas.openxmlformats.org/officeDocument/2006/relationships/vmlDrawing" Target="../drawings/vmlDrawing12.vml"/><Relationship Id="rId6" Type="http://schemas.openxmlformats.org/officeDocument/2006/relationships/image" Target="../media/image57.wmf"/><Relationship Id="rId11" Type="http://schemas.openxmlformats.org/officeDocument/2006/relationships/oleObject" Target="../embeddings/oleObject55.bin"/><Relationship Id="rId5" Type="http://schemas.openxmlformats.org/officeDocument/2006/relationships/oleObject" Target="../embeddings/oleObject52.bin"/><Relationship Id="rId15" Type="http://schemas.openxmlformats.org/officeDocument/2006/relationships/image" Target="../media/image5.jpeg"/><Relationship Id="rId10" Type="http://schemas.openxmlformats.org/officeDocument/2006/relationships/image" Target="../media/image59.wmf"/><Relationship Id="rId4" Type="http://schemas.openxmlformats.org/officeDocument/2006/relationships/image" Target="../media/image56.wmf"/><Relationship Id="rId9" Type="http://schemas.openxmlformats.org/officeDocument/2006/relationships/oleObject" Target="../embeddings/oleObject54.bin"/><Relationship Id="rId14" Type="http://schemas.openxmlformats.org/officeDocument/2006/relationships/image" Target="../media/image61.wmf"/></Relationships>
</file>

<file path=ppt/slides/_rels/slide23.xml.rels><?xml version="1.0" encoding="UTF-8" standalone="yes"?>
<Relationships xmlns="http://schemas.openxmlformats.org/package/2006/relationships"><Relationship Id="rId8" Type="http://schemas.openxmlformats.org/officeDocument/2006/relationships/image" Target="../media/image63.wmf"/><Relationship Id="rId13" Type="http://schemas.openxmlformats.org/officeDocument/2006/relationships/oleObject" Target="../embeddings/oleObject62.bin"/><Relationship Id="rId3" Type="http://schemas.openxmlformats.org/officeDocument/2006/relationships/oleObject" Target="../embeddings/oleObject57.bin"/><Relationship Id="rId7" Type="http://schemas.openxmlformats.org/officeDocument/2006/relationships/oleObject" Target="../embeddings/oleObject59.bin"/><Relationship Id="rId12" Type="http://schemas.openxmlformats.org/officeDocument/2006/relationships/image" Target="../media/image65.wmf"/><Relationship Id="rId2" Type="http://schemas.openxmlformats.org/officeDocument/2006/relationships/slideLayout" Target="../slideLayouts/slideLayout2.xml"/><Relationship Id="rId1" Type="http://schemas.openxmlformats.org/officeDocument/2006/relationships/vmlDrawing" Target="../drawings/vmlDrawing13.vml"/><Relationship Id="rId6" Type="http://schemas.openxmlformats.org/officeDocument/2006/relationships/image" Target="../media/image59.wmf"/><Relationship Id="rId11" Type="http://schemas.openxmlformats.org/officeDocument/2006/relationships/oleObject" Target="../embeddings/oleObject61.bin"/><Relationship Id="rId5" Type="http://schemas.openxmlformats.org/officeDocument/2006/relationships/oleObject" Target="../embeddings/oleObject58.bin"/><Relationship Id="rId15" Type="http://schemas.openxmlformats.org/officeDocument/2006/relationships/image" Target="../media/image5.jpeg"/><Relationship Id="rId10" Type="http://schemas.openxmlformats.org/officeDocument/2006/relationships/image" Target="../media/image64.wmf"/><Relationship Id="rId4" Type="http://schemas.openxmlformats.org/officeDocument/2006/relationships/image" Target="../media/image62.wmf"/><Relationship Id="rId9" Type="http://schemas.openxmlformats.org/officeDocument/2006/relationships/oleObject" Target="../embeddings/oleObject60.bin"/><Relationship Id="rId14" Type="http://schemas.openxmlformats.org/officeDocument/2006/relationships/image" Target="../media/image66.wmf"/></Relationships>
</file>

<file path=ppt/slides/_rels/slide2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8" Type="http://schemas.openxmlformats.org/officeDocument/2006/relationships/image" Target="../media/image68.wmf"/><Relationship Id="rId13" Type="http://schemas.openxmlformats.org/officeDocument/2006/relationships/oleObject" Target="../embeddings/oleObject68.bin"/><Relationship Id="rId18" Type="http://schemas.openxmlformats.org/officeDocument/2006/relationships/image" Target="../media/image73.wmf"/><Relationship Id="rId3" Type="http://schemas.openxmlformats.org/officeDocument/2006/relationships/oleObject" Target="../embeddings/oleObject63.bin"/><Relationship Id="rId7" Type="http://schemas.openxmlformats.org/officeDocument/2006/relationships/oleObject" Target="../embeddings/oleObject65.bin"/><Relationship Id="rId12" Type="http://schemas.openxmlformats.org/officeDocument/2006/relationships/image" Target="../media/image70.wmf"/><Relationship Id="rId17" Type="http://schemas.openxmlformats.org/officeDocument/2006/relationships/oleObject" Target="../embeddings/oleObject70.bin"/><Relationship Id="rId2" Type="http://schemas.openxmlformats.org/officeDocument/2006/relationships/slideLayout" Target="../slideLayouts/slideLayout2.xml"/><Relationship Id="rId16" Type="http://schemas.openxmlformats.org/officeDocument/2006/relationships/image" Target="../media/image72.wmf"/><Relationship Id="rId1" Type="http://schemas.openxmlformats.org/officeDocument/2006/relationships/vmlDrawing" Target="../drawings/vmlDrawing14.vml"/><Relationship Id="rId6" Type="http://schemas.openxmlformats.org/officeDocument/2006/relationships/image" Target="../media/image67.wmf"/><Relationship Id="rId11" Type="http://schemas.openxmlformats.org/officeDocument/2006/relationships/oleObject" Target="../embeddings/oleObject67.bin"/><Relationship Id="rId5" Type="http://schemas.openxmlformats.org/officeDocument/2006/relationships/oleObject" Target="../embeddings/oleObject64.bin"/><Relationship Id="rId15" Type="http://schemas.openxmlformats.org/officeDocument/2006/relationships/oleObject" Target="../embeddings/oleObject69.bin"/><Relationship Id="rId10" Type="http://schemas.openxmlformats.org/officeDocument/2006/relationships/image" Target="../media/image69.wmf"/><Relationship Id="rId19" Type="http://schemas.openxmlformats.org/officeDocument/2006/relationships/image" Target="../media/image5.jpeg"/><Relationship Id="rId4" Type="http://schemas.openxmlformats.org/officeDocument/2006/relationships/image" Target="../media/image65.wmf"/><Relationship Id="rId9" Type="http://schemas.openxmlformats.org/officeDocument/2006/relationships/oleObject" Target="../embeddings/oleObject66.bin"/><Relationship Id="rId14" Type="http://schemas.openxmlformats.org/officeDocument/2006/relationships/image" Target="../media/image71.wmf"/></Relationships>
</file>

<file path=ppt/slides/_rels/slide26.xml.rels><?xml version="1.0" encoding="UTF-8" standalone="yes"?>
<Relationships xmlns="http://schemas.openxmlformats.org/package/2006/relationships"><Relationship Id="rId8" Type="http://schemas.openxmlformats.org/officeDocument/2006/relationships/image" Target="../media/image69.wmf"/><Relationship Id="rId13" Type="http://schemas.openxmlformats.org/officeDocument/2006/relationships/oleObject" Target="../embeddings/oleObject76.bin"/><Relationship Id="rId18" Type="http://schemas.openxmlformats.org/officeDocument/2006/relationships/image" Target="../media/image78.wmf"/><Relationship Id="rId3" Type="http://schemas.openxmlformats.org/officeDocument/2006/relationships/oleObject" Target="../embeddings/oleObject71.bin"/><Relationship Id="rId7" Type="http://schemas.openxmlformats.org/officeDocument/2006/relationships/oleObject" Target="../embeddings/oleObject73.bin"/><Relationship Id="rId12" Type="http://schemas.openxmlformats.org/officeDocument/2006/relationships/image" Target="../media/image75.wmf"/><Relationship Id="rId17" Type="http://schemas.openxmlformats.org/officeDocument/2006/relationships/oleObject" Target="../embeddings/oleObject78.bin"/><Relationship Id="rId2" Type="http://schemas.openxmlformats.org/officeDocument/2006/relationships/slideLayout" Target="../slideLayouts/slideLayout2.xml"/><Relationship Id="rId16" Type="http://schemas.openxmlformats.org/officeDocument/2006/relationships/image" Target="../media/image77.wmf"/><Relationship Id="rId1" Type="http://schemas.openxmlformats.org/officeDocument/2006/relationships/vmlDrawing" Target="../drawings/vmlDrawing15.vml"/><Relationship Id="rId6" Type="http://schemas.openxmlformats.org/officeDocument/2006/relationships/image" Target="../media/image68.wmf"/><Relationship Id="rId11" Type="http://schemas.openxmlformats.org/officeDocument/2006/relationships/oleObject" Target="../embeddings/oleObject75.bin"/><Relationship Id="rId5" Type="http://schemas.openxmlformats.org/officeDocument/2006/relationships/oleObject" Target="../embeddings/oleObject72.bin"/><Relationship Id="rId15" Type="http://schemas.openxmlformats.org/officeDocument/2006/relationships/oleObject" Target="../embeddings/oleObject77.bin"/><Relationship Id="rId10" Type="http://schemas.openxmlformats.org/officeDocument/2006/relationships/image" Target="../media/image74.wmf"/><Relationship Id="rId19" Type="http://schemas.openxmlformats.org/officeDocument/2006/relationships/image" Target="../media/image5.jpeg"/><Relationship Id="rId4" Type="http://schemas.openxmlformats.org/officeDocument/2006/relationships/image" Target="../media/image67.wmf"/><Relationship Id="rId9" Type="http://schemas.openxmlformats.org/officeDocument/2006/relationships/oleObject" Target="../embeddings/oleObject74.bin"/><Relationship Id="rId14" Type="http://schemas.openxmlformats.org/officeDocument/2006/relationships/image" Target="../media/image76.wmf"/></Relationships>
</file>

<file path=ppt/slides/_rels/slide27.xml.rels><?xml version="1.0" encoding="UTF-8" standalone="yes"?>
<Relationships xmlns="http://schemas.openxmlformats.org/package/2006/relationships"><Relationship Id="rId8" Type="http://schemas.openxmlformats.org/officeDocument/2006/relationships/image" Target="../media/image5.jpeg"/><Relationship Id="rId3" Type="http://schemas.openxmlformats.org/officeDocument/2006/relationships/image" Target="../media/image81.png"/><Relationship Id="rId7" Type="http://schemas.openxmlformats.org/officeDocument/2006/relationships/image" Target="../media/image80.wmf"/><Relationship Id="rId2" Type="http://schemas.openxmlformats.org/officeDocument/2006/relationships/slideLayout" Target="../slideLayouts/slideLayout2.xml"/><Relationship Id="rId1" Type="http://schemas.openxmlformats.org/officeDocument/2006/relationships/vmlDrawing" Target="../drawings/vmlDrawing16.vml"/><Relationship Id="rId6" Type="http://schemas.openxmlformats.org/officeDocument/2006/relationships/oleObject" Target="../embeddings/oleObject80.bin"/><Relationship Id="rId5" Type="http://schemas.openxmlformats.org/officeDocument/2006/relationships/image" Target="../media/image79.wmf"/><Relationship Id="rId4" Type="http://schemas.openxmlformats.org/officeDocument/2006/relationships/oleObject" Target="../embeddings/oleObject79.bin"/></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4"/>
          <p:cNvSpPr txBox="1">
            <a:spLocks noChangeArrowheads="1"/>
          </p:cNvSpPr>
          <p:nvPr/>
        </p:nvSpPr>
        <p:spPr bwMode="auto">
          <a:xfrm>
            <a:off x="657252" y="620688"/>
            <a:ext cx="7772400" cy="147002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lgn="ctr" rtl="0" eaLnBrk="1" fontAlgn="base" hangingPunct="1">
              <a:spcBef>
                <a:spcPct val="0"/>
              </a:spcBef>
              <a:spcAft>
                <a:spcPct val="0"/>
              </a:spcAft>
              <a:defRPr sz="3200" b="1">
                <a:solidFill>
                  <a:schemeClr val="tx2"/>
                </a:solidFill>
                <a:latin typeface="+mj-lt"/>
                <a:ea typeface="+mj-ea"/>
                <a:cs typeface="+mj-cs"/>
              </a:defRPr>
            </a:lvl1pPr>
            <a:lvl2pPr algn="ctr" rtl="0" eaLnBrk="1" fontAlgn="base" hangingPunct="1">
              <a:spcBef>
                <a:spcPct val="0"/>
              </a:spcBef>
              <a:spcAft>
                <a:spcPct val="0"/>
              </a:spcAft>
              <a:defRPr sz="3200" b="1">
                <a:solidFill>
                  <a:schemeClr val="tx2"/>
                </a:solidFill>
                <a:latin typeface="Arial" charset="0"/>
                <a:cs typeface="Arial" charset="0"/>
              </a:defRPr>
            </a:lvl2pPr>
            <a:lvl3pPr algn="ctr" rtl="0" eaLnBrk="1" fontAlgn="base" hangingPunct="1">
              <a:spcBef>
                <a:spcPct val="0"/>
              </a:spcBef>
              <a:spcAft>
                <a:spcPct val="0"/>
              </a:spcAft>
              <a:defRPr sz="3200" b="1">
                <a:solidFill>
                  <a:schemeClr val="tx2"/>
                </a:solidFill>
                <a:latin typeface="Arial" charset="0"/>
                <a:cs typeface="Arial" charset="0"/>
              </a:defRPr>
            </a:lvl3pPr>
            <a:lvl4pPr algn="ctr" rtl="0" eaLnBrk="1" fontAlgn="base" hangingPunct="1">
              <a:spcBef>
                <a:spcPct val="0"/>
              </a:spcBef>
              <a:spcAft>
                <a:spcPct val="0"/>
              </a:spcAft>
              <a:defRPr sz="3200" b="1">
                <a:solidFill>
                  <a:schemeClr val="tx2"/>
                </a:solidFill>
                <a:latin typeface="Arial" charset="0"/>
                <a:cs typeface="Arial" charset="0"/>
              </a:defRPr>
            </a:lvl4pPr>
            <a:lvl5pPr algn="ctr" rtl="0" eaLnBrk="1" fontAlgn="base" hangingPunct="1">
              <a:spcBef>
                <a:spcPct val="0"/>
              </a:spcBef>
              <a:spcAft>
                <a:spcPct val="0"/>
              </a:spcAft>
              <a:defRPr sz="3200" b="1">
                <a:solidFill>
                  <a:schemeClr val="tx2"/>
                </a:solidFill>
                <a:latin typeface="Arial" charset="0"/>
                <a:cs typeface="Arial" charset="0"/>
              </a:defRPr>
            </a:lvl5pPr>
            <a:lvl6pPr marL="457200" algn="ctr" rtl="0" eaLnBrk="1" fontAlgn="base" hangingPunct="1">
              <a:spcBef>
                <a:spcPct val="0"/>
              </a:spcBef>
              <a:spcAft>
                <a:spcPct val="0"/>
              </a:spcAft>
              <a:defRPr sz="3200" b="1">
                <a:solidFill>
                  <a:schemeClr val="tx2"/>
                </a:solidFill>
                <a:latin typeface="Arial" charset="0"/>
                <a:cs typeface="Arial" charset="0"/>
              </a:defRPr>
            </a:lvl6pPr>
            <a:lvl7pPr marL="914400" algn="ctr" rtl="0" eaLnBrk="1" fontAlgn="base" hangingPunct="1">
              <a:spcBef>
                <a:spcPct val="0"/>
              </a:spcBef>
              <a:spcAft>
                <a:spcPct val="0"/>
              </a:spcAft>
              <a:defRPr sz="3200" b="1">
                <a:solidFill>
                  <a:schemeClr val="tx2"/>
                </a:solidFill>
                <a:latin typeface="Arial" charset="0"/>
                <a:cs typeface="Arial" charset="0"/>
              </a:defRPr>
            </a:lvl7pPr>
            <a:lvl8pPr marL="1371600" algn="ctr" rtl="0" eaLnBrk="1" fontAlgn="base" hangingPunct="1">
              <a:spcBef>
                <a:spcPct val="0"/>
              </a:spcBef>
              <a:spcAft>
                <a:spcPct val="0"/>
              </a:spcAft>
              <a:defRPr sz="3200" b="1">
                <a:solidFill>
                  <a:schemeClr val="tx2"/>
                </a:solidFill>
                <a:latin typeface="Arial" charset="0"/>
                <a:cs typeface="Arial" charset="0"/>
              </a:defRPr>
            </a:lvl8pPr>
            <a:lvl9pPr marL="1828800" algn="ctr" rtl="0" eaLnBrk="1" fontAlgn="base" hangingPunct="1">
              <a:spcBef>
                <a:spcPct val="0"/>
              </a:spcBef>
              <a:spcAft>
                <a:spcPct val="0"/>
              </a:spcAft>
              <a:defRPr sz="3200" b="1">
                <a:solidFill>
                  <a:schemeClr val="tx2"/>
                </a:solidFill>
                <a:latin typeface="Arial" charset="0"/>
                <a:cs typeface="Arial" charset="0"/>
              </a:defRPr>
            </a:lvl9pPr>
          </a:lstStyle>
          <a:p>
            <a:r>
              <a:rPr lang="en-US" sz="4400" kern="0" dirty="0" smtClean="0">
                <a:solidFill>
                  <a:srgbClr val="0070C0"/>
                </a:solidFill>
              </a:rPr>
              <a:t>Mechanical Principles</a:t>
            </a:r>
          </a:p>
        </p:txBody>
      </p:sp>
      <p:sp>
        <p:nvSpPr>
          <p:cNvPr id="7" name="Rectangle 3"/>
          <p:cNvSpPr txBox="1">
            <a:spLocks noChangeArrowheads="1"/>
          </p:cNvSpPr>
          <p:nvPr/>
        </p:nvSpPr>
        <p:spPr bwMode="auto">
          <a:xfrm>
            <a:off x="1928794" y="5414224"/>
            <a:ext cx="5168914" cy="1327144"/>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marL="342900" indent="-342900" algn="l" rtl="0" eaLnBrk="1" fontAlgn="base" hangingPunct="1">
              <a:spcBef>
                <a:spcPct val="20000"/>
              </a:spcBef>
              <a:spcAft>
                <a:spcPct val="0"/>
              </a:spcAft>
              <a:buChar char="•"/>
              <a:defRPr sz="2000">
                <a:solidFill>
                  <a:schemeClr val="tx1"/>
                </a:solidFill>
                <a:latin typeface="+mn-lt"/>
                <a:ea typeface="+mn-ea"/>
                <a:cs typeface="+mn-cs"/>
              </a:defRPr>
            </a:lvl1pPr>
            <a:lvl2pPr marL="742950" indent="-285750" algn="l" rtl="0" eaLnBrk="1" fontAlgn="base" hangingPunct="1">
              <a:spcBef>
                <a:spcPct val="20000"/>
              </a:spcBef>
              <a:spcAft>
                <a:spcPct val="0"/>
              </a:spcAft>
              <a:buChar char="•"/>
              <a:defRPr sz="2000">
                <a:solidFill>
                  <a:schemeClr val="tx1"/>
                </a:solidFill>
                <a:latin typeface="+mn-lt"/>
                <a:cs typeface="+mn-cs"/>
              </a:defRPr>
            </a:lvl2pPr>
            <a:lvl3pPr marL="1143000" indent="-228600" algn="l" rtl="0" eaLnBrk="1" fontAlgn="base" hangingPunct="1">
              <a:spcBef>
                <a:spcPct val="20000"/>
              </a:spcBef>
              <a:spcAft>
                <a:spcPct val="0"/>
              </a:spcAft>
              <a:buChar char="•"/>
              <a:defRPr sz="2000">
                <a:solidFill>
                  <a:schemeClr val="tx1"/>
                </a:solidFill>
                <a:latin typeface="+mn-lt"/>
                <a:cs typeface="+mn-cs"/>
              </a:defRPr>
            </a:lvl3pPr>
            <a:lvl4pPr marL="1600200" indent="-228600" algn="l" rtl="0" eaLnBrk="1" fontAlgn="base" hangingPunct="1">
              <a:spcBef>
                <a:spcPct val="20000"/>
              </a:spcBef>
              <a:spcAft>
                <a:spcPct val="0"/>
              </a:spcAft>
              <a:buChar char="•"/>
              <a:defRPr sz="2000">
                <a:solidFill>
                  <a:schemeClr val="tx1"/>
                </a:solidFill>
                <a:latin typeface="+mn-lt"/>
                <a:cs typeface="+mn-cs"/>
              </a:defRPr>
            </a:lvl4pPr>
            <a:lvl5pPr marL="2057400" indent="-228600" algn="l" rtl="0" eaLnBrk="1" fontAlgn="base" hangingPunct="1">
              <a:spcBef>
                <a:spcPct val="20000"/>
              </a:spcBef>
              <a:spcAft>
                <a:spcPct val="0"/>
              </a:spcAft>
              <a:buChar char="»"/>
              <a:defRPr sz="2000">
                <a:solidFill>
                  <a:schemeClr val="tx1"/>
                </a:solidFill>
                <a:latin typeface="+mn-lt"/>
                <a:cs typeface="+mn-cs"/>
              </a:defRPr>
            </a:lvl5pPr>
            <a:lvl6pPr marL="2514600" indent="-228600" algn="l" rtl="0" eaLnBrk="1" fontAlgn="base" hangingPunct="1">
              <a:spcBef>
                <a:spcPct val="20000"/>
              </a:spcBef>
              <a:spcAft>
                <a:spcPct val="0"/>
              </a:spcAft>
              <a:buChar char="»"/>
              <a:defRPr sz="2000">
                <a:solidFill>
                  <a:schemeClr val="tx1"/>
                </a:solidFill>
                <a:latin typeface="+mn-lt"/>
                <a:cs typeface="+mn-cs"/>
              </a:defRPr>
            </a:lvl6pPr>
            <a:lvl7pPr marL="2971800" indent="-228600" algn="l" rtl="0" eaLnBrk="1" fontAlgn="base" hangingPunct="1">
              <a:spcBef>
                <a:spcPct val="20000"/>
              </a:spcBef>
              <a:spcAft>
                <a:spcPct val="0"/>
              </a:spcAft>
              <a:buChar char="»"/>
              <a:defRPr sz="2000">
                <a:solidFill>
                  <a:schemeClr val="tx1"/>
                </a:solidFill>
                <a:latin typeface="+mn-lt"/>
                <a:cs typeface="+mn-cs"/>
              </a:defRPr>
            </a:lvl7pPr>
            <a:lvl8pPr marL="3429000" indent="-228600" algn="l" rtl="0" eaLnBrk="1" fontAlgn="base" hangingPunct="1">
              <a:spcBef>
                <a:spcPct val="20000"/>
              </a:spcBef>
              <a:spcAft>
                <a:spcPct val="0"/>
              </a:spcAft>
              <a:buChar char="»"/>
              <a:defRPr sz="2000">
                <a:solidFill>
                  <a:schemeClr val="tx1"/>
                </a:solidFill>
                <a:latin typeface="+mn-lt"/>
                <a:cs typeface="+mn-cs"/>
              </a:defRPr>
            </a:lvl8pPr>
            <a:lvl9pPr marL="3886200" indent="-228600" algn="l" rtl="0" eaLnBrk="1" fontAlgn="base" hangingPunct="1">
              <a:spcBef>
                <a:spcPct val="20000"/>
              </a:spcBef>
              <a:spcAft>
                <a:spcPct val="0"/>
              </a:spcAft>
              <a:buChar char="»"/>
              <a:defRPr sz="2000">
                <a:solidFill>
                  <a:schemeClr val="tx1"/>
                </a:solidFill>
                <a:latin typeface="+mn-lt"/>
                <a:cs typeface="+mn-cs"/>
              </a:defRPr>
            </a:lvl9pPr>
          </a:lstStyle>
          <a:p>
            <a:r>
              <a:rPr lang="en-US" sz="1800" kern="0" dirty="0" smtClean="0">
                <a:solidFill>
                  <a:srgbClr val="0070C0"/>
                </a:solidFill>
              </a:rPr>
              <a:t>Level : BSc 2 / HND 2</a:t>
            </a:r>
          </a:p>
          <a:p>
            <a:r>
              <a:rPr lang="en-US" sz="1800" kern="0" dirty="0" smtClean="0">
                <a:solidFill>
                  <a:srgbClr val="0070C0"/>
                </a:solidFill>
              </a:rPr>
              <a:t>Lecturer :Tim Tudor</a:t>
            </a:r>
          </a:p>
          <a:p>
            <a:r>
              <a:rPr lang="en-US" sz="1800" kern="0" dirty="0" smtClean="0">
                <a:solidFill>
                  <a:srgbClr val="0070C0"/>
                </a:solidFill>
              </a:rPr>
              <a:t>Email : timothy.tudor@sm.uwtsd.ac.uk</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5537" y="116632"/>
            <a:ext cx="2160240" cy="867086"/>
          </a:xfrm>
          <a:prstGeom prst="rect">
            <a:avLst/>
          </a:prstGeom>
        </p:spPr>
      </p:pic>
      <p:sp>
        <p:nvSpPr>
          <p:cNvPr id="5" name="Rectangle 4"/>
          <p:cNvSpPr/>
          <p:nvPr/>
        </p:nvSpPr>
        <p:spPr>
          <a:xfrm>
            <a:off x="1454775" y="4633972"/>
            <a:ext cx="6116996" cy="646331"/>
          </a:xfrm>
          <a:prstGeom prst="rect">
            <a:avLst/>
          </a:prstGeom>
          <a:noFill/>
        </p:spPr>
        <p:txBody>
          <a:bodyPr wrap="none" lIns="91440" tIns="45720" rIns="91440" bIns="45720">
            <a:spAutoFit/>
          </a:bodyPr>
          <a:lstStyle/>
          <a:p>
            <a:pPr algn="ctr"/>
            <a:r>
              <a:rPr lang="en-US" sz="3600" b="1" dirty="0" smtClean="0">
                <a:ln w="9525"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Outcome 3 – Friction Clutches</a:t>
            </a:r>
            <a:endParaRPr lang="en-US" sz="3600" b="1" dirty="0">
              <a:ln w="9525"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endParaRPr>
          </a:p>
        </p:txBody>
      </p:sp>
      <p:pic>
        <p:nvPicPr>
          <p:cNvPr id="29698" name="Picture 2" descr="https://encrypted-tbn2.gstatic.com/images?q=tbn:ANd9GcTUhYhqSTMIiFiMP9gwmb8s2sjtZW4gzpIOaUyQTRYsVIBO2lMW"/>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89313" y="1850157"/>
            <a:ext cx="2168311" cy="2585295"/>
          </a:xfrm>
          <a:prstGeom prst="rect">
            <a:avLst/>
          </a:prstGeom>
          <a:noFill/>
          <a:extLst>
            <a:ext uri="{909E8E84-426E-40DD-AFC4-6F175D3DCCD1}">
              <a14:hiddenFill xmlns:a14="http://schemas.microsoft.com/office/drawing/2010/main">
                <a:solidFill>
                  <a:srgbClr val="FFFFFF"/>
                </a:solidFill>
              </a14:hiddenFill>
            </a:ext>
          </a:extLst>
        </p:spPr>
      </p:pic>
      <p:sp>
        <p:nvSpPr>
          <p:cNvPr id="2" name="AutoShape 4" descr="data:image/jpeg;base64,/9j/4AAQSkZJRgABAQAAAQABAAD/2wCEAAkGBxQTEhUUExQWFRQXGBobGBcYFxgdGhgYGBgXHBgYHBoYHSggGBolHhccITEhJSkrLi4uGR8zODMsNygtLi0BCgoKDg0OGxAQGjAmICYsLC00LywsLCwsLCwtLCwsNDQsLC0sLCwsLCwsLCwsNCwsLCwsLCwsLCwsLCwsLCwsLP/AABEIALoBDgMBIgACEQEDEQH/xAAcAAACAwEBAQEAAAAAAAAAAAAABQMEBgcCAQj/xABCEAACAQIEAwUFBgQEBAcAAAABAhEAAwQSITEFQVEGEyJhcTKBkaHRQlKxweHwBxQj8RVicoIWU5LSMzRjc6Kywv/EABoBAAEFAQAAAAAAAAAAAAAAAAABAgMEBQb/xAAwEQACAgEDAgMHBAIDAAAAAAAAAQIRAwQhMRJBBVFhEyIycYGRobHR4fBS8RRCQ//aAAwDAQACEQMRAD8A7jRRRQAUUUUAFFFFABRRRQAUVDfxKJ7TAHpz+A1NfMNileYnTcEEH4GgCeiocTiUtjM7BR1NKsf2jtqYQhzzg7TttzpspxjyySGKc/hQ7orL/wDFf+UfOq2D7bK8+wD92fFHXf8AKo/bw8yf/hZv8TY0Ukw3aaywUs2Qnafypnbx1toAdZPKRPwqRTi+GQTxTh8SZYooopxGFFFFABRRRQAUUUUAFFFFABRRRQAUUUUAFFFFABRRRQAUUUUAFFFFABRUWJxCopZjpWK7Qdp7gBNpojWIGo561HkyxgrZYwaaeZ1E3JNQ3MRyFc2udpWZA/eNB5Zjv0iqb4m9c1LMi+pzH/tqB6uPZF6PhOR8ySNpxDi1mxfD3WGqEdWBBBByjXUSJ9KX3u23imzYdhzLkKD0jes1Zw6jUDU7k6k+pOtF2+q71DPVTfGxbxeF4Y/Fcn9l+P3LfGOK3sSfFkReSiTH1qke8/5o/wChaqXOKAbCai/xJ+SfKqrnbts0oYFGNRiqLxFz/mKfVB9K8d3cAyhUKzMKY18ulVf8Sfmh+H6VLZ4mpMEQaFL1Fli84oYYTi3dSGtlZEajMI6elR4bEt3pcEFQsCD8ZG451Jm06j4ioLmDU6jwHkRt+lOc5Ul5ESxY7ckt3z3NLw7tDdTRlYDkGggjqIJj00PlWm4fx23c0Jynz2+Ncve66aXNV5MP39DVu1eGndA6xoGmW8i509CRVnHqH2+z5KGfQxa95VzuuP1OtUViuB9omtwl0GNoMSvwJBHvrY2L6uoZTINXYZFIxs2nli54fD7MkoqljuKWrXtuAem5+ArNY7t/aUwiFtYkkD8Jp9FezZUVzp/4gs0wMsQYKMCQfZIz7gwdfKqzdvL0jUddl+lLQWdOormi9vLx6e8D9KtYb+ILZoZEIAkkEj3c9aKYdSOg0VmMB21sOYbMh89R8R+YrRYfEK4zIwYdQZHypBbJaKKKACiiigAooooAKKKKACivjGKRcT7S27atAZmEwBGp9SaRyS5Hwxym6irMxxPj5vXbqzAUkL/p2/X31l7uIu5wGKsADlVQZaebdPdVEAupuPILGFHNv2ac8OwgRZPtH9xWVOUm9zqsGOEIKl6fU+YHABNTGb5D0+tWb10DeosTiY21J2rzaw2uZ9T05D6mor7Inq92Rlnfbwr1P5CvS4FB7UsfP6VaJqK7dA1Jj1ooOp9gChdgB7q9ZvOluI4osGAWHP0qpZ4zJCog12H7NOUXJWkMnkhCSjNpN+Y8zmvLQdwD7qWPxJlMOoE+v1qa1xFDuCPTWmO0rY9U3Sab9GTnDL9klD/l2+G1fGxDpq4zL95fzX6VIHBEgz6b/DevSP0mPMb/ABoFZ7w+IVx4SD1FQXMKVOa371qDE4LXPa8Lc15H086mwGPz6HRxy60c8hVK1welvFxK/wC6d1+o86rr2mZWbCWbjo/Xlmy5oOswRzFWsRZ1zpo3McjSfHY1bKtcyDMqnxwCwUcp3JG1SY59Mr7kGfEskOnau9+X94ZfxN+21p+8dlvePQl5nw91lAGQofFmLGdstIGJDL6nXlV7hl63icOLiSGYkS41zA67TK+lU+IYZkuJmIYModWGYSrAxIdVZTpswFauHL13fJzGs0vsWnF3F8MtcQxjXCC7NcZQFnQQPu7TVS1e1aR6c9q9ILORxeRmlSEIcrkY7NA3qguMtqADdSfNhP41MVBicQIkj51PwrH9yy3IDMGzQT9BI9QdDSlcQjHR1P8AuGvp5U4VMP8Ay8k/1ob/AJmbNKd3lg92EjPmzAnaCIovagrufcfxXvGDaiFVdWZmIUQMztq7f5j+VW+CcQxKZ7toEi2JfK4BC+Sn2/T86QKnM15tYka5W1G4nafKiq2E53OwcC7aK8C7AnZh+Y+la624IBBBB2IrgOGxB+ycp5n6fv4Vr+zXaV7BCtJQ7gmfUzypHEcpHUaKr4HGJdQOhkH5eRqxTR4UUUUAFFFQ4q5lUnoKAEfafjaWhkzgO3yH5VhsVigdQR6184nx5C5a6HRuUppvqJG3lFKMTcDewNbpHvH61nZcnU77HSaTTLHFR7ss8PTvHzn2V0X3c6u4q9lFe7dsIgA5CqdoZ3nkv41VdmgkvoiXCWT7Te0fkOlSd+CcoInXTmI5ny+tTEUs4rjMvgT2j08+XrS0khN5MMbxIL4V1bbyms7iDcuuQSco2bXKY0OU7NB0MTBqNmlyG0EkBjs2Uw2XrDAr6gjkai47iHU2biuWNrwi0WMFDuPKN5jl6CtHT6eqkznvEPEOu8UFSvm+f4LuNxQtoqFWfNmhzcyImVc0FEguWAPtMw0GlK8Rje7UtltvAJyXEQo0cipHiFLuJYh7yobhA3lFJyzPhb1A0/CvP+DtnS13Rk6qD1Ybj/pq4opcIyZTlJ+87GKcTDAMLFu0GAOW0oRdtwAIk1awXEkaO7vMSSway9tYBGgKPAM+WvryCVMDcW4y5W8GhA2GWQfTU/IVRtnUqoJiZMc9yfnSSgmqaFx5Jwl1RdM3GExYzKuYBzOUSAWI3A608wuKzeFtG/Hy8jWA4LfW4AuJVWbMCjmcywRlEzp7t51nQjWfzClghYd4dVE+JgPLc+tZ2p0tXOH2Og8P8T62sObd9n+47qlxLDT/AFU0ddWA5jr61bwr51B5j51KoqijZumQ4HFZ1DcxowqLiVj7Q/f6cqrR3F//ACP8NfoablJBFK0I6TvsUuHBcoIGu2ggDyA5VDi+zz4m7KMxMSQsToIJLOYVYgeXWorTslzKNZO3n1qXiaXmACrETMaz022qbT5emaf3Kmv0/tcLSVvsQYjs/h7TAObNxtTrcNwrtuTKg67AmrvDLuFt3VL2luIN7apvoY5QdY0rKY3jCltBEAAgEnUbksx3PlA8qgwHFhcfKGAMfZYkj3its47ezqmL4twy+jW3wwSRAburUr0I13HpWabsZhrn/l7ilvs92xtPP/tOYb3T6VS4FfwcXhi+8FyB3JRWMmDOqggNMe1Ag+tLu+IGpkDUmJjrqNYpHEXqPON4dibDHTvgpg6ZLgjquzHy0rzd4mcS/eMVLBQhAUKRGwZYkHX5mmWF4lMA+Ll1Plrzp3gOxdrHo1y1fFvEpIgLqByDyfEp9CB6jQaoRO2ZMCp7GK5TPQDnUWLwNyxdbD4gZbiiY+y68mQ81/CrN7hzomfwxCMQGGZRcDG2zAaqGCkg+XKjZC7mg7M9pXsOCYCnQqTv6dDXWcFi1uoHQyp/cetcR4Zxcpba2UDZiZ1ABBQoBcBU50E5gJEETNaXsFx02rndufA5A1PstyPodqax8WdQooopo8KR9qcVltZQYLaCnlYPtsqXGOcwEG8wBzJ10qLNJxg6LOkxqeVJ8CLjNpFXwubhj7QG59w08qUcNTNe02QQPdoPxqF1ylctzvEMkayNPOetXezi6O3n9azsj6nxR0uGHRF73tz8y5jrkA+X5UYG3CjrufU1Bjtco6kfjrV5RpUS3ZK9okeJu5VLHlWIx2M8UkwxM7wfdWm7Q3YQDqfwrJXriOyqyA6FNT964hJ055VKejtVnTR6snyKXiGT2ele+72PXGMF3lkK9wrkAZWn2cobIPRQxgcizdaTYRmvuFPjcwNDpO2YRtPOvWNs3LIM3M1pmkKfCUO4CkHaeVOey2H7wt3qlYE2/wCm2p5axA9dK1kcnyXuH8DGQ23t/wBQN7c6gcwRsf379AnA3cqzsSwAAM6gDpTzhHDwBPzputiksekYu7wRlDZSRmBDRzB3ms3xLg/hCWrZ73WWOoPTQfseddXuWJrL8ewceISCJ1Bg+4ihMGjkuLwFy0PEy5jp6E6nyPPTyrX9n+GWb9mzcfMbttz4w0NnEbkakEZWg8yeppP2k4QmYuL6kgcmDCRzOpIPnVnsRg71w3ALvd2wULBQJ8WYEhiNGgfEChobFtcGst3ctzyJ+fP6++rlx4PrtodfKstwbD4i2jpimzXVcENmzSjiAZ6Sp3jatVZaVBrDyR6Mjidngye1wQn6blTjNnNaJ5oZ93P9+VWcBez20byg+oqQ25BXqCPiKX9n2m2w6MPn/amk3MSTFLF1T1/H9xUmGxwaBPjmCvMQefQRzrzxldARy/f5UW8Pcie8j/aKRbNodScU2zm/bHAZMVckkoIud31tv7RXzVp+VVMEhUqUElDAfYPaYSJP3lMbU+49ae7iX7wD+n4FJHijnpsDNfcPYUcix66n+1bWGDcU5HIarPFZJLGtrLSXVKzSTi2JNwi2jZTOYnYKi7uTznYDb8nN/Dx7alVO+ZSBr1JEc6XY/hwKkCWQ8p1H+k/lsankm1sU8UoxlckKcFxVkK95orSVbqAdCRy9a3PBOM3EuLdRznn2p1JPJvvT51i72GLkiM7XCFDAQEtqPYAPssevQE1oMHY7u2EmY56TryncgRpJ0+NNg3wyTPCCpwfJt+2FhcbbTFLIbRW62boHhI/yNrptuNyayC4+9ct91cuuBbMG1JhWHTygyPJvOnnB+NMC+cB1uqVcHTNI0bQaEGDPX1qhx3Dd09u8NcwCXOUk+wfdMf7hStENi9bfmSfOdauWcGwt98gtlFYBgWIuaxqq8wJ38jVfFpb8D2kuKch7wM+YM8jxLPsjQ/Go++AOoYdTuIo3DY7j2O4r/MYdSTLp4W842PvH509rlP8ADPjKjEm1OlxdNDuuo38prq1MZMnaPjbVzvtU9s5+9ICTqSYGhEfMCuh3NjXNu0WTU3SoVWmW2nUD8agzcIvaJe9L5GWx5XP4Yy5NI21O9X+zv/hN6/kKXY0guxWIyiI2giau9nG8DDz/AC/Ss6buX3OixKsdV5HvEn+pbHn+Rq85MCBm8pj31Qx+j2z/AJopkm1MjyySfwoQ9owf6YO8fOshesuLhOZUEW2DHUjOzCY1zAZNfWtr2kt+FW6Ej4/2rFcRuQRmIGyifUwPnVrSushn+Kx6tKmlwxdinvgDv1UQSJU8/Me41rexjXiJuCQ0ZSTqBvIUDX3x76y+Oxr3IVbdzUCG8OUkEqSSdN1I66GrvZtz3wzXTb7sE6nUAbqJ0HX51qI5Y7Xw2MopgErK8B4sjABTIieeg855n8jWkt4sEUg9MkdaznH9jTrE4wAVke0HFBbRrhPsgmIn3R50JA2YbtillyApK3F1VSRMMRrz+6dRtVvsU2KtoXXDq9q4+UkXIZcobxGRGQEkT1mk3EVfGXlfC2i1wgyswTAEk6xA2kx8xW77N9pbC4fI6mw1gFGVyILooLhX9lmk6jQyTpzoY2Ik4bxcYu5euoGVT3VsBgJlcxPskj7RrU2BpWX7LgtbDkBWvXHvso2GbRAI5RWqsjSsXO1LK2jsNFBw00U/mSWhqKVcB2u+o/8A1TQtAnoCfgKXdn0/pserfh/eoywvhf0JeI62zO9NOAYXvCgOwAJ+nvNLeKHwx1gfE1tOy2AyWFJ9pgD7uQ/fWp9Nj68m/CKXiGo9lg25exyjtmBbxeLdwQisW6Zp2APUmfga92S1kW1KMzsQtwW2AcFlLFV1kIpAXSCxkk7Cq38V0Y4rFWxzVSPOAr6f/KtX/D3HWLrm4YzXgGUkak6l1naVYke8VsM5NIxuHxt22VN1Wsatmc5goTkCANdtQZqyctxRctwBpmAEDxSVdV+yCJldIKnYV0/tlgLL4W53gBAUkSY1APSuVYHMFbM+fOdGC5ZW2rgnLyANxV89fOhMJKiOERgxmW08vhy/SpRirbDMGER8qqcZt933Ymcyd5ttodPlvWQuBe6OmGJy8nbPt8CaJSofixqd2dGwCBjo6gAMZJgSqlonqYgeZp43Zy7isFcu22DBcwy65wyiZAiDGhidaynCj/SHoN+Wgrq3YLHrawd52kqrgmNyWAUb+gpXwRJJs5ZhrwZQ3VQfjH9qlXb8/wAPnXtcKbr3Bats0vchEUsQouNGijkKr5CCIJiYIby5QdttqQUb8AvC3ftvzRwfdIn5E13ZTX57wgZXJg78v1rvvD3zWkPVVPxApskSQZNc2Nc27RC3mOePC069dfrXSjWI472ZsM73b7XMrMAqW4kkiTuNt6r5oyaXTyXtHkxwk/acUc9xF5DcbIRBA+X7+dWez9yHZev5f3q92j4Dbw1xO7kpctkoToevi84Vvl0pHh7uS4G86z8sWnudHp5wmvc4a2HvFbUoY5a1awlzMoPXWvtxZH72NUeHPkY2zy1Hoai4kS8wryLXEcPnQr8PXl+/OsPi8Gj5kuaKwieaN9lvca6Ew0rO8cwEy66z7UfjT7p2JCpxcJdzOtcGUliDOrnaSBBbQRm0mRzpVYw9x2a73bC2NFc7MDBDQJhYjX3TpVzF8OL6C53ZnMrH2cw2Djp50+4XibYUr4UZJLqBlUHUswA0ykyZBNa2LMpr1OU1mhnp5b8eYv7P8cKh7ZCoAc2aTJAgR5x7vTWm3/GK91Ftibiuc0iBEtqOo2pZwjhAuNcvuhHeHwwy5MoJy5ch0MbqRuSaW9oeFpbuWsjFczFmBzsSFy6LktmD4jv5VMUh9iO2IeAuYFB4iYhiI1EHaZ3pZglxeNa4o9k7tsi9NfSPCJJ86ZLwKzBhSSwIksZ1ET0B84pz2VvjDIbF17YQSbYW53mUfaRnUZS2Ykws8+lAL1Kf8P3TDvcwt1VXFAyXXVWUzkWYhGjxZOYM9QFXbK+uOxQw9sxasy19/s6mSAOpOk8/cKk4/wAZuYxzaw4Nu2hOe4+ihhoTH2n0gc9tRNWOE4AQBrlHM7uRzPwqpqNQsapc/oamg0Ms8uqXwr8jDh1r7URMQOgGwpkWgxr5QCZ+lFm3FTVlRXc6WTKfF72W03VvCPfv8ql4fay20Xyk+pqje/rXwv2E39ef0pq7aU4JbJIWcTedJ2k/D9a6P2csXf5a2blwMzICBlAABAIGm+lcuuqLlwhmZVCkkqJMDeF+0dNq94f+KNqxZFqziO9CrC58O4YDkAc0ADQCQ23uq7oVs2YnjLalCPoHbi2t3EswAS+NWUGc5U5JUwJjKNDJ92gx1qzdw5Y4dlVWOZ7Fye7LD7SMCDbPvBG0kUv45xpr99sShIW2FWGOruSTAg7ySZFPuFcYF2RdTO4PiMlXUxGpHtDT41oJp7GHKEorq7Eb8ZxDgKbVoAbd5iXdAeZCK2ZvSTNS4ZSzS7HxEBrhWBAnKqoPYtgTC/GK9Y3iFhC2VXMCPGwADb6mNRBG1KMd2na4BbQQp9lLeisR1Y6sadaQ1KUtki7xzDm457pRlysBJ6iBy99I73C7xUKy6SJi1b0EiYKtm28q0HAsX3loGNRoQdwRpz51qOG8E7zCXMSLqjIxXJz0jczoTMgRrSNJ7joznC4ifhF9rOR1HiDHwup0IkQVMH9itngnK8Nb/wBS8B7lXMT6TFZU4JiLbypViwUAyQVMGRyFNsReFu0xH2V08zsB7zTtuSIz2BxjWzcIVLiXMwZHkqw7zOPZII1VTIPKvjYs3bjM3tO5ZoESSxZiOQ1NfLWFu9ybqqpRWCuM8PJ0BVI1Gvlz6VH3Y5+vw9KZ3H9qNIbtl1QImW54dlIMBIuB2znvczwwMDKNK6/wsRatjoq/gK4ZwAl7gC+KXC7EMpMCCDrzG+td6srAAprVD4uySs32m4q2HiLQuhjop5MOc1pKz/azCM9psntgSvr0pk76XXJYw9PtF18HLu0XF7+JunMuQpEZQYWASFB9/wAT7qVB8yg/uaaXsDiHnM+UHcD9KVtYNpyh2OoNZkn1bnUY49CpVtxXkaLguLzW4O66HzHKjiVk6OvtL8xSPDYg22DD3+labD3Q4BGx28vI1E1aonun1I84a+LiaGD+BHKpksmPEQSeg0+FK8TYa02dPZ5jp+lMcHjFcef4URl2Y2cP+0eBVxDgwOq6Ty5UkxnAnymVDod1mee2lbhhUDWumlOVrgTr6lUtznljC9w02HuWgSMyMFdYHIEiRzqbGX8U9wtZxCWViAO9dCR55RrrNa/H4PONopW/CG6A/vzqZavJEqy8L02Teq+olW/fNpke6ouSMrpJhRE9JJg6+deMJwgSDmu3WEHU5UB6gDU++n9rhTT7NNLGCjeAOlNlqssth0PDNLjd1fz3FeC4fOr6+Q2nzp3ZsRXpiEA5DryH0r3mOXMASvU6Lpzk/lNRxxym9tybLnhjjcnSPVUuJYvKMq+223l51le1uPxF0jD4fxm5Ai0QSZOijXNr1IA6c4bdkOEPYtL37TdJbKrEFkA0IJBIJHykjlNWMmlnGHUUcHiWLJl6K27erG/DcJ3aa+0dW+leOJYjKtWL94AVn+IX82vX8Kpy8kakFbtkdrE5Wzn4Vjb+At3LtwJCsrHSNIJkacxBrVfyr3PZExVLj2AuAWg2VWWcjAAGeas3Pfbz8quaJpTrzMzxqDlgUvJ/j+0ZsYFrbp9kqxKqfYLnYjn7q0fDMLkTX2jqx8+frXrhYxLZh3YfKssVMaSJ0O/6VGnEkPPL5ERWqkkzmJZJONPgVdocFmYMNDBAPR18Sz5GCPeKXd2zZglsqrhXE+Hu7o3ieRjl1rU3hbdSC8DqCNDyOoIow9pC6pbAZmIA5yx2HlSOKbsdHM4xpFXgeFcM7kjxQWGoBOgJXT2uZmBoecU7fB3MhuJbhZy97A0JB09d6ixNi4jsjjIVMNqDr7tK0nZfgLXELXHNvDKczZiYLRyXm5HlP4FeEROTlK3yWuwXZXvmW5cnu0IJjTORsD1HMjp61R/iELdvFNYtjKoCsRyzFZgeWxinPGe2XchUw0W0X2QQCW828vL9jD8UuXXuO93N3rHM2YEHXY5Ty6coFG/cVVWxWbymf39Klwlxg6keFl2+okHpXiyZ2AnnU6Yefr0NIDNn2Qw5v4wXHALe2xAiSoAXbzI+FdTArIfw84aUs9448b//AFHs+k7/AArYUxkseAqO8kipKKQcc945w/JcI+ydR+YrGccguvVdSfXYDrtXZOIYFLgh1DDzExWfx/ALI1W2oPUCq8tOpSu9jSx+IuGOqtnKcWiBc2dlboy6T6jlVrh2ONs9VO46Vrk7NrduBGEofaHUfd9/4SeVJ+1nZO7hZvjK1qRKqD4J0HqswJ38qiy6Wl7pY03irlKsqS/T6/uX7V1WWRqOv18qX4jAQZtmD0n8PoaR4DiZQ+E6dOR9K0WFxK3BKn1HMe6qTXmbMXW8SKzxIqctwEHr+n0phbvKwkGa8XVVh4h+Y/Sqb8LG6MV9Nf1pPeQvuP0LtwEnSIPxHmNNflUtKzZvLswPr+o/OvneX/uj5f8AdR1egez8mhpFUMRxa2pC5lk82YKvqSeVQFr50gD4fWs7wfsVaDuMRie5JMhsjuWX1GxG2+4nXarWlhDJJqRm+JZMuDGpQa+fkaTEdo8LaBhxiLo6eG2voG1f1gz5Uj7/ABfEGJBC213hiLehEgvBZiByUGDGg5aXh/AeF2B4O9xT9XBCjbZIVOW5k+dX72O5BQg5Aa7beQ9NavynDEt9jCx4M+pla39f5F2E4elgEFme4dO81Gmk5bcmYjd2bXUxADfYVCGAjKGAkz4SrDYaD2id2JOs8q8YjiCr5n4n50rvXy51+FUcutbXTA2tL4RGDU8rtr7EmKxWb/SKXIS7QBJqxe0gEE5gYA0J6H0mouI8HxCWG9u0LggXYbTWdxyO2lVIw8zXeRJWvovP5Dzhdtcgy+/1p3wWxhbt02cSyarojGMxOgg9RG2/zrIYG0cJhUZ7veONz9+SSFE6mBz8qWIGus1x/tHby0j0HL9629LibnfZfkyPE9Uo4unvLt5f3g13bLsfbwrKbV4w8xbYBsvnvJXlyrOW+Bu7BVVHZjAAJUk+hBHzrxnKidgPhp5bV9tcSfNlIIOjAMjKY5ETEjzFaqZzLQ9s9jsaLRtfy6hS2YzlmdB7WWY02mrWB/htiDM91anUz4p+FJ07RX/CqszMxAADPJJ5AA6mrtvtjjbGa3JVp171WLqY2h9tIOopL8hUl3LHGuz38kyKzq5KzniIMwYUk5fdvSHGcWUaA/7iYHuNV8Rj7l4l7rs7k6k/hA0AHQCvOBxwtOc1pLgZSpVxtPMedO6nQxwV2Qm6wYOIzKQwnaQZBjmJG1X+LcWOIIOULGYxmdjmuNmcy5JCzsuyxpVFLQCgAacvTkPgK94GxDiVkBgYPMbx6b031HHlLWU5+WxA+R/fU1qOzXCDiLwEeAQWI6DlPU/vapb2GXE3FWzbIY5pJW2sKzSFItADKg8IY6mda6L2b4MuGtKi6xuTuTSXsOUdxrh7QVQBoBUtFFMJQooooA8OtU8TZkVfrwy0AYfH4l8NfW7Epy8pEFT0B+9yO9MbuKOOQp3ZSzmGdiRLFSGCLG2oEnppGshtxDh4cEETWW/wW5ZfPZuOsCAJlYkmMp0IkkweppRvBS7UdkbRDXLVsKIGdFGn+pY2I5jp6ViL+Au2jKkkctYb3HnXVLHGR7N5ch+8slD6jdfdNIuKcPFsyIa08lCII6ldPl5elUtTir3kbXhmr/8AKX0/YxuH4+wMOJPn4W+lME4xbPUe76V4xXD0uEgroNus9BS7E8CgMULAjXKYNU6TNzYdLxVfvfEV9PFV8vgay1mY13qWKa7H1DuaL/FVH9qr4jGq/tRp7vwpMBX2KROSdpjZQxSVNX8xr/iQGiifTaq13Fs3OBVJ7yjc15XEEmEE0dLfI5NLaKLQrwjM5yoJ869fyBAz3Zj7o3Pl5U4/w8PaXuiUG/ME8tYp8cd8kOTMo33a3rufOBYe3ZxFs3hK5lljtE61tGOKTEYu9jb1huFG2TbXw6ezljSSYzczJKxWct4LMAhljAE+nOmK9k1uWwlyWjXpB66Vb0iluq28zH8VlBuMur3l2/vBzZk7185BFoHwITtPMjqenKmKCRt9f1p/jexl61PdxcXodGHv2PypJfsOhhlKt0II/Gr0IqKpGLlySyScp8sq3FzHLyG/0qXH4p7pVnbOUXKCeS9P30qa3hyBoNTsfj+/dXnG4MI0pca4pQE5lClbk6qIGq/H1pxGyrw3FNavLdSAUMiZI6EHygke+pOIYo3IPhVURUVVzGEQeES5Zjz1LGrPDcEpdFc5VJGZtNJ9dBy15b1JxLCqkheaKWGZXyMR4redAEePvAc+opNrDsKcOpgCd/wJn4UXsPt6jWeU00sroojYAc+QqzZ4e94EIhYzy20PM7CndxOxBw/BWmJF5XZSpjKxXK32TI5Vf4L2fuXGXLqIys56bg+Z9K1HCuyBJBvHT7o/M1s8HgltgBQAB0FI2OUShwTgqWFgCTzPM/p5U6UV8Ar1TB9BRRRQKFFFFABRRRQB8IqG7YBqeigBJjeFhuVZviPB2AIUkA6kcpGxjrW+K1Wv4YGjlUwVp2jmGIw+UAaoRrMTrUNlYks4c8zEaenKt5juFA8qQ4zgAPKqstIn8LNXH4tNfHG/lsYHirhmOUR59aXnDXuhrX4jgBRwxEqN6YDC+VVHiljdM18WsxZo9Uf9HPxZuSQxCwJMmNPWrOH4Y1z2XVhvIM0/4xwlWuoGHhYQfcd/mKt4PhS2XVU9mCPzpr4+o/2tP0r8+RnbvZ8hSxMkAmPQUzwWAz4cZPAx3I8jrryp3w/gmRmYBmzTOhgz1Jq7wbs+6JlJG86Dap1hl1KtylPX43jans/JPf8AAswuCi2FfxeZ59PU00wfDmaIGUfvlyp7hODgctevOm1jBgVYjp1zIzMuvk9sartb5FeA4UFG1N7ViKsLbr2FqwUHu7ZAbNVsRwxHEMoI8wKYxRFAUZe92QsHZMv+kkfIaVRvdh0OzuPh+YrbRRFLYlGGfsSCdXb5fSva9hrZ9pnI6SB+Ara5a+xRYUZzCdlLCfYB/wBWv404s4RV2AFW4oikCjyqV6Ar7RQKFFFFABRRRQAUUUUAFFFFABRRRQAUUUUAeHtzVd8MKt18NAFC5gVO4qi3AbfSnlFAJtcCReBIPsirFvhajlTSigHvyVEwYFSrYFTV9oA8BK9AV9ooAKKKKACiiigAooooAKKKKACiiigAooooAKKKKACiiigD/9k="/>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AutoShape 6" descr="data:image/jpeg;base64,/9j/4AAQSkZJRgABAQAAAQABAAD/2wCEAAkGBxQTEhUUExQWFRQXGBobGBcYFxgdGhgYGBgXHBgYHBoYHSggGBolHhccITEhJSkrLi4uGR8zODMsNygtLi0BCgoKDg0OGxAQGjAmICYsLC00LywsLCwsLCwtLCwsNDQsLC0sLCwsLCwsLCwsNCwsLCwsLCwsLCwsLCwsLCwsLP/AABEIALoBDgMBIgACEQEDEQH/xAAcAAACAwEBAQEAAAAAAAAAAAAABQMEBgcCAQj/xABCEAACAQIEAwUFBgQEBAcAAAABAhEAAwQSITEFQVEGEyJhcTKBkaHRQlKxweHwBxQj8RVicoIWU5LSMzRjc6Kywv/EABoBAAEFAQAAAAAAAAAAAAAAAAABAgMEBQb/xAAwEQACAgEDAgMHBAIDAAAAAAAAAQIRAwQhMRJBBVFhEyIycYGRobHR4fBS8RRCQ//aAAwDAQACEQMRAD8A7jRRRQAUUUUAFFFFABRRRQAUVDfxKJ7TAHpz+A1NfMNileYnTcEEH4GgCeiocTiUtjM7BR1NKsf2jtqYQhzzg7TttzpspxjyySGKc/hQ7orL/wDFf+UfOq2D7bK8+wD92fFHXf8AKo/bw8yf/hZv8TY0Ukw3aaywUs2Qnafypnbx1toAdZPKRPwqRTi+GQTxTh8SZYooopxGFFFFABRRRQAUUUUAFFFFABRRRQAUUUUAFFFFABRRRQAUUUUAFFFFABRUWJxCopZjpWK7Qdp7gBNpojWIGo561HkyxgrZYwaaeZ1E3JNQ3MRyFc2udpWZA/eNB5Zjv0iqb4m9c1LMi+pzH/tqB6uPZF6PhOR8ySNpxDi1mxfD3WGqEdWBBBByjXUSJ9KX3u23imzYdhzLkKD0jes1Zw6jUDU7k6k+pOtF2+q71DPVTfGxbxeF4Y/Fcn9l+P3LfGOK3sSfFkReSiTH1qke8/5o/wChaqXOKAbCai/xJ+SfKqrnbts0oYFGNRiqLxFz/mKfVB9K8d3cAyhUKzMKY18ulVf8Sfmh+H6VLZ4mpMEQaFL1Fli84oYYTi3dSGtlZEajMI6elR4bEt3pcEFQsCD8ZG451Jm06j4ioLmDU6jwHkRt+lOc5Ul5ESxY7ckt3z3NLw7tDdTRlYDkGggjqIJj00PlWm4fx23c0Jynz2+Ncve66aXNV5MP39DVu1eGndA6xoGmW8i509CRVnHqH2+z5KGfQxa95VzuuP1OtUViuB9omtwl0GNoMSvwJBHvrY2L6uoZTINXYZFIxs2nli54fD7MkoqljuKWrXtuAem5+ArNY7t/aUwiFtYkkD8Jp9FezZUVzp/4gs0wMsQYKMCQfZIz7gwdfKqzdvL0jUddl+lLQWdOormi9vLx6e8D9KtYb+ILZoZEIAkkEj3c9aKYdSOg0VmMB21sOYbMh89R8R+YrRYfEK4zIwYdQZHypBbJaKKKACiiigAooooAKKKKACivjGKRcT7S27atAZmEwBGp9SaRyS5Hwxym6irMxxPj5vXbqzAUkL/p2/X31l7uIu5wGKsADlVQZaebdPdVEAupuPILGFHNv2ac8OwgRZPtH9xWVOUm9zqsGOEIKl6fU+YHABNTGb5D0+tWb10DeosTiY21J2rzaw2uZ9T05D6mor7Inq92Rlnfbwr1P5CvS4FB7UsfP6VaJqK7dA1Jj1ooOp9gChdgB7q9ZvOluI4osGAWHP0qpZ4zJCog12H7NOUXJWkMnkhCSjNpN+Y8zmvLQdwD7qWPxJlMOoE+v1qa1xFDuCPTWmO0rY9U3Sab9GTnDL9klD/l2+G1fGxDpq4zL95fzX6VIHBEgz6b/DevSP0mPMb/ABoFZ7w+IVx4SD1FQXMKVOa371qDE4LXPa8Lc15H086mwGPz6HRxy60c8hVK1welvFxK/wC6d1+o86rr2mZWbCWbjo/Xlmy5oOswRzFWsRZ1zpo3McjSfHY1bKtcyDMqnxwCwUcp3JG1SY59Mr7kGfEskOnau9+X94ZfxN+21p+8dlvePQl5nw91lAGQofFmLGdstIGJDL6nXlV7hl63icOLiSGYkS41zA67TK+lU+IYZkuJmIYModWGYSrAxIdVZTpswFauHL13fJzGs0vsWnF3F8MtcQxjXCC7NcZQFnQQPu7TVS1e1aR6c9q9ILORxeRmlSEIcrkY7NA3qguMtqADdSfNhP41MVBicQIkj51PwrH9yy3IDMGzQT9BI9QdDSlcQjHR1P8AuGvp5U4VMP8Ay8k/1ob/AJmbNKd3lg92EjPmzAnaCIovagrufcfxXvGDaiFVdWZmIUQMztq7f5j+VW+CcQxKZ7toEi2JfK4BC+Sn2/T86QKnM15tYka5W1G4nafKiq2E53OwcC7aK8C7AnZh+Y+la624IBBBB2IrgOGxB+ycp5n6fv4Vr+zXaV7BCtJQ7gmfUzypHEcpHUaKr4HGJdQOhkH5eRqxTR4UUUUAFFFQ4q5lUnoKAEfafjaWhkzgO3yH5VhsVigdQR6184nx5C5a6HRuUppvqJG3lFKMTcDewNbpHvH61nZcnU77HSaTTLHFR7ss8PTvHzn2V0X3c6u4q9lFe7dsIgA5CqdoZ3nkv41VdmgkvoiXCWT7Te0fkOlSd+CcoInXTmI5ny+tTEUs4rjMvgT2j08+XrS0khN5MMbxIL4V1bbyms7iDcuuQSco2bXKY0OU7NB0MTBqNmlyG0EkBjs2Uw2XrDAr6gjkai47iHU2biuWNrwi0WMFDuPKN5jl6CtHT6eqkznvEPEOu8UFSvm+f4LuNxQtoqFWfNmhzcyImVc0FEguWAPtMw0GlK8Rje7UtltvAJyXEQo0cipHiFLuJYh7yobhA3lFJyzPhb1A0/CvP+DtnS13Rk6qD1Ybj/pq4opcIyZTlJ+87GKcTDAMLFu0GAOW0oRdtwAIk1awXEkaO7vMSSway9tYBGgKPAM+WvryCVMDcW4y5W8GhA2GWQfTU/IVRtnUqoJiZMc9yfnSSgmqaFx5Jwl1RdM3GExYzKuYBzOUSAWI3A608wuKzeFtG/Hy8jWA4LfW4AuJVWbMCjmcywRlEzp7t51nQjWfzClghYd4dVE+JgPLc+tZ2p0tXOH2Og8P8T62sObd9n+47qlxLDT/AFU0ddWA5jr61bwr51B5j51KoqijZumQ4HFZ1DcxowqLiVj7Q/f6cqrR3F//ACP8NfoablJBFK0I6TvsUuHBcoIGu2ggDyA5VDi+zz4m7KMxMSQsToIJLOYVYgeXWorTslzKNZO3n1qXiaXmACrETMaz022qbT5emaf3Kmv0/tcLSVvsQYjs/h7TAObNxtTrcNwrtuTKg67AmrvDLuFt3VL2luIN7apvoY5QdY0rKY3jCltBEAAgEnUbksx3PlA8qgwHFhcfKGAMfZYkj3its47ezqmL4twy+jW3wwSRAburUr0I13HpWabsZhrn/l7ilvs92xtPP/tOYb3T6VS4FfwcXhi+8FyB3JRWMmDOqggNMe1Ag+tLu+IGpkDUmJjrqNYpHEXqPON4dibDHTvgpg6ZLgjquzHy0rzd4mcS/eMVLBQhAUKRGwZYkHX5mmWF4lMA+Ll1Plrzp3gOxdrHo1y1fFvEpIgLqByDyfEp9CB6jQaoRO2ZMCp7GK5TPQDnUWLwNyxdbD4gZbiiY+y68mQ81/CrN7hzomfwxCMQGGZRcDG2zAaqGCkg+XKjZC7mg7M9pXsOCYCnQqTv6dDXWcFi1uoHQyp/cetcR4Zxcpba2UDZiZ1ABBQoBcBU50E5gJEETNaXsFx02rndufA5A1PstyPodqax8WdQooopo8KR9qcVltZQYLaCnlYPtsqXGOcwEG8wBzJ10qLNJxg6LOkxqeVJ8CLjNpFXwubhj7QG59w08qUcNTNe02QQPdoPxqF1ylctzvEMkayNPOetXezi6O3n9azsj6nxR0uGHRF73tz8y5jrkA+X5UYG3CjrufU1Bjtco6kfjrV5RpUS3ZK9okeJu5VLHlWIx2M8UkwxM7wfdWm7Q3YQDqfwrJXriOyqyA6FNT964hJ055VKejtVnTR6snyKXiGT2ele+72PXGMF3lkK9wrkAZWn2cobIPRQxgcizdaTYRmvuFPjcwNDpO2YRtPOvWNs3LIM3M1pmkKfCUO4CkHaeVOey2H7wt3qlYE2/wCm2p5axA9dK1kcnyXuH8DGQ23t/wBQN7c6gcwRsf379AnA3cqzsSwAAM6gDpTzhHDwBPzputiksekYu7wRlDZSRmBDRzB3ms3xLg/hCWrZ73WWOoPTQfseddXuWJrL8ewceISCJ1Bg+4ihMGjkuLwFy0PEy5jp6E6nyPPTyrX9n+GWb9mzcfMbttz4w0NnEbkakEZWg8yeppP2k4QmYuL6kgcmDCRzOpIPnVnsRg71w3ALvd2wULBQJ8WYEhiNGgfEChobFtcGst3ctzyJ+fP6++rlx4PrtodfKstwbD4i2jpimzXVcENmzSjiAZ6Sp3jatVZaVBrDyR6Mjidngye1wQn6blTjNnNaJ5oZ93P9+VWcBez20byg+oqQ25BXqCPiKX9n2m2w6MPn/amk3MSTFLF1T1/H9xUmGxwaBPjmCvMQefQRzrzxldARy/f5UW8Pcie8j/aKRbNodScU2zm/bHAZMVckkoIud31tv7RXzVp+VVMEhUqUElDAfYPaYSJP3lMbU+49ae7iX7wD+n4FJHijnpsDNfcPYUcix66n+1bWGDcU5HIarPFZJLGtrLSXVKzSTi2JNwi2jZTOYnYKi7uTznYDb8nN/Dx7alVO+ZSBr1JEc6XY/hwKkCWQ8p1H+k/lsankm1sU8UoxlckKcFxVkK95orSVbqAdCRy9a3PBOM3EuLdRznn2p1JPJvvT51i72GLkiM7XCFDAQEtqPYAPssevQE1oMHY7u2EmY56TryncgRpJ0+NNg3wyTPCCpwfJt+2FhcbbTFLIbRW62boHhI/yNrptuNyayC4+9ct91cuuBbMG1JhWHTygyPJvOnnB+NMC+cB1uqVcHTNI0bQaEGDPX1qhx3Dd09u8NcwCXOUk+wfdMf7hStENi9bfmSfOdauWcGwt98gtlFYBgWIuaxqq8wJ38jVfFpb8D2kuKch7wM+YM8jxLPsjQ/Go++AOoYdTuIo3DY7j2O4r/MYdSTLp4W842PvH509rlP8ADPjKjEm1OlxdNDuuo38prq1MZMnaPjbVzvtU9s5+9ICTqSYGhEfMCuh3NjXNu0WTU3SoVWmW2nUD8agzcIvaJe9L5GWx5XP4Yy5NI21O9X+zv/hN6/kKXY0guxWIyiI2giau9nG8DDz/AC/Ss6buX3OixKsdV5HvEn+pbHn+Rq85MCBm8pj31Qx+j2z/AJopkm1MjyySfwoQ9owf6YO8fOshesuLhOZUEW2DHUjOzCY1zAZNfWtr2kt+FW6Ej4/2rFcRuQRmIGyifUwPnVrSushn+Kx6tKmlwxdinvgDv1UQSJU8/Me41rexjXiJuCQ0ZSTqBvIUDX3x76y+Oxr3IVbdzUCG8OUkEqSSdN1I66GrvZtz3wzXTb7sE6nUAbqJ0HX51qI5Y7Xw2MopgErK8B4sjABTIieeg855n8jWkt4sEUg9MkdaznH9jTrE4wAVke0HFBbRrhPsgmIn3R50JA2YbtillyApK3F1VSRMMRrz+6dRtVvsU2KtoXXDq9q4+UkXIZcobxGRGQEkT1mk3EVfGXlfC2i1wgyswTAEk6xA2kx8xW77N9pbC4fI6mw1gFGVyILooLhX9lmk6jQyTpzoY2Ik4bxcYu5euoGVT3VsBgJlcxPskj7RrU2BpWX7LgtbDkBWvXHvso2GbRAI5RWqsjSsXO1LK2jsNFBw00U/mSWhqKVcB2u+o/8A1TQtAnoCfgKXdn0/pserfh/eoywvhf0JeI62zO9NOAYXvCgOwAJ+nvNLeKHwx1gfE1tOy2AyWFJ9pgD7uQ/fWp9Nj68m/CKXiGo9lg25exyjtmBbxeLdwQisW6Zp2APUmfga92S1kW1KMzsQtwW2AcFlLFV1kIpAXSCxkk7Cq38V0Y4rFWxzVSPOAr6f/KtX/D3HWLrm4YzXgGUkak6l1naVYke8VsM5NIxuHxt22VN1Wsatmc5goTkCANdtQZqyctxRctwBpmAEDxSVdV+yCJldIKnYV0/tlgLL4W53gBAUkSY1APSuVYHMFbM+fOdGC5ZW2rgnLyANxV89fOhMJKiOERgxmW08vhy/SpRirbDMGER8qqcZt933Ymcyd5ttodPlvWQuBe6OmGJy8nbPt8CaJSofixqd2dGwCBjo6gAMZJgSqlonqYgeZp43Zy7isFcu22DBcwy65wyiZAiDGhidaynCj/SHoN+Wgrq3YLHrawd52kqrgmNyWAUb+gpXwRJJs5ZhrwZQ3VQfjH9qlXb8/wAPnXtcKbr3Bats0vchEUsQouNGijkKr5CCIJiYIby5QdttqQUb8AvC3ftvzRwfdIn5E13ZTX57wgZXJg78v1rvvD3zWkPVVPxApskSQZNc2Nc27RC3mOePC069dfrXSjWI472ZsM73b7XMrMAqW4kkiTuNt6r5oyaXTyXtHkxwk/acUc9xF5DcbIRBA+X7+dWez9yHZev5f3q92j4Dbw1xO7kpctkoToevi84Vvl0pHh7uS4G86z8sWnudHp5wmvc4a2HvFbUoY5a1awlzMoPXWvtxZH72NUeHPkY2zy1Hoai4kS8wryLXEcPnQr8PXl+/OsPi8Gj5kuaKwieaN9lvca6Ew0rO8cwEy66z7UfjT7p2JCpxcJdzOtcGUliDOrnaSBBbQRm0mRzpVYw9x2a73bC2NFc7MDBDQJhYjX3TpVzF8OL6C53ZnMrH2cw2Djp50+4XibYUr4UZJLqBlUHUswA0ykyZBNa2LMpr1OU1mhnp5b8eYv7P8cKh7ZCoAc2aTJAgR5x7vTWm3/GK91Ftibiuc0iBEtqOo2pZwjhAuNcvuhHeHwwy5MoJy5ch0MbqRuSaW9oeFpbuWsjFczFmBzsSFy6LktmD4jv5VMUh9iO2IeAuYFB4iYhiI1EHaZ3pZglxeNa4o9k7tsi9NfSPCJJ86ZLwKzBhSSwIksZ1ET0B84pz2VvjDIbF17YQSbYW53mUfaRnUZS2Ykws8+lAL1Kf8P3TDvcwt1VXFAyXXVWUzkWYhGjxZOYM9QFXbK+uOxQw9sxasy19/s6mSAOpOk8/cKk4/wAZuYxzaw4Nu2hOe4+ihhoTH2n0gc9tRNWOE4AQBrlHM7uRzPwqpqNQsapc/oamg0Ms8uqXwr8jDh1r7URMQOgGwpkWgxr5QCZ+lFm3FTVlRXc6WTKfF72W03VvCPfv8ql4fay20Xyk+pqje/rXwv2E39ef0pq7aU4JbJIWcTedJ2k/D9a6P2csXf5a2blwMzICBlAABAIGm+lcuuqLlwhmZVCkkqJMDeF+0dNq94f+KNqxZFqziO9CrC58O4YDkAc0ADQCQ23uq7oVs2YnjLalCPoHbi2t3EswAS+NWUGc5U5JUwJjKNDJ92gx1qzdw5Y4dlVWOZ7Fye7LD7SMCDbPvBG0kUv45xpr99sShIW2FWGOruSTAg7ySZFPuFcYF2RdTO4PiMlXUxGpHtDT41oJp7GHKEorq7Eb8ZxDgKbVoAbd5iXdAeZCK2ZvSTNS4ZSzS7HxEBrhWBAnKqoPYtgTC/GK9Y3iFhC2VXMCPGwADb6mNRBG1KMd2na4BbQQp9lLeisR1Y6sadaQ1KUtki7xzDm457pRlysBJ6iBy99I73C7xUKy6SJi1b0EiYKtm28q0HAsX3loGNRoQdwRpz51qOG8E7zCXMSLqjIxXJz0jczoTMgRrSNJ7joznC4ifhF9rOR1HiDHwup0IkQVMH9itngnK8Nb/wBS8B7lXMT6TFZU4JiLbypViwUAyQVMGRyFNsReFu0xH2V08zsB7zTtuSIz2BxjWzcIVLiXMwZHkqw7zOPZII1VTIPKvjYs3bjM3tO5ZoESSxZiOQ1NfLWFu9ybqqpRWCuM8PJ0BVI1Gvlz6VH3Y5+vw9KZ3H9qNIbtl1QImW54dlIMBIuB2znvczwwMDKNK6/wsRatjoq/gK4ZwAl7gC+KXC7EMpMCCDrzG+td6srAAprVD4uySs32m4q2HiLQuhjop5MOc1pKz/azCM9psntgSvr0pk76XXJYw9PtF18HLu0XF7+JunMuQpEZQYWASFB9/wAT7qVB8yg/uaaXsDiHnM+UHcD9KVtYNpyh2OoNZkn1bnUY49CpVtxXkaLguLzW4O66HzHKjiVk6OvtL8xSPDYg22DD3+labD3Q4BGx28vI1E1aonun1I84a+LiaGD+BHKpksmPEQSeg0+FK8TYa02dPZ5jp+lMcHjFcef4URl2Y2cP+0eBVxDgwOq6Ty5UkxnAnymVDod1mee2lbhhUDWumlOVrgTr6lUtznljC9w02HuWgSMyMFdYHIEiRzqbGX8U9wtZxCWViAO9dCR55RrrNa/H4PONopW/CG6A/vzqZavJEqy8L02Teq+olW/fNpke6ouSMrpJhRE9JJg6+deMJwgSDmu3WEHU5UB6gDU++n9rhTT7NNLGCjeAOlNlqssth0PDNLjd1fz3FeC4fOr6+Q2nzp3ZsRXpiEA5DryH0r3mOXMASvU6Lpzk/lNRxxym9tybLnhjjcnSPVUuJYvKMq+223l51le1uPxF0jD4fxm5Ai0QSZOijXNr1IA6c4bdkOEPYtL37TdJbKrEFkA0IJBIJHykjlNWMmlnGHUUcHiWLJl6K27erG/DcJ3aa+0dW+leOJYjKtWL94AVn+IX82vX8Kpy8kakFbtkdrE5Wzn4Vjb+At3LtwJCsrHSNIJkacxBrVfyr3PZExVLj2AuAWg2VWWcjAAGeas3Pfbz8quaJpTrzMzxqDlgUvJ/j+0ZsYFrbp9kqxKqfYLnYjn7q0fDMLkTX2jqx8+frXrhYxLZh3YfKssVMaSJ0O/6VGnEkPPL5ERWqkkzmJZJONPgVdocFmYMNDBAPR18Sz5GCPeKXd2zZglsqrhXE+Hu7o3ieRjl1rU3hbdSC8DqCNDyOoIow9pC6pbAZmIA5yx2HlSOKbsdHM4xpFXgeFcM7kjxQWGoBOgJXT2uZmBoecU7fB3MhuJbhZy97A0JB09d6ixNi4jsjjIVMNqDr7tK0nZfgLXELXHNvDKczZiYLRyXm5HlP4FeEROTlK3yWuwXZXvmW5cnu0IJjTORsD1HMjp61R/iELdvFNYtjKoCsRyzFZgeWxinPGe2XchUw0W0X2QQCW828vL9jD8UuXXuO93N3rHM2YEHXY5Ty6coFG/cVVWxWbymf39Klwlxg6keFl2+okHpXiyZ2AnnU6Yefr0NIDNn2Qw5v4wXHALe2xAiSoAXbzI+FdTArIfw84aUs9448b//AFHs+k7/AArYUxkseAqO8kipKKQcc945w/JcI+ydR+YrGccguvVdSfXYDrtXZOIYFLgh1DDzExWfx/ALI1W2oPUCq8tOpSu9jSx+IuGOqtnKcWiBc2dlboy6T6jlVrh2ONs9VO46Vrk7NrduBGEofaHUfd9/4SeVJ+1nZO7hZvjK1qRKqD4J0HqswJ38qiy6Wl7pY03irlKsqS/T6/uX7V1WWRqOv18qX4jAQZtmD0n8PoaR4DiZQ+E6dOR9K0WFxK3BKn1HMe6qTXmbMXW8SKzxIqctwEHr+n0phbvKwkGa8XVVh4h+Y/Sqb8LG6MV9Nf1pPeQvuP0LtwEnSIPxHmNNflUtKzZvLswPr+o/OvneX/uj5f8AdR1egez8mhpFUMRxa2pC5lk82YKvqSeVQFr50gD4fWs7wfsVaDuMRie5JMhsjuWX1GxG2+4nXarWlhDJJqRm+JZMuDGpQa+fkaTEdo8LaBhxiLo6eG2voG1f1gz5Uj7/ABfEGJBC213hiLehEgvBZiByUGDGg5aXh/AeF2B4O9xT9XBCjbZIVOW5k+dX72O5BQg5Aa7beQ9NavynDEt9jCx4M+pla39f5F2E4elgEFme4dO81Gmk5bcmYjd2bXUxADfYVCGAjKGAkz4SrDYaD2id2JOs8q8YjiCr5n4n50rvXy51+FUcutbXTA2tL4RGDU8rtr7EmKxWb/SKXIS7QBJqxe0gEE5gYA0J6H0mouI8HxCWG9u0LggXYbTWdxyO2lVIw8zXeRJWvovP5Dzhdtcgy+/1p3wWxhbt02cSyarojGMxOgg9RG2/zrIYG0cJhUZ7veONz9+SSFE6mBz8qWIGus1x/tHby0j0HL9629LibnfZfkyPE9Uo4unvLt5f3g13bLsfbwrKbV4w8xbYBsvnvJXlyrOW+Bu7BVVHZjAAJUk+hBHzrxnKidgPhp5bV9tcSfNlIIOjAMjKY5ETEjzFaqZzLQ9s9jsaLRtfy6hS2YzlmdB7WWY02mrWB/htiDM91anUz4p+FJ07RX/CqszMxAADPJJ5AA6mrtvtjjbGa3JVp171WLqY2h9tIOopL8hUl3LHGuz38kyKzq5KzniIMwYUk5fdvSHGcWUaA/7iYHuNV8Rj7l4l7rs7k6k/hA0AHQCvOBxwtOc1pLgZSpVxtPMedO6nQxwV2Qm6wYOIzKQwnaQZBjmJG1X+LcWOIIOULGYxmdjmuNmcy5JCzsuyxpVFLQCgAacvTkPgK94GxDiVkBgYPMbx6b031HHlLWU5+WxA+R/fU1qOzXCDiLwEeAQWI6DlPU/vapb2GXE3FWzbIY5pJW2sKzSFItADKg8IY6mda6L2b4MuGtKi6xuTuTSXsOUdxrh7QVQBoBUtFFMJQooooA8OtU8TZkVfrwy0AYfH4l8NfW7Epy8pEFT0B+9yO9MbuKOOQp3ZSzmGdiRLFSGCLG2oEnppGshtxDh4cEETWW/wW5ZfPZuOsCAJlYkmMp0IkkweppRvBS7UdkbRDXLVsKIGdFGn+pY2I5jp6ViL+Au2jKkkctYb3HnXVLHGR7N5ch+8slD6jdfdNIuKcPFsyIa08lCII6ldPl5elUtTir3kbXhmr/8AKX0/YxuH4+wMOJPn4W+lME4xbPUe76V4xXD0uEgroNus9BS7E8CgMULAjXKYNU6TNzYdLxVfvfEV9PFV8vgay1mY13qWKa7H1DuaL/FVH9qr4jGq/tRp7vwpMBX2KROSdpjZQxSVNX8xr/iQGiifTaq13Fs3OBVJ7yjc15XEEmEE0dLfI5NLaKLQrwjM5yoJ869fyBAz3Zj7o3Pl5U4/w8PaXuiUG/ME8tYp8cd8kOTMo33a3rufOBYe3ZxFs3hK5lljtE61tGOKTEYu9jb1huFG2TbXw6ezljSSYzczJKxWct4LMAhljAE+nOmK9k1uWwlyWjXpB66Vb0iluq28zH8VlBuMur3l2/vBzZk7185BFoHwITtPMjqenKmKCRt9f1p/jexl61PdxcXodGHv2PypJfsOhhlKt0II/Gr0IqKpGLlySyScp8sq3FzHLyG/0qXH4p7pVnbOUXKCeS9P30qa3hyBoNTsfj+/dXnG4MI0pca4pQE5lClbk6qIGq/H1pxGyrw3FNavLdSAUMiZI6EHygke+pOIYo3IPhVURUVVzGEQeES5Zjz1LGrPDcEpdFc5VJGZtNJ9dBy15b1JxLCqkheaKWGZXyMR4redAEePvAc+opNrDsKcOpgCd/wJn4UXsPt6jWeU00sroojYAc+QqzZ4e94EIhYzy20PM7CndxOxBw/BWmJF5XZSpjKxXK32TI5Vf4L2fuXGXLqIys56bg+Z9K1HCuyBJBvHT7o/M1s8HgltgBQAB0FI2OUShwTgqWFgCTzPM/p5U6UV8Ar1TB9BRRRQKFFFFABRRRQB8IqG7YBqeigBJjeFhuVZviPB2AIUkA6kcpGxjrW+K1Wv4YGjlUwVp2jmGIw+UAaoRrMTrUNlYks4c8zEaenKt5juFA8qQ4zgAPKqstIn8LNXH4tNfHG/lsYHirhmOUR59aXnDXuhrX4jgBRwxEqN6YDC+VVHiljdM18WsxZo9Uf9HPxZuSQxCwJMmNPWrOH4Y1z2XVhvIM0/4xwlWuoGHhYQfcd/mKt4PhS2XVU9mCPzpr4+o/2tP0r8+RnbvZ8hSxMkAmPQUzwWAz4cZPAx3I8jrryp3w/gmRmYBmzTOhgz1Jq7wbs+6JlJG86Dap1hl1KtylPX43jans/JPf8AAswuCi2FfxeZ59PU00wfDmaIGUfvlyp7hODgctevOm1jBgVYjp1zIzMuvk9sartb5FeA4UFG1N7ViKsLbr2FqwUHu7ZAbNVsRwxHEMoI8wKYxRFAUZe92QsHZMv+kkfIaVRvdh0OzuPh+YrbRRFLYlGGfsSCdXb5fSva9hrZ9pnI6SB+Ara5a+xRYUZzCdlLCfYB/wBWv404s4RV2AFW4oikCjyqV6Ar7RQKFFFFABRRRQAUUUUAFFFFABRRRQAUUUUAeHtzVd8MKt18NAFC5gVO4qi3AbfSnlFAJtcCReBIPsirFvhajlTSigHvyVEwYFSrYFTV9oA8BK9AV9ooAKKKKACiiigAooooAKKKKACiiigAooooAKKKKACiiigD/9k="/>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8" descr="data:image/jpeg;base64,/9j/4AAQSkZJRgABAQAAAQABAAD/2wCEAAkGBxQTEhUUExQWFRQXGBobGBcYFxgdGhgYGBgXHBgYHBoYHSggGBolHhccITEhJSkrLi4uGR8zODMsNygtLi0BCgoKDg0OGxAQGjAmICYsLC00LywsLCwsLCwtLCwsNDQsLC0sLCwsLCwsLCwsNCwsLCwsLCwsLCwsLCwsLCwsLP/AABEIALoBDgMBIgACEQEDEQH/xAAcAAACAwEBAQEAAAAAAAAAAAAABQMEBgcCAQj/xABCEAACAQIEAwUFBgQEBAcAAAABAhEAAwQSITEFQVEGEyJhcTKBkaHRQlKxweHwBxQj8RVicoIWU5LSMzRjc6Kywv/EABoBAAEFAQAAAAAAAAAAAAAAAAABAgMEBQb/xAAwEQACAgEDAgMHBAIDAAAAAAAAAQIRAwQhMRJBBVFhEyIycYGRobHR4fBS8RRCQ//aAAwDAQACEQMRAD8A7jRRRQAUUUUAFFFFABRRRQAUVDfxKJ7TAHpz+A1NfMNileYnTcEEH4GgCeiocTiUtjM7BR1NKsf2jtqYQhzzg7TttzpspxjyySGKc/hQ7orL/wDFf+UfOq2D7bK8+wD92fFHXf8AKo/bw8yf/hZv8TY0Ukw3aaywUs2Qnafypnbx1toAdZPKRPwqRTi+GQTxTh8SZYooopxGFFFFABRRRQAUUUUAFFFFABRRRQAUUUUAFFFFABRRRQAUUUUAFFFFABRUWJxCopZjpWK7Qdp7gBNpojWIGo561HkyxgrZYwaaeZ1E3JNQ3MRyFc2udpWZA/eNB5Zjv0iqb4m9c1LMi+pzH/tqB6uPZF6PhOR8ySNpxDi1mxfD3WGqEdWBBBByjXUSJ9KX3u23imzYdhzLkKD0jes1Zw6jUDU7k6k+pOtF2+q71DPVTfGxbxeF4Y/Fcn9l+P3LfGOK3sSfFkReSiTH1qke8/5o/wChaqXOKAbCai/xJ+SfKqrnbts0oYFGNRiqLxFz/mKfVB9K8d3cAyhUKzMKY18ulVf8Sfmh+H6VLZ4mpMEQaFL1Fli84oYYTi3dSGtlZEajMI6elR4bEt3pcEFQsCD8ZG451Jm06j4ioLmDU6jwHkRt+lOc5Ul5ESxY7ckt3z3NLw7tDdTRlYDkGggjqIJj00PlWm4fx23c0Jynz2+Ncve66aXNV5MP39DVu1eGndA6xoGmW8i509CRVnHqH2+z5KGfQxa95VzuuP1OtUViuB9omtwl0GNoMSvwJBHvrY2L6uoZTINXYZFIxs2nli54fD7MkoqljuKWrXtuAem5+ArNY7t/aUwiFtYkkD8Jp9FezZUVzp/4gs0wMsQYKMCQfZIz7gwdfKqzdvL0jUddl+lLQWdOormi9vLx6e8D9KtYb+ILZoZEIAkkEj3c9aKYdSOg0VmMB21sOYbMh89R8R+YrRYfEK4zIwYdQZHypBbJaKKKACiiigAooooAKKKKACivjGKRcT7S27atAZmEwBGp9SaRyS5Hwxym6irMxxPj5vXbqzAUkL/p2/X31l7uIu5wGKsADlVQZaebdPdVEAupuPILGFHNv2ac8OwgRZPtH9xWVOUm9zqsGOEIKl6fU+YHABNTGb5D0+tWb10DeosTiY21J2rzaw2uZ9T05D6mor7Inq92Rlnfbwr1P5CvS4FB7UsfP6VaJqK7dA1Jj1ooOp9gChdgB7q9ZvOluI4osGAWHP0qpZ4zJCog12H7NOUXJWkMnkhCSjNpN+Y8zmvLQdwD7qWPxJlMOoE+v1qa1xFDuCPTWmO0rY9U3Sab9GTnDL9klD/l2+G1fGxDpq4zL95fzX6VIHBEgz6b/DevSP0mPMb/ABoFZ7w+IVx4SD1FQXMKVOa371qDE4LXPa8Lc15H086mwGPz6HRxy60c8hVK1welvFxK/wC6d1+o86rr2mZWbCWbjo/Xlmy5oOswRzFWsRZ1zpo3McjSfHY1bKtcyDMqnxwCwUcp3JG1SY59Mr7kGfEskOnau9+X94ZfxN+21p+8dlvePQl5nw91lAGQofFmLGdstIGJDL6nXlV7hl63icOLiSGYkS41zA67TK+lU+IYZkuJmIYModWGYSrAxIdVZTpswFauHL13fJzGs0vsWnF3F8MtcQxjXCC7NcZQFnQQPu7TVS1e1aR6c9q9ILORxeRmlSEIcrkY7NA3qguMtqADdSfNhP41MVBicQIkj51PwrH9yy3IDMGzQT9BI9QdDSlcQjHR1P8AuGvp5U4VMP8Ay8k/1ob/AJmbNKd3lg92EjPmzAnaCIovagrufcfxXvGDaiFVdWZmIUQMztq7f5j+VW+CcQxKZ7toEi2JfK4BC+Sn2/T86QKnM15tYka5W1G4nafKiq2E53OwcC7aK8C7AnZh+Y+la624IBBBB2IrgOGxB+ycp5n6fv4Vr+zXaV7BCtJQ7gmfUzypHEcpHUaKr4HGJdQOhkH5eRqxTR4UUUUAFFFQ4q5lUnoKAEfafjaWhkzgO3yH5VhsVigdQR6184nx5C5a6HRuUppvqJG3lFKMTcDewNbpHvH61nZcnU77HSaTTLHFR7ss8PTvHzn2V0X3c6u4q9lFe7dsIgA5CqdoZ3nkv41VdmgkvoiXCWT7Te0fkOlSd+CcoInXTmI5ny+tTEUs4rjMvgT2j08+XrS0khN5MMbxIL4V1bbyms7iDcuuQSco2bXKY0OU7NB0MTBqNmlyG0EkBjs2Uw2XrDAr6gjkai47iHU2biuWNrwi0WMFDuPKN5jl6CtHT6eqkznvEPEOu8UFSvm+f4LuNxQtoqFWfNmhzcyImVc0FEguWAPtMw0GlK8Rje7UtltvAJyXEQo0cipHiFLuJYh7yobhA3lFJyzPhb1A0/CvP+DtnS13Rk6qD1Ybj/pq4opcIyZTlJ+87GKcTDAMLFu0GAOW0oRdtwAIk1awXEkaO7vMSSway9tYBGgKPAM+WvryCVMDcW4y5W8GhA2GWQfTU/IVRtnUqoJiZMc9yfnSSgmqaFx5Jwl1RdM3GExYzKuYBzOUSAWI3A608wuKzeFtG/Hy8jWA4LfW4AuJVWbMCjmcywRlEzp7t51nQjWfzClghYd4dVE+JgPLc+tZ2p0tXOH2Og8P8T62sObd9n+47qlxLDT/AFU0ddWA5jr61bwr51B5j51KoqijZumQ4HFZ1DcxowqLiVj7Q/f6cqrR3F//ACP8NfoablJBFK0I6TvsUuHBcoIGu2ggDyA5VDi+zz4m7KMxMSQsToIJLOYVYgeXWorTslzKNZO3n1qXiaXmACrETMaz022qbT5emaf3Kmv0/tcLSVvsQYjs/h7TAObNxtTrcNwrtuTKg67AmrvDLuFt3VL2luIN7apvoY5QdY0rKY3jCltBEAAgEnUbksx3PlA8qgwHFhcfKGAMfZYkj3its47ezqmL4twy+jW3wwSRAburUr0I13HpWabsZhrn/l7ilvs92xtPP/tOYb3T6VS4FfwcXhi+8FyB3JRWMmDOqggNMe1Ag+tLu+IGpkDUmJjrqNYpHEXqPON4dibDHTvgpg6ZLgjquzHy0rzd4mcS/eMVLBQhAUKRGwZYkHX5mmWF4lMA+Ll1Plrzp3gOxdrHo1y1fFvEpIgLqByDyfEp9CB6jQaoRO2ZMCp7GK5TPQDnUWLwNyxdbD4gZbiiY+y68mQ81/CrN7hzomfwxCMQGGZRcDG2zAaqGCkg+XKjZC7mg7M9pXsOCYCnQqTv6dDXWcFi1uoHQyp/cetcR4Zxcpba2UDZiZ1ABBQoBcBU50E5gJEETNaXsFx02rndufA5A1PstyPodqax8WdQooopo8KR9qcVltZQYLaCnlYPtsqXGOcwEG8wBzJ10qLNJxg6LOkxqeVJ8CLjNpFXwubhj7QG59w08qUcNTNe02QQPdoPxqF1ylctzvEMkayNPOetXezi6O3n9azsj6nxR0uGHRF73tz8y5jrkA+X5UYG3CjrufU1Bjtco6kfjrV5RpUS3ZK9okeJu5VLHlWIx2M8UkwxM7wfdWm7Q3YQDqfwrJXriOyqyA6FNT964hJ055VKejtVnTR6snyKXiGT2ele+72PXGMF3lkK9wrkAZWn2cobIPRQxgcizdaTYRmvuFPjcwNDpO2YRtPOvWNs3LIM3M1pmkKfCUO4CkHaeVOey2H7wt3qlYE2/wCm2p5axA9dK1kcnyXuH8DGQ23t/wBQN7c6gcwRsf379AnA3cqzsSwAAM6gDpTzhHDwBPzputiksekYu7wRlDZSRmBDRzB3ms3xLg/hCWrZ73WWOoPTQfseddXuWJrL8ewceISCJ1Bg+4ihMGjkuLwFy0PEy5jp6E6nyPPTyrX9n+GWb9mzcfMbttz4w0NnEbkakEZWg8yeppP2k4QmYuL6kgcmDCRzOpIPnVnsRg71w3ALvd2wULBQJ8WYEhiNGgfEChobFtcGst3ctzyJ+fP6++rlx4PrtodfKstwbD4i2jpimzXVcENmzSjiAZ6Sp3jatVZaVBrDyR6Mjidngye1wQn6blTjNnNaJ5oZ93P9+VWcBez20byg+oqQ25BXqCPiKX9n2m2w6MPn/amk3MSTFLF1T1/H9xUmGxwaBPjmCvMQefQRzrzxldARy/f5UW8Pcie8j/aKRbNodScU2zm/bHAZMVckkoIud31tv7RXzVp+VVMEhUqUElDAfYPaYSJP3lMbU+49ae7iX7wD+n4FJHijnpsDNfcPYUcix66n+1bWGDcU5HIarPFZJLGtrLSXVKzSTi2JNwi2jZTOYnYKi7uTznYDb8nN/Dx7alVO+ZSBr1JEc6XY/hwKkCWQ8p1H+k/lsankm1sU8UoxlckKcFxVkK95orSVbqAdCRy9a3PBOM3EuLdRznn2p1JPJvvT51i72GLkiM7XCFDAQEtqPYAPssevQE1oMHY7u2EmY56TryncgRpJ0+NNg3wyTPCCpwfJt+2FhcbbTFLIbRW62boHhI/yNrptuNyayC4+9ct91cuuBbMG1JhWHTygyPJvOnnB+NMC+cB1uqVcHTNI0bQaEGDPX1qhx3Dd09u8NcwCXOUk+wfdMf7hStENi9bfmSfOdauWcGwt98gtlFYBgWIuaxqq8wJ38jVfFpb8D2kuKch7wM+YM8jxLPsjQ/Go++AOoYdTuIo3DY7j2O4r/MYdSTLp4W842PvH509rlP8ADPjKjEm1OlxdNDuuo38prq1MZMnaPjbVzvtU9s5+9ICTqSYGhEfMCuh3NjXNu0WTU3SoVWmW2nUD8agzcIvaJe9L5GWx5XP4Yy5NI21O9X+zv/hN6/kKXY0guxWIyiI2giau9nG8DDz/AC/Ss6buX3OixKsdV5HvEn+pbHn+Rq85MCBm8pj31Qx+j2z/AJopkm1MjyySfwoQ9owf6YO8fOshesuLhOZUEW2DHUjOzCY1zAZNfWtr2kt+FW6Ej4/2rFcRuQRmIGyifUwPnVrSushn+Kx6tKmlwxdinvgDv1UQSJU8/Me41rexjXiJuCQ0ZSTqBvIUDX3x76y+Oxr3IVbdzUCG8OUkEqSSdN1I66GrvZtz3wzXTb7sE6nUAbqJ0HX51qI5Y7Xw2MopgErK8B4sjABTIieeg855n8jWkt4sEUg9MkdaznH9jTrE4wAVke0HFBbRrhPsgmIn3R50JA2YbtillyApK3F1VSRMMRrz+6dRtVvsU2KtoXXDq9q4+UkXIZcobxGRGQEkT1mk3EVfGXlfC2i1wgyswTAEk6xA2kx8xW77N9pbC4fI6mw1gFGVyILooLhX9lmk6jQyTpzoY2Ik4bxcYu5euoGVT3VsBgJlcxPskj7RrU2BpWX7LgtbDkBWvXHvso2GbRAI5RWqsjSsXO1LK2jsNFBw00U/mSWhqKVcB2u+o/8A1TQtAnoCfgKXdn0/pserfh/eoywvhf0JeI62zO9NOAYXvCgOwAJ+nvNLeKHwx1gfE1tOy2AyWFJ9pgD7uQ/fWp9Nj68m/CKXiGo9lg25exyjtmBbxeLdwQisW6Zp2APUmfga92S1kW1KMzsQtwW2AcFlLFV1kIpAXSCxkk7Cq38V0Y4rFWxzVSPOAr6f/KtX/D3HWLrm4YzXgGUkak6l1naVYke8VsM5NIxuHxt22VN1Wsatmc5goTkCANdtQZqyctxRctwBpmAEDxSVdV+yCJldIKnYV0/tlgLL4W53gBAUkSY1APSuVYHMFbM+fOdGC5ZW2rgnLyANxV89fOhMJKiOERgxmW08vhy/SpRirbDMGER8qqcZt933Ymcyd5ttodPlvWQuBe6OmGJy8nbPt8CaJSofixqd2dGwCBjo6gAMZJgSqlonqYgeZp43Zy7isFcu22DBcwy65wyiZAiDGhidaynCj/SHoN+Wgrq3YLHrawd52kqrgmNyWAUb+gpXwRJJs5ZhrwZQ3VQfjH9qlXb8/wAPnXtcKbr3Bats0vchEUsQouNGijkKr5CCIJiYIby5QdttqQUb8AvC3ftvzRwfdIn5E13ZTX57wgZXJg78v1rvvD3zWkPVVPxApskSQZNc2Nc27RC3mOePC069dfrXSjWI472ZsM73b7XMrMAqW4kkiTuNt6r5oyaXTyXtHkxwk/acUc9xF5DcbIRBA+X7+dWez9yHZev5f3q92j4Dbw1xO7kpctkoToevi84Vvl0pHh7uS4G86z8sWnudHp5wmvc4a2HvFbUoY5a1awlzMoPXWvtxZH72NUeHPkY2zy1Hoai4kS8wryLXEcPnQr8PXl+/OsPi8Gj5kuaKwieaN9lvca6Ew0rO8cwEy66z7UfjT7p2JCpxcJdzOtcGUliDOrnaSBBbQRm0mRzpVYw9x2a73bC2NFc7MDBDQJhYjX3TpVzF8OL6C53ZnMrH2cw2Djp50+4XibYUr4UZJLqBlUHUswA0ykyZBNa2LMpr1OU1mhnp5b8eYv7P8cKh7ZCoAc2aTJAgR5x7vTWm3/GK91Ftibiuc0iBEtqOo2pZwjhAuNcvuhHeHwwy5MoJy5ch0MbqRuSaW9oeFpbuWsjFczFmBzsSFy6LktmD4jv5VMUh9iO2IeAuYFB4iYhiI1EHaZ3pZglxeNa4o9k7tsi9NfSPCJJ86ZLwKzBhSSwIksZ1ET0B84pz2VvjDIbF17YQSbYW53mUfaRnUZS2Ykws8+lAL1Kf8P3TDvcwt1VXFAyXXVWUzkWYhGjxZOYM9QFXbK+uOxQw9sxasy19/s6mSAOpOk8/cKk4/wAZuYxzaw4Nu2hOe4+ihhoTH2n0gc9tRNWOE4AQBrlHM7uRzPwqpqNQsapc/oamg0Ms8uqXwr8jDh1r7URMQOgGwpkWgxr5QCZ+lFm3FTVlRXc6WTKfF72W03VvCPfv8ql4fay20Xyk+pqje/rXwv2E39ef0pq7aU4JbJIWcTedJ2k/D9a6P2csXf5a2blwMzICBlAABAIGm+lcuuqLlwhmZVCkkqJMDeF+0dNq94f+KNqxZFqziO9CrC58O4YDkAc0ADQCQ23uq7oVs2YnjLalCPoHbi2t3EswAS+NWUGc5U5JUwJjKNDJ92gx1qzdw5Y4dlVWOZ7Fye7LD7SMCDbPvBG0kUv45xpr99sShIW2FWGOruSTAg7ySZFPuFcYF2RdTO4PiMlXUxGpHtDT41oJp7GHKEorq7Eb8ZxDgKbVoAbd5iXdAeZCK2ZvSTNS4ZSzS7HxEBrhWBAnKqoPYtgTC/GK9Y3iFhC2VXMCPGwADb6mNRBG1KMd2na4BbQQp9lLeisR1Y6sadaQ1KUtki7xzDm457pRlysBJ6iBy99I73C7xUKy6SJi1b0EiYKtm28q0HAsX3loGNRoQdwRpz51qOG8E7zCXMSLqjIxXJz0jczoTMgRrSNJ7joznC4ifhF9rOR1HiDHwup0IkQVMH9itngnK8Nb/wBS8B7lXMT6TFZU4JiLbypViwUAyQVMGRyFNsReFu0xH2V08zsB7zTtuSIz2BxjWzcIVLiXMwZHkqw7zOPZII1VTIPKvjYs3bjM3tO5ZoESSxZiOQ1NfLWFu9ybqqpRWCuM8PJ0BVI1Gvlz6VH3Y5+vw9KZ3H9qNIbtl1QImW54dlIMBIuB2znvczwwMDKNK6/wsRatjoq/gK4ZwAl7gC+KXC7EMpMCCDrzG+td6srAAprVD4uySs32m4q2HiLQuhjop5MOc1pKz/azCM9psntgSvr0pk76XXJYw9PtF18HLu0XF7+JunMuQpEZQYWASFB9/wAT7qVB8yg/uaaXsDiHnM+UHcD9KVtYNpyh2OoNZkn1bnUY49CpVtxXkaLguLzW4O66HzHKjiVk6OvtL8xSPDYg22DD3+labD3Q4BGx28vI1E1aonun1I84a+LiaGD+BHKpksmPEQSeg0+FK8TYa02dPZ5jp+lMcHjFcef4URl2Y2cP+0eBVxDgwOq6Ty5UkxnAnymVDod1mee2lbhhUDWumlOVrgTr6lUtznljC9w02HuWgSMyMFdYHIEiRzqbGX8U9wtZxCWViAO9dCR55RrrNa/H4PONopW/CG6A/vzqZavJEqy8L02Teq+olW/fNpke6ouSMrpJhRE9JJg6+deMJwgSDmu3WEHU5UB6gDU++n9rhTT7NNLGCjeAOlNlqssth0PDNLjd1fz3FeC4fOr6+Q2nzp3ZsRXpiEA5DryH0r3mOXMASvU6Lpzk/lNRxxym9tybLnhjjcnSPVUuJYvKMq+223l51le1uPxF0jD4fxm5Ai0QSZOijXNr1IA6c4bdkOEPYtL37TdJbKrEFkA0IJBIJHykjlNWMmlnGHUUcHiWLJl6K27erG/DcJ3aa+0dW+leOJYjKtWL94AVn+IX82vX8Kpy8kakFbtkdrE5Wzn4Vjb+At3LtwJCsrHSNIJkacxBrVfyr3PZExVLj2AuAWg2VWWcjAAGeas3Pfbz8quaJpTrzMzxqDlgUvJ/j+0ZsYFrbp9kqxKqfYLnYjn7q0fDMLkTX2jqx8+frXrhYxLZh3YfKssVMaSJ0O/6VGnEkPPL5ERWqkkzmJZJONPgVdocFmYMNDBAPR18Sz5GCPeKXd2zZglsqrhXE+Hu7o3ieRjl1rU3hbdSC8DqCNDyOoIow9pC6pbAZmIA5yx2HlSOKbsdHM4xpFXgeFcM7kjxQWGoBOgJXT2uZmBoecU7fB3MhuJbhZy97A0JB09d6ixNi4jsjjIVMNqDr7tK0nZfgLXELXHNvDKczZiYLRyXm5HlP4FeEROTlK3yWuwXZXvmW5cnu0IJjTORsD1HMjp61R/iELdvFNYtjKoCsRyzFZgeWxinPGe2XchUw0W0X2QQCW828vL9jD8UuXXuO93N3rHM2YEHXY5Ty6coFG/cVVWxWbymf39Klwlxg6keFl2+okHpXiyZ2AnnU6Yefr0NIDNn2Qw5v4wXHALe2xAiSoAXbzI+FdTArIfw84aUs9448b//AFHs+k7/AArYUxkseAqO8kipKKQcc945w/JcI+ydR+YrGccguvVdSfXYDrtXZOIYFLgh1DDzExWfx/ALI1W2oPUCq8tOpSu9jSx+IuGOqtnKcWiBc2dlboy6T6jlVrh2ONs9VO46Vrk7NrduBGEofaHUfd9/4SeVJ+1nZO7hZvjK1qRKqD4J0HqswJ38qiy6Wl7pY03irlKsqS/T6/uX7V1WWRqOv18qX4jAQZtmD0n8PoaR4DiZQ+E6dOR9K0WFxK3BKn1HMe6qTXmbMXW8SKzxIqctwEHr+n0phbvKwkGa8XVVh4h+Y/Sqb8LG6MV9Nf1pPeQvuP0LtwEnSIPxHmNNflUtKzZvLswPr+o/OvneX/uj5f8AdR1egez8mhpFUMRxa2pC5lk82YKvqSeVQFr50gD4fWs7wfsVaDuMRie5JMhsjuWX1GxG2+4nXarWlhDJJqRm+JZMuDGpQa+fkaTEdo8LaBhxiLo6eG2voG1f1gz5Uj7/ABfEGJBC213hiLehEgvBZiByUGDGg5aXh/AeF2B4O9xT9XBCjbZIVOW5k+dX72O5BQg5Aa7beQ9NavynDEt9jCx4M+pla39f5F2E4elgEFme4dO81Gmk5bcmYjd2bXUxADfYVCGAjKGAkz4SrDYaD2id2JOs8q8YjiCr5n4n50rvXy51+FUcutbXTA2tL4RGDU8rtr7EmKxWb/SKXIS7QBJqxe0gEE5gYA0J6H0mouI8HxCWG9u0LggXYbTWdxyO2lVIw8zXeRJWvovP5Dzhdtcgy+/1p3wWxhbt02cSyarojGMxOgg9RG2/zrIYG0cJhUZ7veONz9+SSFE6mBz8qWIGus1x/tHby0j0HL9629LibnfZfkyPE9Uo4unvLt5f3g13bLsfbwrKbV4w8xbYBsvnvJXlyrOW+Bu7BVVHZjAAJUk+hBHzrxnKidgPhp5bV9tcSfNlIIOjAMjKY5ETEjzFaqZzLQ9s9jsaLRtfy6hS2YzlmdB7WWY02mrWB/htiDM91anUz4p+FJ07RX/CqszMxAADPJJ5AA6mrtvtjjbGa3JVp171WLqY2h9tIOopL8hUl3LHGuz38kyKzq5KzniIMwYUk5fdvSHGcWUaA/7iYHuNV8Rj7l4l7rs7k6k/hA0AHQCvOBxwtOc1pLgZSpVxtPMedO6nQxwV2Qm6wYOIzKQwnaQZBjmJG1X+LcWOIIOULGYxmdjmuNmcy5JCzsuyxpVFLQCgAacvTkPgK94GxDiVkBgYPMbx6b031HHlLWU5+WxA+R/fU1qOzXCDiLwEeAQWI6DlPU/vapb2GXE3FWzbIY5pJW2sKzSFItADKg8IY6mda6L2b4MuGtKi6xuTuTSXsOUdxrh7QVQBoBUtFFMJQooooA8OtU8TZkVfrwy0AYfH4l8NfW7Epy8pEFT0B+9yO9MbuKOOQp3ZSzmGdiRLFSGCLG2oEnppGshtxDh4cEETWW/wW5ZfPZuOsCAJlYkmMp0IkkweppRvBS7UdkbRDXLVsKIGdFGn+pY2I5jp6ViL+Au2jKkkctYb3HnXVLHGR7N5ch+8slD6jdfdNIuKcPFsyIa08lCII6ldPl5elUtTir3kbXhmr/8AKX0/YxuH4+wMOJPn4W+lME4xbPUe76V4xXD0uEgroNus9BS7E8CgMULAjXKYNU6TNzYdLxVfvfEV9PFV8vgay1mY13qWKa7H1DuaL/FVH9qr4jGq/tRp7vwpMBX2KROSdpjZQxSVNX8xr/iQGiifTaq13Fs3OBVJ7yjc15XEEmEE0dLfI5NLaKLQrwjM5yoJ869fyBAz3Zj7o3Pl5U4/w8PaXuiUG/ME8tYp8cd8kOTMo33a3rufOBYe3ZxFs3hK5lljtE61tGOKTEYu9jb1huFG2TbXw6ezljSSYzczJKxWct4LMAhljAE+nOmK9k1uWwlyWjXpB66Vb0iluq28zH8VlBuMur3l2/vBzZk7185BFoHwITtPMjqenKmKCRt9f1p/jexl61PdxcXodGHv2PypJfsOhhlKt0II/Gr0IqKpGLlySyScp8sq3FzHLyG/0qXH4p7pVnbOUXKCeS9P30qa3hyBoNTsfj+/dXnG4MI0pca4pQE5lClbk6qIGq/H1pxGyrw3FNavLdSAUMiZI6EHygke+pOIYo3IPhVURUVVzGEQeES5Zjz1LGrPDcEpdFc5VJGZtNJ9dBy15b1JxLCqkheaKWGZXyMR4redAEePvAc+opNrDsKcOpgCd/wJn4UXsPt6jWeU00sroojYAc+QqzZ4e94EIhYzy20PM7CndxOxBw/BWmJF5XZSpjKxXK32TI5Vf4L2fuXGXLqIys56bg+Z9K1HCuyBJBvHT7o/M1s8HgltgBQAB0FI2OUShwTgqWFgCTzPM/p5U6UV8Ar1TB9BRRRQKFFFFABRRRQB8IqG7YBqeigBJjeFhuVZviPB2AIUkA6kcpGxjrW+K1Wv4YGjlUwVp2jmGIw+UAaoRrMTrUNlYks4c8zEaenKt5juFA8qQ4zgAPKqstIn8LNXH4tNfHG/lsYHirhmOUR59aXnDXuhrX4jgBRwxEqN6YDC+VVHiljdM18WsxZo9Uf9HPxZuSQxCwJMmNPWrOH4Y1z2XVhvIM0/4xwlWuoGHhYQfcd/mKt4PhS2XVU9mCPzpr4+o/2tP0r8+RnbvZ8hSxMkAmPQUzwWAz4cZPAx3I8jrryp3w/gmRmYBmzTOhgz1Jq7wbs+6JlJG86Dap1hl1KtylPX43jans/JPf8AAswuCi2FfxeZ59PU00wfDmaIGUfvlyp7hODgctevOm1jBgVYjp1zIzMuvk9sartb5FeA4UFG1N7ViKsLbr2FqwUHu7ZAbNVsRwxHEMoI8wKYxRFAUZe92QsHZMv+kkfIaVRvdh0OzuPh+YrbRRFLYlGGfsSCdXb5fSva9hrZ9pnI6SB+Ara5a+xRYUZzCdlLCfYB/wBWv404s4RV2AFW4oikCjyqV6Ar7RQKFFFFABRRRQAUUUUAFFFFABRRRQAUUUUAeHtzVd8MKt18NAFC5gVO4qi3AbfSnlFAJtcCReBIPsirFvhajlTSigHvyVEwYFSrYFTV9oA8BK9AV9ooAKKKKACiiigAooooAKKKKACiiigAooooAKKKKACiiigD/9k="/>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9705" name="Picture 9"/>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6452" b="91935" l="1481" r="98519"/>
                    </a14:imgEffect>
                  </a14:imgLayer>
                </a14:imgProps>
              </a:ext>
              <a:ext uri="{28A0092B-C50C-407E-A947-70E740481C1C}">
                <a14:useLocalDpi xmlns:a14="http://schemas.microsoft.com/office/drawing/2010/main" val="0"/>
              </a:ext>
            </a:extLst>
          </a:blip>
          <a:srcRect/>
          <a:stretch>
            <a:fillRect/>
          </a:stretch>
        </p:blipFill>
        <p:spPr bwMode="auto">
          <a:xfrm rot="19286498">
            <a:off x="3619654" y="2454333"/>
            <a:ext cx="2571750" cy="17716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4918306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857224" y="3991954"/>
            <a:ext cx="7920880" cy="1080120"/>
          </a:xfrm>
          <a:prstGeom prst="roundRect">
            <a:avLst/>
          </a:prstGeom>
          <a:solidFill>
            <a:srgbClr val="3BAFAF">
              <a:alpha val="53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smtClean="0"/>
              <a:t>Outcome 2</a:t>
            </a:r>
            <a:endParaRPr lang="en-GB" dirty="0"/>
          </a:p>
        </p:txBody>
      </p:sp>
      <p:sp>
        <p:nvSpPr>
          <p:cNvPr id="3" name="Content Placeholder 2"/>
          <p:cNvSpPr>
            <a:spLocks noGrp="1"/>
          </p:cNvSpPr>
          <p:nvPr>
            <p:ph sz="quarter" idx="1"/>
          </p:nvPr>
        </p:nvSpPr>
        <p:spPr/>
        <p:txBody>
          <a:bodyPr/>
          <a:lstStyle/>
          <a:p>
            <a:pPr marL="342900" lvl="0" indent="-342900" fontAlgn="base">
              <a:spcBef>
                <a:spcPct val="20000"/>
              </a:spcBef>
              <a:spcAft>
                <a:spcPct val="0"/>
              </a:spcAft>
              <a:buClrTx/>
              <a:buSzTx/>
              <a:buNone/>
              <a:defRPr/>
            </a:pPr>
            <a:r>
              <a:rPr lang="en-US" sz="1400" b="1" kern="0" dirty="0" smtClean="0">
                <a:solidFill>
                  <a:srgbClr val="008000"/>
                </a:solidFill>
                <a:latin typeface="Arial" pitchFamily="34" charset="0"/>
                <a:cs typeface="Arial" pitchFamily="34" charset="0"/>
              </a:rPr>
              <a:t>Outcome 1 						(3-4 Weeks)</a:t>
            </a:r>
          </a:p>
          <a:p>
            <a:pPr marL="1600200" lvl="3" fontAlgn="base">
              <a:spcBef>
                <a:spcPct val="20000"/>
              </a:spcBef>
              <a:spcAft>
                <a:spcPct val="0"/>
              </a:spcAft>
              <a:buClrTx/>
              <a:buSzTx/>
              <a:buFontTx/>
              <a:buChar char="•"/>
              <a:defRPr/>
            </a:pPr>
            <a:r>
              <a:rPr lang="en-GB" sz="1400" b="1" i="1" kern="0" dirty="0" smtClean="0">
                <a:latin typeface="Arial" pitchFamily="34" charset="0"/>
                <a:cs typeface="Arial" pitchFamily="34" charset="0"/>
              </a:rPr>
              <a:t>Elastic constants and their relationships</a:t>
            </a:r>
            <a:endParaRPr lang="en-GB" sz="1400" kern="0" dirty="0" smtClean="0">
              <a:latin typeface="Arial" pitchFamily="34" charset="0"/>
              <a:cs typeface="Arial" pitchFamily="34" charset="0"/>
            </a:endParaRPr>
          </a:p>
          <a:p>
            <a:pPr marL="1600200" lvl="3" fontAlgn="base">
              <a:spcBef>
                <a:spcPct val="20000"/>
              </a:spcBef>
              <a:spcAft>
                <a:spcPct val="0"/>
              </a:spcAft>
              <a:buClrTx/>
              <a:buSzTx/>
              <a:buFontTx/>
              <a:buChar char="•"/>
              <a:defRPr/>
            </a:pPr>
            <a:r>
              <a:rPr lang="en-GB" sz="1400" b="1" i="1" kern="0" dirty="0" smtClean="0">
                <a:latin typeface="Arial" pitchFamily="34" charset="0"/>
                <a:cs typeface="Arial" pitchFamily="34" charset="0"/>
              </a:rPr>
              <a:t>Two and three-dimensional loading</a:t>
            </a:r>
          </a:p>
          <a:p>
            <a:pPr marL="1600200" lvl="3" fontAlgn="base">
              <a:spcBef>
                <a:spcPct val="20000"/>
              </a:spcBef>
              <a:spcAft>
                <a:spcPct val="0"/>
              </a:spcAft>
              <a:buClrTx/>
              <a:buSzTx/>
              <a:buFontTx/>
              <a:buChar char="•"/>
              <a:defRPr/>
            </a:pPr>
            <a:r>
              <a:rPr lang="en-GB" sz="1400" b="1" i="1" kern="0" dirty="0" smtClean="0">
                <a:latin typeface="Arial" pitchFamily="34" charset="0"/>
                <a:cs typeface="Arial" pitchFamily="34" charset="0"/>
              </a:rPr>
              <a:t>Volumetric strain</a:t>
            </a:r>
          </a:p>
          <a:p>
            <a:pPr marL="1600200" lvl="3" fontAlgn="base">
              <a:spcBef>
                <a:spcPct val="20000"/>
              </a:spcBef>
              <a:spcAft>
                <a:spcPct val="0"/>
              </a:spcAft>
              <a:buClrTx/>
              <a:buSzTx/>
              <a:buFontTx/>
              <a:buChar char="•"/>
              <a:defRPr/>
            </a:pPr>
            <a:r>
              <a:rPr lang="en-GB" sz="1400" b="1" i="1" kern="0" dirty="0" smtClean="0">
                <a:latin typeface="Arial" pitchFamily="34" charset="0"/>
                <a:cs typeface="Arial" pitchFamily="34" charset="0"/>
              </a:rPr>
              <a:t>Other Elastic constants</a:t>
            </a:r>
            <a:endParaRPr lang="en-GB" sz="1400" kern="0" dirty="0" smtClean="0">
              <a:latin typeface="Arial" pitchFamily="34" charset="0"/>
              <a:cs typeface="Arial" pitchFamily="34" charset="0"/>
            </a:endParaRPr>
          </a:p>
          <a:p>
            <a:pPr marL="342900" lvl="0" indent="-342900" fontAlgn="base">
              <a:spcBef>
                <a:spcPct val="20000"/>
              </a:spcBef>
              <a:spcAft>
                <a:spcPct val="0"/>
              </a:spcAft>
              <a:buClrTx/>
              <a:buSzTx/>
              <a:buNone/>
              <a:defRPr/>
            </a:pPr>
            <a:r>
              <a:rPr lang="en-US" sz="1400" b="1" kern="0" dirty="0" smtClean="0">
                <a:solidFill>
                  <a:srgbClr val="008000"/>
                </a:solidFill>
                <a:latin typeface="Arial" pitchFamily="34" charset="0"/>
                <a:cs typeface="Arial" pitchFamily="34" charset="0"/>
              </a:rPr>
              <a:t>Outcome 2 						(8-9 Weeks)</a:t>
            </a:r>
          </a:p>
          <a:p>
            <a:pPr marL="1600200" lvl="3" fontAlgn="base">
              <a:spcBef>
                <a:spcPct val="20000"/>
              </a:spcBef>
              <a:spcAft>
                <a:spcPct val="0"/>
              </a:spcAft>
              <a:buClrTx/>
              <a:buSzTx/>
              <a:buFontTx/>
              <a:buChar char="•"/>
              <a:defRPr/>
            </a:pPr>
            <a:r>
              <a:rPr lang="en-GB" sz="1400" b="1" i="1" kern="0" dirty="0" smtClean="0">
                <a:latin typeface="Arial" pitchFamily="34" charset="0"/>
                <a:cs typeface="Arial" pitchFamily="34" charset="0"/>
              </a:rPr>
              <a:t>Loaded beams</a:t>
            </a:r>
          </a:p>
          <a:p>
            <a:pPr marL="1600200" lvl="3" fontAlgn="base">
              <a:spcBef>
                <a:spcPct val="20000"/>
              </a:spcBef>
              <a:spcAft>
                <a:spcPct val="0"/>
              </a:spcAft>
              <a:buClrTx/>
              <a:buSzTx/>
              <a:buFontTx/>
              <a:buChar char="•"/>
              <a:defRPr/>
            </a:pPr>
            <a:r>
              <a:rPr lang="en-GB" sz="1400" b="1" i="1" kern="0" dirty="0" smtClean="0">
                <a:latin typeface="Arial" pitchFamily="34" charset="0"/>
                <a:cs typeface="Arial" pitchFamily="34" charset="0"/>
              </a:rPr>
              <a:t>Pressure in thin walled vessels</a:t>
            </a:r>
            <a:endParaRPr lang="en-GB" sz="1400" kern="0" dirty="0" smtClean="0">
              <a:latin typeface="Arial" pitchFamily="34" charset="0"/>
              <a:cs typeface="Arial" pitchFamily="34" charset="0"/>
            </a:endParaRPr>
          </a:p>
          <a:p>
            <a:pPr marL="1600200" lvl="3" fontAlgn="base">
              <a:spcBef>
                <a:spcPct val="20000"/>
              </a:spcBef>
              <a:spcAft>
                <a:spcPct val="0"/>
              </a:spcAft>
              <a:buClrTx/>
              <a:buSzTx/>
              <a:buFontTx/>
              <a:buChar char="•"/>
              <a:defRPr/>
            </a:pPr>
            <a:r>
              <a:rPr lang="en-GB" sz="1400" b="1" i="1" kern="0" dirty="0" smtClean="0">
                <a:latin typeface="Arial" pitchFamily="34" charset="0"/>
                <a:cs typeface="Arial" pitchFamily="34" charset="0"/>
              </a:rPr>
              <a:t>Pressure in thick walled vessels</a:t>
            </a:r>
            <a:endParaRPr lang="en-GB" sz="1400" kern="0" dirty="0" smtClean="0">
              <a:latin typeface="Arial" pitchFamily="34" charset="0"/>
              <a:cs typeface="Arial" pitchFamily="34" charset="0"/>
            </a:endParaRPr>
          </a:p>
          <a:p>
            <a:pPr marL="1600200" lvl="3" fontAlgn="base">
              <a:spcBef>
                <a:spcPct val="20000"/>
              </a:spcBef>
              <a:spcAft>
                <a:spcPct val="0"/>
              </a:spcAft>
              <a:buClrTx/>
              <a:buSzTx/>
              <a:buFontTx/>
              <a:buChar char="•"/>
              <a:defRPr/>
            </a:pPr>
            <a:endParaRPr lang="en-US" sz="1400" b="1" kern="0" dirty="0" smtClean="0">
              <a:solidFill>
                <a:srgbClr val="008000"/>
              </a:solidFill>
              <a:latin typeface="Arial" pitchFamily="34" charset="0"/>
              <a:cs typeface="Arial" pitchFamily="34" charset="0"/>
            </a:endParaRPr>
          </a:p>
          <a:p>
            <a:pPr marL="342900" lvl="0" indent="-342900" fontAlgn="base">
              <a:spcBef>
                <a:spcPct val="20000"/>
              </a:spcBef>
              <a:spcAft>
                <a:spcPct val="0"/>
              </a:spcAft>
              <a:buClrTx/>
              <a:buSzTx/>
              <a:buNone/>
              <a:defRPr/>
            </a:pPr>
            <a:r>
              <a:rPr lang="en-US" sz="1400" b="1" kern="0" dirty="0" smtClean="0">
                <a:solidFill>
                  <a:srgbClr val="008000"/>
                </a:solidFill>
                <a:latin typeface="Arial" pitchFamily="34" charset="0"/>
                <a:cs typeface="Arial" pitchFamily="34" charset="0"/>
              </a:rPr>
              <a:t>Outcome 3 						(9-10 Weeks)</a:t>
            </a:r>
          </a:p>
          <a:p>
            <a:pPr marL="1600200" lvl="3" fontAlgn="base">
              <a:spcBef>
                <a:spcPct val="20000"/>
              </a:spcBef>
              <a:spcAft>
                <a:spcPct val="0"/>
              </a:spcAft>
              <a:buClrTx/>
              <a:buSzTx/>
              <a:buFontTx/>
              <a:buChar char="•"/>
              <a:defRPr/>
            </a:pPr>
            <a:r>
              <a:rPr lang="en-GB" sz="1400" b="1" i="1" kern="0" dirty="0" smtClean="0">
                <a:latin typeface="Arial" pitchFamily="34" charset="0"/>
                <a:cs typeface="Arial" pitchFamily="34" charset="0"/>
              </a:rPr>
              <a:t>Friction Clutches</a:t>
            </a:r>
          </a:p>
          <a:p>
            <a:pPr marL="1600200" lvl="3" fontAlgn="base">
              <a:spcBef>
                <a:spcPct val="20000"/>
              </a:spcBef>
              <a:spcAft>
                <a:spcPct val="0"/>
              </a:spcAft>
              <a:buClrTx/>
              <a:buSzTx/>
              <a:buFontTx/>
              <a:buChar char="•"/>
              <a:defRPr/>
            </a:pPr>
            <a:r>
              <a:rPr lang="en-GB" sz="1400" b="1" i="1" kern="0" dirty="0" smtClean="0">
                <a:latin typeface="Arial" pitchFamily="34" charset="0"/>
                <a:cs typeface="Arial" pitchFamily="34" charset="0"/>
              </a:rPr>
              <a:t>Gear Trains</a:t>
            </a:r>
          </a:p>
          <a:p>
            <a:pPr marL="1600200" lvl="3" fontAlgn="base">
              <a:spcBef>
                <a:spcPct val="20000"/>
              </a:spcBef>
              <a:spcAft>
                <a:spcPct val="0"/>
              </a:spcAft>
              <a:buClrTx/>
              <a:buSzTx/>
              <a:buFontTx/>
              <a:buChar char="•"/>
              <a:defRPr/>
            </a:pPr>
            <a:r>
              <a:rPr lang="en-GB" sz="1400" b="1" i="1" kern="0" dirty="0" smtClean="0">
                <a:latin typeface="Arial" pitchFamily="34" charset="0"/>
                <a:cs typeface="Arial" pitchFamily="34" charset="0"/>
              </a:rPr>
              <a:t>Pulleys / Belts</a:t>
            </a:r>
            <a:endParaRPr lang="en-US" sz="1400" b="1" kern="0" dirty="0" smtClean="0">
              <a:solidFill>
                <a:srgbClr val="008000"/>
              </a:solidFill>
              <a:latin typeface="Arial" pitchFamily="34" charset="0"/>
              <a:cs typeface="Arial" pitchFamily="34" charset="0"/>
            </a:endParaRPr>
          </a:p>
          <a:p>
            <a:pPr marL="342900" lvl="0" indent="-342900" fontAlgn="base">
              <a:spcBef>
                <a:spcPct val="20000"/>
              </a:spcBef>
              <a:spcAft>
                <a:spcPct val="0"/>
              </a:spcAft>
              <a:buClrTx/>
              <a:buSzTx/>
              <a:buNone/>
              <a:defRPr/>
            </a:pPr>
            <a:r>
              <a:rPr lang="en-US" sz="1400" b="1" kern="0" dirty="0" smtClean="0">
                <a:solidFill>
                  <a:srgbClr val="008000"/>
                </a:solidFill>
                <a:latin typeface="Arial" pitchFamily="34" charset="0"/>
                <a:cs typeface="Arial" pitchFamily="34" charset="0"/>
              </a:rPr>
              <a:t>Outcome 4 						(4-5 Weeks)</a:t>
            </a:r>
          </a:p>
          <a:p>
            <a:pPr marL="1600200" lvl="3" fontAlgn="base">
              <a:spcBef>
                <a:spcPct val="20000"/>
              </a:spcBef>
              <a:spcAft>
                <a:spcPct val="0"/>
              </a:spcAft>
              <a:buClrTx/>
              <a:buSzTx/>
              <a:buFontTx/>
              <a:buChar char="•"/>
              <a:defRPr/>
            </a:pPr>
            <a:r>
              <a:rPr lang="en-GB" sz="1400" b="1" i="1" kern="0" dirty="0" smtClean="0">
                <a:latin typeface="Arial" pitchFamily="34" charset="0"/>
                <a:cs typeface="Arial" pitchFamily="34" charset="0"/>
              </a:rPr>
              <a:t>Flywheels</a:t>
            </a:r>
            <a:endParaRPr lang="en-GB" sz="1400" kern="0" dirty="0" smtClean="0">
              <a:latin typeface="Arial" pitchFamily="34" charset="0"/>
              <a:cs typeface="Arial" pitchFamily="34" charset="0"/>
            </a:endParaRPr>
          </a:p>
          <a:p>
            <a:pPr marL="1600200" lvl="3" fontAlgn="base">
              <a:spcBef>
                <a:spcPct val="20000"/>
              </a:spcBef>
              <a:spcAft>
                <a:spcPct val="0"/>
              </a:spcAft>
              <a:buClrTx/>
              <a:buSzTx/>
              <a:buFontTx/>
              <a:buChar char="•"/>
              <a:defRPr/>
            </a:pPr>
            <a:r>
              <a:rPr lang="en-GB" sz="1400" b="1" i="1" kern="0" dirty="0" smtClean="0">
                <a:latin typeface="Arial" pitchFamily="34" charset="0"/>
                <a:cs typeface="Arial" pitchFamily="34" charset="0"/>
              </a:rPr>
              <a:t>Balancing</a:t>
            </a:r>
            <a:endParaRPr lang="en-GB" sz="1400" kern="0" dirty="0" smtClean="0">
              <a:latin typeface="Arial" pitchFamily="34" charset="0"/>
              <a:cs typeface="Arial" pitchFamily="34" charset="0"/>
            </a:endParaRPr>
          </a:p>
          <a:p>
            <a:endParaRPr lang="en-GB" dirty="0"/>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17164" y="306142"/>
            <a:ext cx="1080120" cy="433543"/>
          </a:xfrm>
          <a:prstGeom prst="rect">
            <a:avLst/>
          </a:prstGeom>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Friction Clutches </a:t>
            </a:r>
            <a:endParaRPr lang="en-GB" dirty="0"/>
          </a:p>
        </p:txBody>
      </p:sp>
      <p:sp>
        <p:nvSpPr>
          <p:cNvPr id="3" name="Content Placeholder 2"/>
          <p:cNvSpPr>
            <a:spLocks noGrp="1"/>
          </p:cNvSpPr>
          <p:nvPr>
            <p:ph sz="quarter" idx="1"/>
          </p:nvPr>
        </p:nvSpPr>
        <p:spPr>
          <a:xfrm>
            <a:off x="914400" y="1447800"/>
            <a:ext cx="3800476" cy="4572000"/>
          </a:xfrm>
        </p:spPr>
        <p:txBody>
          <a:bodyPr/>
          <a:lstStyle/>
          <a:p>
            <a:endParaRPr lang="en-GB" sz="2400" dirty="0" smtClean="0">
              <a:latin typeface="Times New Roman" pitchFamily="18" charset="0"/>
              <a:cs typeface="Times New Roman" pitchFamily="18" charset="0"/>
            </a:endParaRPr>
          </a:p>
          <a:p>
            <a:r>
              <a:rPr lang="en-GB" sz="2400" dirty="0" smtClean="0">
                <a:latin typeface="Times New Roman" pitchFamily="18" charset="0"/>
                <a:cs typeface="Times New Roman" pitchFamily="18" charset="0"/>
              </a:rPr>
              <a:t>Device for connecting and disconnecting the drive between two co-axial shafts.</a:t>
            </a:r>
          </a:p>
          <a:p>
            <a:endParaRPr lang="en-GB" sz="2400" dirty="0" smtClean="0"/>
          </a:p>
          <a:p>
            <a:r>
              <a:rPr lang="en-GB" sz="2400" dirty="0" smtClean="0">
                <a:latin typeface="Times New Roman" pitchFamily="18" charset="0"/>
                <a:cs typeface="Times New Roman" pitchFamily="18" charset="0"/>
              </a:rPr>
              <a:t>Works by friction between two contact surfaces</a:t>
            </a:r>
          </a:p>
          <a:p>
            <a:endParaRPr lang="en-GB" dirty="0" smtClean="0"/>
          </a:p>
          <a:p>
            <a:endParaRPr lang="en-GB" dirty="0" smtClean="0"/>
          </a:p>
          <a:p>
            <a:endParaRPr lang="en-GB" dirty="0"/>
          </a:p>
        </p:txBody>
      </p:sp>
      <p:pic>
        <p:nvPicPr>
          <p:cNvPr id="2050" name="Picture 2"/>
          <p:cNvPicPr>
            <a:picLocks noChangeAspect="1" noChangeArrowheads="1"/>
          </p:cNvPicPr>
          <p:nvPr/>
        </p:nvPicPr>
        <p:blipFill>
          <a:blip r:embed="rId2" cstate="print"/>
          <a:srcRect/>
          <a:stretch>
            <a:fillRect/>
          </a:stretch>
        </p:blipFill>
        <p:spPr bwMode="auto">
          <a:xfrm>
            <a:off x="5143504" y="2143116"/>
            <a:ext cx="3678531" cy="2379668"/>
          </a:xfrm>
          <a:prstGeom prst="rect">
            <a:avLst/>
          </a:prstGeom>
          <a:noFill/>
          <a:ln w="9525">
            <a:noFill/>
            <a:miter lim="800000"/>
            <a:headEnd/>
            <a:tailEnd/>
          </a:ln>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17164" y="306142"/>
            <a:ext cx="1080120" cy="433543"/>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Revision – Dry friction</a:t>
            </a:r>
            <a:endParaRPr lang="en-GB" dirty="0"/>
          </a:p>
        </p:txBody>
      </p:sp>
      <p:sp>
        <p:nvSpPr>
          <p:cNvPr id="3" name="Content Placeholder 2"/>
          <p:cNvSpPr>
            <a:spLocks noGrp="1"/>
          </p:cNvSpPr>
          <p:nvPr>
            <p:ph sz="quarter" idx="1"/>
          </p:nvPr>
        </p:nvSpPr>
        <p:spPr>
          <a:xfrm>
            <a:off x="914400" y="1447800"/>
            <a:ext cx="6157930" cy="4981596"/>
          </a:xfrm>
        </p:spPr>
        <p:txBody>
          <a:bodyPr>
            <a:normAutofit lnSpcReduction="10000"/>
          </a:bodyPr>
          <a:lstStyle/>
          <a:p>
            <a:endParaRPr lang="en-GB" sz="2400" dirty="0" smtClean="0">
              <a:latin typeface="Times New Roman" pitchFamily="18" charset="0"/>
              <a:cs typeface="Times New Roman" pitchFamily="18" charset="0"/>
            </a:endParaRPr>
          </a:p>
          <a:p>
            <a:r>
              <a:rPr lang="en-GB" sz="2400" dirty="0" smtClean="0"/>
              <a:t>Consider a small block sliding over a surface.</a:t>
            </a:r>
          </a:p>
          <a:p>
            <a:pPr>
              <a:buNone/>
            </a:pPr>
            <a:endParaRPr lang="en-GB" sz="2400" dirty="0" smtClean="0"/>
          </a:p>
          <a:p>
            <a:r>
              <a:rPr lang="en-GB" sz="2400" dirty="0" smtClean="0"/>
              <a:t>The force pressing the two surfaces together is R (the normal force). </a:t>
            </a:r>
          </a:p>
          <a:p>
            <a:endParaRPr lang="en-GB" sz="2400" dirty="0" smtClean="0"/>
          </a:p>
          <a:p>
            <a:r>
              <a:rPr lang="en-GB" sz="2400" dirty="0" smtClean="0"/>
              <a:t>When the surfaces slip, the force F required to produce movement is equal and opposite of the friction force between the surfaces. F and R are related by Coulomb’s Law of Friction. </a:t>
            </a:r>
          </a:p>
          <a:p>
            <a:pPr>
              <a:buNone/>
            </a:pPr>
            <a:endParaRPr lang="en-GB" sz="2400" dirty="0" smtClean="0"/>
          </a:p>
          <a:p>
            <a:r>
              <a:rPr lang="en-GB" sz="2400" dirty="0" smtClean="0"/>
              <a:t>F = </a:t>
            </a:r>
            <a:r>
              <a:rPr lang="en-GB" sz="2400" dirty="0" smtClean="0">
                <a:sym typeface="Symbol"/>
              </a:rPr>
              <a:t></a:t>
            </a:r>
            <a:r>
              <a:rPr lang="en-GB" sz="2400" dirty="0" smtClean="0"/>
              <a:t>R       where </a:t>
            </a:r>
            <a:r>
              <a:rPr lang="en-GB" sz="2400" dirty="0" smtClean="0">
                <a:sym typeface="Symbol"/>
              </a:rPr>
              <a:t></a:t>
            </a:r>
            <a:r>
              <a:rPr lang="en-GB" sz="2400" dirty="0" smtClean="0"/>
              <a:t> is the coefficient of friction.</a:t>
            </a:r>
          </a:p>
          <a:p>
            <a:endParaRPr lang="en-GB" dirty="0" smtClean="0"/>
          </a:p>
          <a:p>
            <a:endParaRPr lang="en-GB" dirty="0" smtClean="0"/>
          </a:p>
          <a:p>
            <a:endParaRPr lang="en-GB" dirty="0"/>
          </a:p>
        </p:txBody>
      </p:sp>
      <p:graphicFrame>
        <p:nvGraphicFramePr>
          <p:cNvPr id="3074" name="Object 2"/>
          <p:cNvGraphicFramePr>
            <a:graphicFrameLocks noChangeAspect="1"/>
          </p:cNvGraphicFramePr>
          <p:nvPr/>
        </p:nvGraphicFramePr>
        <p:xfrm>
          <a:off x="6858016" y="2143116"/>
          <a:ext cx="1770611" cy="2857520"/>
        </p:xfrm>
        <a:graphic>
          <a:graphicData uri="http://schemas.openxmlformats.org/presentationml/2006/ole">
            <mc:AlternateContent xmlns:mc="http://schemas.openxmlformats.org/markup-compatibility/2006">
              <mc:Choice xmlns:v="urn:schemas-microsoft-com:vml" Requires="v">
                <p:oleObj spid="_x0000_s3075" name="Bitmap Image" r:id="rId3" imgW="961905" imgH="1552792" progId="PBrush">
                  <p:embed/>
                </p:oleObj>
              </mc:Choice>
              <mc:Fallback>
                <p:oleObj name="Bitmap Image" r:id="rId3" imgW="961905" imgH="1552792" progId="PBrush">
                  <p:embed/>
                  <p:pic>
                    <p:nvPicPr>
                      <p:cNvPr id="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58016" y="2143116"/>
                        <a:ext cx="1770611" cy="285752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pic>
        <p:nvPicPr>
          <p:cNvPr id="5" name="Picture 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17164" y="306142"/>
            <a:ext cx="1080120" cy="43354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Flat Plate Friction Clutches</a:t>
            </a:r>
            <a:endParaRPr lang="en-GB" dirty="0"/>
          </a:p>
        </p:txBody>
      </p:sp>
      <p:sp>
        <p:nvSpPr>
          <p:cNvPr id="3" name="Content Placeholder 2"/>
          <p:cNvSpPr>
            <a:spLocks noGrp="1"/>
          </p:cNvSpPr>
          <p:nvPr>
            <p:ph sz="quarter" idx="1"/>
          </p:nvPr>
        </p:nvSpPr>
        <p:spPr>
          <a:xfrm>
            <a:off x="914400" y="1357298"/>
            <a:ext cx="7515252" cy="4981596"/>
          </a:xfrm>
        </p:spPr>
        <p:txBody>
          <a:bodyPr>
            <a:normAutofit/>
          </a:bodyPr>
          <a:lstStyle/>
          <a:p>
            <a:endParaRPr lang="en-GB" sz="2400" dirty="0" smtClean="0"/>
          </a:p>
          <a:p>
            <a:r>
              <a:rPr lang="en-GB" sz="2400" dirty="0" smtClean="0"/>
              <a:t>Friction clutches consist of two contact surfaces which are held together by springs.</a:t>
            </a:r>
          </a:p>
          <a:p>
            <a:endParaRPr lang="en-GB" sz="2400" dirty="0" smtClean="0"/>
          </a:p>
          <a:p>
            <a:r>
              <a:rPr lang="en-GB" sz="2400" dirty="0" smtClean="0"/>
              <a:t>The torque is transmitted by the friction between the two contact surfaces.</a:t>
            </a:r>
          </a:p>
          <a:p>
            <a:endParaRPr lang="en-GB" sz="2400" dirty="0" smtClean="0"/>
          </a:p>
          <a:p>
            <a:r>
              <a:rPr lang="en-GB" sz="2400" dirty="0" smtClean="0"/>
              <a:t>Drive is disconnected by separating the two contact surfaces</a:t>
            </a:r>
          </a:p>
          <a:p>
            <a:endParaRPr lang="en-GB" dirty="0" smtClean="0"/>
          </a:p>
          <a:p>
            <a:endParaRPr lang="en-GB" dirty="0" smtClean="0"/>
          </a:p>
          <a:p>
            <a:endParaRPr lang="en-GB" dirty="0"/>
          </a:p>
        </p:txBody>
      </p:sp>
      <p:pic>
        <p:nvPicPr>
          <p:cNvPr id="19459" name="Picture 3"/>
          <p:cNvPicPr>
            <a:picLocks noChangeAspect="1" noChangeArrowheads="1"/>
          </p:cNvPicPr>
          <p:nvPr/>
        </p:nvPicPr>
        <p:blipFill>
          <a:blip r:embed="rId2" cstate="print"/>
          <a:srcRect/>
          <a:stretch>
            <a:fillRect/>
          </a:stretch>
        </p:blipFill>
        <p:spPr bwMode="auto">
          <a:xfrm>
            <a:off x="1000100" y="5000636"/>
            <a:ext cx="7097091" cy="1500198"/>
          </a:xfrm>
          <a:prstGeom prst="rect">
            <a:avLst/>
          </a:prstGeom>
          <a:noFill/>
          <a:ln w="9525">
            <a:noFill/>
            <a:miter lim="800000"/>
            <a:headEnd/>
            <a:tailEnd/>
          </a:ln>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17164" y="306142"/>
            <a:ext cx="1080120" cy="43354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Flat Plate Friction Clutches</a:t>
            </a:r>
            <a:endParaRPr lang="en-GB" dirty="0"/>
          </a:p>
        </p:txBody>
      </p:sp>
      <p:sp>
        <p:nvSpPr>
          <p:cNvPr id="3" name="Content Placeholder 2"/>
          <p:cNvSpPr>
            <a:spLocks noGrp="1"/>
          </p:cNvSpPr>
          <p:nvPr>
            <p:ph sz="quarter" idx="1"/>
          </p:nvPr>
        </p:nvSpPr>
        <p:spPr>
          <a:xfrm>
            <a:off x="914400" y="1357298"/>
            <a:ext cx="7515252" cy="4981596"/>
          </a:xfrm>
        </p:spPr>
        <p:txBody>
          <a:bodyPr>
            <a:normAutofit lnSpcReduction="10000"/>
          </a:bodyPr>
          <a:lstStyle/>
          <a:p>
            <a:r>
              <a:rPr lang="en-GB" sz="2400" dirty="0" smtClean="0"/>
              <a:t>Consider two flat friction clutch surfaces, inner and outer radii r</a:t>
            </a:r>
            <a:r>
              <a:rPr lang="en-GB" sz="2400" baseline="-25000" dirty="0" smtClean="0"/>
              <a:t>1</a:t>
            </a:r>
            <a:r>
              <a:rPr lang="en-GB" sz="2400" dirty="0" smtClean="0"/>
              <a:t> and r</a:t>
            </a:r>
            <a:r>
              <a:rPr lang="en-GB" sz="2400" baseline="-25000" dirty="0" smtClean="0"/>
              <a:t>2</a:t>
            </a:r>
            <a:r>
              <a:rPr lang="en-GB" sz="2400" dirty="0" smtClean="0"/>
              <a:t> respectively as shown,</a:t>
            </a:r>
          </a:p>
          <a:p>
            <a:endParaRPr lang="en-GB" sz="2400" dirty="0" smtClean="0"/>
          </a:p>
          <a:p>
            <a:endParaRPr lang="en-GB" sz="2400" dirty="0" smtClean="0"/>
          </a:p>
          <a:p>
            <a:endParaRPr lang="en-GB" sz="2400" dirty="0" smtClean="0"/>
          </a:p>
          <a:p>
            <a:endParaRPr lang="en-GB" sz="2400" dirty="0" smtClean="0"/>
          </a:p>
          <a:p>
            <a:endParaRPr lang="en-GB" sz="2400" dirty="0" smtClean="0"/>
          </a:p>
          <a:p>
            <a:endParaRPr lang="en-GB" sz="2400" dirty="0" smtClean="0"/>
          </a:p>
          <a:p>
            <a:r>
              <a:rPr lang="en-GB" sz="2400" dirty="0" smtClean="0"/>
              <a:t>Let the axial force pressing the two surfaces together be W</a:t>
            </a:r>
          </a:p>
          <a:p>
            <a:endParaRPr lang="en-GB" sz="2400" dirty="0" smtClean="0"/>
          </a:p>
          <a:p>
            <a:r>
              <a:rPr lang="en-GB" sz="2400" dirty="0" smtClean="0"/>
              <a:t>Also let the pressure on an elemental annular ring at radius r and width ∂r, be p.</a:t>
            </a:r>
          </a:p>
          <a:p>
            <a:endParaRPr lang="en-GB" dirty="0" smtClean="0"/>
          </a:p>
          <a:p>
            <a:endParaRPr lang="en-GB" dirty="0" smtClean="0"/>
          </a:p>
          <a:p>
            <a:endParaRPr lang="en-GB" dirty="0"/>
          </a:p>
        </p:txBody>
      </p:sp>
      <p:pic>
        <p:nvPicPr>
          <p:cNvPr id="19458" name="Picture 2"/>
          <p:cNvPicPr>
            <a:picLocks noChangeAspect="1" noChangeArrowheads="1"/>
          </p:cNvPicPr>
          <p:nvPr/>
        </p:nvPicPr>
        <p:blipFill>
          <a:blip r:embed="rId2" cstate="print"/>
          <a:srcRect/>
          <a:stretch>
            <a:fillRect/>
          </a:stretch>
        </p:blipFill>
        <p:spPr bwMode="auto">
          <a:xfrm>
            <a:off x="2285984" y="2214554"/>
            <a:ext cx="4643470" cy="2149551"/>
          </a:xfrm>
          <a:prstGeom prst="rect">
            <a:avLst/>
          </a:prstGeom>
          <a:noFill/>
          <a:ln w="9525">
            <a:noFill/>
            <a:miter lim="800000"/>
            <a:headEnd/>
            <a:tailEnd/>
          </a:ln>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17164" y="306142"/>
            <a:ext cx="1080120" cy="43354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Flat Plate Friction Clutches</a:t>
            </a:r>
            <a:endParaRPr lang="en-GB" dirty="0"/>
          </a:p>
        </p:txBody>
      </p:sp>
      <p:sp>
        <p:nvSpPr>
          <p:cNvPr id="3" name="Content Placeholder 2"/>
          <p:cNvSpPr>
            <a:spLocks noGrp="1"/>
          </p:cNvSpPr>
          <p:nvPr>
            <p:ph sz="quarter" idx="1"/>
          </p:nvPr>
        </p:nvSpPr>
        <p:spPr>
          <a:xfrm>
            <a:off x="914400" y="1357298"/>
            <a:ext cx="7515252" cy="4981596"/>
          </a:xfrm>
        </p:spPr>
        <p:txBody>
          <a:bodyPr>
            <a:normAutofit/>
          </a:bodyPr>
          <a:lstStyle/>
          <a:p>
            <a:endParaRPr lang="en-GB" sz="2400" dirty="0" smtClean="0"/>
          </a:p>
          <a:p>
            <a:endParaRPr lang="en-GB" sz="2400" dirty="0" smtClean="0"/>
          </a:p>
          <a:p>
            <a:endParaRPr lang="en-GB" sz="2400" dirty="0" smtClean="0"/>
          </a:p>
          <a:p>
            <a:endParaRPr lang="en-GB" sz="2400" dirty="0" smtClean="0"/>
          </a:p>
          <a:p>
            <a:endParaRPr lang="en-GB" sz="2400" dirty="0" smtClean="0"/>
          </a:p>
          <a:p>
            <a:r>
              <a:rPr lang="en-GB" sz="2400" dirty="0" smtClean="0"/>
              <a:t>Normal force on annular ring</a:t>
            </a:r>
          </a:p>
          <a:p>
            <a:endParaRPr lang="en-GB" sz="2400" dirty="0" smtClean="0"/>
          </a:p>
          <a:p>
            <a:endParaRPr lang="en-GB" sz="2400" dirty="0" smtClean="0"/>
          </a:p>
          <a:p>
            <a:endParaRPr lang="en-GB" sz="2400" dirty="0" smtClean="0"/>
          </a:p>
          <a:p>
            <a:r>
              <a:rPr lang="en-GB" sz="2400" dirty="0" smtClean="0"/>
              <a:t>Integrating gives total axial force, W</a:t>
            </a:r>
          </a:p>
          <a:p>
            <a:endParaRPr lang="en-GB" dirty="0" smtClean="0"/>
          </a:p>
          <a:p>
            <a:endParaRPr lang="en-GB" dirty="0" smtClean="0"/>
          </a:p>
          <a:p>
            <a:endParaRPr lang="en-GB" dirty="0"/>
          </a:p>
        </p:txBody>
      </p:sp>
      <p:pic>
        <p:nvPicPr>
          <p:cNvPr id="19458" name="Picture 2"/>
          <p:cNvPicPr>
            <a:picLocks noChangeAspect="1" noChangeArrowheads="1"/>
          </p:cNvPicPr>
          <p:nvPr/>
        </p:nvPicPr>
        <p:blipFill>
          <a:blip r:embed="rId3" cstate="print"/>
          <a:srcRect/>
          <a:stretch>
            <a:fillRect/>
          </a:stretch>
        </p:blipFill>
        <p:spPr bwMode="auto">
          <a:xfrm>
            <a:off x="2285984" y="1357298"/>
            <a:ext cx="4643470" cy="2149551"/>
          </a:xfrm>
          <a:prstGeom prst="rect">
            <a:avLst/>
          </a:prstGeom>
          <a:noFill/>
          <a:ln w="9525">
            <a:noFill/>
            <a:miter lim="800000"/>
            <a:headEnd/>
            <a:tailEnd/>
          </a:ln>
        </p:spPr>
      </p:pic>
      <p:graphicFrame>
        <p:nvGraphicFramePr>
          <p:cNvPr id="5" name="Object 4"/>
          <p:cNvGraphicFramePr>
            <a:graphicFrameLocks noChangeAspect="1"/>
          </p:cNvGraphicFramePr>
          <p:nvPr/>
        </p:nvGraphicFramePr>
        <p:xfrm>
          <a:off x="1631950" y="4286250"/>
          <a:ext cx="5381625" cy="361950"/>
        </p:xfrm>
        <a:graphic>
          <a:graphicData uri="http://schemas.openxmlformats.org/presentationml/2006/ole">
            <mc:AlternateContent xmlns:mc="http://schemas.openxmlformats.org/markup-compatibility/2006">
              <mc:Choice xmlns:v="urn:schemas-microsoft-com:vml" Requires="v">
                <p:oleObj spid="_x0000_s20486" name="Equation" r:id="rId4" imgW="3022560" imgH="203040" progId="Equation.3">
                  <p:embed/>
                </p:oleObj>
              </mc:Choice>
              <mc:Fallback>
                <p:oleObj name="Equation" r:id="rId4" imgW="3022560" imgH="203040" progId="Equation.3">
                  <p:embed/>
                  <p:pic>
                    <p:nvPicPr>
                      <p:cNvPr id="0"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631950" y="4286250"/>
                        <a:ext cx="5381625" cy="36195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20483" name="Object 3"/>
          <p:cNvGraphicFramePr>
            <a:graphicFrameLocks noChangeAspect="1"/>
          </p:cNvGraphicFramePr>
          <p:nvPr/>
        </p:nvGraphicFramePr>
        <p:xfrm>
          <a:off x="1630363" y="4714875"/>
          <a:ext cx="4705350" cy="361950"/>
        </p:xfrm>
        <a:graphic>
          <a:graphicData uri="http://schemas.openxmlformats.org/presentationml/2006/ole">
            <mc:AlternateContent xmlns:mc="http://schemas.openxmlformats.org/markup-compatibility/2006">
              <mc:Choice xmlns:v="urn:schemas-microsoft-com:vml" Requires="v">
                <p:oleObj spid="_x0000_s20487" name="Equation" r:id="rId6" imgW="2641320" imgH="203040" progId="Equation.3">
                  <p:embed/>
                </p:oleObj>
              </mc:Choice>
              <mc:Fallback>
                <p:oleObj name="Equation" r:id="rId6" imgW="2641320" imgH="203040" progId="Equation.3">
                  <p:embed/>
                  <p:pic>
                    <p:nvPicPr>
                      <p:cNvPr id="0" name="Picture 3"/>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630363" y="4714875"/>
                        <a:ext cx="4705350" cy="36195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20485" name="Object 5"/>
          <p:cNvGraphicFramePr>
            <a:graphicFrameLocks noChangeAspect="1"/>
          </p:cNvGraphicFramePr>
          <p:nvPr/>
        </p:nvGraphicFramePr>
        <p:xfrm>
          <a:off x="2886075" y="5929313"/>
          <a:ext cx="3325813" cy="633412"/>
        </p:xfrm>
        <a:graphic>
          <a:graphicData uri="http://schemas.openxmlformats.org/presentationml/2006/ole">
            <mc:AlternateContent xmlns:mc="http://schemas.openxmlformats.org/markup-compatibility/2006">
              <mc:Choice xmlns:v="urn:schemas-microsoft-com:vml" Requires="v">
                <p:oleObj spid="_x0000_s20488" name="Equation" r:id="rId8" imgW="1866600" imgH="355320" progId="Equation.3">
                  <p:embed/>
                </p:oleObj>
              </mc:Choice>
              <mc:Fallback>
                <p:oleObj name="Equation" r:id="rId8" imgW="1866600" imgH="355320" progId="Equation.3">
                  <p:embed/>
                  <p:pic>
                    <p:nvPicPr>
                      <p:cNvPr id="0" name="Picture 5"/>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886075" y="5929313"/>
                        <a:ext cx="3325813" cy="633412"/>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9" name="TextBox 8"/>
          <p:cNvSpPr txBox="1"/>
          <p:nvPr/>
        </p:nvSpPr>
        <p:spPr>
          <a:xfrm>
            <a:off x="7286644" y="6072206"/>
            <a:ext cx="714380" cy="369332"/>
          </a:xfrm>
          <a:prstGeom prst="rect">
            <a:avLst/>
          </a:prstGeom>
          <a:noFill/>
          <a:ln>
            <a:solidFill>
              <a:schemeClr val="accent1"/>
            </a:solidFill>
          </a:ln>
        </p:spPr>
        <p:txBody>
          <a:bodyPr wrap="square" rtlCol="0">
            <a:spAutoFit/>
          </a:bodyPr>
          <a:lstStyle/>
          <a:p>
            <a:r>
              <a:rPr lang="en-GB" dirty="0" err="1" smtClean="0"/>
              <a:t>Eqn</a:t>
            </a:r>
            <a:r>
              <a:rPr lang="en-GB" dirty="0" smtClean="0"/>
              <a:t> 1</a:t>
            </a:r>
            <a:endParaRPr lang="en-GB" dirty="0"/>
          </a:p>
        </p:txBody>
      </p:sp>
      <p:pic>
        <p:nvPicPr>
          <p:cNvPr id="10" name="Picture 9"/>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317164" y="306142"/>
            <a:ext cx="1080120" cy="43354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48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048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Flat Plate Friction Clutches</a:t>
            </a:r>
            <a:endParaRPr lang="en-GB" dirty="0"/>
          </a:p>
        </p:txBody>
      </p:sp>
      <p:sp>
        <p:nvSpPr>
          <p:cNvPr id="3" name="Content Placeholder 2"/>
          <p:cNvSpPr>
            <a:spLocks noGrp="1"/>
          </p:cNvSpPr>
          <p:nvPr>
            <p:ph sz="quarter" idx="1"/>
          </p:nvPr>
        </p:nvSpPr>
        <p:spPr>
          <a:xfrm>
            <a:off x="914400" y="1357298"/>
            <a:ext cx="7515252" cy="4981596"/>
          </a:xfrm>
        </p:spPr>
        <p:txBody>
          <a:bodyPr>
            <a:normAutofit/>
          </a:bodyPr>
          <a:lstStyle/>
          <a:p>
            <a:endParaRPr lang="en-GB" sz="2400" dirty="0" smtClean="0"/>
          </a:p>
          <a:p>
            <a:endParaRPr lang="en-GB" sz="2400" dirty="0" smtClean="0"/>
          </a:p>
          <a:p>
            <a:endParaRPr lang="en-GB" sz="2400" dirty="0" smtClean="0"/>
          </a:p>
          <a:p>
            <a:endParaRPr lang="en-GB" sz="2400" dirty="0" smtClean="0"/>
          </a:p>
          <a:p>
            <a:endParaRPr lang="en-GB" sz="2400" dirty="0" smtClean="0"/>
          </a:p>
          <a:p>
            <a:r>
              <a:rPr lang="en-GB" sz="2400" dirty="0" smtClean="0"/>
              <a:t>Friction force on annular ring</a:t>
            </a:r>
          </a:p>
          <a:p>
            <a:endParaRPr lang="en-GB" sz="2400" dirty="0" smtClean="0"/>
          </a:p>
          <a:p>
            <a:endParaRPr lang="en-GB" sz="2400" dirty="0" smtClean="0"/>
          </a:p>
          <a:p>
            <a:endParaRPr lang="en-GB" sz="2400" dirty="0" smtClean="0"/>
          </a:p>
          <a:p>
            <a:r>
              <a:rPr lang="en-GB" sz="2400" dirty="0" smtClean="0"/>
              <a:t>Moment of friction force about axis</a:t>
            </a:r>
          </a:p>
          <a:p>
            <a:endParaRPr lang="en-GB" dirty="0" smtClean="0"/>
          </a:p>
          <a:p>
            <a:endParaRPr lang="en-GB" dirty="0" smtClean="0"/>
          </a:p>
          <a:p>
            <a:endParaRPr lang="en-GB" dirty="0"/>
          </a:p>
        </p:txBody>
      </p:sp>
      <p:pic>
        <p:nvPicPr>
          <p:cNvPr id="19458" name="Picture 2"/>
          <p:cNvPicPr>
            <a:picLocks noChangeAspect="1" noChangeArrowheads="1"/>
          </p:cNvPicPr>
          <p:nvPr/>
        </p:nvPicPr>
        <p:blipFill>
          <a:blip r:embed="rId3" cstate="print"/>
          <a:srcRect/>
          <a:stretch>
            <a:fillRect/>
          </a:stretch>
        </p:blipFill>
        <p:spPr bwMode="auto">
          <a:xfrm>
            <a:off x="2285984" y="1357298"/>
            <a:ext cx="4643470" cy="2149551"/>
          </a:xfrm>
          <a:prstGeom prst="rect">
            <a:avLst/>
          </a:prstGeom>
          <a:noFill/>
          <a:ln w="9525">
            <a:noFill/>
            <a:miter lim="800000"/>
            <a:headEnd/>
            <a:tailEnd/>
          </a:ln>
        </p:spPr>
      </p:pic>
      <p:graphicFrame>
        <p:nvGraphicFramePr>
          <p:cNvPr id="5" name="Object 4"/>
          <p:cNvGraphicFramePr>
            <a:graphicFrameLocks noChangeAspect="1"/>
          </p:cNvGraphicFramePr>
          <p:nvPr/>
        </p:nvGraphicFramePr>
        <p:xfrm>
          <a:off x="1530350" y="4286250"/>
          <a:ext cx="5584825" cy="361950"/>
        </p:xfrm>
        <a:graphic>
          <a:graphicData uri="http://schemas.openxmlformats.org/presentationml/2006/ole">
            <mc:AlternateContent xmlns:mc="http://schemas.openxmlformats.org/markup-compatibility/2006">
              <mc:Choice xmlns:v="urn:schemas-microsoft-com:vml" Requires="v">
                <p:oleObj spid="_x0000_s21509" name="Equation" r:id="rId4" imgW="3136680" imgH="203040" progId="Equation.3">
                  <p:embed/>
                </p:oleObj>
              </mc:Choice>
              <mc:Fallback>
                <p:oleObj name="Equation" r:id="rId4" imgW="3136680" imgH="203040" progId="Equation.3">
                  <p:embed/>
                  <p:pic>
                    <p:nvPicPr>
                      <p:cNvPr id="0"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30350" y="4286250"/>
                        <a:ext cx="5584825" cy="36195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20483" name="Object 3"/>
          <p:cNvGraphicFramePr>
            <a:graphicFrameLocks noChangeAspect="1"/>
          </p:cNvGraphicFramePr>
          <p:nvPr/>
        </p:nvGraphicFramePr>
        <p:xfrm>
          <a:off x="1541463" y="4714875"/>
          <a:ext cx="4884737" cy="361950"/>
        </p:xfrm>
        <a:graphic>
          <a:graphicData uri="http://schemas.openxmlformats.org/presentationml/2006/ole">
            <mc:AlternateContent xmlns:mc="http://schemas.openxmlformats.org/markup-compatibility/2006">
              <mc:Choice xmlns:v="urn:schemas-microsoft-com:vml" Requires="v">
                <p:oleObj spid="_x0000_s21510" name="Equation" r:id="rId6" imgW="2743200" imgH="203040" progId="Equation.3">
                  <p:embed/>
                </p:oleObj>
              </mc:Choice>
              <mc:Fallback>
                <p:oleObj name="Equation" r:id="rId6" imgW="2743200" imgH="203040" progId="Equation.3">
                  <p:embed/>
                  <p:pic>
                    <p:nvPicPr>
                      <p:cNvPr id="0" name="Picture 3"/>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541463" y="4714875"/>
                        <a:ext cx="4884737" cy="36195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20485" name="Object 5"/>
          <p:cNvGraphicFramePr>
            <a:graphicFrameLocks noChangeAspect="1"/>
          </p:cNvGraphicFramePr>
          <p:nvPr/>
        </p:nvGraphicFramePr>
        <p:xfrm>
          <a:off x="1643042" y="6000768"/>
          <a:ext cx="5521325" cy="361950"/>
        </p:xfrm>
        <a:graphic>
          <a:graphicData uri="http://schemas.openxmlformats.org/presentationml/2006/ole">
            <mc:AlternateContent xmlns:mc="http://schemas.openxmlformats.org/markup-compatibility/2006">
              <mc:Choice xmlns:v="urn:schemas-microsoft-com:vml" Requires="v">
                <p:oleObj spid="_x0000_s21511" name="Equation" r:id="rId8" imgW="3098520" imgH="203040" progId="Equation.3">
                  <p:embed/>
                </p:oleObj>
              </mc:Choice>
              <mc:Fallback>
                <p:oleObj name="Equation" r:id="rId8" imgW="3098520" imgH="203040" progId="Equation.3">
                  <p:embed/>
                  <p:pic>
                    <p:nvPicPr>
                      <p:cNvPr id="0" name="Picture 4"/>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643042" y="6000768"/>
                        <a:ext cx="5521325" cy="36195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pic>
        <p:nvPicPr>
          <p:cNvPr id="8" name="Picture 7"/>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317164" y="306142"/>
            <a:ext cx="1080120" cy="43354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48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048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Flat Plate Friction Clutches</a:t>
            </a:r>
            <a:endParaRPr lang="en-GB" dirty="0"/>
          </a:p>
        </p:txBody>
      </p:sp>
      <p:sp>
        <p:nvSpPr>
          <p:cNvPr id="3" name="Content Placeholder 2"/>
          <p:cNvSpPr>
            <a:spLocks noGrp="1"/>
          </p:cNvSpPr>
          <p:nvPr>
            <p:ph sz="quarter" idx="1"/>
          </p:nvPr>
        </p:nvSpPr>
        <p:spPr>
          <a:xfrm>
            <a:off x="914400" y="1357298"/>
            <a:ext cx="7515252" cy="4981596"/>
          </a:xfrm>
        </p:spPr>
        <p:txBody>
          <a:bodyPr>
            <a:normAutofit/>
          </a:bodyPr>
          <a:lstStyle/>
          <a:p>
            <a:endParaRPr lang="en-GB" sz="2400" dirty="0" smtClean="0"/>
          </a:p>
          <a:p>
            <a:endParaRPr lang="en-GB" sz="2400" dirty="0" smtClean="0"/>
          </a:p>
          <a:p>
            <a:endParaRPr lang="en-GB" sz="2400" dirty="0" smtClean="0"/>
          </a:p>
          <a:p>
            <a:endParaRPr lang="en-GB" sz="2400" dirty="0" smtClean="0"/>
          </a:p>
          <a:p>
            <a:endParaRPr lang="en-GB" sz="2400" dirty="0" smtClean="0"/>
          </a:p>
          <a:p>
            <a:r>
              <a:rPr lang="en-GB" sz="2400" dirty="0" smtClean="0"/>
              <a:t>Total torque transmitted, T</a:t>
            </a:r>
          </a:p>
          <a:p>
            <a:endParaRPr lang="en-GB" dirty="0" smtClean="0"/>
          </a:p>
          <a:p>
            <a:endParaRPr lang="en-GB" dirty="0" smtClean="0"/>
          </a:p>
          <a:p>
            <a:endParaRPr lang="en-GB" dirty="0"/>
          </a:p>
        </p:txBody>
      </p:sp>
      <p:pic>
        <p:nvPicPr>
          <p:cNvPr id="19458" name="Picture 2"/>
          <p:cNvPicPr>
            <a:picLocks noChangeAspect="1" noChangeArrowheads="1"/>
          </p:cNvPicPr>
          <p:nvPr/>
        </p:nvPicPr>
        <p:blipFill>
          <a:blip r:embed="rId3" cstate="print"/>
          <a:srcRect/>
          <a:stretch>
            <a:fillRect/>
          </a:stretch>
        </p:blipFill>
        <p:spPr bwMode="auto">
          <a:xfrm>
            <a:off x="2285984" y="1357298"/>
            <a:ext cx="4643470" cy="2149551"/>
          </a:xfrm>
          <a:prstGeom prst="rect">
            <a:avLst/>
          </a:prstGeom>
          <a:noFill/>
          <a:ln w="9525">
            <a:noFill/>
            <a:miter lim="800000"/>
            <a:headEnd/>
            <a:tailEnd/>
          </a:ln>
        </p:spPr>
      </p:pic>
      <p:graphicFrame>
        <p:nvGraphicFramePr>
          <p:cNvPr id="20485" name="Object 5"/>
          <p:cNvGraphicFramePr>
            <a:graphicFrameLocks noChangeAspect="1"/>
          </p:cNvGraphicFramePr>
          <p:nvPr/>
        </p:nvGraphicFramePr>
        <p:xfrm>
          <a:off x="3319463" y="4079875"/>
          <a:ext cx="2308225" cy="633413"/>
        </p:xfrm>
        <a:graphic>
          <a:graphicData uri="http://schemas.openxmlformats.org/presentationml/2006/ole">
            <mc:AlternateContent xmlns:mc="http://schemas.openxmlformats.org/markup-compatibility/2006">
              <mc:Choice xmlns:v="urn:schemas-microsoft-com:vml" Requires="v">
                <p:oleObj spid="_x0000_s22534" name="Equation" r:id="rId4" imgW="1295280" imgH="355320" progId="Equation.3">
                  <p:embed/>
                </p:oleObj>
              </mc:Choice>
              <mc:Fallback>
                <p:oleObj name="Equation" r:id="rId4" imgW="1295280" imgH="355320" progId="Equation.3">
                  <p:embed/>
                  <p:pic>
                    <p:nvPicPr>
                      <p:cNvPr id="0"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319463" y="4079875"/>
                        <a:ext cx="2308225" cy="63341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22533" name="Object 5"/>
          <p:cNvGraphicFramePr>
            <a:graphicFrameLocks noChangeAspect="1"/>
          </p:cNvGraphicFramePr>
          <p:nvPr/>
        </p:nvGraphicFramePr>
        <p:xfrm>
          <a:off x="3508375" y="4857750"/>
          <a:ext cx="1901825" cy="633413"/>
        </p:xfrm>
        <a:graphic>
          <a:graphicData uri="http://schemas.openxmlformats.org/presentationml/2006/ole">
            <mc:AlternateContent xmlns:mc="http://schemas.openxmlformats.org/markup-compatibility/2006">
              <mc:Choice xmlns:v="urn:schemas-microsoft-com:vml" Requires="v">
                <p:oleObj spid="_x0000_s22535" name="Equation" r:id="rId6" imgW="1066680" imgH="355320" progId="Equation.3">
                  <p:embed/>
                </p:oleObj>
              </mc:Choice>
              <mc:Fallback>
                <p:oleObj name="Equation" r:id="rId6" imgW="1066680" imgH="355320" progId="Equation.3">
                  <p:embed/>
                  <p:pic>
                    <p:nvPicPr>
                      <p:cNvPr id="0" name="Picture 5"/>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508375" y="4857750"/>
                        <a:ext cx="1901825" cy="63341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9" name="TextBox 8"/>
          <p:cNvSpPr txBox="1"/>
          <p:nvPr/>
        </p:nvSpPr>
        <p:spPr>
          <a:xfrm>
            <a:off x="6072198" y="5000636"/>
            <a:ext cx="714380" cy="369332"/>
          </a:xfrm>
          <a:prstGeom prst="rect">
            <a:avLst/>
          </a:prstGeom>
          <a:noFill/>
          <a:ln>
            <a:solidFill>
              <a:schemeClr val="accent1"/>
            </a:solidFill>
          </a:ln>
        </p:spPr>
        <p:txBody>
          <a:bodyPr wrap="square" rtlCol="0">
            <a:spAutoFit/>
          </a:bodyPr>
          <a:lstStyle/>
          <a:p>
            <a:r>
              <a:rPr lang="en-GB" dirty="0" err="1" smtClean="0"/>
              <a:t>Eqn</a:t>
            </a:r>
            <a:r>
              <a:rPr lang="en-GB" dirty="0" smtClean="0"/>
              <a:t> 2</a:t>
            </a:r>
            <a:endParaRPr lang="en-GB" dirty="0"/>
          </a:p>
        </p:txBody>
      </p:sp>
      <p:pic>
        <p:nvPicPr>
          <p:cNvPr id="8" name="Picture 7"/>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317164" y="306142"/>
            <a:ext cx="1080120" cy="43354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485"/>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2533"/>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Flat Plate Friction Clutches</a:t>
            </a:r>
            <a:endParaRPr lang="en-GB" dirty="0"/>
          </a:p>
        </p:txBody>
      </p:sp>
      <p:sp>
        <p:nvSpPr>
          <p:cNvPr id="3" name="Content Placeholder 2"/>
          <p:cNvSpPr>
            <a:spLocks noGrp="1"/>
          </p:cNvSpPr>
          <p:nvPr>
            <p:ph sz="quarter" idx="1"/>
          </p:nvPr>
        </p:nvSpPr>
        <p:spPr>
          <a:xfrm>
            <a:off x="914400" y="1357298"/>
            <a:ext cx="7515252" cy="4981596"/>
          </a:xfrm>
        </p:spPr>
        <p:txBody>
          <a:bodyPr>
            <a:normAutofit fontScale="92500" lnSpcReduction="10000"/>
          </a:bodyPr>
          <a:lstStyle/>
          <a:p>
            <a:endParaRPr lang="en-GB" sz="2400" dirty="0" smtClean="0"/>
          </a:p>
          <a:p>
            <a:r>
              <a:rPr lang="en-GB" dirty="0" smtClean="0"/>
              <a:t>Equations 1 and 2 may be integrated but the method is slightly different depending upon the assumption made about how p varies with radius.</a:t>
            </a:r>
          </a:p>
          <a:p>
            <a:endParaRPr lang="en-GB" dirty="0" smtClean="0"/>
          </a:p>
          <a:p>
            <a:endParaRPr lang="en-GB" dirty="0" smtClean="0"/>
          </a:p>
          <a:p>
            <a:endParaRPr lang="en-GB" dirty="0" smtClean="0"/>
          </a:p>
          <a:p>
            <a:r>
              <a:rPr lang="en-GB" dirty="0" smtClean="0"/>
              <a:t>One theory assumes the pressure is even over the surface of contact in which case the wear is greater at the outside due to the greater velocity of rubbing. </a:t>
            </a:r>
          </a:p>
          <a:p>
            <a:endParaRPr lang="en-GB" dirty="0" smtClean="0"/>
          </a:p>
          <a:p>
            <a:r>
              <a:rPr lang="en-GB" dirty="0" smtClean="0"/>
              <a:t>The other theory assumes that the wear is uniform in which case the pressure is not evenly distributed.</a:t>
            </a:r>
          </a:p>
          <a:p>
            <a:endParaRPr lang="en-GB" dirty="0"/>
          </a:p>
        </p:txBody>
      </p:sp>
      <p:graphicFrame>
        <p:nvGraphicFramePr>
          <p:cNvPr id="22533" name="Object 5"/>
          <p:cNvGraphicFramePr>
            <a:graphicFrameLocks noChangeAspect="1"/>
          </p:cNvGraphicFramePr>
          <p:nvPr/>
        </p:nvGraphicFramePr>
        <p:xfrm>
          <a:off x="5072066" y="3143248"/>
          <a:ext cx="2513013" cy="633413"/>
        </p:xfrm>
        <a:graphic>
          <a:graphicData uri="http://schemas.openxmlformats.org/presentationml/2006/ole">
            <mc:AlternateContent xmlns:mc="http://schemas.openxmlformats.org/markup-compatibility/2006">
              <mc:Choice xmlns:v="urn:schemas-microsoft-com:vml" Requires="v">
                <p:oleObj spid="_x0000_s23557" name="Equation" r:id="rId3" imgW="1409400" imgH="355320" progId="Equation.3">
                  <p:embed/>
                </p:oleObj>
              </mc:Choice>
              <mc:Fallback>
                <p:oleObj name="Equation" r:id="rId3" imgW="1409400" imgH="355320" progId="Equation.3">
                  <p:embed/>
                  <p:pic>
                    <p:nvPicPr>
                      <p:cNvPr id="0"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72066" y="3143248"/>
                        <a:ext cx="2513013" cy="63341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9" name="TextBox 8"/>
          <p:cNvSpPr txBox="1"/>
          <p:nvPr/>
        </p:nvSpPr>
        <p:spPr>
          <a:xfrm>
            <a:off x="7858148" y="3273982"/>
            <a:ext cx="714380" cy="369332"/>
          </a:xfrm>
          <a:prstGeom prst="rect">
            <a:avLst/>
          </a:prstGeom>
          <a:noFill/>
          <a:ln>
            <a:solidFill>
              <a:schemeClr val="accent1"/>
            </a:solidFill>
          </a:ln>
        </p:spPr>
        <p:txBody>
          <a:bodyPr wrap="square" rtlCol="0">
            <a:spAutoFit/>
          </a:bodyPr>
          <a:lstStyle/>
          <a:p>
            <a:r>
              <a:rPr lang="en-GB" dirty="0" err="1" smtClean="0"/>
              <a:t>Eqn</a:t>
            </a:r>
            <a:r>
              <a:rPr lang="en-GB" dirty="0" smtClean="0"/>
              <a:t> 2</a:t>
            </a:r>
            <a:endParaRPr lang="en-GB" dirty="0"/>
          </a:p>
        </p:txBody>
      </p:sp>
      <p:graphicFrame>
        <p:nvGraphicFramePr>
          <p:cNvPr id="8" name="Object 5"/>
          <p:cNvGraphicFramePr>
            <a:graphicFrameLocks noChangeAspect="1"/>
          </p:cNvGraphicFramePr>
          <p:nvPr/>
        </p:nvGraphicFramePr>
        <p:xfrm>
          <a:off x="1428728" y="3152778"/>
          <a:ext cx="1741487" cy="633412"/>
        </p:xfrm>
        <a:graphic>
          <a:graphicData uri="http://schemas.openxmlformats.org/presentationml/2006/ole">
            <mc:AlternateContent xmlns:mc="http://schemas.openxmlformats.org/markup-compatibility/2006">
              <mc:Choice xmlns:v="urn:schemas-microsoft-com:vml" Requires="v">
                <p:oleObj spid="_x0000_s23558" name="Equation" r:id="rId5" imgW="977760" imgH="355320" progId="Equation.3">
                  <p:embed/>
                </p:oleObj>
              </mc:Choice>
              <mc:Fallback>
                <p:oleObj name="Equation" r:id="rId5" imgW="977760" imgH="355320" progId="Equation.3">
                  <p:embed/>
                  <p:pic>
                    <p:nvPicPr>
                      <p:cNvPr id="0" name="Picture 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428728" y="3152778"/>
                        <a:ext cx="1741487" cy="633412"/>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10" name="TextBox 9"/>
          <p:cNvSpPr txBox="1"/>
          <p:nvPr/>
        </p:nvSpPr>
        <p:spPr>
          <a:xfrm>
            <a:off x="3357554" y="3273982"/>
            <a:ext cx="714380" cy="369332"/>
          </a:xfrm>
          <a:prstGeom prst="rect">
            <a:avLst/>
          </a:prstGeom>
          <a:noFill/>
          <a:ln>
            <a:solidFill>
              <a:schemeClr val="accent1"/>
            </a:solidFill>
          </a:ln>
        </p:spPr>
        <p:txBody>
          <a:bodyPr wrap="square" rtlCol="0">
            <a:spAutoFit/>
          </a:bodyPr>
          <a:lstStyle/>
          <a:p>
            <a:r>
              <a:rPr lang="en-GB" dirty="0" err="1" smtClean="0"/>
              <a:t>Eqn</a:t>
            </a:r>
            <a:r>
              <a:rPr lang="en-GB" dirty="0" smtClean="0"/>
              <a:t> 1</a:t>
            </a:r>
            <a:endParaRPr lang="en-GB" dirty="0"/>
          </a:p>
        </p:txBody>
      </p:sp>
      <p:pic>
        <p:nvPicPr>
          <p:cNvPr id="11" name="Picture 10"/>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317164" y="306142"/>
            <a:ext cx="1080120" cy="43354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ounded Rectangle 22"/>
          <p:cNvSpPr/>
          <p:nvPr/>
        </p:nvSpPr>
        <p:spPr>
          <a:xfrm>
            <a:off x="5357818" y="5643578"/>
            <a:ext cx="2500330" cy="1000132"/>
          </a:xfrm>
          <a:prstGeom prst="roundRect">
            <a:avLst/>
          </a:prstGeom>
          <a:solidFill>
            <a:schemeClr val="accent1">
              <a:alpha val="37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smtClean="0"/>
              <a:t>Constant </a:t>
            </a:r>
            <a:r>
              <a:rPr lang="en-GB" b="1" dirty="0" smtClean="0"/>
              <a:t>pressure</a:t>
            </a:r>
            <a:r>
              <a:rPr lang="en-GB" dirty="0" smtClean="0"/>
              <a:t> assumption</a:t>
            </a:r>
            <a:endParaRPr lang="en-GB" dirty="0"/>
          </a:p>
        </p:txBody>
      </p:sp>
      <p:sp>
        <p:nvSpPr>
          <p:cNvPr id="3" name="Content Placeholder 2"/>
          <p:cNvSpPr>
            <a:spLocks noGrp="1"/>
          </p:cNvSpPr>
          <p:nvPr>
            <p:ph sz="quarter" idx="1"/>
          </p:nvPr>
        </p:nvSpPr>
        <p:spPr>
          <a:xfrm>
            <a:off x="914400" y="1357298"/>
            <a:ext cx="7515252" cy="1714512"/>
          </a:xfrm>
        </p:spPr>
        <p:txBody>
          <a:bodyPr>
            <a:normAutofit lnSpcReduction="10000"/>
          </a:bodyPr>
          <a:lstStyle/>
          <a:p>
            <a:endParaRPr lang="en-GB" sz="2400" dirty="0" smtClean="0"/>
          </a:p>
          <a:p>
            <a:r>
              <a:rPr lang="en-GB" dirty="0" smtClean="0"/>
              <a:t>The constant pressure assumption may be applied to unworn/new clutches. It assumes p is constant over contact surfaces. Thus,</a:t>
            </a:r>
          </a:p>
          <a:p>
            <a:endParaRPr lang="en-GB" dirty="0" smtClean="0"/>
          </a:p>
          <a:p>
            <a:endParaRPr lang="en-GB" dirty="0" smtClean="0"/>
          </a:p>
          <a:p>
            <a:endParaRPr lang="en-GB" dirty="0" smtClean="0"/>
          </a:p>
          <a:p>
            <a:endParaRPr lang="en-GB" dirty="0"/>
          </a:p>
        </p:txBody>
      </p:sp>
      <p:graphicFrame>
        <p:nvGraphicFramePr>
          <p:cNvPr id="22533" name="Object 5"/>
          <p:cNvGraphicFramePr>
            <a:graphicFrameLocks noChangeAspect="1"/>
          </p:cNvGraphicFramePr>
          <p:nvPr/>
        </p:nvGraphicFramePr>
        <p:xfrm>
          <a:off x="5170505" y="2857496"/>
          <a:ext cx="1901825" cy="633413"/>
        </p:xfrm>
        <a:graphic>
          <a:graphicData uri="http://schemas.openxmlformats.org/presentationml/2006/ole">
            <mc:AlternateContent xmlns:mc="http://schemas.openxmlformats.org/markup-compatibility/2006">
              <mc:Choice xmlns:v="urn:schemas-microsoft-com:vml" Requires="v">
                <p:oleObj spid="_x0000_s24588" name="Equation" r:id="rId3" imgW="1066680" imgH="355320" progId="Equation.3">
                  <p:embed/>
                </p:oleObj>
              </mc:Choice>
              <mc:Fallback>
                <p:oleObj name="Equation" r:id="rId3" imgW="1066680" imgH="355320" progId="Equation.3">
                  <p:embed/>
                  <p:pic>
                    <p:nvPicPr>
                      <p:cNvPr id="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70505" y="2857496"/>
                        <a:ext cx="1901825" cy="63341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8" name="Object 5"/>
          <p:cNvGraphicFramePr>
            <a:graphicFrameLocks noChangeAspect="1"/>
          </p:cNvGraphicFramePr>
          <p:nvPr/>
        </p:nvGraphicFramePr>
        <p:xfrm>
          <a:off x="785786" y="2938464"/>
          <a:ext cx="1741487" cy="633412"/>
        </p:xfrm>
        <a:graphic>
          <a:graphicData uri="http://schemas.openxmlformats.org/presentationml/2006/ole">
            <mc:AlternateContent xmlns:mc="http://schemas.openxmlformats.org/markup-compatibility/2006">
              <mc:Choice xmlns:v="urn:schemas-microsoft-com:vml" Requires="v">
                <p:oleObj spid="_x0000_s24589" name="Equation" r:id="rId5" imgW="977760" imgH="355320" progId="Equation.3">
                  <p:embed/>
                </p:oleObj>
              </mc:Choice>
              <mc:Fallback>
                <p:oleObj name="Equation" r:id="rId5" imgW="977760" imgH="355320" progId="Equation.3">
                  <p:embed/>
                  <p:pic>
                    <p:nvPicPr>
                      <p:cNvPr id="0" name="Picture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85786" y="2938464"/>
                        <a:ext cx="1741487" cy="633412"/>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24580" name="Object 4"/>
          <p:cNvGraphicFramePr>
            <a:graphicFrameLocks noChangeAspect="1"/>
          </p:cNvGraphicFramePr>
          <p:nvPr/>
        </p:nvGraphicFramePr>
        <p:xfrm>
          <a:off x="785786" y="3500438"/>
          <a:ext cx="3008313" cy="949325"/>
        </p:xfrm>
        <a:graphic>
          <a:graphicData uri="http://schemas.openxmlformats.org/presentationml/2006/ole">
            <mc:AlternateContent xmlns:mc="http://schemas.openxmlformats.org/markup-compatibility/2006">
              <mc:Choice xmlns:v="urn:schemas-microsoft-com:vml" Requires="v">
                <p:oleObj spid="_x0000_s24590" name="Equation" r:id="rId7" imgW="1688760" imgH="533160" progId="Equation.3">
                  <p:embed/>
                </p:oleObj>
              </mc:Choice>
              <mc:Fallback>
                <p:oleObj name="Equation" r:id="rId7" imgW="1688760" imgH="533160" progId="Equation.3">
                  <p:embed/>
                  <p:pic>
                    <p:nvPicPr>
                      <p:cNvPr id="0" name="Picture 4"/>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85786" y="3500438"/>
                        <a:ext cx="3008313" cy="94932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24581" name="Object 5"/>
          <p:cNvGraphicFramePr>
            <a:graphicFrameLocks noChangeAspect="1"/>
          </p:cNvGraphicFramePr>
          <p:nvPr/>
        </p:nvGraphicFramePr>
        <p:xfrm>
          <a:off x="784211" y="4641861"/>
          <a:ext cx="1787525" cy="430213"/>
        </p:xfrm>
        <a:graphic>
          <a:graphicData uri="http://schemas.openxmlformats.org/presentationml/2006/ole">
            <mc:AlternateContent xmlns:mc="http://schemas.openxmlformats.org/markup-compatibility/2006">
              <mc:Choice xmlns:v="urn:schemas-microsoft-com:vml" Requires="v">
                <p:oleObj spid="_x0000_s24591" name="Equation" r:id="rId9" imgW="1002960" imgH="241200" progId="Equation.3">
                  <p:embed/>
                </p:oleObj>
              </mc:Choice>
              <mc:Fallback>
                <p:oleObj name="Equation" r:id="rId9" imgW="1002960" imgH="241200" progId="Equation.3">
                  <p:embed/>
                  <p:pic>
                    <p:nvPicPr>
                      <p:cNvPr id="0" name="Picture 5"/>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84211" y="4641861"/>
                        <a:ext cx="1787525" cy="43021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24583" name="Object 7"/>
          <p:cNvGraphicFramePr>
            <a:graphicFrameLocks noChangeAspect="1"/>
          </p:cNvGraphicFramePr>
          <p:nvPr/>
        </p:nvGraphicFramePr>
        <p:xfrm>
          <a:off x="5149878" y="3479807"/>
          <a:ext cx="3351212" cy="949325"/>
        </p:xfrm>
        <a:graphic>
          <a:graphicData uri="http://schemas.openxmlformats.org/presentationml/2006/ole">
            <mc:AlternateContent xmlns:mc="http://schemas.openxmlformats.org/markup-compatibility/2006">
              <mc:Choice xmlns:v="urn:schemas-microsoft-com:vml" Requires="v">
                <p:oleObj spid="_x0000_s24592" name="Equation" r:id="rId11" imgW="1879560" imgH="533160" progId="Equation.3">
                  <p:embed/>
                </p:oleObj>
              </mc:Choice>
              <mc:Fallback>
                <p:oleObj name="Equation" r:id="rId11" imgW="1879560" imgH="533160" progId="Equation.3">
                  <p:embed/>
                  <p:pic>
                    <p:nvPicPr>
                      <p:cNvPr id="0" name="Picture 7"/>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5149878" y="3479807"/>
                        <a:ext cx="3351212" cy="94932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24584" name="Object 8"/>
          <p:cNvGraphicFramePr>
            <a:graphicFrameLocks noChangeAspect="1"/>
          </p:cNvGraphicFramePr>
          <p:nvPr/>
        </p:nvGraphicFramePr>
        <p:xfrm>
          <a:off x="5143504" y="4500570"/>
          <a:ext cx="2060575" cy="701675"/>
        </p:xfrm>
        <a:graphic>
          <a:graphicData uri="http://schemas.openxmlformats.org/presentationml/2006/ole">
            <mc:AlternateContent xmlns:mc="http://schemas.openxmlformats.org/markup-compatibility/2006">
              <mc:Choice xmlns:v="urn:schemas-microsoft-com:vml" Requires="v">
                <p:oleObj spid="_x0000_s24593" name="Equation" r:id="rId13" imgW="1155600" imgH="393480" progId="Equation.3">
                  <p:embed/>
                </p:oleObj>
              </mc:Choice>
              <mc:Fallback>
                <p:oleObj name="Equation" r:id="rId13" imgW="1155600" imgH="393480" progId="Equation.3">
                  <p:embed/>
                  <p:pic>
                    <p:nvPicPr>
                      <p:cNvPr id="0" name="Picture 8"/>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5143504" y="4500570"/>
                        <a:ext cx="2060575" cy="70167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13" name="TextBox 12"/>
          <p:cNvSpPr txBox="1"/>
          <p:nvPr/>
        </p:nvSpPr>
        <p:spPr>
          <a:xfrm>
            <a:off x="7786710" y="4643446"/>
            <a:ext cx="714380" cy="369332"/>
          </a:xfrm>
          <a:prstGeom prst="rect">
            <a:avLst/>
          </a:prstGeom>
          <a:noFill/>
          <a:ln>
            <a:solidFill>
              <a:schemeClr val="accent1"/>
            </a:solidFill>
          </a:ln>
        </p:spPr>
        <p:txBody>
          <a:bodyPr wrap="square" rtlCol="0">
            <a:spAutoFit/>
          </a:bodyPr>
          <a:lstStyle/>
          <a:p>
            <a:r>
              <a:rPr lang="en-GB" dirty="0" err="1" smtClean="0"/>
              <a:t>Eqn</a:t>
            </a:r>
            <a:r>
              <a:rPr lang="en-GB" dirty="0" smtClean="0"/>
              <a:t> 4</a:t>
            </a:r>
            <a:endParaRPr lang="en-GB" dirty="0"/>
          </a:p>
        </p:txBody>
      </p:sp>
      <p:sp>
        <p:nvSpPr>
          <p:cNvPr id="14" name="TextBox 13"/>
          <p:cNvSpPr txBox="1"/>
          <p:nvPr/>
        </p:nvSpPr>
        <p:spPr>
          <a:xfrm>
            <a:off x="3286116" y="4643446"/>
            <a:ext cx="714380" cy="369332"/>
          </a:xfrm>
          <a:prstGeom prst="rect">
            <a:avLst/>
          </a:prstGeom>
          <a:noFill/>
          <a:ln>
            <a:solidFill>
              <a:schemeClr val="accent1"/>
            </a:solidFill>
          </a:ln>
        </p:spPr>
        <p:txBody>
          <a:bodyPr wrap="square" rtlCol="0">
            <a:spAutoFit/>
          </a:bodyPr>
          <a:lstStyle/>
          <a:p>
            <a:r>
              <a:rPr lang="en-GB" dirty="0" err="1" smtClean="0"/>
              <a:t>Eqn</a:t>
            </a:r>
            <a:r>
              <a:rPr lang="en-GB" dirty="0" smtClean="0"/>
              <a:t> 3</a:t>
            </a:r>
            <a:endParaRPr lang="en-GB" dirty="0"/>
          </a:p>
        </p:txBody>
      </p:sp>
      <p:graphicFrame>
        <p:nvGraphicFramePr>
          <p:cNvPr id="24586" name="Object 10"/>
          <p:cNvGraphicFramePr>
            <a:graphicFrameLocks noChangeAspect="1"/>
          </p:cNvGraphicFramePr>
          <p:nvPr/>
        </p:nvGraphicFramePr>
        <p:xfrm>
          <a:off x="714348" y="5422919"/>
          <a:ext cx="1878013" cy="792163"/>
        </p:xfrm>
        <a:graphic>
          <a:graphicData uri="http://schemas.openxmlformats.org/presentationml/2006/ole">
            <mc:AlternateContent xmlns:mc="http://schemas.openxmlformats.org/markup-compatibility/2006">
              <mc:Choice xmlns:v="urn:schemas-microsoft-com:vml" Requires="v">
                <p:oleObj spid="_x0000_s24594" name="Equation" r:id="rId15" imgW="1054080" imgH="444240" progId="Equation.3">
                  <p:embed/>
                </p:oleObj>
              </mc:Choice>
              <mc:Fallback>
                <p:oleObj name="Equation" r:id="rId15" imgW="1054080" imgH="444240" progId="Equation.3">
                  <p:embed/>
                  <p:pic>
                    <p:nvPicPr>
                      <p:cNvPr id="0" name="Picture 10"/>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714348" y="5422919"/>
                        <a:ext cx="1878013" cy="79216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cxnSp>
        <p:nvCxnSpPr>
          <p:cNvPr id="18" name="Straight Arrow Connector 17"/>
          <p:cNvCxnSpPr/>
          <p:nvPr/>
        </p:nvCxnSpPr>
        <p:spPr>
          <a:xfrm flipV="1">
            <a:off x="2786050" y="5214950"/>
            <a:ext cx="2500330" cy="642942"/>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cxnSp>
        <p:nvCxnSpPr>
          <p:cNvPr id="19" name="Straight Arrow Connector 18"/>
          <p:cNvCxnSpPr/>
          <p:nvPr/>
        </p:nvCxnSpPr>
        <p:spPr>
          <a:xfrm rot="5400000">
            <a:off x="6536545" y="5393545"/>
            <a:ext cx="357190" cy="1588"/>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graphicFrame>
        <p:nvGraphicFramePr>
          <p:cNvPr id="24587" name="Object 11"/>
          <p:cNvGraphicFramePr>
            <a:graphicFrameLocks noChangeAspect="1"/>
          </p:cNvGraphicFramePr>
          <p:nvPr/>
        </p:nvGraphicFramePr>
        <p:xfrm>
          <a:off x="5511800" y="5783263"/>
          <a:ext cx="2151063" cy="860425"/>
        </p:xfrm>
        <a:graphic>
          <a:graphicData uri="http://schemas.openxmlformats.org/presentationml/2006/ole">
            <mc:AlternateContent xmlns:mc="http://schemas.openxmlformats.org/markup-compatibility/2006">
              <mc:Choice xmlns:v="urn:schemas-microsoft-com:vml" Requires="v">
                <p:oleObj spid="_x0000_s24595" name="Equation" r:id="rId17" imgW="1206360" imgH="482400" progId="Equation.3">
                  <p:embed/>
                </p:oleObj>
              </mc:Choice>
              <mc:Fallback>
                <p:oleObj name="Equation" r:id="rId17" imgW="1206360" imgH="482400" progId="Equation.3">
                  <p:embed/>
                  <p:pic>
                    <p:nvPicPr>
                      <p:cNvPr id="0" name="Picture 11"/>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5511800" y="5783263"/>
                        <a:ext cx="2151063" cy="86042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24" name="TextBox 23"/>
          <p:cNvSpPr txBox="1"/>
          <p:nvPr/>
        </p:nvSpPr>
        <p:spPr>
          <a:xfrm>
            <a:off x="8001024" y="5917188"/>
            <a:ext cx="714380" cy="369332"/>
          </a:xfrm>
          <a:prstGeom prst="rect">
            <a:avLst/>
          </a:prstGeom>
          <a:noFill/>
          <a:ln>
            <a:solidFill>
              <a:schemeClr val="accent1"/>
            </a:solidFill>
          </a:ln>
        </p:spPr>
        <p:txBody>
          <a:bodyPr wrap="square" rtlCol="0">
            <a:spAutoFit/>
          </a:bodyPr>
          <a:lstStyle/>
          <a:p>
            <a:r>
              <a:rPr lang="en-GB" dirty="0" err="1" smtClean="0"/>
              <a:t>Eqn</a:t>
            </a:r>
            <a:r>
              <a:rPr lang="en-GB" dirty="0" smtClean="0"/>
              <a:t> 5</a:t>
            </a:r>
            <a:endParaRPr lang="en-GB" dirty="0"/>
          </a:p>
        </p:txBody>
      </p:sp>
      <p:pic>
        <p:nvPicPr>
          <p:cNvPr id="20" name="Picture 19"/>
          <p:cNvPicPr>
            <a:picLocks noChangeAspect="1"/>
          </p:cNvPicPr>
          <p:nvPr/>
        </p:nvPicPr>
        <p:blipFill>
          <a:blip r:embed="rId19" cstate="print">
            <a:extLst>
              <a:ext uri="{28A0092B-C50C-407E-A947-70E740481C1C}">
                <a14:useLocalDpi xmlns:a14="http://schemas.microsoft.com/office/drawing/2010/main" val="0"/>
              </a:ext>
            </a:extLst>
          </a:blip>
          <a:stretch>
            <a:fillRect/>
          </a:stretch>
        </p:blipFill>
        <p:spPr>
          <a:xfrm>
            <a:off x="317164" y="306142"/>
            <a:ext cx="1080120" cy="43354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458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458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458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4584"/>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4586"/>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8"/>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9"/>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24587"/>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2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Constant </a:t>
            </a:r>
            <a:r>
              <a:rPr lang="en-GB" b="1" dirty="0" smtClean="0"/>
              <a:t>wear</a:t>
            </a:r>
            <a:r>
              <a:rPr lang="en-GB" dirty="0" smtClean="0"/>
              <a:t> assumption</a:t>
            </a:r>
            <a:endParaRPr lang="en-GB" dirty="0"/>
          </a:p>
        </p:txBody>
      </p:sp>
      <p:sp>
        <p:nvSpPr>
          <p:cNvPr id="3" name="Content Placeholder 2"/>
          <p:cNvSpPr>
            <a:spLocks noGrp="1"/>
          </p:cNvSpPr>
          <p:nvPr>
            <p:ph sz="quarter" idx="1"/>
          </p:nvPr>
        </p:nvSpPr>
        <p:spPr>
          <a:xfrm>
            <a:off x="914400" y="1357298"/>
            <a:ext cx="7515252" cy="5072098"/>
          </a:xfrm>
        </p:spPr>
        <p:txBody>
          <a:bodyPr>
            <a:normAutofit lnSpcReduction="10000"/>
          </a:bodyPr>
          <a:lstStyle/>
          <a:p>
            <a:endParaRPr lang="en-GB" sz="2400" dirty="0" smtClean="0"/>
          </a:p>
          <a:p>
            <a:r>
              <a:rPr lang="en-GB" dirty="0" smtClean="0"/>
              <a:t>The wear assumption maintains that wear is uniform over the contact area.</a:t>
            </a:r>
          </a:p>
          <a:p>
            <a:endParaRPr lang="en-GB" dirty="0" smtClean="0"/>
          </a:p>
          <a:p>
            <a:r>
              <a:rPr lang="en-GB" dirty="0" smtClean="0"/>
              <a:t>Wear depends on</a:t>
            </a:r>
          </a:p>
          <a:p>
            <a:pPr lvl="2"/>
            <a:r>
              <a:rPr lang="en-GB" dirty="0" smtClean="0"/>
              <a:t>Pressure between surfaces</a:t>
            </a:r>
          </a:p>
          <a:p>
            <a:pPr lvl="2"/>
            <a:r>
              <a:rPr lang="en-GB" dirty="0" smtClean="0"/>
              <a:t>Relative velocity of surfaces</a:t>
            </a:r>
          </a:p>
          <a:p>
            <a:pPr lvl="2"/>
            <a:r>
              <a:rPr lang="en-GB" sz="1600" dirty="0" smtClean="0">
                <a:latin typeface="Times New Roman" pitchFamily="18" charset="0"/>
                <a:cs typeface="Times New Roman" pitchFamily="18" charset="0"/>
              </a:rPr>
              <a:t>wear </a:t>
            </a:r>
            <a:r>
              <a:rPr lang="el-GR" sz="1600" dirty="0" smtClean="0">
                <a:latin typeface="Times New Roman" pitchFamily="18" charset="0"/>
                <a:cs typeface="Times New Roman" pitchFamily="18" charset="0"/>
              </a:rPr>
              <a:t>α</a:t>
            </a:r>
            <a:r>
              <a:rPr lang="en-GB" sz="1600" dirty="0" smtClean="0">
                <a:latin typeface="Times New Roman" pitchFamily="18" charset="0"/>
                <a:cs typeface="Times New Roman" pitchFamily="18" charset="0"/>
              </a:rPr>
              <a:t> pressure x velocity</a:t>
            </a:r>
          </a:p>
          <a:p>
            <a:pPr lvl="2"/>
            <a:r>
              <a:rPr lang="en-GB" sz="1600" dirty="0" smtClean="0">
                <a:latin typeface="Times New Roman" pitchFamily="18" charset="0"/>
                <a:cs typeface="Times New Roman" pitchFamily="18" charset="0"/>
              </a:rPr>
              <a:t>wear </a:t>
            </a:r>
            <a:r>
              <a:rPr lang="el-GR" sz="1600" dirty="0" smtClean="0">
                <a:latin typeface="Times New Roman" pitchFamily="18" charset="0"/>
                <a:cs typeface="Times New Roman" pitchFamily="18" charset="0"/>
              </a:rPr>
              <a:t>α</a:t>
            </a:r>
            <a:r>
              <a:rPr lang="en-GB" sz="1600" dirty="0" smtClean="0">
                <a:latin typeface="Times New Roman" pitchFamily="18" charset="0"/>
                <a:cs typeface="Times New Roman" pitchFamily="18" charset="0"/>
              </a:rPr>
              <a:t> pressure x radius</a:t>
            </a:r>
          </a:p>
          <a:p>
            <a:pPr lvl="2"/>
            <a:endParaRPr lang="en-GB" sz="1600" dirty="0" smtClean="0">
              <a:latin typeface="Times New Roman" pitchFamily="18" charset="0"/>
              <a:cs typeface="Times New Roman" pitchFamily="18" charset="0"/>
            </a:endParaRPr>
          </a:p>
          <a:p>
            <a:r>
              <a:rPr lang="en-GB" dirty="0" smtClean="0">
                <a:cs typeface="Times New Roman" pitchFamily="18" charset="0"/>
              </a:rPr>
              <a:t>For constant wear pr = C</a:t>
            </a:r>
          </a:p>
          <a:p>
            <a:endParaRPr lang="en-GB" dirty="0" smtClean="0">
              <a:cs typeface="Times New Roman" pitchFamily="18" charset="0"/>
            </a:endParaRPr>
          </a:p>
          <a:p>
            <a:r>
              <a:rPr lang="en-GB" dirty="0" smtClean="0">
                <a:cs typeface="Times New Roman" pitchFamily="18" charset="0"/>
              </a:rPr>
              <a:t>Where c is a constant</a:t>
            </a:r>
          </a:p>
          <a:p>
            <a:endParaRPr lang="en-GB" sz="1600" dirty="0" smtClean="0">
              <a:latin typeface="Arial" pitchFamily="34" charset="0"/>
              <a:cs typeface="Arial" pitchFamily="34" charset="0"/>
            </a:endParaRPr>
          </a:p>
          <a:p>
            <a:endParaRPr lang="en-GB" dirty="0" smtClean="0"/>
          </a:p>
          <a:p>
            <a:endParaRPr lang="en-GB" dirty="0" smtClean="0"/>
          </a:p>
          <a:p>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17164" y="306142"/>
            <a:ext cx="1080120" cy="43354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ounded Rectangle 22"/>
          <p:cNvSpPr/>
          <p:nvPr/>
        </p:nvSpPr>
        <p:spPr>
          <a:xfrm>
            <a:off x="5429256" y="5715016"/>
            <a:ext cx="2500330" cy="1000132"/>
          </a:xfrm>
          <a:prstGeom prst="roundRect">
            <a:avLst/>
          </a:prstGeom>
          <a:solidFill>
            <a:schemeClr val="accent1">
              <a:alpha val="37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smtClean="0"/>
              <a:t>Constant </a:t>
            </a:r>
            <a:r>
              <a:rPr lang="en-GB" b="1" dirty="0" smtClean="0"/>
              <a:t>wear </a:t>
            </a:r>
            <a:r>
              <a:rPr lang="en-GB" dirty="0" smtClean="0"/>
              <a:t>assumption</a:t>
            </a:r>
            <a:endParaRPr lang="en-GB" dirty="0"/>
          </a:p>
        </p:txBody>
      </p:sp>
      <p:sp>
        <p:nvSpPr>
          <p:cNvPr id="3" name="Content Placeholder 2"/>
          <p:cNvSpPr>
            <a:spLocks noGrp="1"/>
          </p:cNvSpPr>
          <p:nvPr>
            <p:ph sz="quarter" idx="1"/>
          </p:nvPr>
        </p:nvSpPr>
        <p:spPr>
          <a:xfrm>
            <a:off x="914400" y="1357298"/>
            <a:ext cx="7515252" cy="1714512"/>
          </a:xfrm>
        </p:spPr>
        <p:txBody>
          <a:bodyPr>
            <a:normAutofit/>
          </a:bodyPr>
          <a:lstStyle/>
          <a:p>
            <a:r>
              <a:rPr lang="en-GB" dirty="0" smtClean="0"/>
              <a:t>Thus equations 1 and 2 become</a:t>
            </a:r>
          </a:p>
          <a:p>
            <a:endParaRPr lang="en-GB" dirty="0" smtClean="0"/>
          </a:p>
          <a:p>
            <a:endParaRPr lang="en-GB" dirty="0" smtClean="0"/>
          </a:p>
          <a:p>
            <a:endParaRPr lang="en-GB" dirty="0" smtClean="0"/>
          </a:p>
          <a:p>
            <a:endParaRPr lang="en-GB" dirty="0"/>
          </a:p>
        </p:txBody>
      </p:sp>
      <p:graphicFrame>
        <p:nvGraphicFramePr>
          <p:cNvPr id="22533" name="Object 5"/>
          <p:cNvGraphicFramePr>
            <a:graphicFrameLocks noChangeAspect="1"/>
          </p:cNvGraphicFramePr>
          <p:nvPr/>
        </p:nvGraphicFramePr>
        <p:xfrm>
          <a:off x="5170488" y="1857375"/>
          <a:ext cx="1901825" cy="633413"/>
        </p:xfrm>
        <a:graphic>
          <a:graphicData uri="http://schemas.openxmlformats.org/presentationml/2006/ole">
            <mc:AlternateContent xmlns:mc="http://schemas.openxmlformats.org/markup-compatibility/2006">
              <mc:Choice xmlns:v="urn:schemas-microsoft-com:vml" Requires="v">
                <p:oleObj spid="_x0000_s26638" name="Equation" r:id="rId3" imgW="1066680" imgH="355320" progId="Equation.3">
                  <p:embed/>
                </p:oleObj>
              </mc:Choice>
              <mc:Fallback>
                <p:oleObj name="Equation" r:id="rId3" imgW="1066680" imgH="355320" progId="Equation.3">
                  <p:embed/>
                  <p:pic>
                    <p:nvPicPr>
                      <p:cNvPr id="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70488" y="1857375"/>
                        <a:ext cx="1901825" cy="63341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8" name="Object 5"/>
          <p:cNvGraphicFramePr>
            <a:graphicFrameLocks noChangeAspect="1"/>
          </p:cNvGraphicFramePr>
          <p:nvPr/>
        </p:nvGraphicFramePr>
        <p:xfrm>
          <a:off x="785786" y="1938332"/>
          <a:ext cx="1741487" cy="633412"/>
        </p:xfrm>
        <a:graphic>
          <a:graphicData uri="http://schemas.openxmlformats.org/presentationml/2006/ole">
            <mc:AlternateContent xmlns:mc="http://schemas.openxmlformats.org/markup-compatibility/2006">
              <mc:Choice xmlns:v="urn:schemas-microsoft-com:vml" Requires="v">
                <p:oleObj spid="_x0000_s26639" name="Equation" r:id="rId5" imgW="977760" imgH="355320" progId="Equation.3">
                  <p:embed/>
                </p:oleObj>
              </mc:Choice>
              <mc:Fallback>
                <p:oleObj name="Equation" r:id="rId5" imgW="977760" imgH="355320" progId="Equation.3">
                  <p:embed/>
                  <p:pic>
                    <p:nvPicPr>
                      <p:cNvPr id="0" name="Picture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85786" y="1938332"/>
                        <a:ext cx="1741487" cy="633412"/>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24581" name="Object 5"/>
          <p:cNvGraphicFramePr>
            <a:graphicFrameLocks noChangeAspect="1"/>
          </p:cNvGraphicFramePr>
          <p:nvPr/>
        </p:nvGraphicFramePr>
        <p:xfrm>
          <a:off x="762000" y="3663950"/>
          <a:ext cx="1831975" cy="384175"/>
        </p:xfrm>
        <a:graphic>
          <a:graphicData uri="http://schemas.openxmlformats.org/presentationml/2006/ole">
            <mc:AlternateContent xmlns:mc="http://schemas.openxmlformats.org/markup-compatibility/2006">
              <mc:Choice xmlns:v="urn:schemas-microsoft-com:vml" Requires="v">
                <p:oleObj spid="_x0000_s26640" name="Equation" r:id="rId7" imgW="1028520" imgH="215640" progId="Equation.3">
                  <p:embed/>
                </p:oleObj>
              </mc:Choice>
              <mc:Fallback>
                <p:oleObj name="Equation" r:id="rId7" imgW="1028520" imgH="215640" progId="Equation.3">
                  <p:embed/>
                  <p:pic>
                    <p:nvPicPr>
                      <p:cNvPr id="0" name="Picture 5"/>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62000" y="3663950"/>
                        <a:ext cx="1831975" cy="38417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24583" name="Object 7"/>
          <p:cNvGraphicFramePr>
            <a:graphicFrameLocks noChangeAspect="1"/>
          </p:cNvGraphicFramePr>
          <p:nvPr/>
        </p:nvGraphicFramePr>
        <p:xfrm>
          <a:off x="5138738" y="2479675"/>
          <a:ext cx="3373437" cy="949325"/>
        </p:xfrm>
        <a:graphic>
          <a:graphicData uri="http://schemas.openxmlformats.org/presentationml/2006/ole">
            <mc:AlternateContent xmlns:mc="http://schemas.openxmlformats.org/markup-compatibility/2006">
              <mc:Choice xmlns:v="urn:schemas-microsoft-com:vml" Requires="v">
                <p:oleObj spid="_x0000_s26641" name="Equation" r:id="rId9" imgW="1892160" imgH="533160" progId="Equation.3">
                  <p:embed/>
                </p:oleObj>
              </mc:Choice>
              <mc:Fallback>
                <p:oleObj name="Equation" r:id="rId9" imgW="1892160" imgH="533160" progId="Equation.3">
                  <p:embed/>
                  <p:pic>
                    <p:nvPicPr>
                      <p:cNvPr id="0" name="Picture 6"/>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138738" y="2479675"/>
                        <a:ext cx="3373437" cy="94932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24584" name="Object 8"/>
          <p:cNvGraphicFramePr>
            <a:graphicFrameLocks noChangeAspect="1"/>
          </p:cNvGraphicFramePr>
          <p:nvPr/>
        </p:nvGraphicFramePr>
        <p:xfrm>
          <a:off x="5210175" y="3635375"/>
          <a:ext cx="1925638" cy="430213"/>
        </p:xfrm>
        <a:graphic>
          <a:graphicData uri="http://schemas.openxmlformats.org/presentationml/2006/ole">
            <mc:AlternateContent xmlns:mc="http://schemas.openxmlformats.org/markup-compatibility/2006">
              <mc:Choice xmlns:v="urn:schemas-microsoft-com:vml" Requires="v">
                <p:oleObj spid="_x0000_s26642" name="Equation" r:id="rId11" imgW="1079280" imgH="241200" progId="Equation.3">
                  <p:embed/>
                </p:oleObj>
              </mc:Choice>
              <mc:Fallback>
                <p:oleObj name="Equation" r:id="rId11" imgW="1079280" imgH="241200" progId="Equation.3">
                  <p:embed/>
                  <p:pic>
                    <p:nvPicPr>
                      <p:cNvPr id="0" name="Picture 7"/>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5210175" y="3635375"/>
                        <a:ext cx="1925638" cy="43021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13" name="TextBox 12"/>
          <p:cNvSpPr txBox="1"/>
          <p:nvPr/>
        </p:nvSpPr>
        <p:spPr>
          <a:xfrm>
            <a:off x="7786710" y="3643314"/>
            <a:ext cx="714380" cy="369332"/>
          </a:xfrm>
          <a:prstGeom prst="rect">
            <a:avLst/>
          </a:prstGeom>
          <a:noFill/>
          <a:ln>
            <a:solidFill>
              <a:schemeClr val="accent1"/>
            </a:solidFill>
          </a:ln>
        </p:spPr>
        <p:txBody>
          <a:bodyPr wrap="square" rtlCol="0">
            <a:spAutoFit/>
          </a:bodyPr>
          <a:lstStyle/>
          <a:p>
            <a:r>
              <a:rPr lang="en-GB" dirty="0" err="1" smtClean="0"/>
              <a:t>Eqn</a:t>
            </a:r>
            <a:r>
              <a:rPr lang="en-GB" dirty="0" smtClean="0"/>
              <a:t> 7</a:t>
            </a:r>
            <a:endParaRPr lang="en-GB" dirty="0"/>
          </a:p>
        </p:txBody>
      </p:sp>
      <p:sp>
        <p:nvSpPr>
          <p:cNvPr id="14" name="TextBox 13"/>
          <p:cNvSpPr txBox="1"/>
          <p:nvPr/>
        </p:nvSpPr>
        <p:spPr>
          <a:xfrm>
            <a:off x="3286116" y="3643314"/>
            <a:ext cx="714380" cy="369332"/>
          </a:xfrm>
          <a:prstGeom prst="rect">
            <a:avLst/>
          </a:prstGeom>
          <a:noFill/>
          <a:ln>
            <a:solidFill>
              <a:schemeClr val="accent1"/>
            </a:solidFill>
          </a:ln>
        </p:spPr>
        <p:txBody>
          <a:bodyPr wrap="square" rtlCol="0">
            <a:spAutoFit/>
          </a:bodyPr>
          <a:lstStyle/>
          <a:p>
            <a:r>
              <a:rPr lang="en-GB" dirty="0" err="1" smtClean="0"/>
              <a:t>Eqn</a:t>
            </a:r>
            <a:r>
              <a:rPr lang="en-GB" dirty="0" smtClean="0"/>
              <a:t> 6</a:t>
            </a:r>
            <a:endParaRPr lang="en-GB" dirty="0"/>
          </a:p>
        </p:txBody>
      </p:sp>
      <p:graphicFrame>
        <p:nvGraphicFramePr>
          <p:cNvPr id="24586" name="Object 10"/>
          <p:cNvGraphicFramePr>
            <a:graphicFrameLocks noChangeAspect="1"/>
          </p:cNvGraphicFramePr>
          <p:nvPr/>
        </p:nvGraphicFramePr>
        <p:xfrm>
          <a:off x="714375" y="4433888"/>
          <a:ext cx="1878013" cy="769937"/>
        </p:xfrm>
        <a:graphic>
          <a:graphicData uri="http://schemas.openxmlformats.org/presentationml/2006/ole">
            <mc:AlternateContent xmlns:mc="http://schemas.openxmlformats.org/markup-compatibility/2006">
              <mc:Choice xmlns:v="urn:schemas-microsoft-com:vml" Requires="v">
                <p:oleObj spid="_x0000_s26643" name="Equation" r:id="rId13" imgW="1054080" imgH="431640" progId="Equation.3">
                  <p:embed/>
                </p:oleObj>
              </mc:Choice>
              <mc:Fallback>
                <p:oleObj name="Equation" r:id="rId13" imgW="1054080" imgH="431640" progId="Equation.3">
                  <p:embed/>
                  <p:pic>
                    <p:nvPicPr>
                      <p:cNvPr id="0" name="Picture 8"/>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714375" y="4433888"/>
                        <a:ext cx="1878013" cy="769937"/>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cxnSp>
        <p:nvCxnSpPr>
          <p:cNvPr id="18" name="Straight Arrow Connector 17"/>
          <p:cNvCxnSpPr/>
          <p:nvPr/>
        </p:nvCxnSpPr>
        <p:spPr>
          <a:xfrm flipV="1">
            <a:off x="2786050" y="4214818"/>
            <a:ext cx="2500330" cy="642942"/>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cxnSp>
        <p:nvCxnSpPr>
          <p:cNvPr id="19" name="Straight Arrow Connector 18"/>
          <p:cNvCxnSpPr/>
          <p:nvPr/>
        </p:nvCxnSpPr>
        <p:spPr>
          <a:xfrm rot="5400000">
            <a:off x="6536545" y="4393413"/>
            <a:ext cx="357190" cy="1588"/>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graphicFrame>
        <p:nvGraphicFramePr>
          <p:cNvPr id="26634" name="Object 10"/>
          <p:cNvGraphicFramePr>
            <a:graphicFrameLocks noChangeAspect="1"/>
          </p:cNvGraphicFramePr>
          <p:nvPr/>
        </p:nvGraphicFramePr>
        <p:xfrm>
          <a:off x="758825" y="2657475"/>
          <a:ext cx="2917825" cy="633413"/>
        </p:xfrm>
        <a:graphic>
          <a:graphicData uri="http://schemas.openxmlformats.org/presentationml/2006/ole">
            <mc:AlternateContent xmlns:mc="http://schemas.openxmlformats.org/markup-compatibility/2006">
              <mc:Choice xmlns:v="urn:schemas-microsoft-com:vml" Requires="v">
                <p:oleObj spid="_x0000_s26644" name="Equation" r:id="rId15" imgW="1638000" imgH="355320" progId="Equation.3">
                  <p:embed/>
                </p:oleObj>
              </mc:Choice>
              <mc:Fallback>
                <p:oleObj name="Equation" r:id="rId15" imgW="1638000" imgH="355320" progId="Equation.3">
                  <p:embed/>
                  <p:pic>
                    <p:nvPicPr>
                      <p:cNvPr id="0" name="Picture 10"/>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758825" y="2657475"/>
                        <a:ext cx="2917825" cy="63341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26635" name="Object 11"/>
          <p:cNvGraphicFramePr>
            <a:graphicFrameLocks noChangeAspect="1"/>
          </p:cNvGraphicFramePr>
          <p:nvPr/>
        </p:nvGraphicFramePr>
        <p:xfrm>
          <a:off x="7143768" y="1866893"/>
          <a:ext cx="1584325" cy="633413"/>
        </p:xfrm>
        <a:graphic>
          <a:graphicData uri="http://schemas.openxmlformats.org/presentationml/2006/ole">
            <mc:AlternateContent xmlns:mc="http://schemas.openxmlformats.org/markup-compatibility/2006">
              <mc:Choice xmlns:v="urn:schemas-microsoft-com:vml" Requires="v">
                <p:oleObj spid="_x0000_s26645" name="Equation" r:id="rId17" imgW="888840" imgH="355320" progId="Equation.3">
                  <p:embed/>
                </p:oleObj>
              </mc:Choice>
              <mc:Fallback>
                <p:oleObj name="Equation" r:id="rId17" imgW="888840" imgH="355320" progId="Equation.3">
                  <p:embed/>
                  <p:pic>
                    <p:nvPicPr>
                      <p:cNvPr id="0" name="Picture 11"/>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7143768" y="1866893"/>
                        <a:ext cx="1584325" cy="63341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26636" name="Object 12"/>
          <p:cNvGraphicFramePr>
            <a:graphicFrameLocks noChangeAspect="1"/>
          </p:cNvGraphicFramePr>
          <p:nvPr/>
        </p:nvGraphicFramePr>
        <p:xfrm>
          <a:off x="5572125" y="4643446"/>
          <a:ext cx="1925638" cy="838200"/>
        </p:xfrm>
        <a:graphic>
          <a:graphicData uri="http://schemas.openxmlformats.org/presentationml/2006/ole">
            <mc:AlternateContent xmlns:mc="http://schemas.openxmlformats.org/markup-compatibility/2006">
              <mc:Choice xmlns:v="urn:schemas-microsoft-com:vml" Requires="v">
                <p:oleObj spid="_x0000_s26646" name="Equation" r:id="rId19" imgW="1079280" imgH="469800" progId="Equation.3">
                  <p:embed/>
                </p:oleObj>
              </mc:Choice>
              <mc:Fallback>
                <p:oleObj name="Equation" r:id="rId19" imgW="1079280" imgH="469800" progId="Equation.3">
                  <p:embed/>
                  <p:pic>
                    <p:nvPicPr>
                      <p:cNvPr id="0" name="Picture 12"/>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5572125" y="4643446"/>
                        <a:ext cx="1925638" cy="8382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26637" name="Object 13"/>
          <p:cNvGraphicFramePr>
            <a:graphicFrameLocks noChangeAspect="1"/>
          </p:cNvGraphicFramePr>
          <p:nvPr/>
        </p:nvGraphicFramePr>
        <p:xfrm>
          <a:off x="5715008" y="5870597"/>
          <a:ext cx="1766888" cy="701675"/>
        </p:xfrm>
        <a:graphic>
          <a:graphicData uri="http://schemas.openxmlformats.org/presentationml/2006/ole">
            <mc:AlternateContent xmlns:mc="http://schemas.openxmlformats.org/markup-compatibility/2006">
              <mc:Choice xmlns:v="urn:schemas-microsoft-com:vml" Requires="v">
                <p:oleObj spid="_x0000_s26647" name="Equation" r:id="rId21" imgW="990360" imgH="393480" progId="Equation.3">
                  <p:embed/>
                </p:oleObj>
              </mc:Choice>
              <mc:Fallback>
                <p:oleObj name="Equation" r:id="rId21" imgW="990360" imgH="393480" progId="Equation.3">
                  <p:embed/>
                  <p:pic>
                    <p:nvPicPr>
                      <p:cNvPr id="0" name="Picture 13"/>
                      <p:cNvPicPr>
                        <a:picLocks noChangeAspect="1" noChangeArrowheads="1"/>
                      </p:cNvPicPr>
                      <p:nvPr/>
                    </p:nvPicPr>
                    <p:blipFill>
                      <a:blip r:embed="rId22">
                        <a:extLst>
                          <a:ext uri="{28A0092B-C50C-407E-A947-70E740481C1C}">
                            <a14:useLocalDpi xmlns:a14="http://schemas.microsoft.com/office/drawing/2010/main" val="0"/>
                          </a:ext>
                        </a:extLst>
                      </a:blip>
                      <a:srcRect/>
                      <a:stretch>
                        <a:fillRect/>
                      </a:stretch>
                    </p:blipFill>
                    <p:spPr bwMode="auto">
                      <a:xfrm>
                        <a:off x="5715008" y="5870597"/>
                        <a:ext cx="1766888" cy="70167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cxnSp>
        <p:nvCxnSpPr>
          <p:cNvPr id="21" name="Straight Arrow Connector 20"/>
          <p:cNvCxnSpPr/>
          <p:nvPr/>
        </p:nvCxnSpPr>
        <p:spPr>
          <a:xfrm rot="5400000">
            <a:off x="6537339" y="5607065"/>
            <a:ext cx="357190" cy="1588"/>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sp>
        <p:nvSpPr>
          <p:cNvPr id="22" name="TextBox 21"/>
          <p:cNvSpPr txBox="1"/>
          <p:nvPr/>
        </p:nvSpPr>
        <p:spPr>
          <a:xfrm>
            <a:off x="8072462" y="6000768"/>
            <a:ext cx="714380" cy="369332"/>
          </a:xfrm>
          <a:prstGeom prst="rect">
            <a:avLst/>
          </a:prstGeom>
          <a:noFill/>
          <a:ln>
            <a:solidFill>
              <a:schemeClr val="accent1"/>
            </a:solidFill>
          </a:ln>
        </p:spPr>
        <p:txBody>
          <a:bodyPr wrap="square" rtlCol="0">
            <a:spAutoFit/>
          </a:bodyPr>
          <a:lstStyle/>
          <a:p>
            <a:r>
              <a:rPr lang="en-GB" dirty="0" err="1" smtClean="0"/>
              <a:t>Eqn</a:t>
            </a:r>
            <a:r>
              <a:rPr lang="en-GB" dirty="0" smtClean="0"/>
              <a:t> 8</a:t>
            </a:r>
            <a:endParaRPr lang="en-GB" dirty="0"/>
          </a:p>
        </p:txBody>
      </p:sp>
      <p:pic>
        <p:nvPicPr>
          <p:cNvPr id="24" name="Picture 23"/>
          <p:cNvPicPr>
            <a:picLocks noChangeAspect="1"/>
          </p:cNvPicPr>
          <p:nvPr/>
        </p:nvPicPr>
        <p:blipFill>
          <a:blip r:embed="rId23" cstate="print">
            <a:extLst>
              <a:ext uri="{28A0092B-C50C-407E-A947-70E740481C1C}">
                <a14:useLocalDpi xmlns:a14="http://schemas.microsoft.com/office/drawing/2010/main" val="0"/>
              </a:ext>
            </a:extLst>
          </a:blip>
          <a:stretch>
            <a:fillRect/>
          </a:stretch>
        </p:blipFill>
        <p:spPr>
          <a:xfrm>
            <a:off x="317164" y="306142"/>
            <a:ext cx="1080120" cy="43354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663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458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458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4584"/>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4586"/>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8"/>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9"/>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26636"/>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21"/>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26637"/>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22"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Which equation should I apply?</a:t>
            </a:r>
            <a:endParaRPr lang="en-GB" dirty="0"/>
          </a:p>
        </p:txBody>
      </p:sp>
      <p:sp>
        <p:nvSpPr>
          <p:cNvPr id="3" name="Content Placeholder 2"/>
          <p:cNvSpPr>
            <a:spLocks noGrp="1"/>
          </p:cNvSpPr>
          <p:nvPr>
            <p:ph sz="quarter" idx="1"/>
          </p:nvPr>
        </p:nvSpPr>
        <p:spPr>
          <a:xfrm>
            <a:off x="914400" y="1357298"/>
            <a:ext cx="7515252" cy="5072098"/>
          </a:xfrm>
        </p:spPr>
        <p:txBody>
          <a:bodyPr>
            <a:normAutofit/>
          </a:bodyPr>
          <a:lstStyle/>
          <a:p>
            <a:endParaRPr lang="en-GB" sz="2400" dirty="0" smtClean="0"/>
          </a:p>
          <a:p>
            <a:r>
              <a:rPr lang="en-GB" dirty="0" smtClean="0"/>
              <a:t>The torque transmitted by a worn clutch is less than that by an unworn clutch. </a:t>
            </a:r>
          </a:p>
          <a:p>
            <a:endParaRPr lang="en-GB" dirty="0" smtClean="0"/>
          </a:p>
          <a:p>
            <a:r>
              <a:rPr lang="en-GB" dirty="0" smtClean="0"/>
              <a:t>The constant wear theory should therefore be applied unless there is a good reason for not doing so.</a:t>
            </a:r>
            <a:endParaRPr lang="en-GB" dirty="0" smtClean="0">
              <a:cs typeface="Times New Roman" pitchFamily="18" charset="0"/>
            </a:endParaRPr>
          </a:p>
          <a:p>
            <a:endParaRPr lang="en-GB" sz="1600" dirty="0" smtClean="0">
              <a:latin typeface="Arial" pitchFamily="34" charset="0"/>
              <a:cs typeface="Arial" pitchFamily="34" charset="0"/>
            </a:endParaRPr>
          </a:p>
          <a:p>
            <a:endParaRPr lang="en-GB" dirty="0" smtClean="0"/>
          </a:p>
          <a:p>
            <a:endParaRPr lang="en-GB" dirty="0" smtClean="0"/>
          </a:p>
          <a:p>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17164" y="306142"/>
            <a:ext cx="1080120" cy="43354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1</a:t>
            </a:r>
            <a:endParaRPr lang="en-GB" dirty="0"/>
          </a:p>
        </p:txBody>
      </p:sp>
      <p:sp>
        <p:nvSpPr>
          <p:cNvPr id="3" name="Content Placeholder 2"/>
          <p:cNvSpPr>
            <a:spLocks noGrp="1"/>
          </p:cNvSpPr>
          <p:nvPr>
            <p:ph sz="quarter" idx="1"/>
          </p:nvPr>
        </p:nvSpPr>
        <p:spPr>
          <a:xfrm>
            <a:off x="914400" y="1357298"/>
            <a:ext cx="7515252" cy="5072098"/>
          </a:xfrm>
        </p:spPr>
        <p:txBody>
          <a:bodyPr>
            <a:normAutofit/>
          </a:bodyPr>
          <a:lstStyle/>
          <a:p>
            <a:endParaRPr lang="en-GB" sz="2400" dirty="0" smtClean="0"/>
          </a:p>
          <a:p>
            <a:r>
              <a:rPr lang="en-GB" dirty="0" smtClean="0"/>
              <a:t>A flat plate clutch has an outer and inner radius of 80 and 20 mm respectively. </a:t>
            </a:r>
          </a:p>
          <a:p>
            <a:endParaRPr lang="en-GB" dirty="0" smtClean="0"/>
          </a:p>
          <a:p>
            <a:r>
              <a:rPr lang="en-GB" dirty="0" smtClean="0"/>
              <a:t>Calculate the required axial force if it is to transmit 200W at 600 rev/min. </a:t>
            </a:r>
          </a:p>
          <a:p>
            <a:endParaRPr lang="en-GB" dirty="0" smtClean="0"/>
          </a:p>
          <a:p>
            <a:r>
              <a:rPr lang="en-GB" dirty="0" smtClean="0"/>
              <a:t>The coefficient of friction is 0.3</a:t>
            </a:r>
          </a:p>
          <a:p>
            <a:endParaRPr lang="en-GB" dirty="0" smtClean="0"/>
          </a:p>
          <a:p>
            <a:r>
              <a:rPr lang="en-GB" dirty="0" smtClean="0"/>
              <a:t> Use both the uniform wear theory and the uniform pressure theory.</a:t>
            </a:r>
            <a:endParaRPr lang="en-GB" sz="1600" dirty="0" smtClean="0">
              <a:latin typeface="Arial" pitchFamily="34" charset="0"/>
              <a:cs typeface="Arial" pitchFamily="34" charset="0"/>
            </a:endParaRPr>
          </a:p>
          <a:p>
            <a:endParaRPr lang="en-GB" dirty="0" smtClean="0"/>
          </a:p>
          <a:p>
            <a:endParaRPr lang="en-GB" dirty="0" smtClean="0"/>
          </a:p>
          <a:p>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17164" y="306142"/>
            <a:ext cx="1080120" cy="433543"/>
          </a:xfrm>
          <a:prstGeom prst="rect">
            <a:avLst/>
          </a:prstGeom>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1</a:t>
            </a:r>
            <a:endParaRPr lang="en-GB" dirty="0"/>
          </a:p>
        </p:txBody>
      </p:sp>
      <p:sp>
        <p:nvSpPr>
          <p:cNvPr id="3" name="Content Placeholder 2"/>
          <p:cNvSpPr>
            <a:spLocks noGrp="1"/>
          </p:cNvSpPr>
          <p:nvPr>
            <p:ph sz="quarter" idx="1"/>
          </p:nvPr>
        </p:nvSpPr>
        <p:spPr>
          <a:xfrm>
            <a:off x="914400" y="1357298"/>
            <a:ext cx="7515252" cy="5072098"/>
          </a:xfrm>
        </p:spPr>
        <p:txBody>
          <a:bodyPr>
            <a:normAutofit/>
          </a:bodyPr>
          <a:lstStyle/>
          <a:p>
            <a:pPr>
              <a:buNone/>
            </a:pPr>
            <a:r>
              <a:rPr lang="en-GB" sz="2000" dirty="0" smtClean="0"/>
              <a:t>	N = 600 rev/min  </a:t>
            </a:r>
          </a:p>
          <a:p>
            <a:pPr>
              <a:buNone/>
            </a:pPr>
            <a:r>
              <a:rPr lang="en-GB" sz="2000" dirty="0" smtClean="0">
                <a:sym typeface="Symbol"/>
              </a:rPr>
              <a:t>   	</a:t>
            </a:r>
            <a:r>
              <a:rPr lang="en-GB" sz="2000" dirty="0" smtClean="0"/>
              <a:t>R</a:t>
            </a:r>
            <a:r>
              <a:rPr lang="en-GB" sz="2000" baseline="-25000" dirty="0" smtClean="0"/>
              <a:t>2</a:t>
            </a:r>
            <a:r>
              <a:rPr lang="en-GB" sz="2000" dirty="0" smtClean="0"/>
              <a:t>= 0.08 m  </a:t>
            </a:r>
          </a:p>
          <a:p>
            <a:pPr>
              <a:buNone/>
            </a:pPr>
            <a:r>
              <a:rPr lang="en-GB" sz="2000" dirty="0" smtClean="0"/>
              <a:t>	R</a:t>
            </a:r>
            <a:r>
              <a:rPr lang="en-GB" sz="2000" baseline="-25000" dirty="0" smtClean="0"/>
              <a:t>1</a:t>
            </a:r>
            <a:r>
              <a:rPr lang="en-GB" sz="2000" dirty="0" smtClean="0"/>
              <a:t>= 0.02 m </a:t>
            </a:r>
          </a:p>
          <a:p>
            <a:pPr>
              <a:buNone/>
            </a:pPr>
            <a:r>
              <a:rPr lang="en-GB" sz="2000" dirty="0" smtClean="0"/>
              <a:t>	</a:t>
            </a:r>
            <a:r>
              <a:rPr lang="en-GB" sz="2000" dirty="0" smtClean="0">
                <a:sym typeface="Symbol"/>
              </a:rPr>
              <a:t></a:t>
            </a:r>
            <a:r>
              <a:rPr lang="en-GB" sz="2000" dirty="0" smtClean="0"/>
              <a:t> = 0.3</a:t>
            </a:r>
          </a:p>
          <a:p>
            <a:pPr>
              <a:buNone/>
            </a:pPr>
            <a:r>
              <a:rPr lang="en-GB" sz="2000" dirty="0" smtClean="0"/>
              <a:t>	P = 200 W</a:t>
            </a:r>
          </a:p>
          <a:p>
            <a:endParaRPr lang="en-GB" dirty="0" smtClean="0"/>
          </a:p>
          <a:p>
            <a:endParaRPr lang="en-GB" dirty="0" smtClean="0"/>
          </a:p>
          <a:p>
            <a:endParaRPr lang="en-GB" dirty="0"/>
          </a:p>
        </p:txBody>
      </p:sp>
      <p:sp>
        <p:nvSpPr>
          <p:cNvPr id="31746" name="Rectangle 2"/>
          <p:cNvSpPr>
            <a:spLocks noChangeArrowheads="1"/>
          </p:cNvSpPr>
          <p:nvPr/>
        </p:nvSpPr>
        <p:spPr bwMode="auto">
          <a:xfrm>
            <a:off x="0" y="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graphicFrame>
        <p:nvGraphicFramePr>
          <p:cNvPr id="31745" name="Object 1"/>
          <p:cNvGraphicFramePr>
            <a:graphicFrameLocks noChangeAspect="1"/>
          </p:cNvGraphicFramePr>
          <p:nvPr/>
        </p:nvGraphicFramePr>
        <p:xfrm>
          <a:off x="4143372" y="2643182"/>
          <a:ext cx="1055687" cy="633413"/>
        </p:xfrm>
        <a:graphic>
          <a:graphicData uri="http://schemas.openxmlformats.org/presentationml/2006/ole">
            <mc:AlternateContent xmlns:mc="http://schemas.openxmlformats.org/markup-compatibility/2006">
              <mc:Choice xmlns:v="urn:schemas-microsoft-com:vml" Requires="v">
                <p:oleObj spid="_x0000_s31759" name="Equation" r:id="rId4" imgW="660240" imgH="393480" progId="Equation.3">
                  <p:embed/>
                </p:oleObj>
              </mc:Choice>
              <mc:Fallback>
                <p:oleObj name="Equation" r:id="rId4" imgW="660240" imgH="393480" progId="Equation.3">
                  <p:embed/>
                  <p:pic>
                    <p:nvPicPr>
                      <p:cNvPr id="0" name="Picture 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143372" y="2643182"/>
                        <a:ext cx="1055687" cy="63341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31747" name="Object 3"/>
          <p:cNvGraphicFramePr>
            <a:graphicFrameLocks noChangeAspect="1"/>
          </p:cNvGraphicFramePr>
          <p:nvPr/>
        </p:nvGraphicFramePr>
        <p:xfrm>
          <a:off x="4143372" y="1500176"/>
          <a:ext cx="995362" cy="285750"/>
        </p:xfrm>
        <a:graphic>
          <a:graphicData uri="http://schemas.openxmlformats.org/presentationml/2006/ole">
            <mc:AlternateContent xmlns:mc="http://schemas.openxmlformats.org/markup-compatibility/2006">
              <mc:Choice xmlns:v="urn:schemas-microsoft-com:vml" Requires="v">
                <p:oleObj spid="_x0000_s31760" name="Equation" r:id="rId6" imgW="622080" imgH="177480" progId="Equation.3">
                  <p:embed/>
                </p:oleObj>
              </mc:Choice>
              <mc:Fallback>
                <p:oleObj name="Equation" r:id="rId6" imgW="622080" imgH="177480" progId="Equation.3">
                  <p:embed/>
                  <p:pic>
                    <p:nvPicPr>
                      <p:cNvPr id="0" name="Picture 3"/>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143372" y="1500176"/>
                        <a:ext cx="995362" cy="28575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31748" name="Object 4"/>
          <p:cNvGraphicFramePr>
            <a:graphicFrameLocks noChangeAspect="1"/>
          </p:cNvGraphicFramePr>
          <p:nvPr/>
        </p:nvGraphicFramePr>
        <p:xfrm>
          <a:off x="4143372" y="1928802"/>
          <a:ext cx="1300162" cy="631825"/>
        </p:xfrm>
        <a:graphic>
          <a:graphicData uri="http://schemas.openxmlformats.org/presentationml/2006/ole">
            <mc:AlternateContent xmlns:mc="http://schemas.openxmlformats.org/markup-compatibility/2006">
              <mc:Choice xmlns:v="urn:schemas-microsoft-com:vml" Requires="v">
                <p:oleObj spid="_x0000_s31761" name="Equation" r:id="rId8" imgW="812520" imgH="393480" progId="Equation.3">
                  <p:embed/>
                </p:oleObj>
              </mc:Choice>
              <mc:Fallback>
                <p:oleObj name="Equation" r:id="rId8" imgW="812520" imgH="393480" progId="Equation.3">
                  <p:embed/>
                  <p:pic>
                    <p:nvPicPr>
                      <p:cNvPr id="0" name="Picture 4"/>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143372" y="1928802"/>
                        <a:ext cx="1300162" cy="63182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31749" name="Object 5"/>
          <p:cNvGraphicFramePr>
            <a:graphicFrameLocks noChangeAspect="1"/>
          </p:cNvGraphicFramePr>
          <p:nvPr/>
        </p:nvGraphicFramePr>
        <p:xfrm>
          <a:off x="5197497" y="2643182"/>
          <a:ext cx="2517775" cy="633412"/>
        </p:xfrm>
        <a:graphic>
          <a:graphicData uri="http://schemas.openxmlformats.org/presentationml/2006/ole">
            <mc:AlternateContent xmlns:mc="http://schemas.openxmlformats.org/markup-compatibility/2006">
              <mc:Choice xmlns:v="urn:schemas-microsoft-com:vml" Requires="v">
                <p:oleObj spid="_x0000_s31762" name="Equation" r:id="rId10" imgW="1574640" imgH="393480" progId="Equation.3">
                  <p:embed/>
                </p:oleObj>
              </mc:Choice>
              <mc:Fallback>
                <p:oleObj name="Equation" r:id="rId10" imgW="1574640" imgH="393480" progId="Equation.3">
                  <p:embed/>
                  <p:pic>
                    <p:nvPicPr>
                      <p:cNvPr id="0" name="Picture 5"/>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5197497" y="2643182"/>
                        <a:ext cx="2517775" cy="633412"/>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31750" name="Object 6"/>
          <p:cNvGraphicFramePr>
            <a:graphicFrameLocks noChangeAspect="1"/>
          </p:cNvGraphicFramePr>
          <p:nvPr/>
        </p:nvGraphicFramePr>
        <p:xfrm>
          <a:off x="357158" y="3925897"/>
          <a:ext cx="2151063" cy="860425"/>
        </p:xfrm>
        <a:graphic>
          <a:graphicData uri="http://schemas.openxmlformats.org/presentationml/2006/ole">
            <mc:AlternateContent xmlns:mc="http://schemas.openxmlformats.org/markup-compatibility/2006">
              <mc:Choice xmlns:v="urn:schemas-microsoft-com:vml" Requires="v">
                <p:oleObj spid="_x0000_s31763" name="Equation" r:id="rId12" imgW="1206360" imgH="482400" progId="Equation.3">
                  <p:embed/>
                </p:oleObj>
              </mc:Choice>
              <mc:Fallback>
                <p:oleObj name="Equation" r:id="rId12" imgW="1206360" imgH="482400" progId="Equation.3">
                  <p:embed/>
                  <p:pic>
                    <p:nvPicPr>
                      <p:cNvPr id="0" name="Picture 6"/>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357158" y="3925897"/>
                        <a:ext cx="2151063" cy="86042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31751" name="Object 7"/>
          <p:cNvGraphicFramePr>
            <a:graphicFrameLocks noChangeAspect="1"/>
          </p:cNvGraphicFramePr>
          <p:nvPr/>
        </p:nvGraphicFramePr>
        <p:xfrm>
          <a:off x="5357818" y="4000504"/>
          <a:ext cx="1766888" cy="701675"/>
        </p:xfrm>
        <a:graphic>
          <a:graphicData uri="http://schemas.openxmlformats.org/presentationml/2006/ole">
            <mc:AlternateContent xmlns:mc="http://schemas.openxmlformats.org/markup-compatibility/2006">
              <mc:Choice xmlns:v="urn:schemas-microsoft-com:vml" Requires="v">
                <p:oleObj spid="_x0000_s31764" name="Equation" r:id="rId14" imgW="990360" imgH="393480" progId="Equation.3">
                  <p:embed/>
                </p:oleObj>
              </mc:Choice>
              <mc:Fallback>
                <p:oleObj name="Equation" r:id="rId14" imgW="990360" imgH="393480" progId="Equation.3">
                  <p:embed/>
                  <p:pic>
                    <p:nvPicPr>
                      <p:cNvPr id="0" name="Picture 7"/>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5357818" y="4000504"/>
                        <a:ext cx="1766888" cy="70167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11" name="TextBox 10"/>
          <p:cNvSpPr txBox="1"/>
          <p:nvPr/>
        </p:nvSpPr>
        <p:spPr>
          <a:xfrm>
            <a:off x="1357290" y="3500438"/>
            <a:ext cx="2000264" cy="369332"/>
          </a:xfrm>
          <a:prstGeom prst="rect">
            <a:avLst/>
          </a:prstGeom>
          <a:noFill/>
        </p:spPr>
        <p:txBody>
          <a:bodyPr wrap="square" rtlCol="0">
            <a:spAutoFit/>
          </a:bodyPr>
          <a:lstStyle/>
          <a:p>
            <a:r>
              <a:rPr lang="en-GB" dirty="0" smtClean="0"/>
              <a:t>Uniform Pressure:</a:t>
            </a:r>
            <a:endParaRPr lang="en-GB" dirty="0"/>
          </a:p>
        </p:txBody>
      </p:sp>
      <p:sp>
        <p:nvSpPr>
          <p:cNvPr id="12" name="TextBox 11"/>
          <p:cNvSpPr txBox="1"/>
          <p:nvPr/>
        </p:nvSpPr>
        <p:spPr>
          <a:xfrm>
            <a:off x="6072198" y="3488296"/>
            <a:ext cx="2000264" cy="369332"/>
          </a:xfrm>
          <a:prstGeom prst="rect">
            <a:avLst/>
          </a:prstGeom>
          <a:noFill/>
        </p:spPr>
        <p:txBody>
          <a:bodyPr wrap="square" rtlCol="0">
            <a:spAutoFit/>
          </a:bodyPr>
          <a:lstStyle/>
          <a:p>
            <a:r>
              <a:rPr lang="en-GB" dirty="0" smtClean="0"/>
              <a:t>Uniform Wear:</a:t>
            </a:r>
            <a:endParaRPr lang="en-GB" dirty="0"/>
          </a:p>
        </p:txBody>
      </p:sp>
      <p:cxnSp>
        <p:nvCxnSpPr>
          <p:cNvPr id="14" name="Straight Connector 13"/>
          <p:cNvCxnSpPr/>
          <p:nvPr/>
        </p:nvCxnSpPr>
        <p:spPr>
          <a:xfrm rot="5400000">
            <a:off x="3679025" y="4964917"/>
            <a:ext cx="3071834" cy="0"/>
          </a:xfrm>
          <a:prstGeom prst="line">
            <a:avLst/>
          </a:prstGeom>
        </p:spPr>
        <p:style>
          <a:lnRef idx="1">
            <a:schemeClr val="accent1"/>
          </a:lnRef>
          <a:fillRef idx="0">
            <a:schemeClr val="accent1"/>
          </a:fillRef>
          <a:effectRef idx="0">
            <a:schemeClr val="accent1"/>
          </a:effectRef>
          <a:fontRef idx="minor">
            <a:schemeClr val="tx1"/>
          </a:fontRef>
        </p:style>
      </p:cxnSp>
      <p:graphicFrame>
        <p:nvGraphicFramePr>
          <p:cNvPr id="31752" name="Object 8"/>
          <p:cNvGraphicFramePr>
            <a:graphicFrameLocks noChangeAspect="1"/>
          </p:cNvGraphicFramePr>
          <p:nvPr/>
        </p:nvGraphicFramePr>
        <p:xfrm>
          <a:off x="285720" y="5000625"/>
          <a:ext cx="1857375" cy="860425"/>
        </p:xfrm>
        <a:graphic>
          <a:graphicData uri="http://schemas.openxmlformats.org/presentationml/2006/ole">
            <mc:AlternateContent xmlns:mc="http://schemas.openxmlformats.org/markup-compatibility/2006">
              <mc:Choice xmlns:v="urn:schemas-microsoft-com:vml" Requires="v">
                <p:oleObj spid="_x0000_s31765" name="Equation" r:id="rId16" imgW="1041120" imgH="482400" progId="Equation.3">
                  <p:embed/>
                </p:oleObj>
              </mc:Choice>
              <mc:Fallback>
                <p:oleObj name="Equation" r:id="rId16" imgW="1041120" imgH="482400" progId="Equation.3">
                  <p:embed/>
                  <p:pic>
                    <p:nvPicPr>
                      <p:cNvPr id="0" name="Picture 8"/>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285720" y="5000625"/>
                        <a:ext cx="1857375" cy="86042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31753" name="Object 9"/>
          <p:cNvGraphicFramePr>
            <a:graphicFrameLocks noChangeAspect="1"/>
          </p:cNvGraphicFramePr>
          <p:nvPr/>
        </p:nvGraphicFramePr>
        <p:xfrm>
          <a:off x="2198692" y="4994292"/>
          <a:ext cx="2944812" cy="792162"/>
        </p:xfrm>
        <a:graphic>
          <a:graphicData uri="http://schemas.openxmlformats.org/presentationml/2006/ole">
            <mc:AlternateContent xmlns:mc="http://schemas.openxmlformats.org/markup-compatibility/2006">
              <mc:Choice xmlns:v="urn:schemas-microsoft-com:vml" Requires="v">
                <p:oleObj spid="_x0000_s31766" name="Equation" r:id="rId18" imgW="1650960" imgH="444240" progId="Equation.3">
                  <p:embed/>
                </p:oleObj>
              </mc:Choice>
              <mc:Fallback>
                <p:oleObj name="Equation" r:id="rId18" imgW="1650960" imgH="444240" progId="Equation.3">
                  <p:embed/>
                  <p:pic>
                    <p:nvPicPr>
                      <p:cNvPr id="0" name="Picture 9"/>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2198692" y="4994292"/>
                        <a:ext cx="2944812" cy="792162"/>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31754" name="Object 10"/>
          <p:cNvGraphicFramePr>
            <a:graphicFrameLocks noChangeAspect="1"/>
          </p:cNvGraphicFramePr>
          <p:nvPr/>
        </p:nvGraphicFramePr>
        <p:xfrm>
          <a:off x="285720" y="6040438"/>
          <a:ext cx="1401763" cy="317500"/>
        </p:xfrm>
        <a:graphic>
          <a:graphicData uri="http://schemas.openxmlformats.org/presentationml/2006/ole">
            <mc:AlternateContent xmlns:mc="http://schemas.openxmlformats.org/markup-compatibility/2006">
              <mc:Choice xmlns:v="urn:schemas-microsoft-com:vml" Requires="v">
                <p:oleObj spid="_x0000_s31767" name="Equation" r:id="rId20" imgW="787320" imgH="177480" progId="Equation.3">
                  <p:embed/>
                </p:oleObj>
              </mc:Choice>
              <mc:Fallback>
                <p:oleObj name="Equation" r:id="rId20" imgW="787320" imgH="177480" progId="Equation.3">
                  <p:embed/>
                  <p:pic>
                    <p:nvPicPr>
                      <p:cNvPr id="0" name="Picture 10"/>
                      <p:cNvPicPr>
                        <a:picLocks noChangeAspect="1" noChangeArrowheads="1"/>
                      </p:cNvPicPr>
                      <p:nvPr/>
                    </p:nvPicPr>
                    <p:blipFill>
                      <a:blip r:embed="rId21">
                        <a:extLst>
                          <a:ext uri="{28A0092B-C50C-407E-A947-70E740481C1C}">
                            <a14:useLocalDpi xmlns:a14="http://schemas.microsoft.com/office/drawing/2010/main" val="0"/>
                          </a:ext>
                        </a:extLst>
                      </a:blip>
                      <a:srcRect/>
                      <a:stretch>
                        <a:fillRect/>
                      </a:stretch>
                    </p:blipFill>
                    <p:spPr bwMode="auto">
                      <a:xfrm>
                        <a:off x="285720" y="6040438"/>
                        <a:ext cx="1401763" cy="3175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31755" name="Object 11"/>
          <p:cNvGraphicFramePr>
            <a:graphicFrameLocks noChangeAspect="1"/>
          </p:cNvGraphicFramePr>
          <p:nvPr/>
        </p:nvGraphicFramePr>
        <p:xfrm>
          <a:off x="5286380" y="4857760"/>
          <a:ext cx="1585912" cy="768350"/>
        </p:xfrm>
        <a:graphic>
          <a:graphicData uri="http://schemas.openxmlformats.org/presentationml/2006/ole">
            <mc:AlternateContent xmlns:mc="http://schemas.openxmlformats.org/markup-compatibility/2006">
              <mc:Choice xmlns:v="urn:schemas-microsoft-com:vml" Requires="v">
                <p:oleObj spid="_x0000_s31768" name="Equation" r:id="rId22" imgW="888840" imgH="431640" progId="Equation.3">
                  <p:embed/>
                </p:oleObj>
              </mc:Choice>
              <mc:Fallback>
                <p:oleObj name="Equation" r:id="rId22" imgW="888840" imgH="431640" progId="Equation.3">
                  <p:embed/>
                  <p:pic>
                    <p:nvPicPr>
                      <p:cNvPr id="0" name="Picture 11"/>
                      <p:cNvPicPr>
                        <a:picLocks noChangeAspect="1" noChangeArrowheads="1"/>
                      </p:cNvPicPr>
                      <p:nvPr/>
                    </p:nvPicPr>
                    <p:blipFill>
                      <a:blip r:embed="rId23">
                        <a:extLst>
                          <a:ext uri="{28A0092B-C50C-407E-A947-70E740481C1C}">
                            <a14:useLocalDpi xmlns:a14="http://schemas.microsoft.com/office/drawing/2010/main" val="0"/>
                          </a:ext>
                        </a:extLst>
                      </a:blip>
                      <a:srcRect/>
                      <a:stretch>
                        <a:fillRect/>
                      </a:stretch>
                    </p:blipFill>
                    <p:spPr bwMode="auto">
                      <a:xfrm>
                        <a:off x="5286380" y="4857760"/>
                        <a:ext cx="1585912" cy="76835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31756" name="Object 12"/>
          <p:cNvGraphicFramePr>
            <a:graphicFrameLocks noChangeAspect="1"/>
          </p:cNvGraphicFramePr>
          <p:nvPr/>
        </p:nvGraphicFramePr>
        <p:xfrm>
          <a:off x="6858016" y="4857760"/>
          <a:ext cx="2016125" cy="746125"/>
        </p:xfrm>
        <a:graphic>
          <a:graphicData uri="http://schemas.openxmlformats.org/presentationml/2006/ole">
            <mc:AlternateContent xmlns:mc="http://schemas.openxmlformats.org/markup-compatibility/2006">
              <mc:Choice xmlns:v="urn:schemas-microsoft-com:vml" Requires="v">
                <p:oleObj spid="_x0000_s31769" name="Equation" r:id="rId24" imgW="1130040" imgH="419040" progId="Equation.3">
                  <p:embed/>
                </p:oleObj>
              </mc:Choice>
              <mc:Fallback>
                <p:oleObj name="Equation" r:id="rId24" imgW="1130040" imgH="419040" progId="Equation.3">
                  <p:embed/>
                  <p:pic>
                    <p:nvPicPr>
                      <p:cNvPr id="0" name="Picture 12"/>
                      <p:cNvPicPr>
                        <a:picLocks noChangeAspect="1" noChangeArrowheads="1"/>
                      </p:cNvPicPr>
                      <p:nvPr/>
                    </p:nvPicPr>
                    <p:blipFill>
                      <a:blip r:embed="rId25">
                        <a:extLst>
                          <a:ext uri="{28A0092B-C50C-407E-A947-70E740481C1C}">
                            <a14:useLocalDpi xmlns:a14="http://schemas.microsoft.com/office/drawing/2010/main" val="0"/>
                          </a:ext>
                        </a:extLst>
                      </a:blip>
                      <a:srcRect/>
                      <a:stretch>
                        <a:fillRect/>
                      </a:stretch>
                    </p:blipFill>
                    <p:spPr bwMode="auto">
                      <a:xfrm>
                        <a:off x="6858016" y="4857760"/>
                        <a:ext cx="2016125" cy="74612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31758" name="Object 14"/>
          <p:cNvGraphicFramePr>
            <a:graphicFrameLocks noChangeAspect="1"/>
          </p:cNvGraphicFramePr>
          <p:nvPr/>
        </p:nvGraphicFramePr>
        <p:xfrm>
          <a:off x="5368925" y="6000750"/>
          <a:ext cx="1447800" cy="317500"/>
        </p:xfrm>
        <a:graphic>
          <a:graphicData uri="http://schemas.openxmlformats.org/presentationml/2006/ole">
            <mc:AlternateContent xmlns:mc="http://schemas.openxmlformats.org/markup-compatibility/2006">
              <mc:Choice xmlns:v="urn:schemas-microsoft-com:vml" Requires="v">
                <p:oleObj spid="_x0000_s31770" name="Equation" r:id="rId26" imgW="812520" imgH="177480" progId="Equation.3">
                  <p:embed/>
                </p:oleObj>
              </mc:Choice>
              <mc:Fallback>
                <p:oleObj name="Equation" r:id="rId26" imgW="812520" imgH="177480" progId="Equation.3">
                  <p:embed/>
                  <p:pic>
                    <p:nvPicPr>
                      <p:cNvPr id="0" name="Picture 14"/>
                      <p:cNvPicPr>
                        <a:picLocks noChangeAspect="1" noChangeArrowheads="1"/>
                      </p:cNvPicPr>
                      <p:nvPr/>
                    </p:nvPicPr>
                    <p:blipFill>
                      <a:blip r:embed="rId27">
                        <a:extLst>
                          <a:ext uri="{28A0092B-C50C-407E-A947-70E740481C1C}">
                            <a14:useLocalDpi xmlns:a14="http://schemas.microsoft.com/office/drawing/2010/main" val="0"/>
                          </a:ext>
                        </a:extLst>
                      </a:blip>
                      <a:srcRect/>
                      <a:stretch>
                        <a:fillRect/>
                      </a:stretch>
                    </p:blipFill>
                    <p:spPr bwMode="auto">
                      <a:xfrm>
                        <a:off x="5368925" y="6000750"/>
                        <a:ext cx="1447800" cy="3175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pic>
        <p:nvPicPr>
          <p:cNvPr id="20" name="Picture 19"/>
          <p:cNvPicPr>
            <a:picLocks noChangeAspect="1"/>
          </p:cNvPicPr>
          <p:nvPr/>
        </p:nvPicPr>
        <p:blipFill>
          <a:blip r:embed="rId28" cstate="print">
            <a:extLst>
              <a:ext uri="{28A0092B-C50C-407E-A947-70E740481C1C}">
                <a14:useLocalDpi xmlns:a14="http://schemas.microsoft.com/office/drawing/2010/main" val="0"/>
              </a:ext>
            </a:extLst>
          </a:blip>
          <a:stretch>
            <a:fillRect/>
          </a:stretch>
        </p:blipFill>
        <p:spPr>
          <a:xfrm>
            <a:off x="317164" y="306142"/>
            <a:ext cx="1080120" cy="43354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174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174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174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174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175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175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1753"/>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1754"/>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1751"/>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1755"/>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1756"/>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3175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2</a:t>
            </a:r>
            <a:endParaRPr lang="en-GB" dirty="0"/>
          </a:p>
        </p:txBody>
      </p:sp>
      <p:sp>
        <p:nvSpPr>
          <p:cNvPr id="3" name="Content Placeholder 2"/>
          <p:cNvSpPr>
            <a:spLocks noGrp="1"/>
          </p:cNvSpPr>
          <p:nvPr>
            <p:ph sz="quarter" idx="1"/>
          </p:nvPr>
        </p:nvSpPr>
        <p:spPr>
          <a:xfrm>
            <a:off x="914400" y="1357298"/>
            <a:ext cx="7515252" cy="5072098"/>
          </a:xfrm>
        </p:spPr>
        <p:txBody>
          <a:bodyPr>
            <a:normAutofit/>
          </a:bodyPr>
          <a:lstStyle/>
          <a:p>
            <a:endParaRPr lang="en-GB" sz="2400" dirty="0" smtClean="0"/>
          </a:p>
          <a:p>
            <a:r>
              <a:rPr lang="en-GB" dirty="0" smtClean="0"/>
              <a:t>a) Calculate the maximum torque which can be transmitted by a new clutch if it has an outer diameter of 150mm and an inner diameter of 30mm, a coefficient of friction of 0.4. The axial force may be taken as 970N. (Assume constant pressure)</a:t>
            </a:r>
          </a:p>
          <a:p>
            <a:endParaRPr lang="en-GB" dirty="0" smtClean="0"/>
          </a:p>
          <a:p>
            <a:r>
              <a:rPr lang="en-GB" dirty="0" smtClean="0"/>
              <a:t>b) If the same clutch is worn down by 1.5mm and the axial force was provided by 6 springs with a rate of 13 N/mm, calculate the new maximum torque which can be transmitted. (Assume constant wear)</a:t>
            </a:r>
          </a:p>
          <a:p>
            <a:endParaRPr lang="en-GB" dirty="0" smtClean="0"/>
          </a:p>
          <a:p>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17164" y="306142"/>
            <a:ext cx="1080120" cy="433543"/>
          </a:xfrm>
          <a:prstGeom prst="rect">
            <a:avLst/>
          </a:prstGeom>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2 a)</a:t>
            </a:r>
            <a:endParaRPr lang="en-GB" dirty="0"/>
          </a:p>
        </p:txBody>
      </p:sp>
      <p:sp>
        <p:nvSpPr>
          <p:cNvPr id="3" name="Content Placeholder 2"/>
          <p:cNvSpPr>
            <a:spLocks noGrp="1"/>
          </p:cNvSpPr>
          <p:nvPr>
            <p:ph sz="quarter" idx="1"/>
          </p:nvPr>
        </p:nvSpPr>
        <p:spPr>
          <a:xfrm>
            <a:off x="914400" y="1357298"/>
            <a:ext cx="7515252" cy="5072098"/>
          </a:xfrm>
        </p:spPr>
        <p:txBody>
          <a:bodyPr>
            <a:normAutofit/>
          </a:bodyPr>
          <a:lstStyle/>
          <a:p>
            <a:pPr>
              <a:buNone/>
            </a:pPr>
            <a:r>
              <a:rPr lang="en-GB" sz="1800" dirty="0" smtClean="0">
                <a:sym typeface="Symbol"/>
              </a:rPr>
              <a:t>	</a:t>
            </a:r>
            <a:r>
              <a:rPr lang="en-GB" sz="2000" dirty="0" smtClean="0"/>
              <a:t>R</a:t>
            </a:r>
            <a:r>
              <a:rPr lang="en-GB" sz="2000" baseline="-25000" dirty="0" smtClean="0"/>
              <a:t>2</a:t>
            </a:r>
            <a:r>
              <a:rPr lang="en-GB" sz="2000" dirty="0" smtClean="0"/>
              <a:t>= 0.075 m  </a:t>
            </a:r>
          </a:p>
          <a:p>
            <a:pPr>
              <a:buNone/>
            </a:pPr>
            <a:r>
              <a:rPr lang="en-GB" sz="2000" dirty="0" smtClean="0"/>
              <a:t>	R</a:t>
            </a:r>
            <a:r>
              <a:rPr lang="en-GB" sz="2000" baseline="-25000" dirty="0" smtClean="0"/>
              <a:t>1</a:t>
            </a:r>
            <a:r>
              <a:rPr lang="en-GB" sz="2000" dirty="0" smtClean="0"/>
              <a:t>= 0.015 m </a:t>
            </a:r>
          </a:p>
          <a:p>
            <a:pPr>
              <a:buNone/>
            </a:pPr>
            <a:r>
              <a:rPr lang="en-GB" sz="2000" dirty="0" smtClean="0"/>
              <a:t>	</a:t>
            </a:r>
            <a:r>
              <a:rPr lang="en-GB" sz="2000" dirty="0" smtClean="0">
                <a:sym typeface="Symbol"/>
              </a:rPr>
              <a:t></a:t>
            </a:r>
            <a:r>
              <a:rPr lang="en-GB" sz="2000" dirty="0" smtClean="0"/>
              <a:t> = 0.4</a:t>
            </a:r>
          </a:p>
          <a:p>
            <a:pPr>
              <a:buNone/>
            </a:pPr>
            <a:r>
              <a:rPr lang="en-GB" sz="2000" dirty="0" smtClean="0"/>
              <a:t>	W=970 N</a:t>
            </a:r>
          </a:p>
          <a:p>
            <a:endParaRPr lang="en-GB" dirty="0" smtClean="0"/>
          </a:p>
          <a:p>
            <a:endParaRPr lang="en-GB" dirty="0"/>
          </a:p>
        </p:txBody>
      </p:sp>
      <p:graphicFrame>
        <p:nvGraphicFramePr>
          <p:cNvPr id="36866" name="Object 2"/>
          <p:cNvGraphicFramePr>
            <a:graphicFrameLocks noChangeAspect="1"/>
          </p:cNvGraphicFramePr>
          <p:nvPr/>
        </p:nvGraphicFramePr>
        <p:xfrm>
          <a:off x="1071538" y="3143248"/>
          <a:ext cx="2151062" cy="860425"/>
        </p:xfrm>
        <a:graphic>
          <a:graphicData uri="http://schemas.openxmlformats.org/presentationml/2006/ole">
            <mc:AlternateContent xmlns:mc="http://schemas.openxmlformats.org/markup-compatibility/2006">
              <mc:Choice xmlns:v="urn:schemas-microsoft-com:vml" Requires="v">
                <p:oleObj spid="_x0000_s36869" name="Equation" r:id="rId3" imgW="1206360" imgH="482400" progId="Equation.3">
                  <p:embed/>
                </p:oleObj>
              </mc:Choice>
              <mc:Fallback>
                <p:oleObj name="Equation" r:id="rId3" imgW="1206360" imgH="482400" progId="Equation.3">
                  <p:embed/>
                  <p:pic>
                    <p:nvPicPr>
                      <p:cNvPr id="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71538" y="3143248"/>
                        <a:ext cx="2151062" cy="86042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36867" name="Object 3"/>
          <p:cNvGraphicFramePr>
            <a:graphicFrameLocks noChangeAspect="1"/>
          </p:cNvGraphicFramePr>
          <p:nvPr/>
        </p:nvGraphicFramePr>
        <p:xfrm>
          <a:off x="3287729" y="3143250"/>
          <a:ext cx="3713163" cy="792163"/>
        </p:xfrm>
        <a:graphic>
          <a:graphicData uri="http://schemas.openxmlformats.org/presentationml/2006/ole">
            <mc:AlternateContent xmlns:mc="http://schemas.openxmlformats.org/markup-compatibility/2006">
              <mc:Choice xmlns:v="urn:schemas-microsoft-com:vml" Requires="v">
                <p:oleObj spid="_x0000_s36870" name="Equation" r:id="rId5" imgW="2082600" imgH="444240" progId="Equation.3">
                  <p:embed/>
                </p:oleObj>
              </mc:Choice>
              <mc:Fallback>
                <p:oleObj name="Equation" r:id="rId5" imgW="2082600" imgH="444240" progId="Equation.3">
                  <p:embed/>
                  <p:pic>
                    <p:nvPicPr>
                      <p:cNvPr id="0" name="Picture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287729" y="3143250"/>
                        <a:ext cx="3713163" cy="79216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36868" name="Object 4"/>
          <p:cNvGraphicFramePr>
            <a:graphicFrameLocks noChangeAspect="1"/>
          </p:cNvGraphicFramePr>
          <p:nvPr/>
        </p:nvGraphicFramePr>
        <p:xfrm>
          <a:off x="1103299" y="4429132"/>
          <a:ext cx="1539875" cy="317500"/>
        </p:xfrm>
        <a:graphic>
          <a:graphicData uri="http://schemas.openxmlformats.org/presentationml/2006/ole">
            <mc:AlternateContent xmlns:mc="http://schemas.openxmlformats.org/markup-compatibility/2006">
              <mc:Choice xmlns:v="urn:schemas-microsoft-com:vml" Requires="v">
                <p:oleObj spid="_x0000_s36871" name="Equation" r:id="rId7" imgW="863280" imgH="177480" progId="Equation.3">
                  <p:embed/>
                </p:oleObj>
              </mc:Choice>
              <mc:Fallback>
                <p:oleObj name="Equation" r:id="rId7" imgW="863280" imgH="177480" progId="Equation.3">
                  <p:embed/>
                  <p:pic>
                    <p:nvPicPr>
                      <p:cNvPr id="0" name="Picture 4"/>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103299" y="4429132"/>
                        <a:ext cx="1539875" cy="3175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pic>
        <p:nvPicPr>
          <p:cNvPr id="7" name="Picture 6"/>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317164" y="306142"/>
            <a:ext cx="1080120" cy="43354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686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686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686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2 a)</a:t>
            </a:r>
            <a:endParaRPr lang="en-GB" dirty="0"/>
          </a:p>
        </p:txBody>
      </p:sp>
      <p:sp>
        <p:nvSpPr>
          <p:cNvPr id="3" name="Content Placeholder 2"/>
          <p:cNvSpPr>
            <a:spLocks noGrp="1"/>
          </p:cNvSpPr>
          <p:nvPr>
            <p:ph sz="quarter" idx="1"/>
          </p:nvPr>
        </p:nvSpPr>
        <p:spPr>
          <a:xfrm>
            <a:off x="785786" y="1357298"/>
            <a:ext cx="7515252" cy="5072098"/>
          </a:xfrm>
        </p:spPr>
        <p:txBody>
          <a:bodyPr>
            <a:normAutofit/>
          </a:bodyPr>
          <a:lstStyle/>
          <a:p>
            <a:pPr>
              <a:buNone/>
            </a:pPr>
            <a:r>
              <a:rPr lang="en-GB" sz="1800" dirty="0" smtClean="0">
                <a:sym typeface="Symbol"/>
              </a:rPr>
              <a:t>	</a:t>
            </a:r>
            <a:r>
              <a:rPr lang="en-GB" sz="2000" dirty="0" smtClean="0"/>
              <a:t>R</a:t>
            </a:r>
            <a:r>
              <a:rPr lang="en-GB" sz="2000" baseline="-25000" dirty="0" smtClean="0"/>
              <a:t>2</a:t>
            </a:r>
            <a:r>
              <a:rPr lang="en-GB" sz="2000" dirty="0" smtClean="0"/>
              <a:t>= 0.075 m  </a:t>
            </a:r>
          </a:p>
          <a:p>
            <a:pPr>
              <a:buNone/>
            </a:pPr>
            <a:r>
              <a:rPr lang="en-GB" sz="2000" dirty="0" smtClean="0"/>
              <a:t>	R</a:t>
            </a:r>
            <a:r>
              <a:rPr lang="en-GB" sz="2000" baseline="-25000" dirty="0" smtClean="0"/>
              <a:t>1</a:t>
            </a:r>
            <a:r>
              <a:rPr lang="en-GB" sz="2000" dirty="0" smtClean="0"/>
              <a:t>= 0.015 m </a:t>
            </a:r>
          </a:p>
          <a:p>
            <a:pPr>
              <a:buNone/>
            </a:pPr>
            <a:r>
              <a:rPr lang="en-GB" sz="2000" dirty="0" smtClean="0"/>
              <a:t>	</a:t>
            </a:r>
            <a:r>
              <a:rPr lang="en-GB" sz="2000" dirty="0" smtClean="0">
                <a:sym typeface="Symbol"/>
              </a:rPr>
              <a:t></a:t>
            </a:r>
            <a:r>
              <a:rPr lang="en-GB" sz="2000" dirty="0" smtClean="0"/>
              <a:t> = 0.4</a:t>
            </a:r>
          </a:p>
          <a:p>
            <a:pPr>
              <a:buNone/>
            </a:pPr>
            <a:r>
              <a:rPr lang="en-GB" sz="2000" dirty="0" smtClean="0"/>
              <a:t>	W=? N</a:t>
            </a:r>
          </a:p>
          <a:p>
            <a:pPr>
              <a:buNone/>
            </a:pPr>
            <a:endParaRPr lang="en-GB" sz="2000" dirty="0" smtClean="0"/>
          </a:p>
          <a:p>
            <a:pPr>
              <a:buNone/>
            </a:pPr>
            <a:r>
              <a:rPr lang="en-GB" sz="2000" dirty="0" smtClean="0"/>
              <a:t>First need to calculate new axial force!</a:t>
            </a:r>
          </a:p>
          <a:p>
            <a:pPr>
              <a:buNone/>
            </a:pPr>
            <a:r>
              <a:rPr lang="en-GB" sz="2000" dirty="0" smtClean="0"/>
              <a:t>	As springs have elongated, force provided by each spring will reduce, F=</a:t>
            </a:r>
            <a:r>
              <a:rPr lang="en-GB" sz="2000" dirty="0" err="1" smtClean="0"/>
              <a:t>kd</a:t>
            </a:r>
            <a:r>
              <a:rPr lang="en-GB" sz="2000" dirty="0" smtClean="0"/>
              <a:t>.</a:t>
            </a:r>
          </a:p>
          <a:p>
            <a:endParaRPr lang="en-GB" dirty="0" smtClean="0"/>
          </a:p>
          <a:p>
            <a:endParaRPr lang="en-GB" dirty="0"/>
          </a:p>
        </p:txBody>
      </p:sp>
      <p:graphicFrame>
        <p:nvGraphicFramePr>
          <p:cNvPr id="37893" name="Object 5"/>
          <p:cNvGraphicFramePr>
            <a:graphicFrameLocks noChangeAspect="1"/>
          </p:cNvGraphicFramePr>
          <p:nvPr/>
        </p:nvGraphicFramePr>
        <p:xfrm>
          <a:off x="869914" y="5111764"/>
          <a:ext cx="1766887" cy="701675"/>
        </p:xfrm>
        <a:graphic>
          <a:graphicData uri="http://schemas.openxmlformats.org/presentationml/2006/ole">
            <mc:AlternateContent xmlns:mc="http://schemas.openxmlformats.org/markup-compatibility/2006">
              <mc:Choice xmlns:v="urn:schemas-microsoft-com:vml" Requires="v">
                <p:oleObj spid="_x0000_s37898" name="Equation" r:id="rId3" imgW="990360" imgH="393480" progId="Equation.3">
                  <p:embed/>
                </p:oleObj>
              </mc:Choice>
              <mc:Fallback>
                <p:oleObj name="Equation" r:id="rId3" imgW="990360" imgH="393480" progId="Equation.3">
                  <p:embed/>
                  <p:pic>
                    <p:nvPicPr>
                      <p:cNvPr id="0"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69914" y="5111764"/>
                        <a:ext cx="1766887" cy="70167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37894" name="Object 6"/>
          <p:cNvGraphicFramePr>
            <a:graphicFrameLocks noChangeAspect="1"/>
          </p:cNvGraphicFramePr>
          <p:nvPr/>
        </p:nvGraphicFramePr>
        <p:xfrm>
          <a:off x="2708275" y="5111750"/>
          <a:ext cx="3101975" cy="701675"/>
        </p:xfrm>
        <a:graphic>
          <a:graphicData uri="http://schemas.openxmlformats.org/presentationml/2006/ole">
            <mc:AlternateContent xmlns:mc="http://schemas.openxmlformats.org/markup-compatibility/2006">
              <mc:Choice xmlns:v="urn:schemas-microsoft-com:vml" Requires="v">
                <p:oleObj spid="_x0000_s37899" name="Equation" r:id="rId5" imgW="1739880" imgH="393480" progId="Equation.3">
                  <p:embed/>
                </p:oleObj>
              </mc:Choice>
              <mc:Fallback>
                <p:oleObj name="Equation" r:id="rId5" imgW="1739880" imgH="393480" progId="Equation.3">
                  <p:embed/>
                  <p:pic>
                    <p:nvPicPr>
                      <p:cNvPr id="0"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708275" y="5111750"/>
                        <a:ext cx="3101975" cy="70167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37895" name="Object 7"/>
          <p:cNvGraphicFramePr>
            <a:graphicFrameLocks noChangeAspect="1"/>
          </p:cNvGraphicFramePr>
          <p:nvPr/>
        </p:nvGraphicFramePr>
        <p:xfrm>
          <a:off x="868363" y="6040438"/>
          <a:ext cx="1490662" cy="317500"/>
        </p:xfrm>
        <a:graphic>
          <a:graphicData uri="http://schemas.openxmlformats.org/presentationml/2006/ole">
            <mc:AlternateContent xmlns:mc="http://schemas.openxmlformats.org/markup-compatibility/2006">
              <mc:Choice xmlns:v="urn:schemas-microsoft-com:vml" Requires="v">
                <p:oleObj spid="_x0000_s37900" name="Equation" r:id="rId7" imgW="838080" imgH="177480" progId="Equation.3">
                  <p:embed/>
                </p:oleObj>
              </mc:Choice>
              <mc:Fallback>
                <p:oleObj name="Equation" r:id="rId7" imgW="838080" imgH="177480" progId="Equation.3">
                  <p:embed/>
                  <p:pic>
                    <p:nvPicPr>
                      <p:cNvPr id="0" name="Picture 7"/>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68363" y="6040438"/>
                        <a:ext cx="1490662" cy="3175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37896" name="Object 8"/>
          <p:cNvGraphicFramePr>
            <a:graphicFrameLocks noChangeAspect="1"/>
          </p:cNvGraphicFramePr>
          <p:nvPr/>
        </p:nvGraphicFramePr>
        <p:xfrm>
          <a:off x="857224" y="4500570"/>
          <a:ext cx="2482850" cy="384175"/>
        </p:xfrm>
        <a:graphic>
          <a:graphicData uri="http://schemas.openxmlformats.org/presentationml/2006/ole">
            <mc:AlternateContent xmlns:mc="http://schemas.openxmlformats.org/markup-compatibility/2006">
              <mc:Choice xmlns:v="urn:schemas-microsoft-com:vml" Requires="v">
                <p:oleObj spid="_x0000_s37901" name="Equation" r:id="rId9" imgW="1396800" imgH="215640" progId="Equation.3">
                  <p:embed/>
                </p:oleObj>
              </mc:Choice>
              <mc:Fallback>
                <p:oleObj name="Equation" r:id="rId9" imgW="1396800" imgH="215640" progId="Equation.3">
                  <p:embed/>
                  <p:pic>
                    <p:nvPicPr>
                      <p:cNvPr id="0" name="Picture 8"/>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57224" y="4500570"/>
                        <a:ext cx="2482850" cy="38417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37897" name="Object 9"/>
          <p:cNvGraphicFramePr>
            <a:graphicFrameLocks noChangeAspect="1"/>
          </p:cNvGraphicFramePr>
          <p:nvPr/>
        </p:nvGraphicFramePr>
        <p:xfrm>
          <a:off x="3357554" y="4500570"/>
          <a:ext cx="903287" cy="315913"/>
        </p:xfrm>
        <a:graphic>
          <a:graphicData uri="http://schemas.openxmlformats.org/presentationml/2006/ole">
            <mc:AlternateContent xmlns:mc="http://schemas.openxmlformats.org/markup-compatibility/2006">
              <mc:Choice xmlns:v="urn:schemas-microsoft-com:vml" Requires="v">
                <p:oleObj spid="_x0000_s37902" name="Equation" r:id="rId11" imgW="507960" imgH="177480" progId="Equation.3">
                  <p:embed/>
                </p:oleObj>
              </mc:Choice>
              <mc:Fallback>
                <p:oleObj name="Equation" r:id="rId11" imgW="507960" imgH="177480" progId="Equation.3">
                  <p:embed/>
                  <p:pic>
                    <p:nvPicPr>
                      <p:cNvPr id="0" name="Picture 9"/>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3357554" y="4500570"/>
                        <a:ext cx="903287" cy="31591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pic>
        <p:nvPicPr>
          <p:cNvPr id="9" name="Picture 8"/>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317164" y="306142"/>
            <a:ext cx="1080120" cy="43354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789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789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789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789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789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Multi-plate Clutches</a:t>
            </a:r>
            <a:endParaRPr lang="en-GB" dirty="0"/>
          </a:p>
        </p:txBody>
      </p:sp>
      <p:sp>
        <p:nvSpPr>
          <p:cNvPr id="3" name="Content Placeholder 2"/>
          <p:cNvSpPr>
            <a:spLocks noGrp="1"/>
          </p:cNvSpPr>
          <p:nvPr>
            <p:ph sz="quarter" idx="1"/>
          </p:nvPr>
        </p:nvSpPr>
        <p:spPr>
          <a:xfrm>
            <a:off x="914400" y="1357298"/>
            <a:ext cx="7586690" cy="3214710"/>
          </a:xfrm>
        </p:spPr>
        <p:txBody>
          <a:bodyPr>
            <a:normAutofit fontScale="85000" lnSpcReduction="20000"/>
          </a:bodyPr>
          <a:lstStyle/>
          <a:p>
            <a:endParaRPr lang="en-GB" sz="2400" dirty="0" smtClean="0"/>
          </a:p>
          <a:p>
            <a:r>
              <a:rPr lang="en-GB" dirty="0" smtClean="0"/>
              <a:t>As the name suggests, a number of flat annular plates are held in contact by a normal axial force</a:t>
            </a:r>
          </a:p>
          <a:p>
            <a:endParaRPr lang="en-GB" dirty="0" smtClean="0"/>
          </a:p>
          <a:p>
            <a:r>
              <a:rPr lang="en-GB" dirty="0" smtClean="0"/>
              <a:t>Each pair of contact surfaces carries the full load with each side of each plate generally effective.</a:t>
            </a:r>
          </a:p>
          <a:p>
            <a:endParaRPr lang="en-GB" dirty="0" smtClean="0"/>
          </a:p>
          <a:p>
            <a:r>
              <a:rPr lang="en-GB" dirty="0" smtClean="0"/>
              <a:t>Thus in such cases the total torque transmitted is 2n times the torque transmitted by one pair of contact surfaces, where n is the number of plates.</a:t>
            </a:r>
          </a:p>
          <a:p>
            <a:endParaRPr lang="en-GB" sz="1600" dirty="0" smtClean="0">
              <a:latin typeface="Arial" pitchFamily="34" charset="0"/>
              <a:cs typeface="Arial" pitchFamily="34" charset="0"/>
            </a:endParaRPr>
          </a:p>
          <a:p>
            <a:endParaRPr lang="en-GB" sz="1600" dirty="0" smtClean="0">
              <a:latin typeface="Arial" pitchFamily="34" charset="0"/>
              <a:cs typeface="Arial" pitchFamily="34" charset="0"/>
            </a:endParaRPr>
          </a:p>
          <a:p>
            <a:endParaRPr lang="en-GB" sz="1600" dirty="0" smtClean="0">
              <a:latin typeface="Arial" pitchFamily="34" charset="0"/>
              <a:cs typeface="Arial" pitchFamily="34" charset="0"/>
            </a:endParaRPr>
          </a:p>
          <a:p>
            <a:endParaRPr lang="en-GB" dirty="0" smtClean="0"/>
          </a:p>
          <a:p>
            <a:endParaRPr lang="en-GB" dirty="0" smtClean="0"/>
          </a:p>
          <a:p>
            <a:endParaRPr lang="en-GB" dirty="0"/>
          </a:p>
        </p:txBody>
      </p:sp>
      <p:sp>
        <p:nvSpPr>
          <p:cNvPr id="28674" name="Rectangle 2"/>
          <p:cNvSpPr>
            <a:spLocks noChangeArrowheads="1"/>
          </p:cNvSpPr>
          <p:nvPr/>
        </p:nvSpPr>
        <p:spPr bwMode="auto">
          <a:xfrm>
            <a:off x="0" y="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graphicFrame>
        <p:nvGraphicFramePr>
          <p:cNvPr id="28673" name="Object 1"/>
          <p:cNvGraphicFramePr>
            <a:graphicFrameLocks noChangeAspect="1"/>
          </p:cNvGraphicFramePr>
          <p:nvPr/>
        </p:nvGraphicFramePr>
        <p:xfrm>
          <a:off x="1187624" y="4653136"/>
          <a:ext cx="2448272" cy="1907612"/>
        </p:xfrm>
        <a:graphic>
          <a:graphicData uri="http://schemas.openxmlformats.org/presentationml/2006/ole">
            <mc:AlternateContent xmlns:mc="http://schemas.openxmlformats.org/markup-compatibility/2006">
              <mc:Choice xmlns:v="urn:schemas-microsoft-com:vml" Requires="v">
                <p:oleObj spid="_x0000_s28674" name="Bitmap Image" r:id="rId3" imgW="2285714" imgH="1781424" progId="PBrush">
                  <p:embed/>
                </p:oleObj>
              </mc:Choice>
              <mc:Fallback>
                <p:oleObj name="Bitmap Image" r:id="rId3" imgW="2285714" imgH="1781424" progId="PBrush">
                  <p:embed/>
                  <p:pic>
                    <p:nvPicPr>
                      <p:cNvPr id="0" name="Picture 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87624" y="4653136"/>
                        <a:ext cx="2448272" cy="1907612"/>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28675" name="AutoShape 3" descr="data:image/jpeg;base64,/9j/4AAQSkZJRgABAQAAAQABAAD/2wCEAAkGBhQSERUTExQVFRUWGRkYGBgYFxoYGBobGhkYFx0YGBwYGyYeFxwjIBcaIC8gJCcsLCwsHB4xNTAqNSYrLCkBCQoKDgwOGg8PGiwkHyQsLCwsLCwsLCksLCwsLCwsLCwsLCwsLCwsLCwsLCwsLCwsLCwsLCwsLCwsLCwsLCwsLP/AABEIALUBFwMBIgACEQEDEQH/xAAcAAACAwEBAQEAAAAAAAAAAAAABQMEBgcCAQj/xABDEAACAQIEAggDBAgFBAIDAAABAhEAAwQSITEFQQYTIlFhcYGRMqGxFFLB0QcjQmKSouHwM3KCwvEVQ1Oyc9IkJTT/xAAZAQEBAQEBAQAAAAAAAAAAAAAAAgEDBAX/xAAjEQEBAAICAgIDAQEBAAAAAAAAAQIRITESQQNhBCJR8HFC/9oADAMBAAIRAxEAPwDuNZnH9Ir6Yh7aoGVSogW3LAFbbdYWnKRmYplEGddYIrTUUGNf9IDEELh2zQ5UEkk5QpBC5ASO12hpGVtyIqzf6aOgJbDNKsFMMdWJug5exqItEyYnMo51p8gmYExE847pqhi+PWbZIZtQJgfnt86xpGvTtmJCYZmIaD24jtW1GbsaNNwSNYhtTFWsR0sIZVS0ZK2W7R7UXXRTCgagByM06MIipLXSPD28wW2yyQxyooBL6BuydSTpNN8Lj0ufCwJ5jmPStGaXp5LAiychCwxaNSJIJiAB8PixUc6b8A4y18Pnt5GU+hBLAEcwezqKbV8Box9ooooCiiigKKKKAooooCiiigKKKKAooooCiiigKKKKAor4DX2gKKKKAooooCiiigKKKKAoorzcuBRJMAc6ChxjiItrAMM2xO2kbx3isnevkftEDQyGcqV1BUhm/Cm2OukktnZSdoPZzRA0jbTvrHcdxbLCrue00bCdYE951/5qo3W+DxcKWURcW3ptoTA7yfpyqpadkcMLjEjYwBzBPLnFUuDYVymdzq3wjw7/AFpibECeVXJEXbQ8P6VAwt0AE6AjSTyBnbz274p19kB11BOpg94H5D2rB28Gd235DuHd599a7o9jS6ZG+JPmOXtt7VOU9xsW/wDpw+8/j2jr5+1WlWAB3V9oqGq+N2EBiZHw/wDBqioJOi3tJ5x+H/FMr1rMIkjyMGoG4cpAEtAnnvIjWgqWzmYrF7dQZ0j4hudSDM+1fU1MxenbWOf5TPpVlMJKtD3BMj4toO47tRX1sBpAdwe/NWCtbQELBvQZG/70HNVhMXlEZLhiOUn61I2DBmWYg8p03mvWHw2T9pm/zGe/8/kK0SI0gGCJ5HcedeqKqjiKwCZEiYI1HnQWqKgGNWY19j592/hXg8SSYJIJMbHf2oLVFFFAUUVjv0hdKzhrYs2j+tuDcbqu0jxPL18KKxm7pc4/09w+FJQk3Lg0ypyPcTsKR2/0rzvhmy+FyT7FAPnXP7fDyYJ1JMnWuhdHl4bkFs2yrGJa7uT/AJ1ML6QKrVdPGT1trOBdIbOLTNaaY0ZToy+Y/HY0zrlXTPh74C+l3DO6ZhuDrodVJ/aG2hnernAv0pOIXFW5H/ktiD/qQ6ex9KlNw9x0TFfAd/SqJueNyPAd86R+Fe8Jxi1iLeazcDTpK7gnvB1Xmdam+xn/AMjcvqCfp8z5UQizTAm4NJHz+f8ATxqPrdDrdk+Ekbx4CZ+lWfsjTPWNQcGYjrG5eexH4zWMfbWODNlAafFSB71ZqvYwzKZLs2+h21/KrFaCiiigKp8Ru6BRMmeRiNokbb1cpLjizOYAYDTtToR3fq20570CzGAzEMI13JB8IJJn0pO3Di7QV1OpMf3/AHFa3huGPxMMpPKZHdpyHfoBUmO1gD1qvLTSe1hNAAKkPDgSpI1WSN9CQR5H1phaw9WVw9NtKjhfCqfAblxL1wv8JuFVG0Lt6jY+9XeI8Ut2yVkFhuJ5nl3k/IcyKRYjjh3KQPBpM7CRHf3E1Fzk4tXMMrOI295SzQrEQNd+e3OCdNjNfRZeQS/OYAj08q88NabStMlgGJ7yRM/3yivPEeIraU82jsqNz/Stc9KWO4n1B7Ts53KKsnXbWYWqFvp7bzFXtXEjmcsenaE1OuJuowFy2GUg5jKFp0jSZPP5VYtCze0yidoIjXurWosB0twxkG6EJZtHBTck7nQ78jTu1dDCVIYHmDI+Vcz4lhbKi6rqOvLGEUhVtidO7MSPDWeVXOC8U6lbYS2yspAMEFbizrmjTMJ0PkNtKa/hZHQ6KhweLW4gdTIM+4MEHxBFTViRUV69l8Sdh3/kPGvt69l8Sdh3/kPGkb8RzYjqg0BY6xx97cWk7gAZY76gbzBujcZl1nN3rpp/l/I7/WZGDQwg93h3+RrP423kYldCDy0q5wzGG5qCA49mHj4+I+e1bphvRUdq9m8CNwdx/TxqSsHi7cygk8hNce43jDisS10gAA5R6aE+O0eldG6ZcV6nDNlPbbsr/mbQe0z6Ug4NwlAiqeQjvq8ftUvjNsxZwk194t+qszzYkL+JroVro5ZP9xXMel2MFzEME+C3+rTxjc+pmruc1w3DeWTYca4gmJ4SLiupu2ltlhIzBgVR5B1gyT46ViOH8atkhbqeqwPKQZ+VOV4aLWHIYAmJbz3NZ+zYCDrCO1PYEbc58T/zU6uKprKcJGx5t3c9rMjLsymDr9dJ966h0C6UNjLTi7HWWyASBGYMDDRyOhBjTSuU4TFFswKgbn6D6VLwXpDdwuLFy1BHwuh2Zd48DzB5e4OZc8quO5p3qilPAeklrFhsmZWWMyMIYTse4gwdRTaocLNCiiigKKKKDy7QCTy1pDdsqxJayz8swFskjkRDZqd4p4UmY8fE6ClVj4l7FxZO+YR5HtHT0o30aWbAVQANAIqjeuA3D4aUyJgTWVscQDO8TKtB8yJ096yc0h+hFVeN8S6myzCMx7K+BPM+AALelVhj4pXxu51uVd1Jj01Zv5Uy/wCumV1Nrxx3SXh9lQpuwZfXUktG8k8yTqf6VLewgzg/9xiVyz2ZmCdB6VPcujKfx5c/b8xUGJxGVZKPlABLHlI0LftLzOaPOvl/tnblp9HjGSU56FcTKk4dzp8SeB3a3r3b+9QcfwV+/fdbDKVgHNmygcssxqfLvpKl5kKss5gQ0juBgk+/rNVcTdxQMzcgbZJCxyIy8vOvf8GXlHl+XDWW/wCpG4Vj7Z1dgOZF0MBHgDPypoOHA2bt68YZEgOjEEtHZMiJ748qX8Px+Lc6k5ARIee16xIq90idhhrWHUFmfttAJMDbbltXf0491hs7u51Z2J8yTHjqany3bRDZbiEQQSpHjM19S0QxIkEH6AHn5VreF9LcZcdbK9WxY5RKbeJykaAAnblWLuzHo10mQEaj9cAwUfsuOy2gBIUxvsI8a01jj1p9FdGYkgKjq0kbjQ6RzkVkuA3Ldq7ey9q5bZWe4YLOJKuPADNy5zyinPSrgmn2uwMt+0JMadYn7SPHxaajnpprEbXLXOjm8TbRn0a4dB3STCqO4SR9aSYvB5AGUagyY5kmS3qST60w4XxAYlbTAyAM59oWfGGJ8we6rGOw8g+NJwn6UsYc6Bu8UtwF7I89xq2mY2mQGGBEEiYkgTHOlGGxWbK22YAkdx5j30qp/DLptbqBgGmCNQ3d+Y8KS2emdlnZAcxT4mBAQ8uyzEAn92Z896Lq3b1pLSDsElbjZoZQIIgR2pGlT8aCYfB3AigKEygQIluyJnfU1OiOddKukq3cYScxtIdAB90Rz8S1WcH0wwi7i9/Cv/2rPYDALev5eRn0pkeitqYFxiO8IxH8QGX51ct06ZeO+Wgb9IuFW2/Vm4HykLmURMaTDGsjYwn+CScxdwY/1c/aoekHR37ORlcOGAPcRM7j0PtTLoohch32tDKPM/kPrSTnTbqY7h90rv2uoAUZWZgG8gMx9zFYi8+dvAaDSmXSbGF7gQa6wB47fl7Vb6HdG/tV7K2iJq5Hnoo7idfQGmV9GOscSW1YyyR3AVBwy6EuCR2jzOonyrsfGehWHvWciotpwOw6iCD4x8Q7wa45j8A1u4yNoyEg+BBj61MrZfKNV0d4obONsuTo5Nm54hzKE+TfKus1wjEXsyLE5mjLG86R867pZnKM3xQJ841qvk7c8pp7ooormgUUUUFTiLwukyeQ56EkeFUcGv6waXFgE9piwPLvNW+JPsu8/sgwTqNZnSKpYG5+uI22EEyZor0Z4+5Ftz4H56VlbdsDMR+0ZPnAH4VouNPFk+JA+c/hWdApiPh1r6t8hNoEyD3knKP/AEPvX1tASeVT8QWAi81C77dlV39c1cfyb+unf4ZvKKmBwwY5jEIF0722UanUwB65aZJgTLFiO2ACu4EAj13pbhLeUZydIk+kgH+Gqa8VZSxYXFIZtPiEToCJ0PL0rp8WPjhEfJl5ZUuxODa29ywuoYALrPZYqVHhBUjyFW8LeeWW+FylYAgkE+OmlX7OFLYu1qCJMeAy9YNeeob5Vp24fO6qazD9LW55+UhPhOD4Uf4eIceGdT8nU1LiLiYa4zM2ZupLZjAOVDsMoAA1q6cEqS5QDKC0jwBNVW4QGsWbhAZkskEExmDqCyzBjbSr25szi8fhLqPcyBSbxBdFzNORW5Hnr38/S70f4alsXLtpmJKKltnWIa5rMATppI8DSzE3XFu4oVUVm2UDkSBrvO+vjU9zEPawVjKxDPcd55wsoPqK2xX0s8I6Ivau5jdtFSGVtWBIYEcxryNbiwsIBMwAJ74ETXOeHcdv9dbDXCVLKCCBqCYPKugcNPZYdzuP5ifxrE5F/RnhP2cXViB1rZP/AI/iUemY/OmWNtBkIOx+Llpz212qaoXxgDhDIzbGOzP3Z5Hn41KfbP4JchKMweC1piOcbZv3oifGaU4+6V7W5G+u8Eg/QmnvFMILd3ONFukA9wuAdk/6gMvmq99Z/jifEO8n2YAn6muuN228tT0fvfEveAfbQ/hVTp6p+ySNg6z5agfMiouj189Yg7ww+Wb/AG1H+km/lwoHe0+ysfrFLxkYdxh+D3Aqh47XIBTtmzEk/LyredGuPWLWFs22fKyqMwKt8R1bYQdSazvAr7WrSQSOyD71pcHxaRqAavLHiJ8t2s9064pZxBti32iuYFoI0MdnXU7TSjCAqkAQBr3V0dVVxppWU6VX/wBdZsE6NGY+GY/gKzHKRe98MFjLp62diII+tda/R/wzqsGrEdq7+sY+fw/KD6muVY0dZfEbsdPMnT613bD2QiKg2UBR5ARUZK+T1Elcw/SfwrJeW8NBcXX/ADJAP8pX2NbrEdI7aMRDNHNcsfNhWc6Yv9tw4W2jBkbMC2QCMpBEhj3is1U4cXlzzhOIi9YY7JdSfLMp/Ou4Y28oiXK76ieQjl5g61wMqYYbQR593pXeuD3A+HtMAIZFbT95QT9aVXyTqovtfPrdP8njt+FWrSPoS8jf4YnT+zU5UREaV9rHIUUUUCziwJIAM+AJBG+s/KKoYKRdk98byeehq7xhjpCZ+7K2Vue8DalVp41KZCTqJzHukmTWTt09GvEWzJHiPxqkuGFFzFBVZidFEn0mp7UMARsRPvVRNinjrEW2gcoHrp+NVcZfJOqjdp8O2y78+VNOILFsnxT/AN1rNYS+WsoSTma3qddS0kzrrJO/jXl/J6/329XwG2Mw4GFZjuqrHie7xHhUTcRUXAjJ3dreCecRoJ0ma9Y241xEQAKG1YHcZBqNNCa9X+HWWW7eYZnV2yc/hgLpIkSJr19PL2g4EzDEhDHZVisfdlgo9A0elO7vE73WZbdoONRJfLqACZ0/e08jSHonh/8A8l5JJykyYG5BiAxA5861RwWsiZ8CR9DHKouo1UxRv3LTobWUspAOdSNR5z8qaC2MuXlEfhSzH32tgNmMZlBnXQuinfwJqE45MylLwVn1hyWLSSoAGaBqDtT/AIWMQ+P6zOI21+ev1pnxax2MMn3bCn1bU/Sl9/g62zduLdtssHTOM24/ZE89PanfFrZZrQUAkpZTUwBM67HvrpG5fRAqBWB7iD866Rw463f/AJPqqUgboWx/bX2NaTCYXJm1nMZ+QH4VmV2jfA6yocTZzggMVJETAMdxE8wdRX3NUV++yqWyMyjfLqY2Jy7mPDXuB2qGIbh61Ww97RyDDD4WjUOncwMHLuD3jWsxxQMbeZlIIIRjGmcEggeB0I8CK0GLx1p1gt4giQQeTKY7JFS4vDlsC4JLMULSAJJ+IEAeQ0qpwoj6Nv2lOv8Aic/EEaeEmov0q3Ys2x35/wDYPxr7wFSpRWUqQ1owRGhcqP8A1NKP0i48tiuqb4VVQvm8E/h7Vd7bh2UJ0tVQFFpiAAJkDap7XTJR/wBp/cUn4RwgXbrWpIjUEf1p1gugjXbLX1aLYJAmMzBTlLREASDznQ+u+WR44Sr2F/SCi/8Abf3FKeIcbGIxgucgCF79FMfOrKdCP3z8qh4h0WFlDdzns68vKmqqXH0q8BsZ8fYHLrE/lIP4V2XHswttk+IiF8zoPzrk3Q23/wDsLE75mPrkY11vExKg9/8AtNc72zPtkL3DMSokm33AdXqT3ABtTVPGLiGKi2ts5YLhpyz3dnc8+4SN962f2RFztJZtSCTsN8qxsP7M1U4EFFsktBLtzjaF/wBtXK5sZjei3W3bl0sbakDTLmJciSNwO4z41qOhOJYW2w76mzGVvvI05faCPQVQ/SFjTawZNtoZmgGdQWYDT0mvPQa4SyEtmJskM3eUuKAT49o1l6Xu65baql3itpbgttcQOdlJE9+3KrdYfi2Abrr2XL27isSdSAsQF+76bjSpk2ma9txRS7o7ieswthyZJtpJ8YAPzFFYxU48RmEpcM80MT4GGBG9KGjJ2QydofESzbjcknv76a8fcKwJa8n71sMQd9CF0BpLjroFl2BdoIMuCGPaXvpHT0uYSxnDKzSGUg8t9KaIsCKzHR3iBa5HepPsRWoDVdmkbV+MH9Q/gAfYg1m+HJOGtRGtsT/pM+nw1peK64e6P3G+k1luD3ZsWyYgBh/Ow3rxflcTf+9vZ+Oa43MLRurHYZpBB1DSORHeKSYO2/ZL3wqgQykEljqCRA3n5in5cfZ7oImVU/yqZ9CG9jXq1wq2MmbKWULrMAkACYnXYV7N7eTrhQ6P4wrijmMko24gwCBMQOYPKtO3Fh4CsTg7xGMUtpmDKviuVmB9QAfWtNw8BHd4SW0M7kDUe0kVlkrdDimNFzKkg5mTbU/4lulOC6FMRbNwt1lrSZyqQrs6nQEHePStMeLRyXQFoB5DflTG6eyfI1nRu9MJxPhNu2jXFQKzEjYHQqGIkjvO9OMNhBdyk/8Aiskeqt+VU+kzFbSjxY/QV64HxlFVM7KoNlR2iBqj3EI19K3/AMtN/wDp7D9pvc1cwDktdBMgMAP4EP41SPSPD/8Alt/xr+dWeD3Q/WOsENcMEaggKiyDz2qefZekltaL+HDLlYnLzEwD4GNSD3TXxrwUVRxWK/Vs5J0IVQsSWMQBOn9JrYnQxuPVAQoE98aCvF7Hq3D3czBRk8ZJNvu7/CkXFbpVPE/MnSsxbxjFWUMcmdYWdOzzjvMg108TFp+joGVGjU3LYPoxMehml/6QML1eMW6xhXVSDroUIB281NNOAWoa2IjNdB33y22Ykd3IelVv0t2+xYbxcf8AofwrMuzDtnejGJti9cus0LGVc0AnxNa230qt5Xtm5ayMTEaEA6lY2OpOvjtWBwWGtZQWmavWmww3Qn1q/Hfar2168bsHZ1qDj2W7hrkHYTOvLWk1rimGX/s/zf0q7f43bfCYkW7YQhBznRmCn61tmmSXZL0IxM8QsTvLA/wPXRemuLa1husXdXX2IK/iK5pwci3xLDsNAWt/Ps/jXWuO4DrsO9vvGnmCGH0rleKrK8yuc4Xpg5dAW0LAHyJj8aOLWMSb9zqTCL2jJjkmg8SSfapm6LJ/5R/EKZcQwt85DYvC2dBc2IYd40Oo105z4V05R5TfBU7XLtprTqWNvq3Aj4hmLECdCY5d9aPosoGICgRlsEkdxd0Mfyn2rLcY6a3LVxrYi6iwJcdrMN4ZY0nTbvrZdA7Za099xDXW9lQQAPCc3vU5Xgyxs5r1iOOXC15kOlrTKV0Jlhq0zuusCAPGmLX7bWjdOxUv6RP0qhdxlhASxUt29+WYkkfOsbe6TMbZwecImwuEn/CJ+HQbx2fSpkbrba9AcV1nD7B7gV9mIoqTobZRcKotxlzXIjaM7RHhEGipTbu7fOkxy5Wz5DtqAVj1Bg60i4jczYe7+sFw5CZEaQJjQCtH0lU9VpB1+Az2jy2I21NZwFijK1sWwykADnMiT2jWyKlZ/opiYxKjvDD+Un8K32auVcIxGS/bbuZZ9TH410j7RVMy7Xri5kZe8Ee4isV0XuTaZdCVdhr3MNvrWrs4qKy1nDdTfuxEXGcDvBEOvurGvP8AkY7wunf4L+xlhcR1ZOnxEhvE7qfYke1J8bfuoWCnMpIyltQqDKMupgiAe/3phjCACTJTQE6zsO136Gffwqk75swkEAb6bEakwNtfWq+CzPCfXCPmlxzulG5fb7QrnUqCd/8ASPkD71dPSRu6qq4MurXGkAZZA1IBEDT019ap8GwwvXVttI1GgAzETDROkga68garDOZW6VljqTZ7w7jZe8gbQNmT+NSv1it2uNJsI4UuWVTAgcgTJJgAVnbXRfCWyCc8gz27oXUf5Yrxi+kqHEWrNmICuq5TKlipygHmJUCe+aquetqvSnGdZlVdYABA11nw86+Jw9Bjrdm4oYLnhSNDntK2s8syXD50YHjt++l0NYEqFYBlNsMAe0JUzI0MUr41xC5Zu2MUyBQrorqCWIgsQZbWGV2HtT6a3acJw0//AM1r+BfyplgVQW16tQqRIAAAE67ClzcbtsjFGUmNIInXbT1plpbt66BV+QH9KmbRYT4ptT5kexIqg6AtJ5f3p3edR4XFl7l5NZD5te9ozKO8K3Z86mxjhREx3nu/4q4qxmekmN3A5aep/pPuKUYCwSqgCSQzx5a/RKsdMMQrYrq7MkDKg5y2g07509asYG71d4D7spB/ylD+NXOVa1Gl4Cc2JsqNkS5cPrCD60fpTszhEb7twfNWH1ipOhS57t+7yULbHdzY/wC2r/TzDZ8DdHdlb2YE/KajLtGPFjjdu8Y0r4bhphwsWVWbnxSYABn5Uzssp+DD3G9K2R0tZ0O3jVzCC5DgKYZCp9wR8xWlw9i+fhwgHizRV4cMxZERYtDwGY03J7ZusKcSRctsPiUA+oMiu92LwdVYbMAR5ESK4UcGVdt2aXLHuCkLPrIroHCek6jAIpJBSbbcuyuwU/eYEL4do8qzszjRYjoth7jFyhk75XZR7AxWX6c2EwVhRYLq914+Nm7IUliMxMchI761PRrCXEszdPbuEuV5JMQoHKABpWK/Sjem9bU7BTA8zq3rAH+k0iMOax/DOGtdbUHKD2jHyrs3RcD7JZy7ZZ9SST85rl3D5tYdrmoJBI3G+1dK6E4Y28DYDblc38ZLj5EVlVn0R8X6CI14lXdQ5zAbgSdQPX61U450KTDYY3lZnZCpOaPhkBhoPEe1b+4uoPd+P9il/SdAcJeB52294JH0ptEtt5VuiJHVMF+HPI8iiH86Kpfo8uTh2P7wHsi0UvaTzjOF6yy6jLqN2jQcyCRoQJ1rB4DJmHV27o3BdtR36QNK6NibQZGUiQRBFYA4oqxF3EdXlaeqKsSOeWSBGhia2KjHcTs9XeuLzDEj11HyNb7CnOiMD8ahh4yAT9aQdJeCM94OsQwE+Y0+kU56N4IxaZj/AISukDxIIPsSPQU9NuqufZGpTxvClFZ8oLQrqfG2ZYeM2y2n7lbFLYqPH8PFxCugYQVJ2DDae8HYjmCanLmaMbqsql7OoKjskT4kf2Rp41X+yAgESB8WUbDQnVdpG/hXnCs1gmywKoD2CTqpPa6snmRyP7Q1FXGJ7RmYBUz3EQfAb18uy/HbH0pZnNqnDrDXrq2BsSQ3fHxSfIHSqHTvgrW8YTbXs3FDCBsfhI08RPrW16HYEAG8dTcBynnlViD7mD7U049ea3aa7bQOyCYO5XnHiN/Svf8AFj4zdeP5Pk3nqOQWejuIbXI3sav4HNh4mBcQldQCQNGBAP1rR8P4714ZsRdurr2bduV07yygT78q88St4MBR1JUXDla+xJNs/ssZJJE6e9d+nPe+Kz1vpAwvNcc5ifLcxrA05VLiuP2biXBct5i4ABkgKVmDGx1376hbgy27pTESsHXKCZGsFTrpt6UwwHR/D3H7PWsihSTB3JgLGTnG8+EVmy6N+i9u0AHuWyFXtq8scmzBLijYCZVtisVe4r0sF1hZwn624x7OhyyP2nPJF+I8yQBEU4wHB1hmcEM55EqVQaKkqQRpqR3k1dwfDbdqcihSdzuT5k6n1NN7RuQg4hgxg7eHYSyoTauMdz1pBNxvE3QpP+Y1nekOOIBMwCIiPmeY8vfw3eOwQxFtkb4GBHmeTeQOo7yJrl3Su1ctPkubxvyPeff+9aRWPJRwrGhMVauMCwRw0DcxqN/GmGLxX6xnPMk++tK+E2c1yeQppw7hpxeJSyJgmXI5IPiP4eZFau3ltejyXbHD0uJEuWuNIkAN8JMa5YUTGoBnlBvcT6RWbmDvSQrdWwNtiA4JWBA/aEn4hINaK3bCgACABAHcBypHxHobh7gaEKsQYysyqCRocoOXfXapct8uT4XCK7EagnVWG4O4+ldF4BxQPhrbNGYiG8wYJ+U1zvhVzJcOYRl7R75UEBR5k/Sr+Fx7JbVf711plNx19t3iOMovMUrxXSZeVZjtvtNTWeDXHMAeZOgHify/5qfGRtKuJYv9YzD9qT7xI8tAat8D4/1ZRbwL2lYEgEiAGD6CcrdoA6idxImmmK6KItp2z5mUZjHh3H12rLYxAjQDKnUGrmTO3UOOfpDsJZP2dususOyIIC+LyNI7tz865pcxL37wLsXZoEnUwKpM0Uy4fgzba3dfTNqBzy/ePdPLwrSccRqeAcD62+2Gdm6kL1gAO4kDJ4CTPlXSkQAAAQAIA8BXOehjNex5cfDbRi3+rsgfj/prpFTN65c/k4uni7t6j6ikPSjGfqnHgfpTzFNCE+FYXpXj4ttrqQY9jV4Tlzpx+juzGDB+8xPyUfhRTPoxherwllf3AfftfjRU3tppWI41ZaziSLa2yX7TNdA3YnQEsO7cVt6R9K8JmthzBCH4TMEmFGo2jX3pLqihgMKLoAuFGYGDlMgE6gSD3EVdfhwtCVECRNL+G4nKQMqIp0UKcxLbyTOmg51ptLieBFZluVpZbxFfbmLgUvdijFTuDFQYjEab1ejb7xHEKwIYAiI1AOndrWU4jcjsrMd0k/U05u3dDVXgfDuvxaA/Cpzt5KdvUwK24z2Y5N5gML1Vqyv3VCH1XX+YCr5FR4n4Se7X2M/hUtc2M8vDMPalggJkxMsBrsJMCs5xhtL7Eq1thIQrtCgEAg7GAfAzWw4l0et3cxBa2xntIcuveRs3qKxmN6B3wZk3x4PlPsxA+ZrHSWFHD8ZfYIi2/tKD4AwOdRr2Q0agRW44Dg8QXBuqlhFCkW1gsxlozEaAA6wN9KTXuhd+5ZW0qpaysGzG5J0nYKD3zvW4tqQ5/wAq6+rUZlf4ke4BEkCdpNR3DmOXYc9d/Dy7693sOrfEJ9T4d2+wqFeG2x+zzncnnPf3itQs5qzvS/oqMYgKtkur8JPwnwb8x86c2uG21MhdfMmPKheG2wIy/Mnv8fE1jZdOX4LoZjElOp1OmbMuTzmdvSfCt90V6MLg7Z1zXXgu/wBFXuUfPfycYeyFUKNh685qStLbRRRRRjmn6QujHVscRZEKZZwOTTJI7gRr6GqvBrNprYYkeM10jjOBW9Ye2xygg9r7p5H0rhF+29m41l5UqSCNv7HMd4NTlNzUdcbvtsMT0hsppb9wPpOnr9aW3elLHRRA9f7mkJUbsYHIAST5CpExUaIgHi2p9th86mYR03/DrC426TnmBzLGFg6EGaU43DZ3CWyCM0BuWvLxHjXhTJl2LeZ28uQqW7xJYgD+/OrnDOzXDdEOrGe7dWRqIE/XSoMPh72OxHVWgGK7vsoHex/smpeG8HxeNjIrZPvvIUeR5+k10vgHAEwGHy2wXYkF2/adtp8hyHIUm/aLlJ12k6M9G0wdrIpzMxl3O7H8AOQpxVP/AKmv3X/hqVb5ZQUG8/F2Y+RrXJW47ihbssx8PrXNLatjMSiDZmA8lBzMfYCnnT7Fu7phsxOmZsvZGugG87Sd+dWv0e8JjPfOx7CeQ+JvU1c4jbw2irAgbCivtFQwV5upmBGuoI0317q9UUGGxamxcNswikwrZSGIESQQCDvXjE8WvrbmyYO+UwZH5xrWp47wjr07MC4PhJJEagnby7qwa4jIYuAq3MvAMKGAAGh3qt74p10jw/SG69z9cR3SNIjkau3cRPOqN7I4BkqSubfl48qsdHeDPiCCjTZmC8qYMTAG/MeGtVOGZcosehuWyg3aBA56jTY77Vs+i/DFsWyWI6xz2tdo2X0nWOZNT8L6M27Jzau3ItGnkBt51Jdt9snKm4EltYJiYmBp9fQzldk60vtdWDJERrqNq84e52QCRIAnUeX4Gl62gHkqgB0kNEA6DSeff+Vefs+82rcSdM3nvrz1/rUtNeuXvHv36VX+wodiwMknK3M66+9VUs5VgW7YkwddI37/AA/pU2DQhpCKAZBIadtufhHoPIBKuAGnafT97wj8a8nho+8/8X9KuUUBRRRQFFFFBW+wDWCwmdjA1M7epo+xfvvvO8/h/etWaKCo2A/fcf6t9Sdff6UHAbRcee/Nv51booK9rCQZzMfAnTny9azPTroSMWvW24F9R/GB+yfEcj6eWuoo2XT8537TpcK3AVYaQRERyjlTfC4C3lzPdRR4nX2rsPF+jOHxX+NaVj97Zv4hBqtw7oRg7DBksgsNixLx5ZiQPOsq/NzrCdFbt1wUs3WtRILLkDnv7RELW34D0Cs2oe8q3Lm8HVE8AP2j4n5Vq6KSJuVr4BFeL1rMIkjYyPAz+FSUVqUNjDlTOZmkRr5kyPePQVKTX2vN22GBU7EEH10oOa41HvXXKAtcvNAjku3pCjeuh8OwYtWktjZVA/Oq/DuB27LFlkkiNeQ3gQPAewpjVWs+6KKKKloooooCqmN4VavR1iBo2nf5UUUFNeieGBnqtR3s59NW28KapbAEAADw0oooPVQ/Y0knLqdSaKKDyMAn3R/f9/IV9bBIdSo1M+onX5miigiPCLX3ec7n89tvYVZtWQohRAoooPdFFFAUUUUBRRRQFFFFAUUUUBRRRQFFFFAUUUUBRRRQFFFFAUUUUBRRRQf/2Q=="/>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28677" name="AutoShape 5" descr="data:image/jpeg;base64,/9j/4AAQSkZJRgABAQAAAQABAAD/2wCEAAkGBhQSERUTExQVFRUWGRkYGBgYFxoYGBobGhkYFx0YGBwYGyYeFxwjIBcaIC8gJCcsLCwsHB4xNTAqNSYrLCkBCQoKDgwOGg8PGiwkHyQsLCwsLCwsLCksLCwsLCwsLCwsLCwsLCwsLCwsLCwsLCwsLCwsLCwsLCwsLCwsLCwsLP/AABEIALUBFwMBIgACEQEDEQH/xAAcAAACAwEBAQEAAAAAAAAAAAAABQMEBgcCAQj/xABDEAACAQIEAggDBAgFBAIDAAABAhEAAwQSITEFQQYTIlFhcYGRMqGxFFLB0QcjQmKSouHwM3KCwvEVQ1Oyc9IkJTT/xAAZAQEBAQEBAQAAAAAAAAAAAAAAAgEDBAX/xAAjEQEBAAICAgIDAQEBAAAAAAAAAQIRITESQQNhBCJR8HFC/9oADAMBAAIRAxEAPwDuNZnH9Ir6Yh7aoGVSogW3LAFbbdYWnKRmYplEGddYIrTUUGNf9IDEELh2zQ5UEkk5QpBC5ASO12hpGVtyIqzf6aOgJbDNKsFMMdWJug5exqItEyYnMo51p8gmYExE847pqhi+PWbZIZtQJgfnt86xpGvTtmJCYZmIaD24jtW1GbsaNNwSNYhtTFWsR0sIZVS0ZK2W7R7UXXRTCgagByM06MIipLXSPD28wW2yyQxyooBL6BuydSTpNN8Lj0ufCwJ5jmPStGaXp5LAiychCwxaNSJIJiAB8PixUc6b8A4y18Pnt5GU+hBLAEcwezqKbV8Box9ooooCiiigKKKKAooooCiiigKKKKAooooCiiigKKKKAor4DX2gKKKKAooooCiiigKKKKAoorzcuBRJMAc6ChxjiItrAMM2xO2kbx3isnevkftEDQyGcqV1BUhm/Cm2OukktnZSdoPZzRA0jbTvrHcdxbLCrue00bCdYE951/5qo3W+DxcKWURcW3ptoTA7yfpyqpadkcMLjEjYwBzBPLnFUuDYVymdzq3wjw7/AFpibECeVXJEXbQ8P6VAwt0AE6AjSTyBnbz274p19kB11BOpg94H5D2rB28Gd235DuHd599a7o9jS6ZG+JPmOXtt7VOU9xsW/wDpw+8/j2jr5+1WlWAB3V9oqGq+N2EBiZHw/wDBqioJOi3tJ5x+H/FMr1rMIkjyMGoG4cpAEtAnnvIjWgqWzmYrF7dQZ0j4hudSDM+1fU1MxenbWOf5TPpVlMJKtD3BMj4toO47tRX1sBpAdwe/NWCtbQELBvQZG/70HNVhMXlEZLhiOUn61I2DBmWYg8p03mvWHw2T9pm/zGe/8/kK0SI0gGCJ5HcedeqKqjiKwCZEiYI1HnQWqKgGNWY19j592/hXg8SSYJIJMbHf2oLVFFFAUUVjv0hdKzhrYs2j+tuDcbqu0jxPL18KKxm7pc4/09w+FJQk3Lg0ypyPcTsKR2/0rzvhmy+FyT7FAPnXP7fDyYJ1JMnWuhdHl4bkFs2yrGJa7uT/AJ1ML6QKrVdPGT1trOBdIbOLTNaaY0ZToy+Y/HY0zrlXTPh74C+l3DO6ZhuDrodVJ/aG2hnernAv0pOIXFW5H/ktiD/qQ6ex9KlNw9x0TFfAd/SqJueNyPAd86R+Fe8Jxi1iLeazcDTpK7gnvB1Xmdam+xn/AMjcvqCfp8z5UQizTAm4NJHz+f8ATxqPrdDrdk+Ekbx4CZ+lWfsjTPWNQcGYjrG5eexH4zWMfbWODNlAafFSB71ZqvYwzKZLs2+h21/KrFaCiiigKp8Ru6BRMmeRiNokbb1cpLjizOYAYDTtToR3fq20570CzGAzEMI13JB8IJJn0pO3Di7QV1OpMf3/AHFa3huGPxMMpPKZHdpyHfoBUmO1gD1qvLTSe1hNAAKkPDgSpI1WSN9CQR5H1phaw9WVw9NtKjhfCqfAblxL1wv8JuFVG0Lt6jY+9XeI8Ut2yVkFhuJ5nl3k/IcyKRYjjh3KQPBpM7CRHf3E1Fzk4tXMMrOI295SzQrEQNd+e3OCdNjNfRZeQS/OYAj08q88NabStMlgGJ7yRM/3yivPEeIraU82jsqNz/Stc9KWO4n1B7Ts53KKsnXbWYWqFvp7bzFXtXEjmcsenaE1OuJuowFy2GUg5jKFp0jSZPP5VYtCze0yidoIjXurWosB0twxkG6EJZtHBTck7nQ78jTu1dDCVIYHmDI+Vcz4lhbKi6rqOvLGEUhVtidO7MSPDWeVXOC8U6lbYS2yspAMEFbizrmjTMJ0PkNtKa/hZHQ6KhweLW4gdTIM+4MEHxBFTViRUV69l8Sdh3/kPGvt69l8Sdh3/kPGkb8RzYjqg0BY6xx97cWk7gAZY76gbzBujcZl1nN3rpp/l/I7/WZGDQwg93h3+RrP423kYldCDy0q5wzGG5qCA49mHj4+I+e1bphvRUdq9m8CNwdx/TxqSsHi7cygk8hNce43jDisS10gAA5R6aE+O0eldG6ZcV6nDNlPbbsr/mbQe0z6Ug4NwlAiqeQjvq8ftUvjNsxZwk194t+qszzYkL+JroVro5ZP9xXMel2MFzEME+C3+rTxjc+pmruc1w3DeWTYca4gmJ4SLiupu2ltlhIzBgVR5B1gyT46ViOH8atkhbqeqwPKQZ+VOV4aLWHIYAmJbz3NZ+zYCDrCO1PYEbc58T/zU6uKprKcJGx5t3c9rMjLsymDr9dJ966h0C6UNjLTi7HWWyASBGYMDDRyOhBjTSuU4TFFswKgbn6D6VLwXpDdwuLFy1BHwuh2Zd48DzB5e4OZc8quO5p3qilPAeklrFhsmZWWMyMIYTse4gwdRTaocLNCiiigKKKKDy7QCTy1pDdsqxJayz8swFskjkRDZqd4p4UmY8fE6ClVj4l7FxZO+YR5HtHT0o30aWbAVQANAIqjeuA3D4aUyJgTWVscQDO8TKtB8yJ096yc0h+hFVeN8S6myzCMx7K+BPM+AALelVhj4pXxu51uVd1Jj01Zv5Uy/wCumV1Nrxx3SXh9lQpuwZfXUktG8k8yTqf6VLewgzg/9xiVyz2ZmCdB6VPcujKfx5c/b8xUGJxGVZKPlABLHlI0LftLzOaPOvl/tnblp9HjGSU56FcTKk4dzp8SeB3a3r3b+9QcfwV+/fdbDKVgHNmygcssxqfLvpKl5kKss5gQ0juBgk+/rNVcTdxQMzcgbZJCxyIy8vOvf8GXlHl+XDWW/wCpG4Vj7Z1dgOZF0MBHgDPypoOHA2bt68YZEgOjEEtHZMiJ748qX8Px+Lc6k5ARIee16xIq90idhhrWHUFmfttAJMDbbltXf0491hs7u51Z2J8yTHjqany3bRDZbiEQQSpHjM19S0QxIkEH6AHn5VreF9LcZcdbK9WxY5RKbeJykaAAnblWLuzHo10mQEaj9cAwUfsuOy2gBIUxvsI8a01jj1p9FdGYkgKjq0kbjQ6RzkVkuA3Ldq7ey9q5bZWe4YLOJKuPADNy5zyinPSrgmn2uwMt+0JMadYn7SPHxaajnpprEbXLXOjm8TbRn0a4dB3STCqO4SR9aSYvB5AGUagyY5kmS3qST60w4XxAYlbTAyAM59oWfGGJ8we6rGOw8g+NJwn6UsYc6Bu8UtwF7I89xq2mY2mQGGBEEiYkgTHOlGGxWbK22YAkdx5j30qp/DLptbqBgGmCNQ3d+Y8KS2emdlnZAcxT4mBAQ8uyzEAn92Z896Lq3b1pLSDsElbjZoZQIIgR2pGlT8aCYfB3AigKEygQIluyJnfU1OiOddKukq3cYScxtIdAB90Rz8S1WcH0wwi7i9/Cv/2rPYDALev5eRn0pkeitqYFxiO8IxH8QGX51ct06ZeO+Wgb9IuFW2/Vm4HykLmURMaTDGsjYwn+CScxdwY/1c/aoekHR37ORlcOGAPcRM7j0PtTLoohch32tDKPM/kPrSTnTbqY7h90rv2uoAUZWZgG8gMx9zFYi8+dvAaDSmXSbGF7gQa6wB47fl7Vb6HdG/tV7K2iJq5Hnoo7idfQGmV9GOscSW1YyyR3AVBwy6EuCR2jzOonyrsfGehWHvWciotpwOw6iCD4x8Q7wa45j8A1u4yNoyEg+BBj61MrZfKNV0d4obONsuTo5Nm54hzKE+TfKus1wjEXsyLE5mjLG86R867pZnKM3xQJ841qvk7c8pp7ooormgUUUUFTiLwukyeQ56EkeFUcGv6waXFgE9piwPLvNW+JPsu8/sgwTqNZnSKpYG5+uI22EEyZor0Z4+5Ftz4H56VlbdsDMR+0ZPnAH4VouNPFk+JA+c/hWdApiPh1r6t8hNoEyD3knKP/AEPvX1tASeVT8QWAi81C77dlV39c1cfyb+unf4ZvKKmBwwY5jEIF0722UanUwB65aZJgTLFiO2ACu4EAj13pbhLeUZydIk+kgH+Gqa8VZSxYXFIZtPiEToCJ0PL0rp8WPjhEfJl5ZUuxODa29ywuoYALrPZYqVHhBUjyFW8LeeWW+FylYAgkE+OmlX7OFLYu1qCJMeAy9YNeeob5Vp24fO6qazD9LW55+UhPhOD4Uf4eIceGdT8nU1LiLiYa4zM2ZupLZjAOVDsMoAA1q6cEqS5QDKC0jwBNVW4QGsWbhAZkskEExmDqCyzBjbSr25szi8fhLqPcyBSbxBdFzNORW5Hnr38/S70f4alsXLtpmJKKltnWIa5rMATppI8DSzE3XFu4oVUVm2UDkSBrvO+vjU9zEPawVjKxDPcd55wsoPqK2xX0s8I6Ivau5jdtFSGVtWBIYEcxryNbiwsIBMwAJ74ETXOeHcdv9dbDXCVLKCCBqCYPKugcNPZYdzuP5ifxrE5F/RnhP2cXViB1rZP/AI/iUemY/OmWNtBkIOx+Llpz212qaoXxgDhDIzbGOzP3Z5Hn41KfbP4JchKMweC1piOcbZv3oifGaU4+6V7W5G+u8Eg/QmnvFMILd3ONFukA9wuAdk/6gMvmq99Z/jifEO8n2YAn6muuN228tT0fvfEveAfbQ/hVTp6p+ySNg6z5agfMiouj189Yg7ww+Wb/AG1H+km/lwoHe0+ysfrFLxkYdxh+D3Aqh47XIBTtmzEk/LyredGuPWLWFs22fKyqMwKt8R1bYQdSazvAr7WrSQSOyD71pcHxaRqAavLHiJ8t2s9064pZxBti32iuYFoI0MdnXU7TSjCAqkAQBr3V0dVVxppWU6VX/wBdZsE6NGY+GY/gKzHKRe98MFjLp62diII+tda/R/wzqsGrEdq7+sY+fw/KD6muVY0dZfEbsdPMnT613bD2QiKg2UBR5ARUZK+T1Elcw/SfwrJeW8NBcXX/ADJAP8pX2NbrEdI7aMRDNHNcsfNhWc6Yv9tw4W2jBkbMC2QCMpBEhj3is1U4cXlzzhOIi9YY7JdSfLMp/Ou4Y28oiXK76ieQjl5g61wMqYYbQR593pXeuD3A+HtMAIZFbT95QT9aVXyTqovtfPrdP8njt+FWrSPoS8jf4YnT+zU5UREaV9rHIUUUUCziwJIAM+AJBG+s/KKoYKRdk98byeehq7xhjpCZ+7K2Vue8DalVp41KZCTqJzHukmTWTt09GvEWzJHiPxqkuGFFzFBVZidFEn0mp7UMARsRPvVRNinjrEW2gcoHrp+NVcZfJOqjdp8O2y78+VNOILFsnxT/AN1rNYS+WsoSTma3qddS0kzrrJO/jXl/J6/329XwG2Mw4GFZjuqrHie7xHhUTcRUXAjJ3dreCecRoJ0ma9Y241xEQAKG1YHcZBqNNCa9X+HWWW7eYZnV2yc/hgLpIkSJr19PL2g4EzDEhDHZVisfdlgo9A0elO7vE73WZbdoONRJfLqACZ0/e08jSHonh/8A8l5JJykyYG5BiAxA5861RwWsiZ8CR9DHKouo1UxRv3LTobWUspAOdSNR5z8qaC2MuXlEfhSzH32tgNmMZlBnXQuinfwJqE45MylLwVn1hyWLSSoAGaBqDtT/AIWMQ+P6zOI21+ev1pnxax2MMn3bCn1bU/Sl9/g62zduLdtssHTOM24/ZE89PanfFrZZrQUAkpZTUwBM67HvrpG5fRAqBWB7iD866Rw463f/AJPqqUgboWx/bX2NaTCYXJm1nMZ+QH4VmV2jfA6yocTZzggMVJETAMdxE8wdRX3NUV++yqWyMyjfLqY2Jy7mPDXuB2qGIbh61Ww97RyDDD4WjUOncwMHLuD3jWsxxQMbeZlIIIRjGmcEggeB0I8CK0GLx1p1gt4giQQeTKY7JFS4vDlsC4JLMULSAJJ+IEAeQ0qpwoj6Nv2lOv8Aic/EEaeEmov0q3Ys2x35/wDYPxr7wFSpRWUqQ1owRGhcqP8A1NKP0i48tiuqb4VVQvm8E/h7Vd7bh2UJ0tVQFFpiAAJkDap7XTJR/wBp/cUn4RwgXbrWpIjUEf1p1gugjXbLX1aLYJAmMzBTlLREASDznQ+u+WR44Sr2F/SCi/8Abf3FKeIcbGIxgucgCF79FMfOrKdCP3z8qh4h0WFlDdzns68vKmqqXH0q8BsZ8fYHLrE/lIP4V2XHswttk+IiF8zoPzrk3Q23/wDsLE75mPrkY11vExKg9/8AtNc72zPtkL3DMSokm33AdXqT3ABtTVPGLiGKi2ts5YLhpyz3dnc8+4SN962f2RFztJZtSCTsN8qxsP7M1U4EFFsktBLtzjaF/wBtXK5sZjei3W3bl0sbakDTLmJciSNwO4z41qOhOJYW2w76mzGVvvI05faCPQVQ/SFjTawZNtoZmgGdQWYDT0mvPQa4SyEtmJskM3eUuKAT49o1l6Xu65baql3itpbgttcQOdlJE9+3KrdYfi2Abrr2XL27isSdSAsQF+76bjSpk2ma9txRS7o7ieswthyZJtpJ8YAPzFFYxU48RmEpcM80MT4GGBG9KGjJ2QydofESzbjcknv76a8fcKwJa8n71sMQd9CF0BpLjroFl2BdoIMuCGPaXvpHT0uYSxnDKzSGUg8t9KaIsCKzHR3iBa5HepPsRWoDVdmkbV+MH9Q/gAfYg1m+HJOGtRGtsT/pM+nw1peK64e6P3G+k1luD3ZsWyYgBh/Ow3rxflcTf+9vZ+Oa43MLRurHYZpBB1DSORHeKSYO2/ZL3wqgQykEljqCRA3n5in5cfZ7oImVU/yqZ9CG9jXq1wq2MmbKWULrMAkACYnXYV7N7eTrhQ6P4wrijmMko24gwCBMQOYPKtO3Fh4CsTg7xGMUtpmDKviuVmB9QAfWtNw8BHd4SW0M7kDUe0kVlkrdDimNFzKkg5mTbU/4lulOC6FMRbNwt1lrSZyqQrs6nQEHePStMeLRyXQFoB5DflTG6eyfI1nRu9MJxPhNu2jXFQKzEjYHQqGIkjvO9OMNhBdyk/8Aiskeqt+VU+kzFbSjxY/QV64HxlFVM7KoNlR2iBqj3EI19K3/AMtN/wDp7D9pvc1cwDktdBMgMAP4EP41SPSPD/8Alt/xr+dWeD3Q/WOsENcMEaggKiyDz2qefZekltaL+HDLlYnLzEwD4GNSD3TXxrwUVRxWK/Vs5J0IVQsSWMQBOn9JrYnQxuPVAQoE98aCvF7Hq3D3czBRk8ZJNvu7/CkXFbpVPE/MnSsxbxjFWUMcmdYWdOzzjvMg108TFp+joGVGjU3LYPoxMehml/6QML1eMW6xhXVSDroUIB281NNOAWoa2IjNdB33y22Ykd3IelVv0t2+xYbxcf8AofwrMuzDtnejGJti9cus0LGVc0AnxNa230qt5Xtm5ayMTEaEA6lY2OpOvjtWBwWGtZQWmavWmww3Qn1q/Hfar2168bsHZ1qDj2W7hrkHYTOvLWk1rimGX/s/zf0q7f43bfCYkW7YQhBznRmCn61tmmSXZL0IxM8QsTvLA/wPXRemuLa1husXdXX2IK/iK5pwci3xLDsNAWt/Ps/jXWuO4DrsO9vvGnmCGH0rleKrK8yuc4Xpg5dAW0LAHyJj8aOLWMSb9zqTCL2jJjkmg8SSfapm6LJ/5R/EKZcQwt85DYvC2dBc2IYd40Oo105z4V05R5TfBU7XLtprTqWNvq3Aj4hmLECdCY5d9aPosoGICgRlsEkdxd0Mfyn2rLcY6a3LVxrYi6iwJcdrMN4ZY0nTbvrZdA7Za099xDXW9lQQAPCc3vU5Xgyxs5r1iOOXC15kOlrTKV0Jlhq0zuusCAPGmLX7bWjdOxUv6RP0qhdxlhASxUt29+WYkkfOsbe6TMbZwecImwuEn/CJ+HQbx2fSpkbrba9AcV1nD7B7gV9mIoqTobZRcKotxlzXIjaM7RHhEGipTbu7fOkxy5Wz5DtqAVj1Bg60i4jczYe7+sFw5CZEaQJjQCtH0lU9VpB1+Az2jy2I21NZwFijK1sWwykADnMiT2jWyKlZ/opiYxKjvDD+Un8K32auVcIxGS/bbuZZ9TH410j7RVMy7Xri5kZe8Ee4isV0XuTaZdCVdhr3MNvrWrs4qKy1nDdTfuxEXGcDvBEOvurGvP8AkY7wunf4L+xlhcR1ZOnxEhvE7qfYke1J8bfuoWCnMpIyltQqDKMupgiAe/3phjCACTJTQE6zsO136Gffwqk75swkEAb6bEakwNtfWq+CzPCfXCPmlxzulG5fb7QrnUqCd/8ASPkD71dPSRu6qq4MurXGkAZZA1IBEDT019ap8GwwvXVttI1GgAzETDROkga68garDOZW6VljqTZ7w7jZe8gbQNmT+NSv1it2uNJsI4UuWVTAgcgTJJgAVnbXRfCWyCc8gz27oXUf5Yrxi+kqHEWrNmICuq5TKlipygHmJUCe+aquetqvSnGdZlVdYABA11nw86+Jw9Bjrdm4oYLnhSNDntK2s8syXD50YHjt++l0NYEqFYBlNsMAe0JUzI0MUr41xC5Zu2MUyBQrorqCWIgsQZbWGV2HtT6a3acJw0//AM1r+BfyplgVQW16tQqRIAAAE67ClzcbtsjFGUmNIInXbT1plpbt66BV+QH9KmbRYT4ptT5kexIqg6AtJ5f3p3edR4XFl7l5NZD5te9ozKO8K3Z86mxjhREx3nu/4q4qxmekmN3A5aep/pPuKUYCwSqgCSQzx5a/RKsdMMQrYrq7MkDKg5y2g07509asYG71d4D7spB/ylD+NXOVa1Gl4Cc2JsqNkS5cPrCD60fpTszhEb7twfNWH1ipOhS57t+7yULbHdzY/wC2r/TzDZ8DdHdlb2YE/KajLtGPFjjdu8Y0r4bhphwsWVWbnxSYABn5Uzssp+DD3G9K2R0tZ0O3jVzCC5DgKYZCp9wR8xWlw9i+fhwgHizRV4cMxZERYtDwGY03J7ZusKcSRctsPiUA+oMiu92LwdVYbMAR5ESK4UcGVdt2aXLHuCkLPrIroHCek6jAIpJBSbbcuyuwU/eYEL4do8qzszjRYjoth7jFyhk75XZR7AxWX6c2EwVhRYLq914+Nm7IUliMxMchI761PRrCXEszdPbuEuV5JMQoHKABpWK/Sjem9bU7BTA8zq3rAH+k0iMOax/DOGtdbUHKD2jHyrs3RcD7JZy7ZZ9SST85rl3D5tYdrmoJBI3G+1dK6E4Y28DYDblc38ZLj5EVlVn0R8X6CI14lXdQ5zAbgSdQPX61U450KTDYY3lZnZCpOaPhkBhoPEe1b+4uoPd+P9il/SdAcJeB52294JH0ptEtt5VuiJHVMF+HPI8iiH86Kpfo8uTh2P7wHsi0UvaTzjOF6yy6jLqN2jQcyCRoQJ1rB4DJmHV27o3BdtR36QNK6NibQZGUiQRBFYA4oqxF3EdXlaeqKsSOeWSBGhia2KjHcTs9XeuLzDEj11HyNb7CnOiMD8ahh4yAT9aQdJeCM94OsQwE+Y0+kU56N4IxaZj/AISukDxIIPsSPQU9NuqufZGpTxvClFZ8oLQrqfG2ZYeM2y2n7lbFLYqPH8PFxCugYQVJ2DDae8HYjmCanLmaMbqsql7OoKjskT4kf2Rp41X+yAgESB8WUbDQnVdpG/hXnCs1gmywKoD2CTqpPa6snmRyP7Q1FXGJ7RmYBUz3EQfAb18uy/HbH0pZnNqnDrDXrq2BsSQ3fHxSfIHSqHTvgrW8YTbXs3FDCBsfhI08RPrW16HYEAG8dTcBynnlViD7mD7U049ea3aa7bQOyCYO5XnHiN/Svf8AFj4zdeP5Pk3nqOQWejuIbXI3sav4HNh4mBcQldQCQNGBAP1rR8P4714ZsRdurr2bduV07yygT78q88St4MBR1JUXDla+xJNs/ssZJJE6e9d+nPe+Kz1vpAwvNcc5ifLcxrA05VLiuP2biXBct5i4ABkgKVmDGx1376hbgy27pTESsHXKCZGsFTrpt6UwwHR/D3H7PWsihSTB3JgLGTnG8+EVmy6N+i9u0AHuWyFXtq8scmzBLijYCZVtisVe4r0sF1hZwn624x7OhyyP2nPJF+I8yQBEU4wHB1hmcEM55EqVQaKkqQRpqR3k1dwfDbdqcihSdzuT5k6n1NN7RuQg4hgxg7eHYSyoTauMdz1pBNxvE3QpP+Y1nekOOIBMwCIiPmeY8vfw3eOwQxFtkb4GBHmeTeQOo7yJrl3Su1ctPkubxvyPeff+9aRWPJRwrGhMVauMCwRw0DcxqN/GmGLxX6xnPMk++tK+E2c1yeQppw7hpxeJSyJgmXI5IPiP4eZFau3ltejyXbHD0uJEuWuNIkAN8JMa5YUTGoBnlBvcT6RWbmDvSQrdWwNtiA4JWBA/aEn4hINaK3bCgACABAHcBypHxHobh7gaEKsQYysyqCRocoOXfXapct8uT4XCK7EagnVWG4O4+ldF4BxQPhrbNGYiG8wYJ+U1zvhVzJcOYRl7R75UEBR5k/Sr+Fx7JbVf711plNx19t3iOMovMUrxXSZeVZjtvtNTWeDXHMAeZOgHify/5qfGRtKuJYv9YzD9qT7xI8tAat8D4/1ZRbwL2lYEgEiAGD6CcrdoA6idxImmmK6KItp2z5mUZjHh3H12rLYxAjQDKnUGrmTO3UOOfpDsJZP2dususOyIIC+LyNI7tz865pcxL37wLsXZoEnUwKpM0Uy4fgzba3dfTNqBzy/ePdPLwrSccRqeAcD62+2Gdm6kL1gAO4kDJ4CTPlXSkQAAAQAIA8BXOehjNex5cfDbRi3+rsgfj/prpFTN65c/k4uni7t6j6ikPSjGfqnHgfpTzFNCE+FYXpXj4ttrqQY9jV4Tlzpx+juzGDB+8xPyUfhRTPoxherwllf3AfftfjRU3tppWI41ZaziSLa2yX7TNdA3YnQEsO7cVt6R9K8JmthzBCH4TMEmFGo2jX3pLqihgMKLoAuFGYGDlMgE6gSD3EVdfhwtCVECRNL+G4nKQMqIp0UKcxLbyTOmg51ptLieBFZluVpZbxFfbmLgUvdijFTuDFQYjEab1ejb7xHEKwIYAiI1AOndrWU4jcjsrMd0k/U05u3dDVXgfDuvxaA/Cpzt5KdvUwK24z2Y5N5gML1Vqyv3VCH1XX+YCr5FR4n4Se7X2M/hUtc2M8vDMPalggJkxMsBrsJMCs5xhtL7Eq1thIQrtCgEAg7GAfAzWw4l0et3cxBa2xntIcuveRs3qKxmN6B3wZk3x4PlPsxA+ZrHSWFHD8ZfYIi2/tKD4AwOdRr2Q0agRW44Dg8QXBuqlhFCkW1gsxlozEaAA6wN9KTXuhd+5ZW0qpaysGzG5J0nYKD3zvW4tqQ5/wAq6+rUZlf4ke4BEkCdpNR3DmOXYc9d/Dy7693sOrfEJ9T4d2+wqFeG2x+zzncnnPf3itQs5qzvS/oqMYgKtkur8JPwnwb8x86c2uG21MhdfMmPKheG2wIy/Mnv8fE1jZdOX4LoZjElOp1OmbMuTzmdvSfCt90V6MLg7Z1zXXgu/wBFXuUfPfycYeyFUKNh685qStLbRRRRRjmn6QujHVscRZEKZZwOTTJI7gRr6GqvBrNprYYkeM10jjOBW9Ye2xygg9r7p5H0rhF+29m41l5UqSCNv7HMd4NTlNzUdcbvtsMT0hsppb9wPpOnr9aW3elLHRRA9f7mkJUbsYHIAST5CpExUaIgHi2p9th86mYR03/DrC426TnmBzLGFg6EGaU43DZ3CWyCM0BuWvLxHjXhTJl2LeZ28uQqW7xJYgD+/OrnDOzXDdEOrGe7dWRqIE/XSoMPh72OxHVWgGK7vsoHex/smpeG8HxeNjIrZPvvIUeR5+k10vgHAEwGHy2wXYkF2/adtp8hyHIUm/aLlJ12k6M9G0wdrIpzMxl3O7H8AOQpxVP/AKmv3X/hqVb5ZQUG8/F2Y+RrXJW47ihbssx8PrXNLatjMSiDZmA8lBzMfYCnnT7Fu7phsxOmZsvZGugG87Sd+dWv0e8JjPfOx7CeQ+JvU1c4jbw2irAgbCivtFQwV5upmBGuoI0317q9UUGGxamxcNswikwrZSGIESQQCDvXjE8WvrbmyYO+UwZH5xrWp47wjr07MC4PhJJEagnby7qwa4jIYuAq3MvAMKGAAGh3qt74p10jw/SG69z9cR3SNIjkau3cRPOqN7I4BkqSubfl48qsdHeDPiCCjTZmC8qYMTAG/MeGtVOGZcosehuWyg3aBA56jTY77Vs+i/DFsWyWI6xz2tdo2X0nWOZNT8L6M27Jzau3ItGnkBt51Jdt9snKm4EltYJiYmBp9fQzldk60vtdWDJERrqNq84e52QCRIAnUeX4Gl62gHkqgB0kNEA6DSeff+Vefs+82rcSdM3nvrz1/rUtNeuXvHv36VX+wodiwMknK3M66+9VUs5VgW7YkwddI37/AA/pU2DQhpCKAZBIadtufhHoPIBKuAGnafT97wj8a8nho+8/8X9KuUUBRRRQFFFFBW+wDWCwmdjA1M7epo+xfvvvO8/h/etWaKCo2A/fcf6t9Sdff6UHAbRcee/Nv51booK9rCQZzMfAnTny9azPTroSMWvW24F9R/GB+yfEcj6eWuoo2XT8537TpcK3AVYaQRERyjlTfC4C3lzPdRR4nX2rsPF+jOHxX+NaVj97Zv4hBqtw7oRg7DBksgsNixLx5ZiQPOsq/NzrCdFbt1wUs3WtRILLkDnv7RELW34D0Cs2oe8q3Lm8HVE8AP2j4n5Vq6KSJuVr4BFeL1rMIkjYyPAz+FSUVqUNjDlTOZmkRr5kyPePQVKTX2vN22GBU7EEH10oOa41HvXXKAtcvNAjku3pCjeuh8OwYtWktjZVA/Oq/DuB27LFlkkiNeQ3gQPAewpjVWs+6KKKKloooooCqmN4VavR1iBo2nf5UUUFNeieGBnqtR3s59NW28KapbAEAADw0oooPVQ/Y0knLqdSaKKDyMAn3R/f9/IV9bBIdSo1M+onX5miigiPCLX3ec7n89tvYVZtWQohRAoooPdFFFAUUUUBRRRQFFFFAUUUUBRRRQFFFFAUUUUBRRRQFFFFAUUUUBRRRQf/2Q=="/>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28679" name="Picture 7" descr="http://www.lastchanceautorepairs.com/wp-content/uploads/2011/07/Auto-Transmission-Clutch1.jpg"/>
          <p:cNvPicPr>
            <a:picLocks noChangeAspect="1" noChangeArrowheads="1"/>
          </p:cNvPicPr>
          <p:nvPr/>
        </p:nvPicPr>
        <p:blipFill>
          <a:blip r:embed="rId5" cstate="print"/>
          <a:srcRect/>
          <a:stretch>
            <a:fillRect/>
          </a:stretch>
        </p:blipFill>
        <p:spPr bwMode="auto">
          <a:xfrm>
            <a:off x="3851920" y="4725144"/>
            <a:ext cx="2264958" cy="1773139"/>
          </a:xfrm>
          <a:prstGeom prst="rect">
            <a:avLst/>
          </a:prstGeom>
          <a:noFill/>
        </p:spPr>
      </p:pic>
      <p:pic>
        <p:nvPicPr>
          <p:cNvPr id="28681" name="Picture 9" descr="http://www.cobrettiviperv8.com/gearbox%20drawings/automotive%20clutch.jpg"/>
          <p:cNvPicPr>
            <a:picLocks noChangeAspect="1" noChangeArrowheads="1"/>
          </p:cNvPicPr>
          <p:nvPr/>
        </p:nvPicPr>
        <p:blipFill>
          <a:blip r:embed="rId6" cstate="print"/>
          <a:srcRect t="6501" r="4465" b="20517"/>
          <a:stretch>
            <a:fillRect/>
          </a:stretch>
        </p:blipFill>
        <p:spPr bwMode="auto">
          <a:xfrm>
            <a:off x="6516216" y="4365104"/>
            <a:ext cx="1810530" cy="2143000"/>
          </a:xfrm>
          <a:prstGeom prst="rect">
            <a:avLst/>
          </a:prstGeom>
          <a:noFill/>
        </p:spPr>
      </p:pic>
      <p:pic>
        <p:nvPicPr>
          <p:cNvPr id="10" name="Picture 9"/>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317164" y="306142"/>
            <a:ext cx="1080120" cy="43354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3</a:t>
            </a:r>
            <a:endParaRPr lang="en-GB" dirty="0"/>
          </a:p>
        </p:txBody>
      </p:sp>
      <p:sp>
        <p:nvSpPr>
          <p:cNvPr id="3" name="Content Placeholder 2"/>
          <p:cNvSpPr>
            <a:spLocks noGrp="1"/>
          </p:cNvSpPr>
          <p:nvPr>
            <p:ph sz="quarter" idx="1"/>
          </p:nvPr>
        </p:nvSpPr>
        <p:spPr>
          <a:xfrm>
            <a:off x="914400" y="1357298"/>
            <a:ext cx="7515252" cy="5072098"/>
          </a:xfrm>
        </p:spPr>
        <p:txBody>
          <a:bodyPr>
            <a:normAutofit fontScale="85000" lnSpcReduction="20000"/>
          </a:bodyPr>
          <a:lstStyle/>
          <a:p>
            <a:endParaRPr lang="en-GB" sz="2400" dirty="0" smtClean="0"/>
          </a:p>
          <a:p>
            <a:r>
              <a:rPr lang="en-GB" dirty="0" smtClean="0"/>
              <a:t>The following data is for a multi-plate clutch.</a:t>
            </a:r>
          </a:p>
          <a:p>
            <a:pPr>
              <a:buNone/>
            </a:pPr>
            <a:endParaRPr lang="en-GB" dirty="0" smtClean="0"/>
          </a:p>
          <a:p>
            <a:pPr>
              <a:buNone/>
            </a:pPr>
            <a:r>
              <a:rPr lang="en-GB" dirty="0" smtClean="0"/>
              <a:t>	Number of plates.		3</a:t>
            </a:r>
            <a:endParaRPr lang="en-GB" u="sng" dirty="0" smtClean="0"/>
          </a:p>
          <a:p>
            <a:pPr>
              <a:buNone/>
            </a:pPr>
            <a:r>
              <a:rPr lang="en-GB" dirty="0" smtClean="0"/>
              <a:t>	Speed rev/min			2000</a:t>
            </a:r>
          </a:p>
          <a:p>
            <a:pPr>
              <a:buNone/>
            </a:pPr>
            <a:r>
              <a:rPr lang="en-GB" dirty="0" smtClean="0"/>
              <a:t>	Outside radius mm		75</a:t>
            </a:r>
            <a:endParaRPr lang="en-GB" u="sng" dirty="0" smtClean="0"/>
          </a:p>
          <a:p>
            <a:pPr>
              <a:buNone/>
            </a:pPr>
            <a:r>
              <a:rPr lang="en-GB" dirty="0" smtClean="0"/>
              <a:t>	Inside radius mm		40</a:t>
            </a:r>
          </a:p>
          <a:p>
            <a:pPr>
              <a:buNone/>
            </a:pPr>
            <a:r>
              <a:rPr lang="en-GB" dirty="0" smtClean="0"/>
              <a:t>	Coefficient of friction		0.25</a:t>
            </a:r>
          </a:p>
          <a:p>
            <a:pPr>
              <a:buNone/>
            </a:pPr>
            <a:r>
              <a:rPr lang="en-GB" dirty="0" smtClean="0"/>
              <a:t>	Axial force R is 		600 N</a:t>
            </a:r>
          </a:p>
          <a:p>
            <a:pPr>
              <a:buNone/>
            </a:pPr>
            <a:r>
              <a:rPr lang="en-GB" dirty="0" smtClean="0"/>
              <a:t> </a:t>
            </a:r>
          </a:p>
          <a:p>
            <a:pPr lvl="0"/>
            <a:r>
              <a:rPr lang="en-GB" b="1" i="1" dirty="0" smtClean="0"/>
              <a:t>a) Calculate the maximum power that the clutch can transmit without slipping based on constant wear theory.</a:t>
            </a:r>
            <a:endParaRPr lang="en-GB" dirty="0" smtClean="0"/>
          </a:p>
          <a:p>
            <a:pPr>
              <a:buNone/>
            </a:pPr>
            <a:r>
              <a:rPr lang="en-GB" b="1" i="1" dirty="0" smtClean="0"/>
              <a:t> </a:t>
            </a:r>
            <a:endParaRPr lang="en-GB" dirty="0" smtClean="0"/>
          </a:p>
          <a:p>
            <a:pPr lvl="0"/>
            <a:r>
              <a:rPr lang="en-GB" b="1" i="1" dirty="0" smtClean="0"/>
              <a:t>b) Calculate the maximum power that the clutch can transmit without slipping based on constant pressure theory.</a:t>
            </a:r>
            <a:endParaRPr lang="en-GB" dirty="0" smtClean="0"/>
          </a:p>
          <a:p>
            <a:endParaRPr lang="en-GB" dirty="0" smtClean="0"/>
          </a:p>
          <a:p>
            <a:endParaRPr lang="en-GB" dirty="0" smtClean="0"/>
          </a:p>
          <a:p>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17164" y="306142"/>
            <a:ext cx="1080120" cy="433543"/>
          </a:xfrm>
          <a:prstGeom prst="rect">
            <a:avLst/>
          </a:prstGeom>
        </p:spPr>
      </p:pic>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3 a)</a:t>
            </a:r>
            <a:endParaRPr lang="en-GB" dirty="0"/>
          </a:p>
        </p:txBody>
      </p:sp>
      <p:sp>
        <p:nvSpPr>
          <p:cNvPr id="3" name="Content Placeholder 2"/>
          <p:cNvSpPr>
            <a:spLocks noGrp="1"/>
          </p:cNvSpPr>
          <p:nvPr>
            <p:ph sz="quarter" idx="1"/>
          </p:nvPr>
        </p:nvSpPr>
        <p:spPr>
          <a:xfrm>
            <a:off x="914400" y="1357298"/>
            <a:ext cx="7515252" cy="5072098"/>
          </a:xfrm>
        </p:spPr>
        <p:txBody>
          <a:bodyPr>
            <a:normAutofit/>
          </a:bodyPr>
          <a:lstStyle/>
          <a:p>
            <a:pPr>
              <a:buNone/>
            </a:pPr>
            <a:r>
              <a:rPr lang="en-GB" sz="2000" dirty="0" smtClean="0">
                <a:sym typeface="Symbol"/>
              </a:rPr>
              <a:t>	</a:t>
            </a:r>
            <a:r>
              <a:rPr lang="en-GB" sz="2400" dirty="0" smtClean="0"/>
              <a:t>R</a:t>
            </a:r>
            <a:r>
              <a:rPr lang="en-GB" sz="2400" baseline="-25000" dirty="0" smtClean="0"/>
              <a:t>2</a:t>
            </a:r>
            <a:r>
              <a:rPr lang="en-GB" sz="2400" dirty="0" smtClean="0"/>
              <a:t>= 0.075 m  </a:t>
            </a:r>
          </a:p>
          <a:p>
            <a:pPr>
              <a:buNone/>
            </a:pPr>
            <a:r>
              <a:rPr lang="en-GB" sz="2400" dirty="0" smtClean="0"/>
              <a:t>	R</a:t>
            </a:r>
            <a:r>
              <a:rPr lang="en-GB" sz="2400" baseline="-25000" dirty="0" smtClean="0"/>
              <a:t>1</a:t>
            </a:r>
            <a:r>
              <a:rPr lang="en-GB" sz="2400" dirty="0" smtClean="0"/>
              <a:t>= 0.04 m </a:t>
            </a:r>
          </a:p>
          <a:p>
            <a:pPr>
              <a:buNone/>
            </a:pPr>
            <a:r>
              <a:rPr lang="en-GB" sz="2400" dirty="0" smtClean="0"/>
              <a:t>	N = 2000 RPM</a:t>
            </a:r>
          </a:p>
          <a:p>
            <a:pPr>
              <a:buNone/>
            </a:pPr>
            <a:r>
              <a:rPr lang="en-GB" sz="2400" dirty="0" smtClean="0"/>
              <a:t>	</a:t>
            </a:r>
            <a:r>
              <a:rPr lang="en-GB" sz="2400" dirty="0" smtClean="0">
                <a:sym typeface="Symbol"/>
              </a:rPr>
              <a:t></a:t>
            </a:r>
            <a:r>
              <a:rPr lang="en-GB" sz="2400" dirty="0" smtClean="0"/>
              <a:t> = 0.25</a:t>
            </a:r>
          </a:p>
          <a:p>
            <a:pPr>
              <a:buNone/>
            </a:pPr>
            <a:r>
              <a:rPr lang="en-GB" sz="2400" dirty="0" smtClean="0"/>
              <a:t>	W=600 N</a:t>
            </a:r>
          </a:p>
          <a:p>
            <a:pPr>
              <a:buNone/>
            </a:pPr>
            <a:r>
              <a:rPr lang="en-GB" sz="2400" dirty="0" smtClean="0"/>
              <a:t>	 n = 3 </a:t>
            </a:r>
          </a:p>
          <a:p>
            <a:pPr>
              <a:buNone/>
            </a:pPr>
            <a:endParaRPr lang="en-GB" sz="2400" dirty="0" smtClean="0"/>
          </a:p>
          <a:p>
            <a:endParaRPr lang="en-GB" dirty="0" smtClean="0"/>
          </a:p>
          <a:p>
            <a:endParaRPr lang="en-GB" dirty="0" smtClean="0"/>
          </a:p>
          <a:p>
            <a:endParaRPr lang="en-GB" dirty="0"/>
          </a:p>
        </p:txBody>
      </p:sp>
      <p:graphicFrame>
        <p:nvGraphicFramePr>
          <p:cNvPr id="32769" name="Object 1"/>
          <p:cNvGraphicFramePr>
            <a:graphicFrameLocks noChangeAspect="1"/>
          </p:cNvGraphicFramePr>
          <p:nvPr/>
        </p:nvGraphicFramePr>
        <p:xfrm>
          <a:off x="596900" y="4227521"/>
          <a:ext cx="2287588" cy="701675"/>
        </p:xfrm>
        <a:graphic>
          <a:graphicData uri="http://schemas.openxmlformats.org/presentationml/2006/ole">
            <mc:AlternateContent xmlns:mc="http://schemas.openxmlformats.org/markup-compatibility/2006">
              <mc:Choice xmlns:v="urn:schemas-microsoft-com:vml" Requires="v">
                <p:oleObj spid="_x0000_s32775" name="Equation" r:id="rId3" imgW="1282680" imgH="393480" progId="Equation.3">
                  <p:embed/>
                </p:oleObj>
              </mc:Choice>
              <mc:Fallback>
                <p:oleObj name="Equation" r:id="rId3" imgW="1282680" imgH="393480" progId="Equation.3">
                  <p:embed/>
                  <p:pic>
                    <p:nvPicPr>
                      <p:cNvPr id="0" name="Picture 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6900" y="4227521"/>
                        <a:ext cx="2287588" cy="70167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32770" name="Object 2"/>
          <p:cNvGraphicFramePr>
            <a:graphicFrameLocks noChangeAspect="1"/>
          </p:cNvGraphicFramePr>
          <p:nvPr/>
        </p:nvGraphicFramePr>
        <p:xfrm>
          <a:off x="2928926" y="4227523"/>
          <a:ext cx="3578225" cy="701675"/>
        </p:xfrm>
        <a:graphic>
          <a:graphicData uri="http://schemas.openxmlformats.org/presentationml/2006/ole">
            <mc:AlternateContent xmlns:mc="http://schemas.openxmlformats.org/markup-compatibility/2006">
              <mc:Choice xmlns:v="urn:schemas-microsoft-com:vml" Requires="v">
                <p:oleObj spid="_x0000_s32776" name="Equation" r:id="rId5" imgW="2006280" imgH="393480" progId="Equation.3">
                  <p:embed/>
                </p:oleObj>
              </mc:Choice>
              <mc:Fallback>
                <p:oleObj name="Equation" r:id="rId5" imgW="2006280" imgH="393480" progId="Equation.3">
                  <p:embed/>
                  <p:pic>
                    <p:nvPicPr>
                      <p:cNvPr id="0"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928926" y="4227523"/>
                        <a:ext cx="3578225" cy="70167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32771" name="Object 3"/>
          <p:cNvGraphicFramePr>
            <a:graphicFrameLocks noChangeAspect="1"/>
          </p:cNvGraphicFramePr>
          <p:nvPr/>
        </p:nvGraphicFramePr>
        <p:xfrm>
          <a:off x="6572264" y="4370399"/>
          <a:ext cx="1290637" cy="317500"/>
        </p:xfrm>
        <a:graphic>
          <a:graphicData uri="http://schemas.openxmlformats.org/presentationml/2006/ole">
            <mc:AlternateContent xmlns:mc="http://schemas.openxmlformats.org/markup-compatibility/2006">
              <mc:Choice xmlns:v="urn:schemas-microsoft-com:vml" Requires="v">
                <p:oleObj spid="_x0000_s32777" name="Equation" r:id="rId7" imgW="723600" imgH="177480" progId="Equation.3">
                  <p:embed/>
                </p:oleObj>
              </mc:Choice>
              <mc:Fallback>
                <p:oleObj name="Equation" r:id="rId7" imgW="723600" imgH="177480" progId="Equation.3">
                  <p:embed/>
                  <p:pic>
                    <p:nvPicPr>
                      <p:cNvPr id="0" name="Picture 3"/>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572264" y="4370399"/>
                        <a:ext cx="1290637" cy="3175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32772" name="Object 4"/>
          <p:cNvGraphicFramePr>
            <a:graphicFrameLocks noChangeAspect="1"/>
          </p:cNvGraphicFramePr>
          <p:nvPr/>
        </p:nvGraphicFramePr>
        <p:xfrm>
          <a:off x="571473" y="5226067"/>
          <a:ext cx="2000264" cy="715279"/>
        </p:xfrm>
        <a:graphic>
          <a:graphicData uri="http://schemas.openxmlformats.org/presentationml/2006/ole">
            <mc:AlternateContent xmlns:mc="http://schemas.openxmlformats.org/markup-compatibility/2006">
              <mc:Choice xmlns:v="urn:schemas-microsoft-com:vml" Requires="v">
                <p:oleObj spid="_x0000_s32778" name="Equation" r:id="rId9" imgW="1104840" imgH="393480" progId="Equation.3">
                  <p:embed/>
                </p:oleObj>
              </mc:Choice>
              <mc:Fallback>
                <p:oleObj name="Equation" r:id="rId9" imgW="1104840" imgH="393480" progId="Equation.3">
                  <p:embed/>
                  <p:pic>
                    <p:nvPicPr>
                      <p:cNvPr id="0" name="Picture 4"/>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71473" y="5226067"/>
                        <a:ext cx="2000264" cy="715279"/>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32773" name="Object 5"/>
          <p:cNvGraphicFramePr>
            <a:graphicFrameLocks noChangeAspect="1"/>
          </p:cNvGraphicFramePr>
          <p:nvPr/>
        </p:nvGraphicFramePr>
        <p:xfrm>
          <a:off x="2605090" y="5214938"/>
          <a:ext cx="2252662" cy="715962"/>
        </p:xfrm>
        <a:graphic>
          <a:graphicData uri="http://schemas.openxmlformats.org/presentationml/2006/ole">
            <mc:AlternateContent xmlns:mc="http://schemas.openxmlformats.org/markup-compatibility/2006">
              <mc:Choice xmlns:v="urn:schemas-microsoft-com:vml" Requires="v">
                <p:oleObj spid="_x0000_s32779" name="Equation" r:id="rId11" imgW="1244520" imgH="393480" progId="Equation.3">
                  <p:embed/>
                </p:oleObj>
              </mc:Choice>
              <mc:Fallback>
                <p:oleObj name="Equation" r:id="rId11" imgW="1244520" imgH="393480" progId="Equation.3">
                  <p:embed/>
                  <p:pic>
                    <p:nvPicPr>
                      <p:cNvPr id="0" name="Picture 5"/>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2605090" y="5214938"/>
                        <a:ext cx="2252662" cy="715962"/>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32774" name="Object 6"/>
          <p:cNvGraphicFramePr>
            <a:graphicFrameLocks noChangeAspect="1"/>
          </p:cNvGraphicFramePr>
          <p:nvPr/>
        </p:nvGraphicFramePr>
        <p:xfrm>
          <a:off x="4927612" y="5357826"/>
          <a:ext cx="1287462" cy="322263"/>
        </p:xfrm>
        <a:graphic>
          <a:graphicData uri="http://schemas.openxmlformats.org/presentationml/2006/ole">
            <mc:AlternateContent xmlns:mc="http://schemas.openxmlformats.org/markup-compatibility/2006">
              <mc:Choice xmlns:v="urn:schemas-microsoft-com:vml" Requires="v">
                <p:oleObj spid="_x0000_s32780" name="Equation" r:id="rId13" imgW="711000" imgH="177480" progId="Equation.3">
                  <p:embed/>
                </p:oleObj>
              </mc:Choice>
              <mc:Fallback>
                <p:oleObj name="Equation" r:id="rId13" imgW="711000" imgH="177480" progId="Equation.3">
                  <p:embed/>
                  <p:pic>
                    <p:nvPicPr>
                      <p:cNvPr id="0" name="Picture 6"/>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4927612" y="5357826"/>
                        <a:ext cx="1287462" cy="32226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pic>
        <p:nvPicPr>
          <p:cNvPr id="10" name="Picture 9"/>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a:off x="317164" y="306142"/>
            <a:ext cx="1080120" cy="43354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276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277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277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277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277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277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3 b)</a:t>
            </a:r>
            <a:endParaRPr lang="en-GB" dirty="0"/>
          </a:p>
        </p:txBody>
      </p:sp>
      <p:sp>
        <p:nvSpPr>
          <p:cNvPr id="3" name="Content Placeholder 2"/>
          <p:cNvSpPr>
            <a:spLocks noGrp="1"/>
          </p:cNvSpPr>
          <p:nvPr>
            <p:ph sz="quarter" idx="1"/>
          </p:nvPr>
        </p:nvSpPr>
        <p:spPr>
          <a:xfrm>
            <a:off x="914400" y="1357298"/>
            <a:ext cx="7515252" cy="5072098"/>
          </a:xfrm>
        </p:spPr>
        <p:txBody>
          <a:bodyPr>
            <a:normAutofit/>
          </a:bodyPr>
          <a:lstStyle/>
          <a:p>
            <a:pPr>
              <a:buNone/>
            </a:pPr>
            <a:r>
              <a:rPr lang="en-GB" sz="2000" dirty="0" smtClean="0">
                <a:sym typeface="Symbol"/>
              </a:rPr>
              <a:t>	</a:t>
            </a:r>
            <a:r>
              <a:rPr lang="en-GB" sz="2400" dirty="0" smtClean="0"/>
              <a:t>R</a:t>
            </a:r>
            <a:r>
              <a:rPr lang="en-GB" sz="2400" baseline="-25000" dirty="0" smtClean="0"/>
              <a:t>2</a:t>
            </a:r>
            <a:r>
              <a:rPr lang="en-GB" sz="2400" dirty="0" smtClean="0"/>
              <a:t>= 0.075 m  </a:t>
            </a:r>
          </a:p>
          <a:p>
            <a:pPr>
              <a:buNone/>
            </a:pPr>
            <a:r>
              <a:rPr lang="en-GB" sz="2400" dirty="0" smtClean="0"/>
              <a:t>	R</a:t>
            </a:r>
            <a:r>
              <a:rPr lang="en-GB" sz="2400" baseline="-25000" dirty="0" smtClean="0"/>
              <a:t>1</a:t>
            </a:r>
            <a:r>
              <a:rPr lang="en-GB" sz="2400" dirty="0" smtClean="0"/>
              <a:t>= 0.04 m </a:t>
            </a:r>
          </a:p>
          <a:p>
            <a:pPr>
              <a:buNone/>
            </a:pPr>
            <a:r>
              <a:rPr lang="en-GB" sz="2400" dirty="0" smtClean="0"/>
              <a:t>	N = 2000 RPM</a:t>
            </a:r>
          </a:p>
          <a:p>
            <a:pPr>
              <a:buNone/>
            </a:pPr>
            <a:r>
              <a:rPr lang="en-GB" sz="2400" dirty="0" smtClean="0"/>
              <a:t>	</a:t>
            </a:r>
            <a:r>
              <a:rPr lang="en-GB" sz="2400" dirty="0" smtClean="0">
                <a:sym typeface="Symbol"/>
              </a:rPr>
              <a:t></a:t>
            </a:r>
            <a:r>
              <a:rPr lang="en-GB" sz="2400" dirty="0" smtClean="0"/>
              <a:t> = 0.25</a:t>
            </a:r>
          </a:p>
          <a:p>
            <a:pPr>
              <a:buNone/>
            </a:pPr>
            <a:r>
              <a:rPr lang="en-GB" sz="2400" dirty="0" smtClean="0"/>
              <a:t>	W=600 N</a:t>
            </a:r>
          </a:p>
          <a:p>
            <a:pPr>
              <a:buNone/>
            </a:pPr>
            <a:r>
              <a:rPr lang="en-GB" sz="2400" dirty="0" smtClean="0"/>
              <a:t>	 n = 3 </a:t>
            </a:r>
          </a:p>
          <a:p>
            <a:pPr>
              <a:buNone/>
            </a:pPr>
            <a:endParaRPr lang="en-GB" sz="2400" dirty="0" smtClean="0"/>
          </a:p>
          <a:p>
            <a:endParaRPr lang="en-GB" dirty="0" smtClean="0"/>
          </a:p>
          <a:p>
            <a:endParaRPr lang="en-GB" dirty="0" smtClean="0"/>
          </a:p>
          <a:p>
            <a:endParaRPr lang="en-GB" dirty="0"/>
          </a:p>
        </p:txBody>
      </p:sp>
      <p:graphicFrame>
        <p:nvGraphicFramePr>
          <p:cNvPr id="32771" name="Object 3"/>
          <p:cNvGraphicFramePr>
            <a:graphicFrameLocks noChangeAspect="1"/>
          </p:cNvGraphicFramePr>
          <p:nvPr/>
        </p:nvGraphicFramePr>
        <p:xfrm>
          <a:off x="7715272" y="4559992"/>
          <a:ext cx="1290637" cy="317500"/>
        </p:xfrm>
        <a:graphic>
          <a:graphicData uri="http://schemas.openxmlformats.org/presentationml/2006/ole">
            <mc:AlternateContent xmlns:mc="http://schemas.openxmlformats.org/markup-compatibility/2006">
              <mc:Choice xmlns:v="urn:schemas-microsoft-com:vml" Requires="v">
                <p:oleObj spid="_x0000_s38922" name="Equation" r:id="rId3" imgW="723600" imgH="177480" progId="Equation.3">
                  <p:embed/>
                </p:oleObj>
              </mc:Choice>
              <mc:Fallback>
                <p:oleObj name="Equation" r:id="rId3" imgW="723600" imgH="177480" progId="Equation.3">
                  <p:embed/>
                  <p:pic>
                    <p:nvPicPr>
                      <p:cNvPr id="0"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15272" y="4559992"/>
                        <a:ext cx="1290637" cy="3175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32772" name="Object 4"/>
          <p:cNvGraphicFramePr>
            <a:graphicFrameLocks noChangeAspect="1"/>
          </p:cNvGraphicFramePr>
          <p:nvPr/>
        </p:nvGraphicFramePr>
        <p:xfrm>
          <a:off x="571473" y="5499803"/>
          <a:ext cx="2000264" cy="715279"/>
        </p:xfrm>
        <a:graphic>
          <a:graphicData uri="http://schemas.openxmlformats.org/presentationml/2006/ole">
            <mc:AlternateContent xmlns:mc="http://schemas.openxmlformats.org/markup-compatibility/2006">
              <mc:Choice xmlns:v="urn:schemas-microsoft-com:vml" Requires="v">
                <p:oleObj spid="_x0000_s38923" name="Equation" r:id="rId5" imgW="1104840" imgH="393480" progId="Equation.3">
                  <p:embed/>
                </p:oleObj>
              </mc:Choice>
              <mc:Fallback>
                <p:oleObj name="Equation" r:id="rId5" imgW="1104840" imgH="393480" progId="Equation.3">
                  <p:embed/>
                  <p:pic>
                    <p:nvPicPr>
                      <p:cNvPr id="0"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71473" y="5499803"/>
                        <a:ext cx="2000264" cy="715279"/>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32773" name="Object 5"/>
          <p:cNvGraphicFramePr>
            <a:graphicFrameLocks noChangeAspect="1"/>
          </p:cNvGraphicFramePr>
          <p:nvPr/>
        </p:nvGraphicFramePr>
        <p:xfrm>
          <a:off x="2605090" y="5488674"/>
          <a:ext cx="2252662" cy="715962"/>
        </p:xfrm>
        <a:graphic>
          <a:graphicData uri="http://schemas.openxmlformats.org/presentationml/2006/ole">
            <mc:AlternateContent xmlns:mc="http://schemas.openxmlformats.org/markup-compatibility/2006">
              <mc:Choice xmlns:v="urn:schemas-microsoft-com:vml" Requires="v">
                <p:oleObj spid="_x0000_s38924" name="Equation" r:id="rId7" imgW="1244520" imgH="393480" progId="Equation.3">
                  <p:embed/>
                </p:oleObj>
              </mc:Choice>
              <mc:Fallback>
                <p:oleObj name="Equation" r:id="rId7" imgW="1244520" imgH="393480" progId="Equation.3">
                  <p:embed/>
                  <p:pic>
                    <p:nvPicPr>
                      <p:cNvPr id="0" name="Picture 6"/>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605090" y="5488674"/>
                        <a:ext cx="2252662" cy="715962"/>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32774" name="Object 6"/>
          <p:cNvGraphicFramePr>
            <a:graphicFrameLocks noChangeAspect="1"/>
          </p:cNvGraphicFramePr>
          <p:nvPr/>
        </p:nvGraphicFramePr>
        <p:xfrm>
          <a:off x="4927612" y="5631562"/>
          <a:ext cx="1287462" cy="322263"/>
        </p:xfrm>
        <a:graphic>
          <a:graphicData uri="http://schemas.openxmlformats.org/presentationml/2006/ole">
            <mc:AlternateContent xmlns:mc="http://schemas.openxmlformats.org/markup-compatibility/2006">
              <mc:Choice xmlns:v="urn:schemas-microsoft-com:vml" Requires="v">
                <p:oleObj spid="_x0000_s38925" name="Equation" r:id="rId9" imgW="711000" imgH="177480" progId="Equation.3">
                  <p:embed/>
                </p:oleObj>
              </mc:Choice>
              <mc:Fallback>
                <p:oleObj name="Equation" r:id="rId9" imgW="711000" imgH="177480" progId="Equation.3">
                  <p:embed/>
                  <p:pic>
                    <p:nvPicPr>
                      <p:cNvPr id="0" name="Picture 7"/>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4927612" y="5631562"/>
                        <a:ext cx="1287462" cy="32226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38920" name="Object 8"/>
          <p:cNvGraphicFramePr>
            <a:graphicFrameLocks noChangeAspect="1"/>
          </p:cNvGraphicFramePr>
          <p:nvPr/>
        </p:nvGraphicFramePr>
        <p:xfrm>
          <a:off x="465138" y="4345674"/>
          <a:ext cx="2649537" cy="860425"/>
        </p:xfrm>
        <a:graphic>
          <a:graphicData uri="http://schemas.openxmlformats.org/presentationml/2006/ole">
            <mc:AlternateContent xmlns:mc="http://schemas.openxmlformats.org/markup-compatibility/2006">
              <mc:Choice xmlns:v="urn:schemas-microsoft-com:vml" Requires="v">
                <p:oleObj spid="_x0000_s38926" name="Equation" r:id="rId11" imgW="1485720" imgH="482400" progId="Equation.3">
                  <p:embed/>
                </p:oleObj>
              </mc:Choice>
              <mc:Fallback>
                <p:oleObj name="Equation" r:id="rId11" imgW="1485720" imgH="482400" progId="Equation.3">
                  <p:embed/>
                  <p:pic>
                    <p:nvPicPr>
                      <p:cNvPr id="0" name="Picture 8"/>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465138" y="4345674"/>
                        <a:ext cx="2649537" cy="86042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38921" name="Object 9"/>
          <p:cNvGraphicFramePr>
            <a:graphicFrameLocks noChangeAspect="1"/>
          </p:cNvGraphicFramePr>
          <p:nvPr/>
        </p:nvGraphicFramePr>
        <p:xfrm>
          <a:off x="3214678" y="4345678"/>
          <a:ext cx="4392613" cy="793750"/>
        </p:xfrm>
        <a:graphic>
          <a:graphicData uri="http://schemas.openxmlformats.org/presentationml/2006/ole">
            <mc:AlternateContent xmlns:mc="http://schemas.openxmlformats.org/markup-compatibility/2006">
              <mc:Choice xmlns:v="urn:schemas-microsoft-com:vml" Requires="v">
                <p:oleObj spid="_x0000_s38927" name="Equation" r:id="rId13" imgW="2463480" imgH="444240" progId="Equation.3">
                  <p:embed/>
                </p:oleObj>
              </mc:Choice>
              <mc:Fallback>
                <p:oleObj name="Equation" r:id="rId13" imgW="2463480" imgH="444240" progId="Equation.3">
                  <p:embed/>
                  <p:pic>
                    <p:nvPicPr>
                      <p:cNvPr id="0" name="Picture 9"/>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3214678" y="4345678"/>
                        <a:ext cx="4392613" cy="79375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pic>
        <p:nvPicPr>
          <p:cNvPr id="10" name="Picture 9"/>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a:off x="317164" y="306142"/>
            <a:ext cx="1080120" cy="43354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892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892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277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277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277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277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4</a:t>
            </a:r>
            <a:endParaRPr lang="en-GB" dirty="0"/>
          </a:p>
        </p:txBody>
      </p:sp>
      <p:sp>
        <p:nvSpPr>
          <p:cNvPr id="3" name="Content Placeholder 2"/>
          <p:cNvSpPr>
            <a:spLocks noGrp="1"/>
          </p:cNvSpPr>
          <p:nvPr>
            <p:ph sz="quarter" idx="1"/>
          </p:nvPr>
        </p:nvSpPr>
        <p:spPr>
          <a:xfrm>
            <a:off x="914400" y="1357298"/>
            <a:ext cx="7515252" cy="5072098"/>
          </a:xfrm>
        </p:spPr>
        <p:txBody>
          <a:bodyPr>
            <a:normAutofit/>
          </a:bodyPr>
          <a:lstStyle/>
          <a:p>
            <a:endParaRPr lang="en-GB" sz="2400" dirty="0" smtClean="0"/>
          </a:p>
          <a:p>
            <a:pPr lvl="0"/>
            <a:r>
              <a:rPr lang="en-GB" dirty="0" smtClean="0"/>
              <a:t>A multi-plate clutch must transmit 20 kW of power without slipping at 4000 rev/min. The coefficient of friction is 0.28. The inner and outer diameters are 80 and 160 mm respectively. The axial force applied to the plates is 460 N. Determine the number of plates required using:</a:t>
            </a:r>
          </a:p>
          <a:p>
            <a:endParaRPr lang="en-GB" dirty="0" smtClean="0"/>
          </a:p>
          <a:p>
            <a:pPr lvl="0">
              <a:buNone/>
            </a:pPr>
            <a:r>
              <a:rPr lang="en-GB" dirty="0" smtClean="0"/>
              <a:t>a) The uniform pressure theory. </a:t>
            </a:r>
          </a:p>
          <a:p>
            <a:pPr lvl="0">
              <a:buNone/>
            </a:pPr>
            <a:r>
              <a:rPr lang="en-GB" dirty="0" smtClean="0"/>
              <a:t>b) The uniform wear theory. </a:t>
            </a:r>
          </a:p>
          <a:p>
            <a:pPr lvl="0">
              <a:buNone/>
            </a:pPr>
            <a:endParaRPr lang="en-GB" dirty="0" smtClean="0"/>
          </a:p>
          <a:p>
            <a:pPr lvl="0">
              <a:buNone/>
            </a:pPr>
            <a:r>
              <a:rPr lang="en-GB" dirty="0" smtClean="0"/>
              <a:t>Assuming each side of each plate is effective.</a:t>
            </a:r>
          </a:p>
          <a:p>
            <a:endParaRPr lang="en-GB" dirty="0" smtClean="0"/>
          </a:p>
          <a:p>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17164" y="306142"/>
            <a:ext cx="1080120" cy="433543"/>
          </a:xfrm>
          <a:prstGeom prst="rect">
            <a:avLst/>
          </a:prstGeom>
        </p:spPr>
      </p:pic>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4 a) Uniform Pressure</a:t>
            </a:r>
            <a:endParaRPr lang="en-GB" dirty="0"/>
          </a:p>
        </p:txBody>
      </p:sp>
      <p:sp>
        <p:nvSpPr>
          <p:cNvPr id="3" name="Content Placeholder 2"/>
          <p:cNvSpPr>
            <a:spLocks noGrp="1"/>
          </p:cNvSpPr>
          <p:nvPr>
            <p:ph sz="quarter" idx="1"/>
          </p:nvPr>
        </p:nvSpPr>
        <p:spPr>
          <a:xfrm>
            <a:off x="914400" y="1357298"/>
            <a:ext cx="7515252" cy="5072098"/>
          </a:xfrm>
        </p:spPr>
        <p:txBody>
          <a:bodyPr>
            <a:normAutofit/>
          </a:bodyPr>
          <a:lstStyle/>
          <a:p>
            <a:pPr>
              <a:buNone/>
            </a:pPr>
            <a:r>
              <a:rPr lang="en-GB" sz="1800" dirty="0" smtClean="0">
                <a:sym typeface="Symbol"/>
              </a:rPr>
              <a:t>	</a:t>
            </a:r>
            <a:r>
              <a:rPr lang="en-GB" sz="1800" dirty="0" smtClean="0"/>
              <a:t>R</a:t>
            </a:r>
            <a:r>
              <a:rPr lang="en-GB" sz="1800" baseline="-25000" dirty="0" smtClean="0"/>
              <a:t>2</a:t>
            </a:r>
            <a:r>
              <a:rPr lang="en-GB" sz="1800" dirty="0" smtClean="0"/>
              <a:t>= 0.08 m  </a:t>
            </a:r>
          </a:p>
          <a:p>
            <a:pPr>
              <a:buNone/>
            </a:pPr>
            <a:r>
              <a:rPr lang="en-GB" sz="1800" dirty="0" smtClean="0"/>
              <a:t>	R</a:t>
            </a:r>
            <a:r>
              <a:rPr lang="en-GB" sz="1800" baseline="-25000" dirty="0" smtClean="0"/>
              <a:t>1</a:t>
            </a:r>
            <a:r>
              <a:rPr lang="en-GB" sz="1800" dirty="0" smtClean="0"/>
              <a:t>= 0.04m </a:t>
            </a:r>
          </a:p>
          <a:p>
            <a:pPr>
              <a:buNone/>
            </a:pPr>
            <a:r>
              <a:rPr lang="en-GB" sz="1800" dirty="0" smtClean="0"/>
              <a:t>	N = 4000 RPM</a:t>
            </a:r>
          </a:p>
          <a:p>
            <a:pPr>
              <a:buNone/>
            </a:pPr>
            <a:r>
              <a:rPr lang="en-GB" sz="1800" dirty="0" smtClean="0"/>
              <a:t>	</a:t>
            </a:r>
            <a:r>
              <a:rPr lang="en-GB" sz="1800" dirty="0" smtClean="0">
                <a:sym typeface="Symbol"/>
              </a:rPr>
              <a:t></a:t>
            </a:r>
            <a:r>
              <a:rPr lang="en-GB" sz="1800" dirty="0" smtClean="0"/>
              <a:t> = 0.28</a:t>
            </a:r>
          </a:p>
          <a:p>
            <a:pPr>
              <a:buNone/>
            </a:pPr>
            <a:r>
              <a:rPr lang="en-GB" sz="1800" dirty="0" smtClean="0"/>
              <a:t>	W=460 N</a:t>
            </a:r>
          </a:p>
          <a:p>
            <a:pPr>
              <a:buNone/>
            </a:pPr>
            <a:r>
              <a:rPr lang="en-GB" sz="1800" dirty="0" smtClean="0"/>
              <a:t>	P = 20000W</a:t>
            </a:r>
          </a:p>
          <a:p>
            <a:pPr>
              <a:buNone/>
            </a:pPr>
            <a:r>
              <a:rPr lang="en-GB" sz="1800" dirty="0" smtClean="0"/>
              <a:t>	 n = ?</a:t>
            </a:r>
          </a:p>
          <a:p>
            <a:endParaRPr lang="en-GB" dirty="0" smtClean="0"/>
          </a:p>
          <a:p>
            <a:endParaRPr lang="en-GB" dirty="0"/>
          </a:p>
        </p:txBody>
      </p:sp>
      <p:graphicFrame>
        <p:nvGraphicFramePr>
          <p:cNvPr id="44034" name="Object 2"/>
          <p:cNvGraphicFramePr>
            <a:graphicFrameLocks noChangeAspect="1"/>
          </p:cNvGraphicFramePr>
          <p:nvPr/>
        </p:nvGraphicFramePr>
        <p:xfrm>
          <a:off x="4357686" y="2571744"/>
          <a:ext cx="2649537" cy="860425"/>
        </p:xfrm>
        <a:graphic>
          <a:graphicData uri="http://schemas.openxmlformats.org/presentationml/2006/ole">
            <mc:AlternateContent xmlns:mc="http://schemas.openxmlformats.org/markup-compatibility/2006">
              <mc:Choice xmlns:v="urn:schemas-microsoft-com:vml" Requires="v">
                <p:oleObj spid="_x0000_s44042" name="Equation" r:id="rId3" imgW="1485720" imgH="482400" progId="Equation.3">
                  <p:embed/>
                </p:oleObj>
              </mc:Choice>
              <mc:Fallback>
                <p:oleObj name="Equation" r:id="rId3" imgW="1485720" imgH="482400" progId="Equation.3">
                  <p:embed/>
                  <p:pic>
                    <p:nvPicPr>
                      <p:cNvPr id="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57686" y="2571744"/>
                        <a:ext cx="2649537" cy="86042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44035" name="Object 3"/>
          <p:cNvGraphicFramePr>
            <a:graphicFrameLocks noChangeAspect="1"/>
          </p:cNvGraphicFramePr>
          <p:nvPr/>
        </p:nvGraphicFramePr>
        <p:xfrm>
          <a:off x="4214810" y="1498591"/>
          <a:ext cx="1241425" cy="715962"/>
        </p:xfrm>
        <a:graphic>
          <a:graphicData uri="http://schemas.openxmlformats.org/presentationml/2006/ole">
            <mc:AlternateContent xmlns:mc="http://schemas.openxmlformats.org/markup-compatibility/2006">
              <mc:Choice xmlns:v="urn:schemas-microsoft-com:vml" Requires="v">
                <p:oleObj spid="_x0000_s44043" name="Equation" r:id="rId5" imgW="685800" imgH="393480" progId="Equation.3">
                  <p:embed/>
                </p:oleObj>
              </mc:Choice>
              <mc:Fallback>
                <p:oleObj name="Equation" r:id="rId5" imgW="685800" imgH="393480" progId="Equation.3">
                  <p:embed/>
                  <p:pic>
                    <p:nvPicPr>
                      <p:cNvPr id="0" name="Picture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214810" y="1498591"/>
                        <a:ext cx="1241425" cy="715962"/>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44036" name="Object 4"/>
          <p:cNvGraphicFramePr>
            <a:graphicFrameLocks noChangeAspect="1"/>
          </p:cNvGraphicFramePr>
          <p:nvPr/>
        </p:nvGraphicFramePr>
        <p:xfrm>
          <a:off x="5572132" y="1498591"/>
          <a:ext cx="1517650" cy="715963"/>
        </p:xfrm>
        <a:graphic>
          <a:graphicData uri="http://schemas.openxmlformats.org/presentationml/2006/ole">
            <mc:AlternateContent xmlns:mc="http://schemas.openxmlformats.org/markup-compatibility/2006">
              <mc:Choice xmlns:v="urn:schemas-microsoft-com:vml" Requires="v">
                <p:oleObj spid="_x0000_s44044" name="Equation" r:id="rId7" imgW="838080" imgH="393480" progId="Equation.3">
                  <p:embed/>
                </p:oleObj>
              </mc:Choice>
              <mc:Fallback>
                <p:oleObj name="Equation" r:id="rId7" imgW="838080" imgH="393480" progId="Equation.3">
                  <p:embed/>
                  <p:pic>
                    <p:nvPicPr>
                      <p:cNvPr id="0" name="Picture 4"/>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572132" y="1498591"/>
                        <a:ext cx="1517650" cy="71596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44037" name="Object 5"/>
          <p:cNvGraphicFramePr>
            <a:graphicFrameLocks noChangeAspect="1"/>
          </p:cNvGraphicFramePr>
          <p:nvPr/>
        </p:nvGraphicFramePr>
        <p:xfrm>
          <a:off x="7143768" y="1641467"/>
          <a:ext cx="1333500" cy="323850"/>
        </p:xfrm>
        <a:graphic>
          <a:graphicData uri="http://schemas.openxmlformats.org/presentationml/2006/ole">
            <mc:AlternateContent xmlns:mc="http://schemas.openxmlformats.org/markup-compatibility/2006">
              <mc:Choice xmlns:v="urn:schemas-microsoft-com:vml" Requires="v">
                <p:oleObj spid="_x0000_s44045" name="Equation" r:id="rId9" imgW="736560" imgH="177480" progId="Equation.3">
                  <p:embed/>
                </p:oleObj>
              </mc:Choice>
              <mc:Fallback>
                <p:oleObj name="Equation" r:id="rId9" imgW="736560" imgH="177480" progId="Equation.3">
                  <p:embed/>
                  <p:pic>
                    <p:nvPicPr>
                      <p:cNvPr id="0" name="Picture 5"/>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143768" y="1641467"/>
                        <a:ext cx="1333500" cy="32385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44038" name="Object 6"/>
          <p:cNvGraphicFramePr>
            <a:graphicFrameLocks noChangeAspect="1"/>
          </p:cNvGraphicFramePr>
          <p:nvPr/>
        </p:nvGraphicFramePr>
        <p:xfrm>
          <a:off x="571472" y="4286256"/>
          <a:ext cx="2060575" cy="860425"/>
        </p:xfrm>
        <a:graphic>
          <a:graphicData uri="http://schemas.openxmlformats.org/presentationml/2006/ole">
            <mc:AlternateContent xmlns:mc="http://schemas.openxmlformats.org/markup-compatibility/2006">
              <mc:Choice xmlns:v="urn:schemas-microsoft-com:vml" Requires="v">
                <p:oleObj spid="_x0000_s44046" name="Equation" r:id="rId11" imgW="1155600" imgH="482400" progId="Equation.3">
                  <p:embed/>
                </p:oleObj>
              </mc:Choice>
              <mc:Fallback>
                <p:oleObj name="Equation" r:id="rId11" imgW="1155600" imgH="482400" progId="Equation.3">
                  <p:embed/>
                  <p:pic>
                    <p:nvPicPr>
                      <p:cNvPr id="0" name="Picture 6"/>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571472" y="4286256"/>
                        <a:ext cx="2060575" cy="86042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44039" name="Object 7"/>
          <p:cNvGraphicFramePr>
            <a:graphicFrameLocks noChangeAspect="1"/>
          </p:cNvGraphicFramePr>
          <p:nvPr/>
        </p:nvGraphicFramePr>
        <p:xfrm>
          <a:off x="2709874" y="4286256"/>
          <a:ext cx="3576638" cy="792162"/>
        </p:xfrm>
        <a:graphic>
          <a:graphicData uri="http://schemas.openxmlformats.org/presentationml/2006/ole">
            <mc:AlternateContent xmlns:mc="http://schemas.openxmlformats.org/markup-compatibility/2006">
              <mc:Choice xmlns:v="urn:schemas-microsoft-com:vml" Requires="v">
                <p:oleObj spid="_x0000_s44047" name="Equation" r:id="rId13" imgW="2006280" imgH="444240" progId="Equation.3">
                  <p:embed/>
                </p:oleObj>
              </mc:Choice>
              <mc:Fallback>
                <p:oleObj name="Equation" r:id="rId13" imgW="2006280" imgH="444240" progId="Equation.3">
                  <p:embed/>
                  <p:pic>
                    <p:nvPicPr>
                      <p:cNvPr id="0" name="Picture 7"/>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2709874" y="4286256"/>
                        <a:ext cx="3576638" cy="792162"/>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44040" name="Object 8"/>
          <p:cNvGraphicFramePr>
            <a:graphicFrameLocks noChangeAspect="1"/>
          </p:cNvGraphicFramePr>
          <p:nvPr/>
        </p:nvGraphicFramePr>
        <p:xfrm>
          <a:off x="6286512" y="4500570"/>
          <a:ext cx="906463" cy="315913"/>
        </p:xfrm>
        <a:graphic>
          <a:graphicData uri="http://schemas.openxmlformats.org/presentationml/2006/ole">
            <mc:AlternateContent xmlns:mc="http://schemas.openxmlformats.org/markup-compatibility/2006">
              <mc:Choice xmlns:v="urn:schemas-microsoft-com:vml" Requires="v">
                <p:oleObj spid="_x0000_s44048" name="Equation" r:id="rId15" imgW="507960" imgH="177480" progId="Equation.3">
                  <p:embed/>
                </p:oleObj>
              </mc:Choice>
              <mc:Fallback>
                <p:oleObj name="Equation" r:id="rId15" imgW="507960" imgH="177480" progId="Equation.3">
                  <p:embed/>
                  <p:pic>
                    <p:nvPicPr>
                      <p:cNvPr id="0" name="Picture 8"/>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6286512" y="4500570"/>
                        <a:ext cx="906463" cy="31591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44041" name="Object 9"/>
          <p:cNvGraphicFramePr>
            <a:graphicFrameLocks noChangeAspect="1"/>
          </p:cNvGraphicFramePr>
          <p:nvPr/>
        </p:nvGraphicFramePr>
        <p:xfrm>
          <a:off x="6286512" y="5072074"/>
          <a:ext cx="2197100" cy="361950"/>
        </p:xfrm>
        <a:graphic>
          <a:graphicData uri="http://schemas.openxmlformats.org/presentationml/2006/ole">
            <mc:AlternateContent xmlns:mc="http://schemas.openxmlformats.org/markup-compatibility/2006">
              <mc:Choice xmlns:v="urn:schemas-microsoft-com:vml" Requires="v">
                <p:oleObj spid="_x0000_s44049" name="Equation" r:id="rId17" imgW="1231560" imgH="203040" progId="Equation.3">
                  <p:embed/>
                </p:oleObj>
              </mc:Choice>
              <mc:Fallback>
                <p:oleObj name="Equation" r:id="rId17" imgW="1231560" imgH="203040" progId="Equation.3">
                  <p:embed/>
                  <p:pic>
                    <p:nvPicPr>
                      <p:cNvPr id="0" name="Picture 9"/>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6286512" y="5072074"/>
                        <a:ext cx="2197100" cy="36195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pic>
        <p:nvPicPr>
          <p:cNvPr id="12" name="Picture 11"/>
          <p:cNvPicPr>
            <a:picLocks noChangeAspect="1"/>
          </p:cNvPicPr>
          <p:nvPr/>
        </p:nvPicPr>
        <p:blipFill>
          <a:blip r:embed="rId19" cstate="print">
            <a:extLst>
              <a:ext uri="{28A0092B-C50C-407E-A947-70E740481C1C}">
                <a14:useLocalDpi xmlns:a14="http://schemas.microsoft.com/office/drawing/2010/main" val="0"/>
              </a:ext>
            </a:extLst>
          </a:blip>
          <a:stretch>
            <a:fillRect/>
          </a:stretch>
        </p:blipFill>
        <p:spPr>
          <a:xfrm>
            <a:off x="317164" y="306142"/>
            <a:ext cx="1080120" cy="43354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403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403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403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403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403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403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4040"/>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404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4 b) Uniform Wear</a:t>
            </a:r>
            <a:endParaRPr lang="en-GB" dirty="0"/>
          </a:p>
        </p:txBody>
      </p:sp>
      <p:sp>
        <p:nvSpPr>
          <p:cNvPr id="3" name="Content Placeholder 2"/>
          <p:cNvSpPr>
            <a:spLocks noGrp="1"/>
          </p:cNvSpPr>
          <p:nvPr>
            <p:ph sz="quarter" idx="1"/>
          </p:nvPr>
        </p:nvSpPr>
        <p:spPr>
          <a:xfrm>
            <a:off x="914400" y="1357298"/>
            <a:ext cx="7515252" cy="5072098"/>
          </a:xfrm>
        </p:spPr>
        <p:txBody>
          <a:bodyPr>
            <a:normAutofit/>
          </a:bodyPr>
          <a:lstStyle/>
          <a:p>
            <a:pPr>
              <a:buNone/>
            </a:pPr>
            <a:r>
              <a:rPr lang="en-GB" sz="1800" dirty="0" smtClean="0">
                <a:sym typeface="Symbol"/>
              </a:rPr>
              <a:t>	</a:t>
            </a:r>
            <a:r>
              <a:rPr lang="en-GB" sz="1800" dirty="0" smtClean="0"/>
              <a:t>R</a:t>
            </a:r>
            <a:r>
              <a:rPr lang="en-GB" sz="1800" baseline="-25000" dirty="0" smtClean="0"/>
              <a:t>2</a:t>
            </a:r>
            <a:r>
              <a:rPr lang="en-GB" sz="1800" dirty="0" smtClean="0"/>
              <a:t>= 0.08 m  </a:t>
            </a:r>
          </a:p>
          <a:p>
            <a:pPr>
              <a:buNone/>
            </a:pPr>
            <a:r>
              <a:rPr lang="en-GB" sz="1800" dirty="0" smtClean="0"/>
              <a:t>	R</a:t>
            </a:r>
            <a:r>
              <a:rPr lang="en-GB" sz="1800" baseline="-25000" dirty="0" smtClean="0"/>
              <a:t>1</a:t>
            </a:r>
            <a:r>
              <a:rPr lang="en-GB" sz="1800" dirty="0" smtClean="0"/>
              <a:t>= 0.04m </a:t>
            </a:r>
          </a:p>
          <a:p>
            <a:pPr>
              <a:buNone/>
            </a:pPr>
            <a:r>
              <a:rPr lang="en-GB" sz="1800" dirty="0" smtClean="0"/>
              <a:t>	N = 4000 RPM</a:t>
            </a:r>
          </a:p>
          <a:p>
            <a:pPr>
              <a:buNone/>
            </a:pPr>
            <a:r>
              <a:rPr lang="en-GB" sz="1800" dirty="0" smtClean="0"/>
              <a:t>	</a:t>
            </a:r>
            <a:r>
              <a:rPr lang="en-GB" sz="1800" dirty="0" smtClean="0">
                <a:sym typeface="Symbol"/>
              </a:rPr>
              <a:t></a:t>
            </a:r>
            <a:r>
              <a:rPr lang="en-GB" sz="1800" dirty="0" smtClean="0"/>
              <a:t> = 0.28</a:t>
            </a:r>
          </a:p>
          <a:p>
            <a:pPr>
              <a:buNone/>
            </a:pPr>
            <a:r>
              <a:rPr lang="en-GB" sz="1800" dirty="0" smtClean="0"/>
              <a:t>	W=460 N</a:t>
            </a:r>
          </a:p>
          <a:p>
            <a:pPr>
              <a:buNone/>
            </a:pPr>
            <a:r>
              <a:rPr lang="en-GB" sz="1800" dirty="0" smtClean="0"/>
              <a:t>	P = 20000W</a:t>
            </a:r>
          </a:p>
          <a:p>
            <a:pPr>
              <a:buNone/>
            </a:pPr>
            <a:r>
              <a:rPr lang="en-GB" sz="1800" dirty="0" smtClean="0"/>
              <a:t>	 n = ?</a:t>
            </a:r>
          </a:p>
          <a:p>
            <a:endParaRPr lang="en-GB" dirty="0" smtClean="0"/>
          </a:p>
          <a:p>
            <a:endParaRPr lang="en-GB" dirty="0"/>
          </a:p>
        </p:txBody>
      </p:sp>
      <p:graphicFrame>
        <p:nvGraphicFramePr>
          <p:cNvPr id="44035" name="Object 3"/>
          <p:cNvGraphicFramePr>
            <a:graphicFrameLocks noChangeAspect="1"/>
          </p:cNvGraphicFramePr>
          <p:nvPr/>
        </p:nvGraphicFramePr>
        <p:xfrm>
          <a:off x="4214810" y="1427153"/>
          <a:ext cx="1241425" cy="715962"/>
        </p:xfrm>
        <a:graphic>
          <a:graphicData uri="http://schemas.openxmlformats.org/presentationml/2006/ole">
            <mc:AlternateContent xmlns:mc="http://schemas.openxmlformats.org/markup-compatibility/2006">
              <mc:Choice xmlns:v="urn:schemas-microsoft-com:vml" Requires="v">
                <p:oleObj spid="_x0000_s45069" name="Equation" r:id="rId3" imgW="685800" imgH="393480" progId="Equation.3">
                  <p:embed/>
                </p:oleObj>
              </mc:Choice>
              <mc:Fallback>
                <p:oleObj name="Equation" r:id="rId3" imgW="685800" imgH="393480" progId="Equation.3">
                  <p:embed/>
                  <p:pic>
                    <p:nvPicPr>
                      <p:cNvPr id="0"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14810" y="1427153"/>
                        <a:ext cx="1241425" cy="715962"/>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44036" name="Object 4"/>
          <p:cNvGraphicFramePr>
            <a:graphicFrameLocks noChangeAspect="1"/>
          </p:cNvGraphicFramePr>
          <p:nvPr/>
        </p:nvGraphicFramePr>
        <p:xfrm>
          <a:off x="5572132" y="1427153"/>
          <a:ext cx="1517650" cy="715963"/>
        </p:xfrm>
        <a:graphic>
          <a:graphicData uri="http://schemas.openxmlformats.org/presentationml/2006/ole">
            <mc:AlternateContent xmlns:mc="http://schemas.openxmlformats.org/markup-compatibility/2006">
              <mc:Choice xmlns:v="urn:schemas-microsoft-com:vml" Requires="v">
                <p:oleObj spid="_x0000_s45070" name="Equation" r:id="rId5" imgW="838080" imgH="393480" progId="Equation.3">
                  <p:embed/>
                </p:oleObj>
              </mc:Choice>
              <mc:Fallback>
                <p:oleObj name="Equation" r:id="rId5" imgW="838080" imgH="393480" progId="Equation.3">
                  <p:embed/>
                  <p:pic>
                    <p:nvPicPr>
                      <p:cNvPr id="0" name="Picture 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572132" y="1427153"/>
                        <a:ext cx="1517650" cy="71596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44037" name="Object 5"/>
          <p:cNvGraphicFramePr>
            <a:graphicFrameLocks noChangeAspect="1"/>
          </p:cNvGraphicFramePr>
          <p:nvPr/>
        </p:nvGraphicFramePr>
        <p:xfrm>
          <a:off x="7143768" y="1570029"/>
          <a:ext cx="1333500" cy="323850"/>
        </p:xfrm>
        <a:graphic>
          <a:graphicData uri="http://schemas.openxmlformats.org/presentationml/2006/ole">
            <mc:AlternateContent xmlns:mc="http://schemas.openxmlformats.org/markup-compatibility/2006">
              <mc:Choice xmlns:v="urn:schemas-microsoft-com:vml" Requires="v">
                <p:oleObj spid="_x0000_s45071" name="Equation" r:id="rId7" imgW="736560" imgH="177480" progId="Equation.3">
                  <p:embed/>
                </p:oleObj>
              </mc:Choice>
              <mc:Fallback>
                <p:oleObj name="Equation" r:id="rId7" imgW="736560" imgH="177480" progId="Equation.3">
                  <p:embed/>
                  <p:pic>
                    <p:nvPicPr>
                      <p:cNvPr id="0" name="Picture 5"/>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143768" y="1570029"/>
                        <a:ext cx="1333500" cy="32385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44040" name="Object 8"/>
          <p:cNvGraphicFramePr>
            <a:graphicFrameLocks noChangeAspect="1"/>
          </p:cNvGraphicFramePr>
          <p:nvPr/>
        </p:nvGraphicFramePr>
        <p:xfrm>
          <a:off x="5500694" y="4470400"/>
          <a:ext cx="769938" cy="315913"/>
        </p:xfrm>
        <a:graphic>
          <a:graphicData uri="http://schemas.openxmlformats.org/presentationml/2006/ole">
            <mc:AlternateContent xmlns:mc="http://schemas.openxmlformats.org/markup-compatibility/2006">
              <mc:Choice xmlns:v="urn:schemas-microsoft-com:vml" Requires="v">
                <p:oleObj spid="_x0000_s45072" name="Equation" r:id="rId9" imgW="431640" imgH="177480" progId="Equation.3">
                  <p:embed/>
                </p:oleObj>
              </mc:Choice>
              <mc:Fallback>
                <p:oleObj name="Equation" r:id="rId9" imgW="431640" imgH="177480" progId="Equation.3">
                  <p:embed/>
                  <p:pic>
                    <p:nvPicPr>
                      <p:cNvPr id="0" name="Picture 8"/>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500694" y="4470400"/>
                        <a:ext cx="769938" cy="31591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44041" name="Object 9"/>
          <p:cNvGraphicFramePr>
            <a:graphicFrameLocks noChangeAspect="1"/>
          </p:cNvGraphicFramePr>
          <p:nvPr/>
        </p:nvGraphicFramePr>
        <p:xfrm>
          <a:off x="6275388" y="5072063"/>
          <a:ext cx="2219325" cy="361950"/>
        </p:xfrm>
        <a:graphic>
          <a:graphicData uri="http://schemas.openxmlformats.org/presentationml/2006/ole">
            <mc:AlternateContent xmlns:mc="http://schemas.openxmlformats.org/markup-compatibility/2006">
              <mc:Choice xmlns:v="urn:schemas-microsoft-com:vml" Requires="v">
                <p:oleObj spid="_x0000_s45073" name="Equation" r:id="rId11" imgW="1244520" imgH="203040" progId="Equation.3">
                  <p:embed/>
                </p:oleObj>
              </mc:Choice>
              <mc:Fallback>
                <p:oleObj name="Equation" r:id="rId11" imgW="1244520" imgH="203040" progId="Equation.3">
                  <p:embed/>
                  <p:pic>
                    <p:nvPicPr>
                      <p:cNvPr id="0" name="Picture 9"/>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6275388" y="5072063"/>
                        <a:ext cx="2219325" cy="36195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45066" name="Object 10"/>
          <p:cNvGraphicFramePr>
            <a:graphicFrameLocks noChangeAspect="1"/>
          </p:cNvGraphicFramePr>
          <p:nvPr/>
        </p:nvGraphicFramePr>
        <p:xfrm>
          <a:off x="4786314" y="2643182"/>
          <a:ext cx="2241550" cy="701675"/>
        </p:xfrm>
        <a:graphic>
          <a:graphicData uri="http://schemas.openxmlformats.org/presentationml/2006/ole">
            <mc:AlternateContent xmlns:mc="http://schemas.openxmlformats.org/markup-compatibility/2006">
              <mc:Choice xmlns:v="urn:schemas-microsoft-com:vml" Requires="v">
                <p:oleObj spid="_x0000_s45074" name="Equation" r:id="rId13" imgW="1257120" imgH="393480" progId="Equation.3">
                  <p:embed/>
                </p:oleObj>
              </mc:Choice>
              <mc:Fallback>
                <p:oleObj name="Equation" r:id="rId13" imgW="1257120" imgH="393480" progId="Equation.3">
                  <p:embed/>
                  <p:pic>
                    <p:nvPicPr>
                      <p:cNvPr id="0" name="Picture 10"/>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4786314" y="2643182"/>
                        <a:ext cx="2241550" cy="70167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45067" name="Object 11"/>
          <p:cNvGraphicFramePr>
            <a:graphicFrameLocks noChangeAspect="1"/>
          </p:cNvGraphicFramePr>
          <p:nvPr/>
        </p:nvGraphicFramePr>
        <p:xfrm>
          <a:off x="642910" y="4373575"/>
          <a:ext cx="1765300" cy="769937"/>
        </p:xfrm>
        <a:graphic>
          <a:graphicData uri="http://schemas.openxmlformats.org/presentationml/2006/ole">
            <mc:AlternateContent xmlns:mc="http://schemas.openxmlformats.org/markup-compatibility/2006">
              <mc:Choice xmlns:v="urn:schemas-microsoft-com:vml" Requires="v">
                <p:oleObj spid="_x0000_s45075" name="Equation" r:id="rId15" imgW="990360" imgH="431640" progId="Equation.3">
                  <p:embed/>
                </p:oleObj>
              </mc:Choice>
              <mc:Fallback>
                <p:oleObj name="Equation" r:id="rId15" imgW="990360" imgH="431640" progId="Equation.3">
                  <p:embed/>
                  <p:pic>
                    <p:nvPicPr>
                      <p:cNvPr id="0" name="Picture 11"/>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642910" y="4373575"/>
                        <a:ext cx="1765300" cy="769937"/>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45068" name="Object 12"/>
          <p:cNvGraphicFramePr>
            <a:graphicFrameLocks noChangeAspect="1"/>
          </p:cNvGraphicFramePr>
          <p:nvPr/>
        </p:nvGraphicFramePr>
        <p:xfrm>
          <a:off x="2500298" y="4368800"/>
          <a:ext cx="2806700" cy="747713"/>
        </p:xfrm>
        <a:graphic>
          <a:graphicData uri="http://schemas.openxmlformats.org/presentationml/2006/ole">
            <mc:AlternateContent xmlns:mc="http://schemas.openxmlformats.org/markup-compatibility/2006">
              <mc:Choice xmlns:v="urn:schemas-microsoft-com:vml" Requires="v">
                <p:oleObj spid="_x0000_s45076" name="Equation" r:id="rId17" imgW="1574640" imgH="419040" progId="Equation.3">
                  <p:embed/>
                </p:oleObj>
              </mc:Choice>
              <mc:Fallback>
                <p:oleObj name="Equation" r:id="rId17" imgW="1574640" imgH="419040" progId="Equation.3">
                  <p:embed/>
                  <p:pic>
                    <p:nvPicPr>
                      <p:cNvPr id="0" name="Picture 12"/>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2500298" y="4368800"/>
                        <a:ext cx="2806700" cy="74771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pic>
        <p:nvPicPr>
          <p:cNvPr id="12" name="Picture 11"/>
          <p:cNvPicPr>
            <a:picLocks noChangeAspect="1"/>
          </p:cNvPicPr>
          <p:nvPr/>
        </p:nvPicPr>
        <p:blipFill>
          <a:blip r:embed="rId19" cstate="print">
            <a:extLst>
              <a:ext uri="{28A0092B-C50C-407E-A947-70E740481C1C}">
                <a14:useLocalDpi xmlns:a14="http://schemas.microsoft.com/office/drawing/2010/main" val="0"/>
              </a:ext>
            </a:extLst>
          </a:blip>
          <a:stretch>
            <a:fillRect/>
          </a:stretch>
        </p:blipFill>
        <p:spPr>
          <a:xfrm>
            <a:off x="317164" y="306142"/>
            <a:ext cx="1080120" cy="43354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403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403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403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506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506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506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4040"/>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404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Note: Conical clutches</a:t>
            </a:r>
            <a:endParaRPr lang="en-GB" dirty="0"/>
          </a:p>
        </p:txBody>
      </p:sp>
      <p:sp>
        <p:nvSpPr>
          <p:cNvPr id="3" name="Content Placeholder 2"/>
          <p:cNvSpPr>
            <a:spLocks noGrp="1"/>
          </p:cNvSpPr>
          <p:nvPr>
            <p:ph sz="quarter" idx="1"/>
          </p:nvPr>
        </p:nvSpPr>
        <p:spPr>
          <a:xfrm>
            <a:off x="914400" y="1357298"/>
            <a:ext cx="7515252" cy="3143272"/>
          </a:xfrm>
        </p:spPr>
        <p:txBody>
          <a:bodyPr>
            <a:normAutofit fontScale="85000" lnSpcReduction="20000"/>
          </a:bodyPr>
          <a:lstStyle/>
          <a:p>
            <a:endParaRPr lang="en-GB" sz="2400" dirty="0" smtClean="0"/>
          </a:p>
          <a:p>
            <a:r>
              <a:rPr lang="en-GB" dirty="0" smtClean="0"/>
              <a:t>Conical clutches have contact surfaces which are not at 90 degrees to the axial force, but inclined at an angle as shown.</a:t>
            </a:r>
          </a:p>
          <a:p>
            <a:endParaRPr lang="en-GB" dirty="0" smtClean="0"/>
          </a:p>
          <a:p>
            <a:r>
              <a:rPr lang="en-GB" dirty="0" smtClean="0"/>
              <a:t>This angle causes the normal force on the contact surfaces to be much greater and hence allows the clutch to transmit more torque.</a:t>
            </a:r>
          </a:p>
          <a:p>
            <a:endParaRPr lang="en-GB" dirty="0" smtClean="0"/>
          </a:p>
          <a:p>
            <a:r>
              <a:rPr lang="en-GB" dirty="0" smtClean="0"/>
              <a:t>The equations for the flat plate clutch can be modified for conical clutches and are;</a:t>
            </a:r>
          </a:p>
          <a:p>
            <a:pPr>
              <a:buNone/>
            </a:pPr>
            <a:endParaRPr lang="en-GB" dirty="0" smtClean="0"/>
          </a:p>
          <a:p>
            <a:endParaRPr lang="en-GB" sz="1600" dirty="0" smtClean="0">
              <a:latin typeface="Arial" pitchFamily="34" charset="0"/>
              <a:cs typeface="Arial" pitchFamily="34" charset="0"/>
            </a:endParaRPr>
          </a:p>
          <a:p>
            <a:endParaRPr lang="en-GB" sz="1600" dirty="0" smtClean="0">
              <a:latin typeface="Arial" pitchFamily="34" charset="0"/>
              <a:cs typeface="Arial" pitchFamily="34" charset="0"/>
            </a:endParaRPr>
          </a:p>
          <a:p>
            <a:endParaRPr lang="en-GB" sz="1600" dirty="0" smtClean="0">
              <a:latin typeface="Arial" pitchFamily="34" charset="0"/>
              <a:cs typeface="Arial" pitchFamily="34" charset="0"/>
            </a:endParaRPr>
          </a:p>
          <a:p>
            <a:endParaRPr lang="en-GB" sz="1600" dirty="0" smtClean="0">
              <a:latin typeface="Arial" pitchFamily="34" charset="0"/>
              <a:cs typeface="Arial" pitchFamily="34" charset="0"/>
            </a:endParaRPr>
          </a:p>
          <a:p>
            <a:endParaRPr lang="en-GB" sz="1600" dirty="0" smtClean="0">
              <a:latin typeface="Arial" pitchFamily="34" charset="0"/>
              <a:cs typeface="Arial" pitchFamily="34" charset="0"/>
            </a:endParaRPr>
          </a:p>
          <a:p>
            <a:endParaRPr lang="en-GB" sz="1600" dirty="0" smtClean="0">
              <a:latin typeface="Arial" pitchFamily="34" charset="0"/>
              <a:cs typeface="Arial" pitchFamily="34" charset="0"/>
            </a:endParaRPr>
          </a:p>
          <a:p>
            <a:endParaRPr lang="en-GB" dirty="0" smtClean="0"/>
          </a:p>
          <a:p>
            <a:endParaRPr lang="en-GB" dirty="0" smtClean="0"/>
          </a:p>
          <a:p>
            <a:endParaRPr lang="en-GB" dirty="0"/>
          </a:p>
        </p:txBody>
      </p:sp>
      <p:pic>
        <p:nvPicPr>
          <p:cNvPr id="27649" name="Picture 1"/>
          <p:cNvPicPr>
            <a:picLocks noChangeAspect="1" noChangeArrowheads="1"/>
          </p:cNvPicPr>
          <p:nvPr/>
        </p:nvPicPr>
        <p:blipFill>
          <a:blip r:embed="rId3" cstate="print"/>
          <a:srcRect/>
          <a:stretch>
            <a:fillRect/>
          </a:stretch>
        </p:blipFill>
        <p:spPr bwMode="auto">
          <a:xfrm>
            <a:off x="5500694" y="4214818"/>
            <a:ext cx="3221030" cy="1634339"/>
          </a:xfrm>
          <a:prstGeom prst="rect">
            <a:avLst/>
          </a:prstGeom>
          <a:noFill/>
          <a:ln w="9525">
            <a:noFill/>
            <a:miter lim="800000"/>
            <a:headEnd/>
            <a:tailEnd/>
          </a:ln>
        </p:spPr>
      </p:pic>
      <p:graphicFrame>
        <p:nvGraphicFramePr>
          <p:cNvPr id="27650" name="Object 2"/>
          <p:cNvGraphicFramePr>
            <a:graphicFrameLocks noChangeAspect="1"/>
          </p:cNvGraphicFramePr>
          <p:nvPr/>
        </p:nvGraphicFramePr>
        <p:xfrm>
          <a:off x="3222630" y="5183205"/>
          <a:ext cx="1992312" cy="746125"/>
        </p:xfrm>
        <a:graphic>
          <a:graphicData uri="http://schemas.openxmlformats.org/presentationml/2006/ole">
            <mc:AlternateContent xmlns:mc="http://schemas.openxmlformats.org/markup-compatibility/2006">
              <mc:Choice xmlns:v="urn:schemas-microsoft-com:vml" Requires="v">
                <p:oleObj spid="_x0000_s27653" name="Equation" r:id="rId4" imgW="1117440" imgH="419040" progId="Equation.3">
                  <p:embed/>
                </p:oleObj>
              </mc:Choice>
              <mc:Fallback>
                <p:oleObj name="Equation" r:id="rId4" imgW="1117440" imgH="419040" progId="Equation.3">
                  <p:embed/>
                  <p:pic>
                    <p:nvPicPr>
                      <p:cNvPr id="0"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222630" y="5183205"/>
                        <a:ext cx="1992312" cy="74612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27653" name="Rectangle 5"/>
          <p:cNvSpPr>
            <a:spLocks noChangeArrowheads="1"/>
          </p:cNvSpPr>
          <p:nvPr/>
        </p:nvSpPr>
        <p:spPr bwMode="auto">
          <a:xfrm>
            <a:off x="0" y="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graphicFrame>
        <p:nvGraphicFramePr>
          <p:cNvPr id="27652" name="Object 4"/>
          <p:cNvGraphicFramePr>
            <a:graphicFrameLocks noChangeAspect="1"/>
          </p:cNvGraphicFramePr>
          <p:nvPr/>
        </p:nvGraphicFramePr>
        <p:xfrm>
          <a:off x="714348" y="5143512"/>
          <a:ext cx="2143108" cy="782275"/>
        </p:xfrm>
        <a:graphic>
          <a:graphicData uri="http://schemas.openxmlformats.org/presentationml/2006/ole">
            <mc:AlternateContent xmlns:mc="http://schemas.openxmlformats.org/markup-compatibility/2006">
              <mc:Choice xmlns:v="urn:schemas-microsoft-com:vml" Requires="v">
                <p:oleObj spid="_x0000_s27654" name="Equation" r:id="rId6" imgW="1257120" imgH="457200" progId="Equation.3">
                  <p:embed/>
                </p:oleObj>
              </mc:Choice>
              <mc:Fallback>
                <p:oleObj name="Equation" r:id="rId6" imgW="1257120" imgH="457200" progId="Equation.3">
                  <p:embed/>
                  <p:pic>
                    <p:nvPicPr>
                      <p:cNvPr id="0" name="Picture 4"/>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14348" y="5143512"/>
                        <a:ext cx="2143108" cy="78227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9" name="TextBox 8"/>
          <p:cNvSpPr txBox="1"/>
          <p:nvPr/>
        </p:nvSpPr>
        <p:spPr>
          <a:xfrm>
            <a:off x="857224" y="4714884"/>
            <a:ext cx="2000264" cy="369332"/>
          </a:xfrm>
          <a:prstGeom prst="rect">
            <a:avLst/>
          </a:prstGeom>
          <a:noFill/>
        </p:spPr>
        <p:txBody>
          <a:bodyPr wrap="square" rtlCol="0">
            <a:spAutoFit/>
          </a:bodyPr>
          <a:lstStyle/>
          <a:p>
            <a:r>
              <a:rPr lang="en-GB" dirty="0" smtClean="0"/>
              <a:t>Uniform Pressure:</a:t>
            </a:r>
            <a:endParaRPr lang="en-GB" dirty="0"/>
          </a:p>
        </p:txBody>
      </p:sp>
      <p:sp>
        <p:nvSpPr>
          <p:cNvPr id="10" name="TextBox 9"/>
          <p:cNvSpPr txBox="1"/>
          <p:nvPr/>
        </p:nvSpPr>
        <p:spPr>
          <a:xfrm>
            <a:off x="3286116" y="4714884"/>
            <a:ext cx="2000264" cy="369332"/>
          </a:xfrm>
          <a:prstGeom prst="rect">
            <a:avLst/>
          </a:prstGeom>
          <a:noFill/>
        </p:spPr>
        <p:txBody>
          <a:bodyPr wrap="square" rtlCol="0">
            <a:spAutoFit/>
          </a:bodyPr>
          <a:lstStyle/>
          <a:p>
            <a:r>
              <a:rPr lang="en-GB" dirty="0" smtClean="0"/>
              <a:t>Uniform Wear:</a:t>
            </a:r>
            <a:endParaRPr lang="en-GB" dirty="0"/>
          </a:p>
        </p:txBody>
      </p:sp>
      <p:pic>
        <p:nvPicPr>
          <p:cNvPr id="11" name="Picture 10"/>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317164" y="306142"/>
            <a:ext cx="1080120" cy="43354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7652"/>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0"/>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765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Equity</Template>
  <TotalTime>191</TotalTime>
  <Words>889</Words>
  <Application>Microsoft Office PowerPoint</Application>
  <PresentationFormat>On-screen Show (4:3)</PresentationFormat>
  <Paragraphs>264</Paragraphs>
  <Slides>27</Slides>
  <Notes>1</Notes>
  <HiddenSlides>0</HiddenSlides>
  <MMClips>0</MMClips>
  <ScaleCrop>false</ScaleCrop>
  <HeadingPairs>
    <vt:vector size="6" baseType="variant">
      <vt:variant>
        <vt:lpstr>Theme</vt:lpstr>
      </vt:variant>
      <vt:variant>
        <vt:i4>1</vt:i4>
      </vt:variant>
      <vt:variant>
        <vt:lpstr>Embedded OLE Servers</vt:lpstr>
      </vt:variant>
      <vt:variant>
        <vt:i4>2</vt:i4>
      </vt:variant>
      <vt:variant>
        <vt:lpstr>Slide Titles</vt:lpstr>
      </vt:variant>
      <vt:variant>
        <vt:i4>27</vt:i4>
      </vt:variant>
    </vt:vector>
  </HeadingPairs>
  <TitlesOfParts>
    <vt:vector size="30" baseType="lpstr">
      <vt:lpstr>Equity</vt:lpstr>
      <vt:lpstr>Bitmap Image</vt:lpstr>
      <vt:lpstr>Equation</vt:lpstr>
      <vt:lpstr>PowerPoint Presentation</vt:lpstr>
      <vt:lpstr>Outcome 2</vt:lpstr>
      <vt:lpstr>Friction Clutches </vt:lpstr>
      <vt:lpstr>Revision – Dry friction</vt:lpstr>
      <vt:lpstr>Flat Plate Friction Clutches</vt:lpstr>
      <vt:lpstr>Flat Plate Friction Clutches</vt:lpstr>
      <vt:lpstr>Flat Plate Friction Clutches</vt:lpstr>
      <vt:lpstr>Flat Plate Friction Clutches</vt:lpstr>
      <vt:lpstr>Flat Plate Friction Clutches</vt:lpstr>
      <vt:lpstr>Flat Plate Friction Clutches</vt:lpstr>
      <vt:lpstr>Constant pressure assumption</vt:lpstr>
      <vt:lpstr>Constant wear assumption</vt:lpstr>
      <vt:lpstr>Constant wear assumption</vt:lpstr>
      <vt:lpstr>Which equation should I apply?</vt:lpstr>
      <vt:lpstr>Example 1</vt:lpstr>
      <vt:lpstr>Example 1</vt:lpstr>
      <vt:lpstr>Example 2</vt:lpstr>
      <vt:lpstr>Example 2 a)</vt:lpstr>
      <vt:lpstr>Example 2 a)</vt:lpstr>
      <vt:lpstr>Multi-plate Clutches</vt:lpstr>
      <vt:lpstr>Example 3</vt:lpstr>
      <vt:lpstr>Example 3 a)</vt:lpstr>
      <vt:lpstr>Example 3 b)</vt:lpstr>
      <vt:lpstr>Example 4</vt:lpstr>
      <vt:lpstr>Example 4 a) Uniform Pressure</vt:lpstr>
      <vt:lpstr>Example 4 b) Uniform Wear</vt:lpstr>
      <vt:lpstr>Note: Conical clutches</vt:lpstr>
    </vt:vector>
  </TitlesOfParts>
  <Company>SMU</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Mechanical Principles</dc:title>
  <dc:creator>fad-tt</dc:creator>
  <cp:lastModifiedBy>Tudor, Timothy</cp:lastModifiedBy>
  <cp:revision>27</cp:revision>
  <dcterms:created xsi:type="dcterms:W3CDTF">2010-12-21T08:45:19Z</dcterms:created>
  <dcterms:modified xsi:type="dcterms:W3CDTF">2014-09-24T14:13:35Z</dcterms:modified>
</cp:coreProperties>
</file>