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8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869387-9B5F-40B0-A1E1-83E34713EF45}" v="25" dt="2019-02-19T16:43:08.351"/>
    <p1510:client id="{E0BDA8E9-F708-46F8-A079-61793C54C961}" v="3" dt="2019-02-20T11:23:50.2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02" autoAdjust="0"/>
    <p:restoredTop sz="94660"/>
  </p:normalViewPr>
  <p:slideViewPr>
    <p:cSldViewPr snapToGrid="0">
      <p:cViewPr varScale="1">
        <p:scale>
          <a:sx n="71" d="100"/>
          <a:sy n="71" d="100"/>
        </p:scale>
        <p:origin x="76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 Braund" userId="94351ac9-d6f3-45e3-80cc-e94bfe647c57" providerId="ADAL" clId="{E0BDA8E9-F708-46F8-A079-61793C54C961}"/>
    <pc:docChg chg="custSel modSld">
      <pc:chgData name="Alex Braund" userId="94351ac9-d6f3-45e3-80cc-e94bfe647c57" providerId="ADAL" clId="{E0BDA8E9-F708-46F8-A079-61793C54C961}" dt="2019-02-20T11:25:34.299" v="43" actId="14100"/>
      <pc:docMkLst>
        <pc:docMk/>
      </pc:docMkLst>
      <pc:sldChg chg="addSp delSp modSp">
        <pc:chgData name="Alex Braund" userId="94351ac9-d6f3-45e3-80cc-e94bfe647c57" providerId="ADAL" clId="{E0BDA8E9-F708-46F8-A079-61793C54C961}" dt="2019-02-20T11:25:34.299" v="43" actId="14100"/>
        <pc:sldMkLst>
          <pc:docMk/>
          <pc:sldMk cId="1553972023" sldId="258"/>
        </pc:sldMkLst>
        <pc:spChg chg="mod">
          <ac:chgData name="Alex Braund" userId="94351ac9-d6f3-45e3-80cc-e94bfe647c57" providerId="ADAL" clId="{E0BDA8E9-F708-46F8-A079-61793C54C961}" dt="2019-02-20T11:23:36.882" v="21" actId="20577"/>
          <ac:spMkLst>
            <pc:docMk/>
            <pc:sldMk cId="1553972023" sldId="258"/>
            <ac:spMk id="26" creationId="{D6983E71-9D2A-4E38-BE77-A3097441A8CF}"/>
          </ac:spMkLst>
        </pc:spChg>
        <pc:graphicFrameChg chg="mod">
          <ac:chgData name="Alex Braund" userId="94351ac9-d6f3-45e3-80cc-e94bfe647c57" providerId="ADAL" clId="{E0BDA8E9-F708-46F8-A079-61793C54C961}" dt="2019-02-20T11:23:50.208" v="22"/>
          <ac:graphicFrameMkLst>
            <pc:docMk/>
            <pc:sldMk cId="1553972023" sldId="258"/>
            <ac:graphicFrameMk id="37" creationId="{900BCD06-2104-45D7-BE7B-E9B88AB3CCD9}"/>
          </ac:graphicFrameMkLst>
        </pc:graphicFrameChg>
        <pc:picChg chg="del">
          <ac:chgData name="Alex Braund" userId="94351ac9-d6f3-45e3-80cc-e94bfe647c57" providerId="ADAL" clId="{E0BDA8E9-F708-46F8-A079-61793C54C961}" dt="2019-02-20T11:22:54.182" v="8" actId="478"/>
          <ac:picMkLst>
            <pc:docMk/>
            <pc:sldMk cId="1553972023" sldId="258"/>
            <ac:picMk id="3" creationId="{E052F807-9527-4AA2-900B-8FB428FA5D48}"/>
          </ac:picMkLst>
        </pc:picChg>
        <pc:picChg chg="del">
          <ac:chgData name="Alex Braund" userId="94351ac9-d6f3-45e3-80cc-e94bfe647c57" providerId="ADAL" clId="{E0BDA8E9-F708-46F8-A079-61793C54C961}" dt="2019-02-20T11:22:29.756" v="0" actId="478"/>
          <ac:picMkLst>
            <pc:docMk/>
            <pc:sldMk cId="1553972023" sldId="258"/>
            <ac:picMk id="5" creationId="{7F64D60B-8D3F-4993-B6E9-0FE2F4F9C4B5}"/>
          </ac:picMkLst>
        </pc:picChg>
        <pc:picChg chg="add mod">
          <ac:chgData name="Alex Braund" userId="94351ac9-d6f3-45e3-80cc-e94bfe647c57" providerId="ADAL" clId="{E0BDA8E9-F708-46F8-A079-61793C54C961}" dt="2019-02-20T11:23:31.143" v="17" actId="14100"/>
          <ac:picMkLst>
            <pc:docMk/>
            <pc:sldMk cId="1553972023" sldId="258"/>
            <ac:picMk id="7" creationId="{BBB54106-0007-4970-8C24-F607151F1686}"/>
          </ac:picMkLst>
        </pc:picChg>
        <pc:picChg chg="add mod">
          <ac:chgData name="Alex Braund" userId="94351ac9-d6f3-45e3-80cc-e94bfe647c57" providerId="ADAL" clId="{E0BDA8E9-F708-46F8-A079-61793C54C961}" dt="2019-02-20T11:25:34.299" v="43" actId="14100"/>
          <ac:picMkLst>
            <pc:docMk/>
            <pc:sldMk cId="1553972023" sldId="258"/>
            <ac:picMk id="8" creationId="{C2CC989B-52A8-42B5-999B-3D95C4537B3B}"/>
          </ac:picMkLst>
        </pc:picChg>
      </pc:sldChg>
    </pc:docChg>
  </pc:docChgLst>
  <pc:docChgLst>
    <pc:chgData name="Alex Braund" userId="94351ac9-d6f3-45e3-80cc-e94bfe647c57" providerId="ADAL" clId="{1A869387-9B5F-40B0-A1E1-83E34713EF45}"/>
    <pc:docChg chg="undo custSel modSld">
      <pc:chgData name="Alex Braund" userId="94351ac9-d6f3-45e3-80cc-e94bfe647c57" providerId="ADAL" clId="{1A869387-9B5F-40B0-A1E1-83E34713EF45}" dt="2019-02-19T16:43:08.351" v="53" actId="404"/>
      <pc:docMkLst>
        <pc:docMk/>
      </pc:docMkLst>
      <pc:sldChg chg="addSp delSp modSp">
        <pc:chgData name="Alex Braund" userId="94351ac9-d6f3-45e3-80cc-e94bfe647c57" providerId="ADAL" clId="{1A869387-9B5F-40B0-A1E1-83E34713EF45}" dt="2019-02-19T16:43:08.351" v="53" actId="404"/>
        <pc:sldMkLst>
          <pc:docMk/>
          <pc:sldMk cId="1553972023" sldId="258"/>
        </pc:sldMkLst>
        <pc:spChg chg="mod">
          <ac:chgData name="Alex Braund" userId="94351ac9-d6f3-45e3-80cc-e94bfe647c57" providerId="ADAL" clId="{1A869387-9B5F-40B0-A1E1-83E34713EF45}" dt="2019-02-19T16:41:19.506" v="12" actId="1076"/>
          <ac:spMkLst>
            <pc:docMk/>
            <pc:sldMk cId="1553972023" sldId="258"/>
            <ac:spMk id="26" creationId="{D6983E71-9D2A-4E38-BE77-A3097441A8CF}"/>
          </ac:spMkLst>
        </pc:spChg>
        <pc:graphicFrameChg chg="mod">
          <ac:chgData name="Alex Braund" userId="94351ac9-d6f3-45e3-80cc-e94bfe647c57" providerId="ADAL" clId="{1A869387-9B5F-40B0-A1E1-83E34713EF45}" dt="2019-02-19T16:43:08.351" v="53" actId="404"/>
          <ac:graphicFrameMkLst>
            <pc:docMk/>
            <pc:sldMk cId="1553972023" sldId="258"/>
            <ac:graphicFrameMk id="37" creationId="{900BCD06-2104-45D7-BE7B-E9B88AB3CCD9}"/>
          </ac:graphicFrameMkLst>
        </pc:graphicFrameChg>
        <pc:picChg chg="add mod">
          <ac:chgData name="Alex Braund" userId="94351ac9-d6f3-45e3-80cc-e94bfe647c57" providerId="ADAL" clId="{1A869387-9B5F-40B0-A1E1-83E34713EF45}" dt="2019-02-19T16:41:39.637" v="22" actId="1038"/>
          <ac:picMkLst>
            <pc:docMk/>
            <pc:sldMk cId="1553972023" sldId="258"/>
            <ac:picMk id="3" creationId="{E052F807-9527-4AA2-900B-8FB428FA5D48}"/>
          </ac:picMkLst>
        </pc:picChg>
        <pc:picChg chg="add mod">
          <ac:chgData name="Alex Braund" userId="94351ac9-d6f3-45e3-80cc-e94bfe647c57" providerId="ADAL" clId="{1A869387-9B5F-40B0-A1E1-83E34713EF45}" dt="2019-02-19T16:42:41.875" v="30" actId="14100"/>
          <ac:picMkLst>
            <pc:docMk/>
            <pc:sldMk cId="1553972023" sldId="258"/>
            <ac:picMk id="5" creationId="{7F64D60B-8D3F-4993-B6E9-0FE2F4F9C4B5}"/>
          </ac:picMkLst>
        </pc:picChg>
        <pc:picChg chg="del">
          <ac:chgData name="Alex Braund" userId="94351ac9-d6f3-45e3-80cc-e94bfe647c57" providerId="ADAL" clId="{1A869387-9B5F-40B0-A1E1-83E34713EF45}" dt="2019-02-19T16:40:44.221" v="0" actId="478"/>
          <ac:picMkLst>
            <pc:docMk/>
            <pc:sldMk cId="1553972023" sldId="258"/>
            <ac:picMk id="30" creationId="{BE8E6C3C-55FA-47D6-A770-E8F9CB7B6125}"/>
          </ac:picMkLst>
        </pc:picChg>
        <pc:picChg chg="del">
          <ac:chgData name="Alex Braund" userId="94351ac9-d6f3-45e3-80cc-e94bfe647c57" providerId="ADAL" clId="{1A869387-9B5F-40B0-A1E1-83E34713EF45}" dt="2019-02-19T16:42:21.592" v="23" actId="478"/>
          <ac:picMkLst>
            <pc:docMk/>
            <pc:sldMk cId="1553972023" sldId="258"/>
            <ac:picMk id="32" creationId="{426459FF-59CA-498A-A254-C56B248B67EC}"/>
          </ac:picMkLst>
        </pc:picChg>
      </pc:sldChg>
    </pc:docChg>
  </pc:docChgLst>
  <pc:docChgLst>
    <pc:chgData name="Alex Braund" userId="94351ac9-d6f3-45e3-80cc-e94bfe647c57" providerId="ADAL" clId="{1A5236FA-8481-400D-84A4-FB9ABA21952C}"/>
    <pc:docChg chg="undo custSel modSld">
      <pc:chgData name="Alex Braund" userId="94351ac9-d6f3-45e3-80cc-e94bfe647c57" providerId="ADAL" clId="{1A5236FA-8481-400D-84A4-FB9ABA21952C}" dt="2019-02-15T16:04:04.889" v="465" actId="1035"/>
      <pc:docMkLst>
        <pc:docMk/>
      </pc:docMkLst>
      <pc:sldChg chg="addSp delSp modSp">
        <pc:chgData name="Alex Braund" userId="94351ac9-d6f3-45e3-80cc-e94bfe647c57" providerId="ADAL" clId="{1A5236FA-8481-400D-84A4-FB9ABA21952C}" dt="2019-02-15T16:04:04.889" v="465" actId="1035"/>
        <pc:sldMkLst>
          <pc:docMk/>
          <pc:sldMk cId="1553972023" sldId="258"/>
        </pc:sldMkLst>
        <pc:spChg chg="del">
          <ac:chgData name="Alex Braund" userId="94351ac9-d6f3-45e3-80cc-e94bfe647c57" providerId="ADAL" clId="{1A5236FA-8481-400D-84A4-FB9ABA21952C}" dt="2019-02-15T15:44:18.763" v="124" actId="478"/>
          <ac:spMkLst>
            <pc:docMk/>
            <pc:sldMk cId="1553972023" sldId="258"/>
            <ac:spMk id="2" creationId="{6C55C023-3516-4EDB-B73B-2728EF5D0DEC}"/>
          </ac:spMkLst>
        </pc:spChg>
        <pc:spChg chg="del">
          <ac:chgData name="Alex Braund" userId="94351ac9-d6f3-45e3-80cc-e94bfe647c57" providerId="ADAL" clId="{1A5236FA-8481-400D-84A4-FB9ABA21952C}" dt="2019-02-15T15:42:28.279" v="0" actId="478"/>
          <ac:spMkLst>
            <pc:docMk/>
            <pc:sldMk cId="1553972023" sldId="258"/>
            <ac:spMk id="3" creationId="{2AA8C3C2-3476-448D-B889-785A53D5835A}"/>
          </ac:spMkLst>
        </pc:spChg>
        <pc:spChg chg="add del mod">
          <ac:chgData name="Alex Braund" userId="94351ac9-d6f3-45e3-80cc-e94bfe647c57" providerId="ADAL" clId="{1A5236FA-8481-400D-84A4-FB9ABA21952C}" dt="2019-02-15T15:42:30.941" v="1" actId="478"/>
          <ac:spMkLst>
            <pc:docMk/>
            <pc:sldMk cId="1553972023" sldId="258"/>
            <ac:spMk id="6" creationId="{E47FAEB3-793D-4C13-B96B-956EABC7E5F9}"/>
          </ac:spMkLst>
        </pc:spChg>
        <pc:spChg chg="add del mod">
          <ac:chgData name="Alex Braund" userId="94351ac9-d6f3-45e3-80cc-e94bfe647c57" providerId="ADAL" clId="{1A5236FA-8481-400D-84A4-FB9ABA21952C}" dt="2019-02-15T15:43:40.521" v="86" actId="478"/>
          <ac:spMkLst>
            <pc:docMk/>
            <pc:sldMk cId="1553972023" sldId="258"/>
            <ac:spMk id="7" creationId="{03F78C1A-1760-41AB-A30F-CA29DDC187C3}"/>
          </ac:spMkLst>
        </pc:spChg>
        <pc:spChg chg="add">
          <ac:chgData name="Alex Braund" userId="94351ac9-d6f3-45e3-80cc-e94bfe647c57" providerId="ADAL" clId="{1A5236FA-8481-400D-84A4-FB9ABA21952C}" dt="2019-02-15T15:42:31.866" v="2"/>
          <ac:spMkLst>
            <pc:docMk/>
            <pc:sldMk cId="1553972023" sldId="258"/>
            <ac:spMk id="9" creationId="{016DC6F3-3FB1-4869-83DB-D7C8B1A16FF1}"/>
          </ac:spMkLst>
        </pc:spChg>
        <pc:spChg chg="add del mod">
          <ac:chgData name="Alex Braund" userId="94351ac9-d6f3-45e3-80cc-e94bfe647c57" providerId="ADAL" clId="{1A5236FA-8481-400D-84A4-FB9ABA21952C}" dt="2019-02-15T15:45:04.755" v="173" actId="478"/>
          <ac:spMkLst>
            <pc:docMk/>
            <pc:sldMk cId="1553972023" sldId="258"/>
            <ac:spMk id="10" creationId="{532C4EA6-24DD-4009-ACBF-BDDB1FBA611F}"/>
          </ac:spMkLst>
        </pc:spChg>
        <pc:spChg chg="add del mod">
          <ac:chgData name="Alex Braund" userId="94351ac9-d6f3-45e3-80cc-e94bfe647c57" providerId="ADAL" clId="{1A5236FA-8481-400D-84A4-FB9ABA21952C}" dt="2019-02-15T15:45:04.755" v="173" actId="478"/>
          <ac:spMkLst>
            <pc:docMk/>
            <pc:sldMk cId="1553972023" sldId="258"/>
            <ac:spMk id="12" creationId="{9D86B951-4886-44A0-8708-52F0902C28BC}"/>
          </ac:spMkLst>
        </pc:spChg>
        <pc:spChg chg="add del mod">
          <ac:chgData name="Alex Braund" userId="94351ac9-d6f3-45e3-80cc-e94bfe647c57" providerId="ADAL" clId="{1A5236FA-8481-400D-84A4-FB9ABA21952C}" dt="2019-02-15T15:45:04.755" v="173" actId="478"/>
          <ac:spMkLst>
            <pc:docMk/>
            <pc:sldMk cId="1553972023" sldId="258"/>
            <ac:spMk id="15" creationId="{7E6E67C8-83E8-410E-A613-4D1ACB56BD93}"/>
          </ac:spMkLst>
        </pc:spChg>
        <pc:spChg chg="add">
          <ac:chgData name="Alex Braund" userId="94351ac9-d6f3-45e3-80cc-e94bfe647c57" providerId="ADAL" clId="{1A5236FA-8481-400D-84A4-FB9ABA21952C}" dt="2019-02-15T15:42:47.885" v="3"/>
          <ac:spMkLst>
            <pc:docMk/>
            <pc:sldMk cId="1553972023" sldId="258"/>
            <ac:spMk id="17" creationId="{C5D66F37-2462-499E-939D-A61A3EB57FE3}"/>
          </ac:spMkLst>
        </pc:spChg>
        <pc:spChg chg="add">
          <ac:chgData name="Alex Braund" userId="94351ac9-d6f3-45e3-80cc-e94bfe647c57" providerId="ADAL" clId="{1A5236FA-8481-400D-84A4-FB9ABA21952C}" dt="2019-02-15T15:42:47.885" v="3"/>
          <ac:spMkLst>
            <pc:docMk/>
            <pc:sldMk cId="1553972023" sldId="258"/>
            <ac:spMk id="18" creationId="{27CD5BFF-CCBF-43A5-95F4-E1B5B9D64780}"/>
          </ac:spMkLst>
        </pc:spChg>
        <pc:spChg chg="add">
          <ac:chgData name="Alex Braund" userId="94351ac9-d6f3-45e3-80cc-e94bfe647c57" providerId="ADAL" clId="{1A5236FA-8481-400D-84A4-FB9ABA21952C}" dt="2019-02-15T15:42:47.885" v="3"/>
          <ac:spMkLst>
            <pc:docMk/>
            <pc:sldMk cId="1553972023" sldId="258"/>
            <ac:spMk id="19" creationId="{3F4766F0-9B53-43BC-8182-44BE310DAD05}"/>
          </ac:spMkLst>
        </pc:spChg>
        <pc:spChg chg="add">
          <ac:chgData name="Alex Braund" userId="94351ac9-d6f3-45e3-80cc-e94bfe647c57" providerId="ADAL" clId="{1A5236FA-8481-400D-84A4-FB9ABA21952C}" dt="2019-02-15T15:42:47.885" v="3"/>
          <ac:spMkLst>
            <pc:docMk/>
            <pc:sldMk cId="1553972023" sldId="258"/>
            <ac:spMk id="20" creationId="{D41D2B93-1EFE-4BD9-80F7-D3EA36DEF9CE}"/>
          </ac:spMkLst>
        </pc:spChg>
        <pc:spChg chg="add">
          <ac:chgData name="Alex Braund" userId="94351ac9-d6f3-45e3-80cc-e94bfe647c57" providerId="ADAL" clId="{1A5236FA-8481-400D-84A4-FB9ABA21952C}" dt="2019-02-15T15:42:47.885" v="3"/>
          <ac:spMkLst>
            <pc:docMk/>
            <pc:sldMk cId="1553972023" sldId="258"/>
            <ac:spMk id="21" creationId="{641433F3-B821-48A2-8678-FF44880A6D9D}"/>
          </ac:spMkLst>
        </pc:spChg>
        <pc:spChg chg="add">
          <ac:chgData name="Alex Braund" userId="94351ac9-d6f3-45e3-80cc-e94bfe647c57" providerId="ADAL" clId="{1A5236FA-8481-400D-84A4-FB9ABA21952C}" dt="2019-02-15T15:42:47.885" v="3"/>
          <ac:spMkLst>
            <pc:docMk/>
            <pc:sldMk cId="1553972023" sldId="258"/>
            <ac:spMk id="22" creationId="{F6F15398-B19E-4D02-973E-3C8C5042BEA6}"/>
          </ac:spMkLst>
        </pc:spChg>
        <pc:spChg chg="add">
          <ac:chgData name="Alex Braund" userId="94351ac9-d6f3-45e3-80cc-e94bfe647c57" providerId="ADAL" clId="{1A5236FA-8481-400D-84A4-FB9ABA21952C}" dt="2019-02-15T15:42:47.885" v="3"/>
          <ac:spMkLst>
            <pc:docMk/>
            <pc:sldMk cId="1553972023" sldId="258"/>
            <ac:spMk id="23" creationId="{F9FFED41-F3CE-4937-8090-FB6CEC8646D1}"/>
          </ac:spMkLst>
        </pc:spChg>
        <pc:spChg chg="add">
          <ac:chgData name="Alex Braund" userId="94351ac9-d6f3-45e3-80cc-e94bfe647c57" providerId="ADAL" clId="{1A5236FA-8481-400D-84A4-FB9ABA21952C}" dt="2019-02-15T15:42:47.885" v="3"/>
          <ac:spMkLst>
            <pc:docMk/>
            <pc:sldMk cId="1553972023" sldId="258"/>
            <ac:spMk id="24" creationId="{47C9532F-CAD6-46C6-B0C2-88F9A233DA8D}"/>
          </ac:spMkLst>
        </pc:spChg>
        <pc:spChg chg="add mod">
          <ac:chgData name="Alex Braund" userId="94351ac9-d6f3-45e3-80cc-e94bfe647c57" providerId="ADAL" clId="{1A5236FA-8481-400D-84A4-FB9ABA21952C}" dt="2019-02-15T16:04:04.889" v="465" actId="1035"/>
          <ac:spMkLst>
            <pc:docMk/>
            <pc:sldMk cId="1553972023" sldId="258"/>
            <ac:spMk id="26" creationId="{D6983E71-9D2A-4E38-BE77-A3097441A8CF}"/>
          </ac:spMkLst>
        </pc:spChg>
        <pc:spChg chg="add del mod">
          <ac:chgData name="Alex Braund" userId="94351ac9-d6f3-45e3-80cc-e94bfe647c57" providerId="ADAL" clId="{1A5236FA-8481-400D-84A4-FB9ABA21952C}" dt="2019-02-15T15:44:24.312" v="126" actId="478"/>
          <ac:spMkLst>
            <pc:docMk/>
            <pc:sldMk cId="1553972023" sldId="258"/>
            <ac:spMk id="28" creationId="{EF1EF982-81EB-490D-B1AB-4BC2C8F5ECB2}"/>
          </ac:spMkLst>
        </pc:spChg>
        <pc:spChg chg="add del mod">
          <ac:chgData name="Alex Braund" userId="94351ac9-d6f3-45e3-80cc-e94bfe647c57" providerId="ADAL" clId="{1A5236FA-8481-400D-84A4-FB9ABA21952C}" dt="2019-02-15T15:51:16.607" v="339" actId="478"/>
          <ac:spMkLst>
            <pc:docMk/>
            <pc:sldMk cId="1553972023" sldId="258"/>
            <ac:spMk id="34" creationId="{774F8782-5307-4EEB-95EB-EF308D8922C4}"/>
          </ac:spMkLst>
        </pc:spChg>
        <pc:spChg chg="add del mod">
          <ac:chgData name="Alex Braund" userId="94351ac9-d6f3-45e3-80cc-e94bfe647c57" providerId="ADAL" clId="{1A5236FA-8481-400D-84A4-FB9ABA21952C}" dt="2019-02-15T15:52:09.312" v="353" actId="478"/>
          <ac:spMkLst>
            <pc:docMk/>
            <pc:sldMk cId="1553972023" sldId="258"/>
            <ac:spMk id="36" creationId="{C74204A3-BE9B-4EF7-8745-8264201BC6C0}"/>
          </ac:spMkLst>
        </pc:spChg>
        <pc:grpChg chg="add del mod">
          <ac:chgData name="Alex Braund" userId="94351ac9-d6f3-45e3-80cc-e94bfe647c57" providerId="ADAL" clId="{1A5236FA-8481-400D-84A4-FB9ABA21952C}" dt="2019-02-15T15:45:04.755" v="173" actId="478"/>
          <ac:grpSpMkLst>
            <pc:docMk/>
            <pc:sldMk cId="1553972023" sldId="258"/>
            <ac:grpSpMk id="11" creationId="{9F82CB13-8781-43CC-BBE4-1E00EC82AAE9}"/>
          </ac:grpSpMkLst>
        </pc:grpChg>
        <pc:grpChg chg="add del mod">
          <ac:chgData name="Alex Braund" userId="94351ac9-d6f3-45e3-80cc-e94bfe647c57" providerId="ADAL" clId="{1A5236FA-8481-400D-84A4-FB9ABA21952C}" dt="2019-02-15T15:45:04.755" v="173" actId="478"/>
          <ac:grpSpMkLst>
            <pc:docMk/>
            <pc:sldMk cId="1553972023" sldId="258"/>
            <ac:grpSpMk id="13" creationId="{0D12B9C9-A2E8-44FE-A1E3-BC10706AB39F}"/>
          </ac:grpSpMkLst>
        </pc:grpChg>
        <pc:grpChg chg="add del mod">
          <ac:chgData name="Alex Braund" userId="94351ac9-d6f3-45e3-80cc-e94bfe647c57" providerId="ADAL" clId="{1A5236FA-8481-400D-84A4-FB9ABA21952C}" dt="2019-02-15T15:45:04.755" v="173" actId="478"/>
          <ac:grpSpMkLst>
            <pc:docMk/>
            <pc:sldMk cId="1553972023" sldId="258"/>
            <ac:grpSpMk id="14" creationId="{F8FB605C-7F14-4770-A389-A2711FEC378B}"/>
          </ac:grpSpMkLst>
        </pc:grpChg>
        <pc:grpChg chg="add del mod">
          <ac:chgData name="Alex Braund" userId="94351ac9-d6f3-45e3-80cc-e94bfe647c57" providerId="ADAL" clId="{1A5236FA-8481-400D-84A4-FB9ABA21952C}" dt="2019-02-15T15:45:04.755" v="173" actId="478"/>
          <ac:grpSpMkLst>
            <pc:docMk/>
            <pc:sldMk cId="1553972023" sldId="258"/>
            <ac:grpSpMk id="16" creationId="{A5F32EA8-9814-4892-868E-23DDF6D0B6FF}"/>
          </ac:grpSpMkLst>
        </pc:grpChg>
        <pc:graphicFrameChg chg="add del mod">
          <ac:chgData name="Alex Braund" userId="94351ac9-d6f3-45e3-80cc-e94bfe647c57" providerId="ADAL" clId="{1A5236FA-8481-400D-84A4-FB9ABA21952C}" dt="2019-02-15T15:51:10.232" v="338" actId="478"/>
          <ac:graphicFrameMkLst>
            <pc:docMk/>
            <pc:sldMk cId="1553972023" sldId="258"/>
            <ac:graphicFrameMk id="33" creationId="{7E9C77C9-AB36-47E6-94F7-53FF988E86A3}"/>
          </ac:graphicFrameMkLst>
        </pc:graphicFrameChg>
        <pc:graphicFrameChg chg="add del mod">
          <ac:chgData name="Alex Braund" userId="94351ac9-d6f3-45e3-80cc-e94bfe647c57" providerId="ADAL" clId="{1A5236FA-8481-400D-84A4-FB9ABA21952C}" dt="2019-02-15T15:52:05.591" v="352" actId="478"/>
          <ac:graphicFrameMkLst>
            <pc:docMk/>
            <pc:sldMk cId="1553972023" sldId="258"/>
            <ac:graphicFrameMk id="35" creationId="{F0713701-C67E-45BA-B733-98A8B2A21392}"/>
          </ac:graphicFrameMkLst>
        </pc:graphicFrameChg>
        <pc:graphicFrameChg chg="add mod">
          <ac:chgData name="Alex Braund" userId="94351ac9-d6f3-45e3-80cc-e94bfe647c57" providerId="ADAL" clId="{1A5236FA-8481-400D-84A4-FB9ABA21952C}" dt="2019-02-15T16:03:47.541" v="422" actId="1036"/>
          <ac:graphicFrameMkLst>
            <pc:docMk/>
            <pc:sldMk cId="1553972023" sldId="258"/>
            <ac:graphicFrameMk id="37" creationId="{900BCD06-2104-45D7-BE7B-E9B88AB3CCD9}"/>
          </ac:graphicFrameMkLst>
        </pc:graphicFrameChg>
        <pc:picChg chg="del">
          <ac:chgData name="Alex Braund" userId="94351ac9-d6f3-45e3-80cc-e94bfe647c57" providerId="ADAL" clId="{1A5236FA-8481-400D-84A4-FB9ABA21952C}" dt="2019-02-15T15:44:03.653" v="120" actId="478"/>
          <ac:picMkLst>
            <pc:docMk/>
            <pc:sldMk cId="1553972023" sldId="258"/>
            <ac:picMk id="5" creationId="{E20E8CCE-9847-4348-A5DD-EF4DB09DE85D}"/>
          </ac:picMkLst>
        </pc:picChg>
        <pc:picChg chg="del mod">
          <ac:chgData name="Alex Braund" userId="94351ac9-d6f3-45e3-80cc-e94bfe647c57" providerId="ADAL" clId="{1A5236FA-8481-400D-84A4-FB9ABA21952C}" dt="2019-02-15T15:44:05.208" v="121" actId="478"/>
          <ac:picMkLst>
            <pc:docMk/>
            <pc:sldMk cId="1553972023" sldId="258"/>
            <ac:picMk id="8" creationId="{5F3C1F82-67D4-49A6-982E-995869BC02C0}"/>
          </ac:picMkLst>
        </pc:picChg>
        <pc:picChg chg="add mod">
          <ac:chgData name="Alex Braund" userId="94351ac9-d6f3-45e3-80cc-e94bfe647c57" providerId="ADAL" clId="{1A5236FA-8481-400D-84A4-FB9ABA21952C}" dt="2019-02-15T15:49:05.924" v="224" actId="14100"/>
          <ac:picMkLst>
            <pc:docMk/>
            <pc:sldMk cId="1553972023" sldId="258"/>
            <ac:picMk id="30" creationId="{BE8E6C3C-55FA-47D6-A770-E8F9CB7B6125}"/>
          </ac:picMkLst>
        </pc:picChg>
        <pc:picChg chg="add mod">
          <ac:chgData name="Alex Braund" userId="94351ac9-d6f3-45e3-80cc-e94bfe647c57" providerId="ADAL" clId="{1A5236FA-8481-400D-84A4-FB9ABA21952C}" dt="2019-02-15T15:49:31.020" v="228" actId="14100"/>
          <ac:picMkLst>
            <pc:docMk/>
            <pc:sldMk cId="1553972023" sldId="258"/>
            <ac:picMk id="32" creationId="{426459FF-59CA-498A-A254-C56B248B67EC}"/>
          </ac:picMkLst>
        </pc:picChg>
        <pc:cxnChg chg="add mod">
          <ac:chgData name="Alex Braund" userId="94351ac9-d6f3-45e3-80cc-e94bfe647c57" providerId="ADAL" clId="{1A5236FA-8481-400D-84A4-FB9ABA21952C}" dt="2019-02-15T16:03:53.955" v="448" actId="1036"/>
          <ac:cxnSpMkLst>
            <pc:docMk/>
            <pc:sldMk cId="1553972023" sldId="258"/>
            <ac:cxnSpMk id="25" creationId="{18669905-FE5D-49E9-AA2D-0A9E320F3AE2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7" Type="http://schemas.openxmlformats.org/officeDocument/2006/relationships/image" Target="../media/image19.svg"/><Relationship Id="rId2" Type="http://schemas.openxmlformats.org/officeDocument/2006/relationships/image" Target="../media/image14.png"/><Relationship Id="rId1" Type="http://schemas.openxmlformats.org/officeDocument/2006/relationships/hyperlink" Target="http://www.koganpage.com/" TargetMode="External"/><Relationship Id="rId6" Type="http://schemas.openxmlformats.org/officeDocument/2006/relationships/image" Target="../media/image16.png"/><Relationship Id="rId5" Type="http://schemas.openxmlformats.org/officeDocument/2006/relationships/image" Target="../media/image17.svg"/><Relationship Id="rId4" Type="http://schemas.openxmlformats.org/officeDocument/2006/relationships/image" Target="../media/image1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5.svg"/><Relationship Id="rId7" Type="http://schemas.openxmlformats.org/officeDocument/2006/relationships/image" Target="../media/image16.png"/><Relationship Id="rId1" Type="http://schemas.openxmlformats.org/officeDocument/2006/relationships/image" Target="../media/image14.png"/><Relationship Id="rId6" Type="http://schemas.openxmlformats.org/officeDocument/2006/relationships/image" Target="../media/image17.svg"/><Relationship Id="rId5" Type="http://schemas.openxmlformats.org/officeDocument/2006/relationships/image" Target="../media/image15.png"/><Relationship Id="rId4" Type="http://schemas.openxmlformats.org/officeDocument/2006/relationships/hyperlink" Target="http://www.koganpage.com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D2216D-70BD-47A7-8916-B70450965EBB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8C471B38-E3CA-4D09-8C99-3C61CA9E2E07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sz="1400" dirty="0"/>
            <a:t>Go to</a:t>
          </a:r>
        </a:p>
        <a:p>
          <a:pPr>
            <a:lnSpc>
              <a:spcPct val="100000"/>
            </a:lnSpc>
            <a:defRPr b="1"/>
          </a:pPr>
          <a:r>
            <a:rPr lang="en-GB" sz="1400" dirty="0">
              <a:hlinkClick xmlns:r="http://schemas.openxmlformats.org/officeDocument/2006/relationships" r:id="rId1"/>
            </a:rPr>
            <a:t>koganpage.com</a:t>
          </a:r>
          <a:endParaRPr lang="en-US" sz="1400" dirty="0"/>
        </a:p>
      </dgm:t>
    </dgm:pt>
    <dgm:pt modelId="{943ED3BB-EAD4-4FD4-832F-95953A1CC5AC}" type="parTrans" cxnId="{161CACAE-A7F0-45DA-84C1-68D114A336DA}">
      <dgm:prSet/>
      <dgm:spPr/>
      <dgm:t>
        <a:bodyPr/>
        <a:lstStyle/>
        <a:p>
          <a:endParaRPr lang="en-US"/>
        </a:p>
      </dgm:t>
    </dgm:pt>
    <dgm:pt modelId="{8FDE568B-9BDC-45C5-B9F7-57869E564EA2}" type="sibTrans" cxnId="{161CACAE-A7F0-45DA-84C1-68D114A336DA}">
      <dgm:prSet/>
      <dgm:spPr/>
      <dgm:t>
        <a:bodyPr/>
        <a:lstStyle/>
        <a:p>
          <a:endParaRPr lang="en-US"/>
        </a:p>
      </dgm:t>
    </dgm:pt>
    <dgm:pt modelId="{FB5A07F4-1AB2-4BC4-9095-71CC2BE9641A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Choose the format you’d like:</a:t>
          </a:r>
          <a:endParaRPr lang="en-US" dirty="0"/>
        </a:p>
      </dgm:t>
    </dgm:pt>
    <dgm:pt modelId="{A8B1E7C2-5D3D-4A6E-BDEE-D47EBF0D5168}" type="parTrans" cxnId="{2A5FA79D-F814-4DFB-93C2-143D6D3E0E74}">
      <dgm:prSet/>
      <dgm:spPr/>
      <dgm:t>
        <a:bodyPr/>
        <a:lstStyle/>
        <a:p>
          <a:endParaRPr lang="en-US"/>
        </a:p>
      </dgm:t>
    </dgm:pt>
    <dgm:pt modelId="{45CB8BEC-6496-4CDF-AB7A-73E9B9E86041}" type="sibTrans" cxnId="{2A5FA79D-F814-4DFB-93C2-143D6D3E0E74}">
      <dgm:prSet/>
      <dgm:spPr/>
      <dgm:t>
        <a:bodyPr/>
        <a:lstStyle/>
        <a:p>
          <a:endParaRPr lang="en-US"/>
        </a:p>
      </dgm:t>
    </dgm:pt>
    <dgm:pt modelId="{620A0F2F-93F3-419B-8263-5B1035B405D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Paperback</a:t>
          </a:r>
          <a:endParaRPr lang="en-US"/>
        </a:p>
      </dgm:t>
    </dgm:pt>
    <dgm:pt modelId="{C2E4DF72-9C0D-4286-9903-4000FA661C9D}" type="parTrans" cxnId="{DE5C4510-8012-4AD4-9A75-3285B47AB38F}">
      <dgm:prSet/>
      <dgm:spPr/>
      <dgm:t>
        <a:bodyPr/>
        <a:lstStyle/>
        <a:p>
          <a:endParaRPr lang="en-US"/>
        </a:p>
      </dgm:t>
    </dgm:pt>
    <dgm:pt modelId="{934E7E26-BF15-4C21-A0FA-4731F9C50508}" type="sibTrans" cxnId="{DE5C4510-8012-4AD4-9A75-3285B47AB38F}">
      <dgm:prSet/>
      <dgm:spPr/>
      <dgm:t>
        <a:bodyPr/>
        <a:lstStyle/>
        <a:p>
          <a:endParaRPr lang="en-US"/>
        </a:p>
      </dgm:t>
    </dgm:pt>
    <dgm:pt modelId="{7FF92F08-9A88-4A34-838F-D0570DFBFF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Ebook</a:t>
          </a:r>
          <a:endParaRPr lang="en-US"/>
        </a:p>
      </dgm:t>
    </dgm:pt>
    <dgm:pt modelId="{71A882A4-6C72-47EB-AF57-C695E14F1156}" type="parTrans" cxnId="{D0042244-576D-4175-9C53-4B940ACA059F}">
      <dgm:prSet/>
      <dgm:spPr/>
      <dgm:t>
        <a:bodyPr/>
        <a:lstStyle/>
        <a:p>
          <a:endParaRPr lang="en-US"/>
        </a:p>
      </dgm:t>
    </dgm:pt>
    <dgm:pt modelId="{C1BF702B-F41E-4012-BDD6-8D970E454938}" type="sibTrans" cxnId="{D0042244-576D-4175-9C53-4B940ACA059F}">
      <dgm:prSet/>
      <dgm:spPr/>
      <dgm:t>
        <a:bodyPr/>
        <a:lstStyle/>
        <a:p>
          <a:endParaRPr lang="en-US"/>
        </a:p>
      </dgm:t>
    </dgm:pt>
    <dgm:pt modelId="{0A612EA0-1462-43C9-B532-AE1441355E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Print + ebook bundle – the best of both worlds for only a few pounds more</a:t>
          </a:r>
          <a:endParaRPr lang="en-US"/>
        </a:p>
      </dgm:t>
    </dgm:pt>
    <dgm:pt modelId="{B429396B-8A7E-4EDE-A460-F59FB4887663}" type="parTrans" cxnId="{0B9C80F5-7622-4686-9CA1-262695934AE6}">
      <dgm:prSet/>
      <dgm:spPr/>
      <dgm:t>
        <a:bodyPr/>
        <a:lstStyle/>
        <a:p>
          <a:endParaRPr lang="en-US"/>
        </a:p>
      </dgm:t>
    </dgm:pt>
    <dgm:pt modelId="{832FDF4B-C26A-436C-B512-841A1A059B02}" type="sibTrans" cxnId="{0B9C80F5-7622-4686-9CA1-262695934AE6}">
      <dgm:prSet/>
      <dgm:spPr/>
      <dgm:t>
        <a:bodyPr/>
        <a:lstStyle/>
        <a:p>
          <a:endParaRPr lang="en-US"/>
        </a:p>
      </dgm:t>
    </dgm:pt>
    <dgm:pt modelId="{0749DA57-8C87-45ED-BC01-210A2142BF5C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sz="1400" dirty="0"/>
            <a:t>Enter discount code</a:t>
          </a:r>
        </a:p>
        <a:p>
          <a:pPr>
            <a:lnSpc>
              <a:spcPct val="100000"/>
            </a:lnSpc>
            <a:defRPr b="1"/>
          </a:pPr>
          <a:r>
            <a:rPr lang="en-GB" sz="1400" dirty="0"/>
            <a:t> </a:t>
          </a:r>
          <a:r>
            <a:rPr lang="en-GB" sz="1200" b="1" u="sng" dirty="0"/>
            <a:t>UDTSUWTSD40</a:t>
          </a:r>
          <a:endParaRPr lang="en-GB" sz="1200" u="sng" dirty="0"/>
        </a:p>
        <a:p>
          <a:pPr>
            <a:lnSpc>
              <a:spcPct val="100000"/>
            </a:lnSpc>
            <a:defRPr b="1"/>
          </a:pPr>
          <a:r>
            <a:rPr lang="en-GB" sz="1400" dirty="0"/>
            <a:t>at the checkout</a:t>
          </a:r>
          <a:endParaRPr lang="en-US" sz="1400" dirty="0"/>
        </a:p>
      </dgm:t>
    </dgm:pt>
    <dgm:pt modelId="{6B3097DD-72F6-4A1D-9A09-EFEF36E587EC}" type="parTrans" cxnId="{73907AFA-4AE1-42B9-86A4-3DEA7C10C997}">
      <dgm:prSet/>
      <dgm:spPr/>
      <dgm:t>
        <a:bodyPr/>
        <a:lstStyle/>
        <a:p>
          <a:endParaRPr lang="en-US"/>
        </a:p>
      </dgm:t>
    </dgm:pt>
    <dgm:pt modelId="{6C2A303C-F9FF-47C6-924E-304E6FCC4996}" type="sibTrans" cxnId="{73907AFA-4AE1-42B9-86A4-3DEA7C10C997}">
      <dgm:prSet/>
      <dgm:spPr/>
      <dgm:t>
        <a:bodyPr/>
        <a:lstStyle/>
        <a:p>
          <a:endParaRPr lang="en-US"/>
        </a:p>
      </dgm:t>
    </dgm:pt>
    <dgm:pt modelId="{D1B033D1-1B23-47FF-9526-0A885B8EFF8F}" type="pres">
      <dgm:prSet presAssocID="{0FD2216D-70BD-47A7-8916-B70450965EBB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3422395-0C52-4AFF-94CF-89EC65C3C66C}" type="pres">
      <dgm:prSet presAssocID="{8C471B38-E3CA-4D09-8C99-3C61CA9E2E07}" presName="compNode" presStyleCnt="0"/>
      <dgm:spPr/>
    </dgm:pt>
    <dgm:pt modelId="{BB5CF224-C5E2-48C9-B48B-FAF3C7A19775}" type="pres">
      <dgm:prSet presAssocID="{8C471B38-E3CA-4D09-8C99-3C61CA9E2E07}" presName="iconRect" presStyleLbl="node1" presStyleIdx="0" presStyleCnt="3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Right Pointing Backhand Index"/>
        </a:ext>
      </dgm:extLst>
    </dgm:pt>
    <dgm:pt modelId="{04029F19-1515-4272-ABAC-1382C3707CE1}" type="pres">
      <dgm:prSet presAssocID="{8C471B38-E3CA-4D09-8C99-3C61CA9E2E07}" presName="iconSpace" presStyleCnt="0"/>
      <dgm:spPr/>
    </dgm:pt>
    <dgm:pt modelId="{AE88501D-B1C6-4D97-BF37-AA74E77585A2}" type="pres">
      <dgm:prSet presAssocID="{8C471B38-E3CA-4D09-8C99-3C61CA9E2E07}" presName="parTx" presStyleLbl="revTx" presStyleIdx="0" presStyleCnt="6" custScaleX="126788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8C75AC82-991D-48FC-A363-EF543C9A1872}" type="pres">
      <dgm:prSet presAssocID="{8C471B38-E3CA-4D09-8C99-3C61CA9E2E07}" presName="txSpace" presStyleCnt="0"/>
      <dgm:spPr/>
    </dgm:pt>
    <dgm:pt modelId="{093C38AF-BD63-4177-BB81-6E4BBC79E1FD}" type="pres">
      <dgm:prSet presAssocID="{8C471B38-E3CA-4D09-8C99-3C61CA9E2E07}" presName="desTx" presStyleLbl="revTx" presStyleIdx="1" presStyleCnt="6">
        <dgm:presLayoutVars/>
      </dgm:prSet>
      <dgm:spPr/>
    </dgm:pt>
    <dgm:pt modelId="{03241DBB-7564-41A1-851B-8337F9D39DA1}" type="pres">
      <dgm:prSet presAssocID="{8FDE568B-9BDC-45C5-B9F7-57869E564EA2}" presName="sibTrans" presStyleCnt="0"/>
      <dgm:spPr/>
    </dgm:pt>
    <dgm:pt modelId="{5A5F1ACD-3970-4554-8DA1-B8F80A8F87AB}" type="pres">
      <dgm:prSet presAssocID="{FB5A07F4-1AB2-4BC4-9095-71CC2BE9641A}" presName="compNode" presStyleCnt="0"/>
      <dgm:spPr/>
    </dgm:pt>
    <dgm:pt modelId="{731E625D-35B5-4016-9962-76E93598D72C}" type="pres">
      <dgm:prSet presAssocID="{FB5A07F4-1AB2-4BC4-9095-71CC2BE9641A}" presName="iconRect" presStyleLbl="node1" presStyleIdx="1" presStyleCnt="3"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588D4B5-C525-4153-9CF9-5B5481A2C1C9}" type="pres">
      <dgm:prSet presAssocID="{FB5A07F4-1AB2-4BC4-9095-71CC2BE9641A}" presName="iconSpace" presStyleCnt="0"/>
      <dgm:spPr/>
    </dgm:pt>
    <dgm:pt modelId="{8AC14877-6E47-48B0-8694-9DAC87D9CD98}" type="pres">
      <dgm:prSet presAssocID="{FB5A07F4-1AB2-4BC4-9095-71CC2BE9641A}" presName="parTx" presStyleLbl="revTx" presStyleIdx="2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3017ECA2-B875-4E37-8E70-001C0A6D33F4}" type="pres">
      <dgm:prSet presAssocID="{FB5A07F4-1AB2-4BC4-9095-71CC2BE9641A}" presName="txSpace" presStyleCnt="0"/>
      <dgm:spPr/>
    </dgm:pt>
    <dgm:pt modelId="{0F7BD263-F7E0-428C-B26E-44426E801B17}" type="pres">
      <dgm:prSet presAssocID="{FB5A07F4-1AB2-4BC4-9095-71CC2BE9641A}" presName="desTx" presStyleLbl="revTx" presStyleIdx="3" presStyleCnt="6">
        <dgm:presLayoutVars/>
      </dgm:prSet>
      <dgm:spPr/>
      <dgm:t>
        <a:bodyPr/>
        <a:lstStyle/>
        <a:p>
          <a:endParaRPr lang="en-US"/>
        </a:p>
      </dgm:t>
    </dgm:pt>
    <dgm:pt modelId="{807C1102-2748-422A-B272-49C20A0551CF}" type="pres">
      <dgm:prSet presAssocID="{45CB8BEC-6496-4CDF-AB7A-73E9B9E86041}" presName="sibTrans" presStyleCnt="0"/>
      <dgm:spPr/>
    </dgm:pt>
    <dgm:pt modelId="{EAFCEF09-BC7E-44F7-9940-DF1C506ABD50}" type="pres">
      <dgm:prSet presAssocID="{0749DA57-8C87-45ED-BC01-210A2142BF5C}" presName="compNode" presStyleCnt="0"/>
      <dgm:spPr/>
    </dgm:pt>
    <dgm:pt modelId="{26BF8346-22CB-4F24-8314-CCB82365EF37}" type="pres">
      <dgm:prSet presAssocID="{0749DA57-8C87-45ED-BC01-210A2142BF5C}" presName="iconRect" presStyleLbl="node1" presStyleIdx="2" presStyleCnt="3"/>
      <dgm:spPr>
        <a:blipFill>
          <a:blip xmlns:r="http://schemas.openxmlformats.org/officeDocument/2006/relationships"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Tag"/>
        </a:ext>
      </dgm:extLst>
    </dgm:pt>
    <dgm:pt modelId="{C2289E7D-976E-45F8-98D2-1DBA873801F3}" type="pres">
      <dgm:prSet presAssocID="{0749DA57-8C87-45ED-BC01-210A2142BF5C}" presName="iconSpace" presStyleCnt="0"/>
      <dgm:spPr/>
    </dgm:pt>
    <dgm:pt modelId="{F0B3B219-2510-4372-B143-49948CC351CD}" type="pres">
      <dgm:prSet presAssocID="{0749DA57-8C87-45ED-BC01-210A2142BF5C}" presName="parTx" presStyleLbl="revTx" presStyleIdx="4" presStyleCnt="6" custScaleX="147609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925D5B94-E7AC-4DAF-8A3C-3D7299D69880}" type="pres">
      <dgm:prSet presAssocID="{0749DA57-8C87-45ED-BC01-210A2142BF5C}" presName="txSpace" presStyleCnt="0"/>
      <dgm:spPr/>
    </dgm:pt>
    <dgm:pt modelId="{4A30E4BF-6E12-4E67-A732-25EB90BBA3D6}" type="pres">
      <dgm:prSet presAssocID="{0749DA57-8C87-45ED-BC01-210A2142BF5C}" presName="desTx" presStyleLbl="revTx" presStyleIdx="5" presStyleCnt="6">
        <dgm:presLayoutVars/>
      </dgm:prSet>
      <dgm:spPr/>
    </dgm:pt>
  </dgm:ptLst>
  <dgm:cxnLst>
    <dgm:cxn modelId="{5296A2FB-A6AD-4C1F-A9F1-C36841C856B8}" type="presOf" srcId="{0A612EA0-1462-43C9-B532-AE1441355EE2}" destId="{0F7BD263-F7E0-428C-B26E-44426E801B17}" srcOrd="0" destOrd="2" presId="urn:microsoft.com/office/officeart/2018/5/layout/CenteredIconLabelDescriptionList"/>
    <dgm:cxn modelId="{173A9D63-3ADB-46A1-AB35-2EEC85AA31C8}" type="presOf" srcId="{7FF92F08-9A88-4A34-838F-D0570DFBFF89}" destId="{0F7BD263-F7E0-428C-B26E-44426E801B17}" srcOrd="0" destOrd="1" presId="urn:microsoft.com/office/officeart/2018/5/layout/CenteredIconLabelDescriptionList"/>
    <dgm:cxn modelId="{73907AFA-4AE1-42B9-86A4-3DEA7C10C997}" srcId="{0FD2216D-70BD-47A7-8916-B70450965EBB}" destId="{0749DA57-8C87-45ED-BC01-210A2142BF5C}" srcOrd="2" destOrd="0" parTransId="{6B3097DD-72F6-4A1D-9A09-EFEF36E587EC}" sibTransId="{6C2A303C-F9FF-47C6-924E-304E6FCC4996}"/>
    <dgm:cxn modelId="{0B9C80F5-7622-4686-9CA1-262695934AE6}" srcId="{FB5A07F4-1AB2-4BC4-9095-71CC2BE9641A}" destId="{0A612EA0-1462-43C9-B532-AE1441355EE2}" srcOrd="2" destOrd="0" parTransId="{B429396B-8A7E-4EDE-A460-F59FB4887663}" sibTransId="{832FDF4B-C26A-436C-B512-841A1A059B02}"/>
    <dgm:cxn modelId="{62C04BB2-F447-4F66-9F9A-7D39AB55374C}" type="presOf" srcId="{8C471B38-E3CA-4D09-8C99-3C61CA9E2E07}" destId="{AE88501D-B1C6-4D97-BF37-AA74E77585A2}" srcOrd="0" destOrd="0" presId="urn:microsoft.com/office/officeart/2018/5/layout/CenteredIconLabelDescriptionList"/>
    <dgm:cxn modelId="{DE5C4510-8012-4AD4-9A75-3285B47AB38F}" srcId="{FB5A07F4-1AB2-4BC4-9095-71CC2BE9641A}" destId="{620A0F2F-93F3-419B-8263-5B1035B405D0}" srcOrd="0" destOrd="0" parTransId="{C2E4DF72-9C0D-4286-9903-4000FA661C9D}" sibTransId="{934E7E26-BF15-4C21-A0FA-4731F9C50508}"/>
    <dgm:cxn modelId="{835974A8-F451-4192-BC13-6F97BB03F033}" type="presOf" srcId="{620A0F2F-93F3-419B-8263-5B1035B405D0}" destId="{0F7BD263-F7E0-428C-B26E-44426E801B17}" srcOrd="0" destOrd="0" presId="urn:microsoft.com/office/officeart/2018/5/layout/CenteredIconLabelDescriptionList"/>
    <dgm:cxn modelId="{790147DF-DCF2-4632-8057-82709D62A144}" type="presOf" srcId="{FB5A07F4-1AB2-4BC4-9095-71CC2BE9641A}" destId="{8AC14877-6E47-48B0-8694-9DAC87D9CD98}" srcOrd="0" destOrd="0" presId="urn:microsoft.com/office/officeart/2018/5/layout/CenteredIconLabelDescriptionList"/>
    <dgm:cxn modelId="{161CACAE-A7F0-45DA-84C1-68D114A336DA}" srcId="{0FD2216D-70BD-47A7-8916-B70450965EBB}" destId="{8C471B38-E3CA-4D09-8C99-3C61CA9E2E07}" srcOrd="0" destOrd="0" parTransId="{943ED3BB-EAD4-4FD4-832F-95953A1CC5AC}" sibTransId="{8FDE568B-9BDC-45C5-B9F7-57869E564EA2}"/>
    <dgm:cxn modelId="{E8189034-9756-48C5-8B98-C84E02E0DC56}" type="presOf" srcId="{0749DA57-8C87-45ED-BC01-210A2142BF5C}" destId="{F0B3B219-2510-4372-B143-49948CC351CD}" srcOrd="0" destOrd="0" presId="urn:microsoft.com/office/officeart/2018/5/layout/CenteredIconLabelDescriptionList"/>
    <dgm:cxn modelId="{D0042244-576D-4175-9C53-4B940ACA059F}" srcId="{FB5A07F4-1AB2-4BC4-9095-71CC2BE9641A}" destId="{7FF92F08-9A88-4A34-838F-D0570DFBFF89}" srcOrd="1" destOrd="0" parTransId="{71A882A4-6C72-47EB-AF57-C695E14F1156}" sibTransId="{C1BF702B-F41E-4012-BDD6-8D970E454938}"/>
    <dgm:cxn modelId="{AFA6F8E9-7BAF-4844-9A3E-8837727E9661}" type="presOf" srcId="{0FD2216D-70BD-47A7-8916-B70450965EBB}" destId="{D1B033D1-1B23-47FF-9526-0A885B8EFF8F}" srcOrd="0" destOrd="0" presId="urn:microsoft.com/office/officeart/2018/5/layout/CenteredIconLabelDescriptionList"/>
    <dgm:cxn modelId="{2A5FA79D-F814-4DFB-93C2-143D6D3E0E74}" srcId="{0FD2216D-70BD-47A7-8916-B70450965EBB}" destId="{FB5A07F4-1AB2-4BC4-9095-71CC2BE9641A}" srcOrd="1" destOrd="0" parTransId="{A8B1E7C2-5D3D-4A6E-BDEE-D47EBF0D5168}" sibTransId="{45CB8BEC-6496-4CDF-AB7A-73E9B9E86041}"/>
    <dgm:cxn modelId="{1E1C4FA6-C3EE-4009-A5F1-7B9697D292E6}" type="presParOf" srcId="{D1B033D1-1B23-47FF-9526-0A885B8EFF8F}" destId="{03422395-0C52-4AFF-94CF-89EC65C3C66C}" srcOrd="0" destOrd="0" presId="urn:microsoft.com/office/officeart/2018/5/layout/CenteredIconLabelDescriptionList"/>
    <dgm:cxn modelId="{2C4EEA3C-9B39-4547-8B10-2AD9367D2AE4}" type="presParOf" srcId="{03422395-0C52-4AFF-94CF-89EC65C3C66C}" destId="{BB5CF224-C5E2-48C9-B48B-FAF3C7A19775}" srcOrd="0" destOrd="0" presId="urn:microsoft.com/office/officeart/2018/5/layout/CenteredIconLabelDescriptionList"/>
    <dgm:cxn modelId="{DDE69F3A-DB32-4BDC-B905-48602B204427}" type="presParOf" srcId="{03422395-0C52-4AFF-94CF-89EC65C3C66C}" destId="{04029F19-1515-4272-ABAC-1382C3707CE1}" srcOrd="1" destOrd="0" presId="urn:microsoft.com/office/officeart/2018/5/layout/CenteredIconLabelDescriptionList"/>
    <dgm:cxn modelId="{445FFE81-2424-4AE1-9DBF-CEF23600BE8C}" type="presParOf" srcId="{03422395-0C52-4AFF-94CF-89EC65C3C66C}" destId="{AE88501D-B1C6-4D97-BF37-AA74E77585A2}" srcOrd="2" destOrd="0" presId="urn:microsoft.com/office/officeart/2018/5/layout/CenteredIconLabelDescriptionList"/>
    <dgm:cxn modelId="{FA73511A-1859-4245-8C16-7324CB34773F}" type="presParOf" srcId="{03422395-0C52-4AFF-94CF-89EC65C3C66C}" destId="{8C75AC82-991D-48FC-A363-EF543C9A1872}" srcOrd="3" destOrd="0" presId="urn:microsoft.com/office/officeart/2018/5/layout/CenteredIconLabelDescriptionList"/>
    <dgm:cxn modelId="{1599082E-FA68-4F99-84F7-505156A7EDE3}" type="presParOf" srcId="{03422395-0C52-4AFF-94CF-89EC65C3C66C}" destId="{093C38AF-BD63-4177-BB81-6E4BBC79E1FD}" srcOrd="4" destOrd="0" presId="urn:microsoft.com/office/officeart/2018/5/layout/CenteredIconLabelDescriptionList"/>
    <dgm:cxn modelId="{A56906B3-6E72-4493-8192-202C3DA3B620}" type="presParOf" srcId="{D1B033D1-1B23-47FF-9526-0A885B8EFF8F}" destId="{03241DBB-7564-41A1-851B-8337F9D39DA1}" srcOrd="1" destOrd="0" presId="urn:microsoft.com/office/officeart/2018/5/layout/CenteredIconLabelDescriptionList"/>
    <dgm:cxn modelId="{9A2BF0F2-EAE7-4B95-B13C-2E3B88913128}" type="presParOf" srcId="{D1B033D1-1B23-47FF-9526-0A885B8EFF8F}" destId="{5A5F1ACD-3970-4554-8DA1-B8F80A8F87AB}" srcOrd="2" destOrd="0" presId="urn:microsoft.com/office/officeart/2018/5/layout/CenteredIconLabelDescriptionList"/>
    <dgm:cxn modelId="{01F7E83D-E854-49FD-931A-AEE0DD01F0AB}" type="presParOf" srcId="{5A5F1ACD-3970-4554-8DA1-B8F80A8F87AB}" destId="{731E625D-35B5-4016-9962-76E93598D72C}" srcOrd="0" destOrd="0" presId="urn:microsoft.com/office/officeart/2018/5/layout/CenteredIconLabelDescriptionList"/>
    <dgm:cxn modelId="{113648CB-ABAF-4BAC-994B-04AD8B4BE28A}" type="presParOf" srcId="{5A5F1ACD-3970-4554-8DA1-B8F80A8F87AB}" destId="{4588D4B5-C525-4153-9CF9-5B5481A2C1C9}" srcOrd="1" destOrd="0" presId="urn:microsoft.com/office/officeart/2018/5/layout/CenteredIconLabelDescriptionList"/>
    <dgm:cxn modelId="{9B9E5E37-057E-4286-9468-D907AF099608}" type="presParOf" srcId="{5A5F1ACD-3970-4554-8DA1-B8F80A8F87AB}" destId="{8AC14877-6E47-48B0-8694-9DAC87D9CD98}" srcOrd="2" destOrd="0" presId="urn:microsoft.com/office/officeart/2018/5/layout/CenteredIconLabelDescriptionList"/>
    <dgm:cxn modelId="{9B9874FD-0AEB-41BC-856A-DD56E5544170}" type="presParOf" srcId="{5A5F1ACD-3970-4554-8DA1-B8F80A8F87AB}" destId="{3017ECA2-B875-4E37-8E70-001C0A6D33F4}" srcOrd="3" destOrd="0" presId="urn:microsoft.com/office/officeart/2018/5/layout/CenteredIconLabelDescriptionList"/>
    <dgm:cxn modelId="{1C67EE5C-1E8B-4351-ABFD-2441AE9FE113}" type="presParOf" srcId="{5A5F1ACD-3970-4554-8DA1-B8F80A8F87AB}" destId="{0F7BD263-F7E0-428C-B26E-44426E801B17}" srcOrd="4" destOrd="0" presId="urn:microsoft.com/office/officeart/2018/5/layout/CenteredIconLabelDescriptionList"/>
    <dgm:cxn modelId="{6963D96B-6472-45C6-B32C-DDF7C3E58272}" type="presParOf" srcId="{D1B033D1-1B23-47FF-9526-0A885B8EFF8F}" destId="{807C1102-2748-422A-B272-49C20A0551CF}" srcOrd="3" destOrd="0" presId="urn:microsoft.com/office/officeart/2018/5/layout/CenteredIconLabelDescriptionList"/>
    <dgm:cxn modelId="{061345E2-4A42-46F9-8F11-B886311102C5}" type="presParOf" srcId="{D1B033D1-1B23-47FF-9526-0A885B8EFF8F}" destId="{EAFCEF09-BC7E-44F7-9940-DF1C506ABD50}" srcOrd="4" destOrd="0" presId="urn:microsoft.com/office/officeart/2018/5/layout/CenteredIconLabelDescriptionList"/>
    <dgm:cxn modelId="{7790C57B-5C61-43D1-AFBB-01A69C881B54}" type="presParOf" srcId="{EAFCEF09-BC7E-44F7-9940-DF1C506ABD50}" destId="{26BF8346-22CB-4F24-8314-CCB82365EF37}" srcOrd="0" destOrd="0" presId="urn:microsoft.com/office/officeart/2018/5/layout/CenteredIconLabelDescriptionList"/>
    <dgm:cxn modelId="{0C3A016B-F6F1-4DFD-95EC-27B3F9D7E498}" type="presParOf" srcId="{EAFCEF09-BC7E-44F7-9940-DF1C506ABD50}" destId="{C2289E7D-976E-45F8-98D2-1DBA873801F3}" srcOrd="1" destOrd="0" presId="urn:microsoft.com/office/officeart/2018/5/layout/CenteredIconLabelDescriptionList"/>
    <dgm:cxn modelId="{3C4330C4-454A-4D93-AE1B-CDBA2B14E023}" type="presParOf" srcId="{EAFCEF09-BC7E-44F7-9940-DF1C506ABD50}" destId="{F0B3B219-2510-4372-B143-49948CC351CD}" srcOrd="2" destOrd="0" presId="urn:microsoft.com/office/officeart/2018/5/layout/CenteredIconLabelDescriptionList"/>
    <dgm:cxn modelId="{3AB718F1-85EA-4879-9A3E-5D25F07596E9}" type="presParOf" srcId="{EAFCEF09-BC7E-44F7-9940-DF1C506ABD50}" destId="{925D5B94-E7AC-4DAF-8A3C-3D7299D69880}" srcOrd="3" destOrd="0" presId="urn:microsoft.com/office/officeart/2018/5/layout/CenteredIconLabelDescriptionList"/>
    <dgm:cxn modelId="{99D70F5A-A128-4C84-9C31-469FFB48981B}" type="presParOf" srcId="{EAFCEF09-BC7E-44F7-9940-DF1C506ABD50}" destId="{4A30E4BF-6E12-4E67-A732-25EB90BBA3D6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5CF224-C5E2-48C9-B48B-FAF3C7A19775}">
      <dsp:nvSpPr>
        <dsp:cNvPr id="0" name=""/>
        <dsp:cNvSpPr/>
      </dsp:nvSpPr>
      <dsp:spPr>
        <a:xfrm>
          <a:off x="470039" y="246268"/>
          <a:ext cx="354788" cy="285236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88501D-B1C6-4D97-BF37-AA74E77585A2}">
      <dsp:nvSpPr>
        <dsp:cNvPr id="0" name=""/>
        <dsp:cNvSpPr/>
      </dsp:nvSpPr>
      <dsp:spPr>
        <a:xfrm>
          <a:off x="4820" y="617930"/>
          <a:ext cx="1285226" cy="6709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GB" sz="1400" kern="1200" dirty="0"/>
            <a:t>Go to</a:t>
          </a:r>
        </a:p>
        <a:p>
          <a:pPr lvl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GB" sz="1400" kern="1200" dirty="0">
              <a:hlinkClick xmlns:r="http://schemas.openxmlformats.org/officeDocument/2006/relationships" r:id="rId4"/>
            </a:rPr>
            <a:t>koganpage.com</a:t>
          </a:r>
          <a:endParaRPr lang="en-US" sz="1400" kern="1200" dirty="0"/>
        </a:p>
      </dsp:txBody>
      <dsp:txXfrm>
        <a:off x="4820" y="617930"/>
        <a:ext cx="1285226" cy="670903"/>
      </dsp:txXfrm>
    </dsp:sp>
    <dsp:sp modelId="{093C38AF-BD63-4177-BB81-6E4BBC79E1FD}">
      <dsp:nvSpPr>
        <dsp:cNvPr id="0" name=""/>
        <dsp:cNvSpPr/>
      </dsp:nvSpPr>
      <dsp:spPr>
        <a:xfrm>
          <a:off x="140593" y="1329031"/>
          <a:ext cx="1013681" cy="9271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1E625D-35B5-4016-9962-76E93598D72C}">
      <dsp:nvSpPr>
        <dsp:cNvPr id="0" name=""/>
        <dsp:cNvSpPr/>
      </dsp:nvSpPr>
      <dsp:spPr>
        <a:xfrm>
          <a:off x="1796887" y="246268"/>
          <a:ext cx="354788" cy="285236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C14877-6E47-48B0-8694-9DAC87D9CD98}">
      <dsp:nvSpPr>
        <dsp:cNvPr id="0" name=""/>
        <dsp:cNvSpPr/>
      </dsp:nvSpPr>
      <dsp:spPr>
        <a:xfrm>
          <a:off x="1467441" y="617930"/>
          <a:ext cx="1013681" cy="6709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GB" sz="1400" kern="1200" dirty="0"/>
            <a:t>Choose the format you’d like:</a:t>
          </a:r>
          <a:endParaRPr lang="en-US" sz="1400" kern="1200" dirty="0"/>
        </a:p>
      </dsp:txBody>
      <dsp:txXfrm>
        <a:off x="1467441" y="617930"/>
        <a:ext cx="1013681" cy="670903"/>
      </dsp:txXfrm>
    </dsp:sp>
    <dsp:sp modelId="{0F7BD263-F7E0-428C-B26E-44426E801B17}">
      <dsp:nvSpPr>
        <dsp:cNvPr id="0" name=""/>
        <dsp:cNvSpPr/>
      </dsp:nvSpPr>
      <dsp:spPr>
        <a:xfrm>
          <a:off x="1467441" y="1329031"/>
          <a:ext cx="1013681" cy="9271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/>
            <a:t>Paperback</a:t>
          </a:r>
          <a:endParaRPr lang="en-US" sz="1100" kern="1200"/>
        </a:p>
        <a:p>
          <a:pPr lvl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/>
            <a:t>Ebook</a:t>
          </a:r>
          <a:endParaRPr lang="en-US" sz="1100" kern="1200"/>
        </a:p>
        <a:p>
          <a:pPr lvl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/>
            <a:t>Print + ebook bundle – the best of both worlds for only a few pounds more</a:t>
          </a:r>
          <a:endParaRPr lang="en-US" sz="1100" kern="1200"/>
        </a:p>
      </dsp:txBody>
      <dsp:txXfrm>
        <a:off x="1467441" y="1329031"/>
        <a:ext cx="1013681" cy="927129"/>
      </dsp:txXfrm>
    </dsp:sp>
    <dsp:sp modelId="{26BF8346-22CB-4F24-8314-CCB82365EF37}">
      <dsp:nvSpPr>
        <dsp:cNvPr id="0" name=""/>
        <dsp:cNvSpPr/>
      </dsp:nvSpPr>
      <dsp:spPr>
        <a:xfrm>
          <a:off x="3229264" y="246268"/>
          <a:ext cx="354788" cy="285236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B3B219-2510-4372-B143-49948CC351CD}">
      <dsp:nvSpPr>
        <dsp:cNvPr id="0" name=""/>
        <dsp:cNvSpPr/>
      </dsp:nvSpPr>
      <dsp:spPr>
        <a:xfrm>
          <a:off x="2658516" y="617930"/>
          <a:ext cx="1496284" cy="6709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GB" sz="1400" kern="1200" dirty="0"/>
            <a:t>Enter discount code</a:t>
          </a:r>
        </a:p>
        <a:p>
          <a:pPr lvl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GB" sz="1400" kern="1200" dirty="0"/>
            <a:t> </a:t>
          </a:r>
          <a:r>
            <a:rPr lang="en-GB" sz="1200" b="1" u="sng" kern="1200" dirty="0"/>
            <a:t>UDTSUWTSD40</a:t>
          </a:r>
          <a:endParaRPr lang="en-GB" sz="1200" u="sng" kern="1200" dirty="0"/>
        </a:p>
        <a:p>
          <a:pPr lvl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GB" sz="1400" kern="1200" dirty="0"/>
            <a:t>at the checkout</a:t>
          </a:r>
          <a:endParaRPr lang="en-US" sz="1400" kern="1200" dirty="0"/>
        </a:p>
      </dsp:txBody>
      <dsp:txXfrm>
        <a:off x="2658516" y="617930"/>
        <a:ext cx="1496284" cy="670903"/>
      </dsp:txXfrm>
    </dsp:sp>
    <dsp:sp modelId="{4A30E4BF-6E12-4E67-A732-25EB90BBA3D6}">
      <dsp:nvSpPr>
        <dsp:cNvPr id="0" name=""/>
        <dsp:cNvSpPr/>
      </dsp:nvSpPr>
      <dsp:spPr>
        <a:xfrm>
          <a:off x="2899818" y="1329031"/>
          <a:ext cx="1013681" cy="9271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839E13-4E61-4B47-A1CB-C810ED1B5CD1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A2E16E-B8DF-4FF5-8EF7-7FB20C952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492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Front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itl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4763" y="0"/>
            <a:ext cx="12188825" cy="698427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20/02/2019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0673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ack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Final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20/02/2019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0053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Management &amp; Leadership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20/02/2019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601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20/02/2019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25774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Market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20/02/2019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0003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istics &amp; Operation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20/02/2019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221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20/02/2019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3806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20/02/2019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285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20/02/2019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6892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20/02/2019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720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20/02/2019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3546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20/02/2019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6222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20/02/2019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8687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nt 2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20/02/2019</a:t>
            </a:fld>
            <a:endParaRPr lang="en-GB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4143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20/02/2019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8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20/02/2019</a:t>
            </a:fld>
            <a:endParaRPr lang="en-GB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2634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20/02/2019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6641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20/02/2019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8460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20/02/2019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8492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BB616E-AC95-4102-8D3D-E5F3062BBE69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4B4E-6EBF-4710-A1E8-E6F650B0C7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004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64" r:id="rId2"/>
    <p:sldLayoutId id="2147483649" r:id="rId3"/>
    <p:sldLayoutId id="2147483660" r:id="rId4"/>
    <p:sldLayoutId id="2147483661" r:id="rId5"/>
    <p:sldLayoutId id="2147483662" r:id="rId6"/>
    <p:sldLayoutId id="2147483663" r:id="rId7"/>
    <p:sldLayoutId id="2147483650" r:id="rId8"/>
    <p:sldLayoutId id="2147483665" r:id="rId9"/>
    <p:sldLayoutId id="2147483666" r:id="rId10"/>
    <p:sldLayoutId id="2147483667" r:id="rId11"/>
    <p:sldLayoutId id="2147483668" r:id="rId12"/>
    <p:sldLayoutId id="2147483669" r:id="rId13"/>
    <p:sldLayoutId id="2147483652" r:id="rId14"/>
    <p:sldLayoutId id="2147483670" r:id="rId15"/>
    <p:sldLayoutId id="2147483671" r:id="rId16"/>
    <p:sldLayoutId id="2147483672" r:id="rId17"/>
    <p:sldLayoutId id="2147483673" r:id="rId18"/>
    <p:sldLayoutId id="2147483674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g"/><Relationship Id="rId3" Type="http://schemas.openxmlformats.org/officeDocument/2006/relationships/diagramLayout" Target="../diagrams/layout1.xml"/><Relationship Id="rId7" Type="http://schemas.openxmlformats.org/officeDocument/2006/relationships/image" Target="../media/image17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8669905-FE5D-49E9-AA2D-0A9E320F3AE2}"/>
              </a:ext>
            </a:extLst>
          </p:cNvPr>
          <p:cNvCxnSpPr>
            <a:cxnSpLocks/>
          </p:cNvCxnSpPr>
          <p:nvPr/>
        </p:nvCxnSpPr>
        <p:spPr>
          <a:xfrm flipV="1">
            <a:off x="4159624" y="2455056"/>
            <a:ext cx="3989294" cy="2562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6" name="Title 1">
            <a:extLst>
              <a:ext uri="{FF2B5EF4-FFF2-40B4-BE49-F238E27FC236}">
                <a16:creationId xmlns:a16="http://schemas.microsoft.com/office/drawing/2014/main" id="{D6983E71-9D2A-4E38-BE77-A3097441A8CF}"/>
              </a:ext>
            </a:extLst>
          </p:cNvPr>
          <p:cNvSpPr txBox="1">
            <a:spLocks/>
          </p:cNvSpPr>
          <p:nvPr/>
        </p:nvSpPr>
        <p:spPr>
          <a:xfrm>
            <a:off x="4040177" y="419865"/>
            <a:ext cx="4218415" cy="13986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400" b="1" dirty="0"/>
              <a:t>40% </a:t>
            </a:r>
            <a:r>
              <a:rPr lang="en-US" sz="3400" dirty="0"/>
              <a:t>off your textbooks</a:t>
            </a:r>
            <a:br>
              <a:rPr lang="en-US" sz="3400" dirty="0"/>
            </a:br>
            <a:r>
              <a:rPr lang="en-US" sz="3400" b="1" dirty="0"/>
              <a:t>Free </a:t>
            </a:r>
            <a:r>
              <a:rPr lang="en-US" sz="3400" dirty="0"/>
              <a:t>UK delivery</a:t>
            </a:r>
            <a:endParaRPr lang="en-US" sz="3400" dirty="0">
              <a:highlight>
                <a:srgbClr val="FFFF00"/>
              </a:highlight>
            </a:endParaRP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900BCD06-2104-45D7-BE7B-E9B88AB3CCD9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995559944"/>
              </p:ext>
            </p:extLst>
          </p:nvPr>
        </p:nvGraphicFramePr>
        <p:xfrm>
          <a:off x="4034117" y="2437760"/>
          <a:ext cx="4159622" cy="25024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BBB54106-0007-4970-8C24-F607151F168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883152" cy="582705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2CC989B-52A8-42B5-999B-3D95C4537B3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1132" y="-4200"/>
            <a:ext cx="3916106" cy="5827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972023"/>
      </p:ext>
    </p:extLst>
  </p:cSld>
  <p:clrMapOvr>
    <a:masterClrMapping/>
  </p:clrMapOvr>
</p:sld>
</file>

<file path=ppt/theme/theme1.xml><?xml version="1.0" encoding="utf-8"?>
<a:theme xmlns:a="http://schemas.openxmlformats.org/drawingml/2006/main" name="Kogan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346</TotalTime>
  <Words>40</Words>
  <Application>Microsoft Office PowerPoint</Application>
  <PresentationFormat>Widescreen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Kogan Page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Katleen Richardson</dc:creator>
  <cp:lastModifiedBy>Irina Neaga</cp:lastModifiedBy>
  <cp:revision>8</cp:revision>
  <dcterms:created xsi:type="dcterms:W3CDTF">2014-09-03T10:23:02Z</dcterms:created>
  <dcterms:modified xsi:type="dcterms:W3CDTF">2019-02-20T12:08:27Z</dcterms:modified>
</cp:coreProperties>
</file>