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handoutMasterIdLst>
    <p:handoutMasterId r:id="rId26"/>
  </p:handoutMasterIdLst>
  <p:sldIdLst>
    <p:sldId id="256" r:id="rId2"/>
    <p:sldId id="257" r:id="rId3"/>
    <p:sldId id="271" r:id="rId4"/>
    <p:sldId id="258" r:id="rId5"/>
    <p:sldId id="259" r:id="rId6"/>
    <p:sldId id="261" r:id="rId7"/>
    <p:sldId id="262" r:id="rId8"/>
    <p:sldId id="274" r:id="rId9"/>
    <p:sldId id="275" r:id="rId10"/>
    <p:sldId id="276" r:id="rId11"/>
    <p:sldId id="277" r:id="rId12"/>
    <p:sldId id="263" r:id="rId13"/>
    <p:sldId id="278" r:id="rId14"/>
    <p:sldId id="265" r:id="rId15"/>
    <p:sldId id="266" r:id="rId16"/>
    <p:sldId id="267" r:id="rId17"/>
    <p:sldId id="268" r:id="rId18"/>
    <p:sldId id="269" r:id="rId19"/>
    <p:sldId id="272" r:id="rId20"/>
    <p:sldId id="264" r:id="rId21"/>
    <p:sldId id="279" r:id="rId22"/>
    <p:sldId id="273" r:id="rId23"/>
    <p:sldId id="280" r:id="rId2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121" d="100"/>
          <a:sy n="121" d="100"/>
        </p:scale>
        <p:origin x="108" y="12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Price (2213749)" userId="9bfc4344-be67-42b9-8aed-03e0750fd766" providerId="ADAL" clId="{0E4C265E-0044-DC45-B10C-6473FAF6E7B3}"/>
    <pc:docChg chg="undo redo custSel addSld delSld modSld sldOrd">
      <pc:chgData name="Sophie Price (2213749)" userId="9bfc4344-be67-42b9-8aed-03e0750fd766" providerId="ADAL" clId="{0E4C265E-0044-DC45-B10C-6473FAF6E7B3}" dt="2025-05-22T16:58:09.629" v="13111" actId="20577"/>
      <pc:docMkLst>
        <pc:docMk/>
      </pc:docMkLst>
      <pc:sldChg chg="modSp">
        <pc:chgData name="Sophie Price (2213749)" userId="9bfc4344-be67-42b9-8aed-03e0750fd766" providerId="ADAL" clId="{0E4C265E-0044-DC45-B10C-6473FAF6E7B3}" dt="2025-05-22T09:57:41.954" v="13012" actId="20577"/>
        <pc:sldMkLst>
          <pc:docMk/>
          <pc:sldMk cId="1933214310" sldId="256"/>
        </pc:sldMkLst>
        <pc:spChg chg="mod">
          <ac:chgData name="Sophie Price (2213749)" userId="9bfc4344-be67-42b9-8aed-03e0750fd766" providerId="ADAL" clId="{0E4C265E-0044-DC45-B10C-6473FAF6E7B3}" dt="2025-05-22T09:57:41.954" v="13012" actId="20577"/>
          <ac:spMkLst>
            <pc:docMk/>
            <pc:sldMk cId="1933214310" sldId="256"/>
            <ac:spMk id="2" creationId="{674CC41F-B72B-7E4E-2708-4BDC4FE85C60}"/>
          </ac:spMkLst>
        </pc:spChg>
      </pc:sldChg>
      <pc:sldChg chg="modSp modNotesTx">
        <pc:chgData name="Sophie Price (2213749)" userId="9bfc4344-be67-42b9-8aed-03e0750fd766" providerId="ADAL" clId="{0E4C265E-0044-DC45-B10C-6473FAF6E7B3}" dt="2025-05-22T16:55:50.559" v="13055" actId="20577"/>
        <pc:sldMkLst>
          <pc:docMk/>
          <pc:sldMk cId="2339817241" sldId="257"/>
        </pc:sldMkLst>
        <pc:spChg chg="mod">
          <ac:chgData name="Sophie Price (2213749)" userId="9bfc4344-be67-42b9-8aed-03e0750fd766" providerId="ADAL" clId="{0E4C265E-0044-DC45-B10C-6473FAF6E7B3}" dt="2025-05-21T21:53:29.446" v="1066" actId="20577"/>
          <ac:spMkLst>
            <pc:docMk/>
            <pc:sldMk cId="2339817241" sldId="257"/>
            <ac:spMk id="2" creationId="{4FF25C65-3FE4-0C90-E5FA-CB9F6DC09A42}"/>
          </ac:spMkLst>
        </pc:spChg>
        <pc:spChg chg="mod">
          <ac:chgData name="Sophie Price (2213749)" userId="9bfc4344-be67-42b9-8aed-03e0750fd766" providerId="ADAL" clId="{0E4C265E-0044-DC45-B10C-6473FAF6E7B3}" dt="2025-05-22T09:55:22.376" v="12996" actId="20577"/>
          <ac:spMkLst>
            <pc:docMk/>
            <pc:sldMk cId="2339817241" sldId="257"/>
            <ac:spMk id="3" creationId="{29BD53CC-AFCC-A310-87D7-78AB44CC0F1D}"/>
          </ac:spMkLst>
        </pc:spChg>
      </pc:sldChg>
      <pc:sldChg chg="delSp modSp modNotesTx">
        <pc:chgData name="Sophie Price (2213749)" userId="9bfc4344-be67-42b9-8aed-03e0750fd766" providerId="ADAL" clId="{0E4C265E-0044-DC45-B10C-6473FAF6E7B3}" dt="2025-05-22T16:55:58.131" v="13056" actId="20577"/>
        <pc:sldMkLst>
          <pc:docMk/>
          <pc:sldMk cId="21833101" sldId="258"/>
        </pc:sldMkLst>
        <pc:spChg chg="mod">
          <ac:chgData name="Sophie Price (2213749)" userId="9bfc4344-be67-42b9-8aed-03e0750fd766" providerId="ADAL" clId="{0E4C265E-0044-DC45-B10C-6473FAF6E7B3}" dt="2025-05-22T09:55:31.423" v="13000" actId="20577"/>
          <ac:spMkLst>
            <pc:docMk/>
            <pc:sldMk cId="21833101" sldId="258"/>
            <ac:spMk id="3" creationId="{F48AEE23-D675-9407-42D9-0A052AF4E10E}"/>
          </ac:spMkLst>
        </pc:spChg>
        <pc:spChg chg="del mod">
          <ac:chgData name="Sophie Price (2213749)" userId="9bfc4344-be67-42b9-8aed-03e0750fd766" providerId="ADAL" clId="{0E4C265E-0044-DC45-B10C-6473FAF6E7B3}" dt="2025-05-22T06:44:31.219" v="12381" actId="478"/>
          <ac:spMkLst>
            <pc:docMk/>
            <pc:sldMk cId="21833101" sldId="258"/>
            <ac:spMk id="4" creationId="{0B351C51-8164-7C6D-5B5A-FA9E3EA7AE41}"/>
          </ac:spMkLst>
        </pc:spChg>
        <pc:spChg chg="del">
          <ac:chgData name="Sophie Price (2213749)" userId="9bfc4344-be67-42b9-8aed-03e0750fd766" providerId="ADAL" clId="{0E4C265E-0044-DC45-B10C-6473FAF6E7B3}" dt="2025-05-22T06:44:34.868" v="12382" actId="478"/>
          <ac:spMkLst>
            <pc:docMk/>
            <pc:sldMk cId="21833101" sldId="258"/>
            <ac:spMk id="5" creationId="{0D2A6633-8D8E-2713-8F5E-5EB55F6EDC5B}"/>
          </ac:spMkLst>
        </pc:spChg>
        <pc:spChg chg="del">
          <ac:chgData name="Sophie Price (2213749)" userId="9bfc4344-be67-42b9-8aed-03e0750fd766" providerId="ADAL" clId="{0E4C265E-0044-DC45-B10C-6473FAF6E7B3}" dt="2025-05-22T06:44:36.835" v="12383" actId="478"/>
          <ac:spMkLst>
            <pc:docMk/>
            <pc:sldMk cId="21833101" sldId="258"/>
            <ac:spMk id="6" creationId="{09B47270-3E9F-2C9A-F83B-5CE27B915341}"/>
          </ac:spMkLst>
        </pc:spChg>
      </pc:sldChg>
      <pc:sldChg chg="delSp modSp modNotesTx">
        <pc:chgData name="Sophie Price (2213749)" userId="9bfc4344-be67-42b9-8aed-03e0750fd766" providerId="ADAL" clId="{0E4C265E-0044-DC45-B10C-6473FAF6E7B3}" dt="2025-05-22T16:56:02.399" v="13057" actId="20577"/>
        <pc:sldMkLst>
          <pc:docMk/>
          <pc:sldMk cId="2640805901" sldId="259"/>
        </pc:sldMkLst>
        <pc:spChg chg="mod">
          <ac:chgData name="Sophie Price (2213749)" userId="9bfc4344-be67-42b9-8aed-03e0750fd766" providerId="ADAL" clId="{0E4C265E-0044-DC45-B10C-6473FAF6E7B3}" dt="2025-05-21T22:28:59.999" v="3781" actId="207"/>
          <ac:spMkLst>
            <pc:docMk/>
            <pc:sldMk cId="2640805901" sldId="259"/>
            <ac:spMk id="3" creationId="{37317DF4-B834-B441-2789-C976BE7E2616}"/>
          </ac:spMkLst>
        </pc:spChg>
        <pc:spChg chg="del mod">
          <ac:chgData name="Sophie Price (2213749)" userId="9bfc4344-be67-42b9-8aed-03e0750fd766" providerId="ADAL" clId="{0E4C265E-0044-DC45-B10C-6473FAF6E7B3}" dt="2025-05-22T06:44:43.113" v="12386" actId="478"/>
          <ac:spMkLst>
            <pc:docMk/>
            <pc:sldMk cId="2640805901" sldId="259"/>
            <ac:spMk id="4" creationId="{10AACD13-1FD2-489B-988F-4DBCFC422DFF}"/>
          </ac:spMkLst>
        </pc:spChg>
        <pc:spChg chg="del">
          <ac:chgData name="Sophie Price (2213749)" userId="9bfc4344-be67-42b9-8aed-03e0750fd766" providerId="ADAL" clId="{0E4C265E-0044-DC45-B10C-6473FAF6E7B3}" dt="2025-05-22T06:44:39.858" v="12384" actId="478"/>
          <ac:spMkLst>
            <pc:docMk/>
            <pc:sldMk cId="2640805901" sldId="259"/>
            <ac:spMk id="5" creationId="{8A3F083D-EBC3-00E2-279E-FB93B6B99301}"/>
          </ac:spMkLst>
        </pc:spChg>
        <pc:spChg chg="del">
          <ac:chgData name="Sophie Price (2213749)" userId="9bfc4344-be67-42b9-8aed-03e0750fd766" providerId="ADAL" clId="{0E4C265E-0044-DC45-B10C-6473FAF6E7B3}" dt="2025-05-22T06:44:46.098" v="12387" actId="478"/>
          <ac:spMkLst>
            <pc:docMk/>
            <pc:sldMk cId="2640805901" sldId="259"/>
            <ac:spMk id="6" creationId="{393EC1D5-6AA5-DCC6-0BED-FF21FF7CAADB}"/>
          </ac:spMkLst>
        </pc:spChg>
      </pc:sldChg>
      <pc:sldChg chg="del">
        <pc:chgData name="Sophie Price (2213749)" userId="9bfc4344-be67-42b9-8aed-03e0750fd766" providerId="ADAL" clId="{0E4C265E-0044-DC45-B10C-6473FAF6E7B3}" dt="2025-05-21T22:29:10.319" v="3782" actId="2696"/>
        <pc:sldMkLst>
          <pc:docMk/>
          <pc:sldMk cId="2954311162" sldId="260"/>
        </pc:sldMkLst>
      </pc:sldChg>
      <pc:sldChg chg="modSp modNotesTx">
        <pc:chgData name="Sophie Price (2213749)" userId="9bfc4344-be67-42b9-8aed-03e0750fd766" providerId="ADAL" clId="{0E4C265E-0044-DC45-B10C-6473FAF6E7B3}" dt="2025-05-22T16:56:07.334" v="13058" actId="20577"/>
        <pc:sldMkLst>
          <pc:docMk/>
          <pc:sldMk cId="2173621709" sldId="261"/>
        </pc:sldMkLst>
        <pc:spChg chg="mod">
          <ac:chgData name="Sophie Price (2213749)" userId="9bfc4344-be67-42b9-8aed-03e0750fd766" providerId="ADAL" clId="{0E4C265E-0044-DC45-B10C-6473FAF6E7B3}" dt="2025-05-21T22:31:16.547" v="3895" actId="20577"/>
          <ac:spMkLst>
            <pc:docMk/>
            <pc:sldMk cId="2173621709" sldId="261"/>
            <ac:spMk id="3" creationId="{583B0B4F-3CFF-C3AA-F1FF-8EA534EB1544}"/>
          </ac:spMkLst>
        </pc:spChg>
      </pc:sldChg>
      <pc:sldChg chg="delSp modSp modNotesTx">
        <pc:chgData name="Sophie Price (2213749)" userId="9bfc4344-be67-42b9-8aed-03e0750fd766" providerId="ADAL" clId="{0E4C265E-0044-DC45-B10C-6473FAF6E7B3}" dt="2025-05-22T16:56:12.300" v="13059" actId="20577"/>
        <pc:sldMkLst>
          <pc:docMk/>
          <pc:sldMk cId="2417874108" sldId="262"/>
        </pc:sldMkLst>
        <pc:spChg chg="mod">
          <ac:chgData name="Sophie Price (2213749)" userId="9bfc4344-be67-42b9-8aed-03e0750fd766" providerId="ADAL" clId="{0E4C265E-0044-DC45-B10C-6473FAF6E7B3}" dt="2025-05-21T22:42:08.455" v="5382" actId="20577"/>
          <ac:spMkLst>
            <pc:docMk/>
            <pc:sldMk cId="2417874108" sldId="262"/>
            <ac:spMk id="3" creationId="{42A96DFC-8BCF-B63C-0F19-FD777F309C79}"/>
          </ac:spMkLst>
        </pc:spChg>
        <pc:spChg chg="del">
          <ac:chgData name="Sophie Price (2213749)" userId="9bfc4344-be67-42b9-8aed-03e0750fd766" providerId="ADAL" clId="{0E4C265E-0044-DC45-B10C-6473FAF6E7B3}" dt="2025-05-22T06:44:50.812" v="12388" actId="478"/>
          <ac:spMkLst>
            <pc:docMk/>
            <pc:sldMk cId="2417874108" sldId="262"/>
            <ac:spMk id="4" creationId="{A50CE1FC-32C5-64B6-59B6-E2EA6614D5A4}"/>
          </ac:spMkLst>
        </pc:spChg>
        <pc:spChg chg="del">
          <ac:chgData name="Sophie Price (2213749)" userId="9bfc4344-be67-42b9-8aed-03e0750fd766" providerId="ADAL" clId="{0E4C265E-0044-DC45-B10C-6473FAF6E7B3}" dt="2025-05-22T06:44:53.043" v="12389" actId="478"/>
          <ac:spMkLst>
            <pc:docMk/>
            <pc:sldMk cId="2417874108" sldId="262"/>
            <ac:spMk id="5" creationId="{BBBFF317-77F0-38ED-1AE4-5B1EF5A2C6CF}"/>
          </ac:spMkLst>
        </pc:spChg>
        <pc:spChg chg="del">
          <ac:chgData name="Sophie Price (2213749)" userId="9bfc4344-be67-42b9-8aed-03e0750fd766" providerId="ADAL" clId="{0E4C265E-0044-DC45-B10C-6473FAF6E7B3}" dt="2025-05-22T06:44:59.476" v="12390" actId="478"/>
          <ac:spMkLst>
            <pc:docMk/>
            <pc:sldMk cId="2417874108" sldId="262"/>
            <ac:spMk id="6" creationId="{149BE723-C4EB-73A9-7B9E-51A53961D3C8}"/>
          </ac:spMkLst>
        </pc:spChg>
      </pc:sldChg>
      <pc:sldChg chg="delSp modSp modNotesTx">
        <pc:chgData name="Sophie Price (2213749)" userId="9bfc4344-be67-42b9-8aed-03e0750fd766" providerId="ADAL" clId="{0E4C265E-0044-DC45-B10C-6473FAF6E7B3}" dt="2025-05-22T16:56:26.348" v="13062" actId="20577"/>
        <pc:sldMkLst>
          <pc:docMk/>
          <pc:sldMk cId="1472550172" sldId="263"/>
        </pc:sldMkLst>
        <pc:spChg chg="mod">
          <ac:chgData name="Sophie Price (2213749)" userId="9bfc4344-be67-42b9-8aed-03e0750fd766" providerId="ADAL" clId="{0E4C265E-0044-DC45-B10C-6473FAF6E7B3}" dt="2025-05-21T22:52:57.506" v="6939" actId="20577"/>
          <ac:spMkLst>
            <pc:docMk/>
            <pc:sldMk cId="1472550172" sldId="263"/>
            <ac:spMk id="2" creationId="{DC2B36F4-E6B5-05BC-7177-B2E3EEF69DAB}"/>
          </ac:spMkLst>
        </pc:spChg>
        <pc:spChg chg="mod">
          <ac:chgData name="Sophie Price (2213749)" userId="9bfc4344-be67-42b9-8aed-03e0750fd766" providerId="ADAL" clId="{0E4C265E-0044-DC45-B10C-6473FAF6E7B3}" dt="2025-05-22T09:04:59.245" v="12761" actId="20577"/>
          <ac:spMkLst>
            <pc:docMk/>
            <pc:sldMk cId="1472550172" sldId="263"/>
            <ac:spMk id="3" creationId="{31FD6315-CF44-94C1-C821-93DBC86603F0}"/>
          </ac:spMkLst>
        </pc:spChg>
        <pc:spChg chg="del">
          <ac:chgData name="Sophie Price (2213749)" userId="9bfc4344-be67-42b9-8aed-03e0750fd766" providerId="ADAL" clId="{0E4C265E-0044-DC45-B10C-6473FAF6E7B3}" dt="2025-05-22T06:45:43.514" v="12403" actId="478"/>
          <ac:spMkLst>
            <pc:docMk/>
            <pc:sldMk cId="1472550172" sldId="263"/>
            <ac:spMk id="4" creationId="{407CAFA0-367A-F263-94F9-5EFA5C409F74}"/>
          </ac:spMkLst>
        </pc:spChg>
        <pc:spChg chg="del">
          <ac:chgData name="Sophie Price (2213749)" userId="9bfc4344-be67-42b9-8aed-03e0750fd766" providerId="ADAL" clId="{0E4C265E-0044-DC45-B10C-6473FAF6E7B3}" dt="2025-05-22T06:45:45.797" v="12404" actId="478"/>
          <ac:spMkLst>
            <pc:docMk/>
            <pc:sldMk cId="1472550172" sldId="263"/>
            <ac:spMk id="5" creationId="{78A4F146-5ABA-BCA4-E308-1EDD63EDBCF1}"/>
          </ac:spMkLst>
        </pc:spChg>
        <pc:spChg chg="del">
          <ac:chgData name="Sophie Price (2213749)" userId="9bfc4344-be67-42b9-8aed-03e0750fd766" providerId="ADAL" clId="{0E4C265E-0044-DC45-B10C-6473FAF6E7B3}" dt="2025-05-22T06:45:49.325" v="12405" actId="478"/>
          <ac:spMkLst>
            <pc:docMk/>
            <pc:sldMk cId="1472550172" sldId="263"/>
            <ac:spMk id="6" creationId="{222E5CB5-3A12-E791-0D58-EB05C16E9347}"/>
          </ac:spMkLst>
        </pc:spChg>
      </pc:sldChg>
      <pc:sldChg chg="delSp modSp ord">
        <pc:chgData name="Sophie Price (2213749)" userId="9bfc4344-be67-42b9-8aed-03e0750fd766" providerId="ADAL" clId="{0E4C265E-0044-DC45-B10C-6473FAF6E7B3}" dt="2025-05-22T09:28:11.721" v="12965" actId="20577"/>
        <pc:sldMkLst>
          <pc:docMk/>
          <pc:sldMk cId="502861124" sldId="264"/>
        </pc:sldMkLst>
        <pc:spChg chg="mod">
          <ac:chgData name="Sophie Price (2213749)" userId="9bfc4344-be67-42b9-8aed-03e0750fd766" providerId="ADAL" clId="{0E4C265E-0044-DC45-B10C-6473FAF6E7B3}" dt="2025-05-22T09:28:11.721" v="12965" actId="20577"/>
          <ac:spMkLst>
            <pc:docMk/>
            <pc:sldMk cId="502861124" sldId="264"/>
            <ac:spMk id="3" creationId="{D6466EA2-C993-2C73-1759-24E542C27412}"/>
          </ac:spMkLst>
        </pc:spChg>
        <pc:spChg chg="del">
          <ac:chgData name="Sophie Price (2213749)" userId="9bfc4344-be67-42b9-8aed-03e0750fd766" providerId="ADAL" clId="{0E4C265E-0044-DC45-B10C-6473FAF6E7B3}" dt="2025-05-22T06:48:18.484" v="12476" actId="478"/>
          <ac:spMkLst>
            <pc:docMk/>
            <pc:sldMk cId="502861124" sldId="264"/>
            <ac:spMk id="4" creationId="{FEE6C4ED-F286-00AF-D4B3-85679C6994D8}"/>
          </ac:spMkLst>
        </pc:spChg>
        <pc:spChg chg="del">
          <ac:chgData name="Sophie Price (2213749)" userId="9bfc4344-be67-42b9-8aed-03e0750fd766" providerId="ADAL" clId="{0E4C265E-0044-DC45-B10C-6473FAF6E7B3}" dt="2025-05-22T06:48:20.836" v="12477" actId="478"/>
          <ac:spMkLst>
            <pc:docMk/>
            <pc:sldMk cId="502861124" sldId="264"/>
            <ac:spMk id="5" creationId="{99C30919-BB2A-54AA-D2DD-8CB6B59C2865}"/>
          </ac:spMkLst>
        </pc:spChg>
        <pc:spChg chg="del mod">
          <ac:chgData name="Sophie Price (2213749)" userId="9bfc4344-be67-42b9-8aed-03e0750fd766" providerId="ADAL" clId="{0E4C265E-0044-DC45-B10C-6473FAF6E7B3}" dt="2025-05-22T06:48:23.768" v="12479" actId="478"/>
          <ac:spMkLst>
            <pc:docMk/>
            <pc:sldMk cId="502861124" sldId="264"/>
            <ac:spMk id="6" creationId="{1B43B246-5201-6784-28B3-51A4E214510C}"/>
          </ac:spMkLst>
        </pc:spChg>
      </pc:sldChg>
      <pc:sldChg chg="delSp modSp modNotesTx">
        <pc:chgData name="Sophie Price (2213749)" userId="9bfc4344-be67-42b9-8aed-03e0750fd766" providerId="ADAL" clId="{0E4C265E-0044-DC45-B10C-6473FAF6E7B3}" dt="2025-05-22T16:56:35.388" v="13064" actId="20577"/>
        <pc:sldMkLst>
          <pc:docMk/>
          <pc:sldMk cId="219220144" sldId="265"/>
        </pc:sldMkLst>
        <pc:spChg chg="mod">
          <ac:chgData name="Sophie Price (2213749)" userId="9bfc4344-be67-42b9-8aed-03e0750fd766" providerId="ADAL" clId="{0E4C265E-0044-DC45-B10C-6473FAF6E7B3}" dt="2025-05-21T23:09:34.114" v="8246" actId="20577"/>
          <ac:spMkLst>
            <pc:docMk/>
            <pc:sldMk cId="219220144" sldId="265"/>
            <ac:spMk id="2" creationId="{4793F671-55CF-0A0F-91DE-B939B044429F}"/>
          </ac:spMkLst>
        </pc:spChg>
        <pc:spChg chg="mod">
          <ac:chgData name="Sophie Price (2213749)" userId="9bfc4344-be67-42b9-8aed-03e0750fd766" providerId="ADAL" clId="{0E4C265E-0044-DC45-B10C-6473FAF6E7B3}" dt="2025-05-22T09:56:27.454" v="13009" actId="20577"/>
          <ac:spMkLst>
            <pc:docMk/>
            <pc:sldMk cId="219220144" sldId="265"/>
            <ac:spMk id="3" creationId="{A719BEB5-12D4-CFBE-B4EE-14A85B269859}"/>
          </ac:spMkLst>
        </pc:spChg>
        <pc:spChg chg="del">
          <ac:chgData name="Sophie Price (2213749)" userId="9bfc4344-be67-42b9-8aed-03e0750fd766" providerId="ADAL" clId="{0E4C265E-0044-DC45-B10C-6473FAF6E7B3}" dt="2025-05-22T06:46:45.399" v="12423" actId="478"/>
          <ac:spMkLst>
            <pc:docMk/>
            <pc:sldMk cId="219220144" sldId="265"/>
            <ac:spMk id="4" creationId="{2DDEC5C6-4CE6-7293-CE03-E411386611B9}"/>
          </ac:spMkLst>
        </pc:spChg>
        <pc:spChg chg="del">
          <ac:chgData name="Sophie Price (2213749)" userId="9bfc4344-be67-42b9-8aed-03e0750fd766" providerId="ADAL" clId="{0E4C265E-0044-DC45-B10C-6473FAF6E7B3}" dt="2025-05-22T06:46:48.617" v="12424" actId="478"/>
          <ac:spMkLst>
            <pc:docMk/>
            <pc:sldMk cId="219220144" sldId="265"/>
            <ac:spMk id="5" creationId="{6A89BD45-7413-35AA-3BB1-AA132A6B7344}"/>
          </ac:spMkLst>
        </pc:spChg>
        <pc:spChg chg="del">
          <ac:chgData name="Sophie Price (2213749)" userId="9bfc4344-be67-42b9-8aed-03e0750fd766" providerId="ADAL" clId="{0E4C265E-0044-DC45-B10C-6473FAF6E7B3}" dt="2025-05-22T06:46:52.200" v="12425" actId="478"/>
          <ac:spMkLst>
            <pc:docMk/>
            <pc:sldMk cId="219220144" sldId="265"/>
            <ac:spMk id="6" creationId="{37235951-4FED-8499-DA49-3E1421B6C09C}"/>
          </ac:spMkLst>
        </pc:spChg>
      </pc:sldChg>
      <pc:sldChg chg="delSp modSp">
        <pc:chgData name="Sophie Price (2213749)" userId="9bfc4344-be67-42b9-8aed-03e0750fd766" providerId="ADAL" clId="{0E4C265E-0044-DC45-B10C-6473FAF6E7B3}" dt="2025-05-22T16:58:09.629" v="13111" actId="20577"/>
        <pc:sldMkLst>
          <pc:docMk/>
          <pc:sldMk cId="1859595129" sldId="266"/>
        </pc:sldMkLst>
        <pc:spChg chg="mod">
          <ac:chgData name="Sophie Price (2213749)" userId="9bfc4344-be67-42b9-8aed-03e0750fd766" providerId="ADAL" clId="{0E4C265E-0044-DC45-B10C-6473FAF6E7B3}" dt="2025-05-22T16:58:09.629" v="13111" actId="20577"/>
          <ac:spMkLst>
            <pc:docMk/>
            <pc:sldMk cId="1859595129" sldId="266"/>
            <ac:spMk id="3" creationId="{06290906-6E6C-D5C6-A2B7-FB1D8804B095}"/>
          </ac:spMkLst>
        </pc:spChg>
        <pc:spChg chg="del">
          <ac:chgData name="Sophie Price (2213749)" userId="9bfc4344-be67-42b9-8aed-03e0750fd766" providerId="ADAL" clId="{0E4C265E-0044-DC45-B10C-6473FAF6E7B3}" dt="2025-05-22T06:46:55.961" v="12426" actId="478"/>
          <ac:spMkLst>
            <pc:docMk/>
            <pc:sldMk cId="1859595129" sldId="266"/>
            <ac:spMk id="4" creationId="{1472AFCA-69BF-EA3C-C952-B6D96D219C1B}"/>
          </ac:spMkLst>
        </pc:spChg>
        <pc:spChg chg="del">
          <ac:chgData name="Sophie Price (2213749)" userId="9bfc4344-be67-42b9-8aed-03e0750fd766" providerId="ADAL" clId="{0E4C265E-0044-DC45-B10C-6473FAF6E7B3}" dt="2025-05-22T06:46:58.561" v="12427" actId="478"/>
          <ac:spMkLst>
            <pc:docMk/>
            <pc:sldMk cId="1859595129" sldId="266"/>
            <ac:spMk id="5" creationId="{294CBCD4-055C-49F2-C0F9-3A7D065A82FC}"/>
          </ac:spMkLst>
        </pc:spChg>
        <pc:spChg chg="del">
          <ac:chgData name="Sophie Price (2213749)" userId="9bfc4344-be67-42b9-8aed-03e0750fd766" providerId="ADAL" clId="{0E4C265E-0044-DC45-B10C-6473FAF6E7B3}" dt="2025-05-22T06:47:01.225" v="12428" actId="478"/>
          <ac:spMkLst>
            <pc:docMk/>
            <pc:sldMk cId="1859595129" sldId="266"/>
            <ac:spMk id="6" creationId="{888F5A8C-141B-F4F0-1784-481B9ABD37D2}"/>
          </ac:spMkLst>
        </pc:spChg>
      </pc:sldChg>
      <pc:sldChg chg="delSp modSp modNotesTx">
        <pc:chgData name="Sophie Price (2213749)" userId="9bfc4344-be67-42b9-8aed-03e0750fd766" providerId="ADAL" clId="{0E4C265E-0044-DC45-B10C-6473FAF6E7B3}" dt="2025-05-22T16:56:41.946" v="13065" actId="20577"/>
        <pc:sldMkLst>
          <pc:docMk/>
          <pc:sldMk cId="733349191" sldId="267"/>
        </pc:sldMkLst>
        <pc:spChg chg="mod">
          <ac:chgData name="Sophie Price (2213749)" userId="9bfc4344-be67-42b9-8aed-03e0750fd766" providerId="ADAL" clId="{0E4C265E-0044-DC45-B10C-6473FAF6E7B3}" dt="2025-05-21T23:48:53.254" v="10734" actId="20577"/>
          <ac:spMkLst>
            <pc:docMk/>
            <pc:sldMk cId="733349191" sldId="267"/>
            <ac:spMk id="3" creationId="{00250E66-5ABB-A466-BF95-F90C621EF1D7}"/>
          </ac:spMkLst>
        </pc:spChg>
        <pc:spChg chg="del">
          <ac:chgData name="Sophie Price (2213749)" userId="9bfc4344-be67-42b9-8aed-03e0750fd766" providerId="ADAL" clId="{0E4C265E-0044-DC45-B10C-6473FAF6E7B3}" dt="2025-05-22T06:47:04.778" v="12429" actId="478"/>
          <ac:spMkLst>
            <pc:docMk/>
            <pc:sldMk cId="733349191" sldId="267"/>
            <ac:spMk id="4" creationId="{6FEC78C4-8759-80D8-C34F-AD94B9F5340D}"/>
          </ac:spMkLst>
        </pc:spChg>
        <pc:spChg chg="del">
          <ac:chgData name="Sophie Price (2213749)" userId="9bfc4344-be67-42b9-8aed-03e0750fd766" providerId="ADAL" clId="{0E4C265E-0044-DC45-B10C-6473FAF6E7B3}" dt="2025-05-22T06:47:07.054" v="12430" actId="478"/>
          <ac:spMkLst>
            <pc:docMk/>
            <pc:sldMk cId="733349191" sldId="267"/>
            <ac:spMk id="5" creationId="{0A7CFA3A-9A65-BCE1-DF3B-12FCB000CED2}"/>
          </ac:spMkLst>
        </pc:spChg>
        <pc:spChg chg="del">
          <ac:chgData name="Sophie Price (2213749)" userId="9bfc4344-be67-42b9-8aed-03e0750fd766" providerId="ADAL" clId="{0E4C265E-0044-DC45-B10C-6473FAF6E7B3}" dt="2025-05-22T06:47:10.165" v="12431" actId="478"/>
          <ac:spMkLst>
            <pc:docMk/>
            <pc:sldMk cId="733349191" sldId="267"/>
            <ac:spMk id="6" creationId="{29C16D7F-1E92-5376-52B3-01FECF121C0D}"/>
          </ac:spMkLst>
        </pc:spChg>
      </pc:sldChg>
      <pc:sldChg chg="delSp modSp modNotesTx">
        <pc:chgData name="Sophie Price (2213749)" userId="9bfc4344-be67-42b9-8aed-03e0750fd766" providerId="ADAL" clId="{0E4C265E-0044-DC45-B10C-6473FAF6E7B3}" dt="2025-05-22T16:56:46.435" v="13066" actId="20577"/>
        <pc:sldMkLst>
          <pc:docMk/>
          <pc:sldMk cId="1510590561" sldId="268"/>
        </pc:sldMkLst>
        <pc:spChg chg="mod">
          <ac:chgData name="Sophie Price (2213749)" userId="9bfc4344-be67-42b9-8aed-03e0750fd766" providerId="ADAL" clId="{0E4C265E-0044-DC45-B10C-6473FAF6E7B3}" dt="2025-05-22T09:17:27.215" v="12862" actId="1076"/>
          <ac:spMkLst>
            <pc:docMk/>
            <pc:sldMk cId="1510590561" sldId="268"/>
            <ac:spMk id="3" creationId="{743B59DB-CD65-7AE8-2796-FF2603136D4F}"/>
          </ac:spMkLst>
        </pc:spChg>
        <pc:spChg chg="del">
          <ac:chgData name="Sophie Price (2213749)" userId="9bfc4344-be67-42b9-8aed-03e0750fd766" providerId="ADAL" clId="{0E4C265E-0044-DC45-B10C-6473FAF6E7B3}" dt="2025-05-22T06:47:16.054" v="12432" actId="478"/>
          <ac:spMkLst>
            <pc:docMk/>
            <pc:sldMk cId="1510590561" sldId="268"/>
            <ac:spMk id="4" creationId="{2B35113A-CDB1-8C5D-665D-250B31F21D06}"/>
          </ac:spMkLst>
        </pc:spChg>
        <pc:spChg chg="del">
          <ac:chgData name="Sophie Price (2213749)" userId="9bfc4344-be67-42b9-8aed-03e0750fd766" providerId="ADAL" clId="{0E4C265E-0044-DC45-B10C-6473FAF6E7B3}" dt="2025-05-22T06:47:18.342" v="12433" actId="478"/>
          <ac:spMkLst>
            <pc:docMk/>
            <pc:sldMk cId="1510590561" sldId="268"/>
            <ac:spMk id="5" creationId="{42FB15CA-A8B2-EDDD-E400-E339FF79DA25}"/>
          </ac:spMkLst>
        </pc:spChg>
        <pc:spChg chg="del">
          <ac:chgData name="Sophie Price (2213749)" userId="9bfc4344-be67-42b9-8aed-03e0750fd766" providerId="ADAL" clId="{0E4C265E-0044-DC45-B10C-6473FAF6E7B3}" dt="2025-05-22T06:47:20.743" v="12434" actId="478"/>
          <ac:spMkLst>
            <pc:docMk/>
            <pc:sldMk cId="1510590561" sldId="268"/>
            <ac:spMk id="6" creationId="{BA45B667-B7CE-CC52-2EB6-7906421F998A}"/>
          </ac:spMkLst>
        </pc:spChg>
      </pc:sldChg>
      <pc:sldChg chg="delSp modSp modNotesTx">
        <pc:chgData name="Sophie Price (2213749)" userId="9bfc4344-be67-42b9-8aed-03e0750fd766" providerId="ADAL" clId="{0E4C265E-0044-DC45-B10C-6473FAF6E7B3}" dt="2025-05-22T16:56:51.628" v="13067" actId="20577"/>
        <pc:sldMkLst>
          <pc:docMk/>
          <pc:sldMk cId="904097010" sldId="269"/>
        </pc:sldMkLst>
        <pc:spChg chg="mod">
          <ac:chgData name="Sophie Price (2213749)" userId="9bfc4344-be67-42b9-8aed-03e0750fd766" providerId="ADAL" clId="{0E4C265E-0044-DC45-B10C-6473FAF6E7B3}" dt="2025-05-20T23:42:30.106" v="119" actId="20577"/>
          <ac:spMkLst>
            <pc:docMk/>
            <pc:sldMk cId="904097010" sldId="269"/>
            <ac:spMk id="2" creationId="{6003B784-68CD-F053-31D1-4FC805C94E74}"/>
          </ac:spMkLst>
        </pc:spChg>
        <pc:spChg chg="mod">
          <ac:chgData name="Sophie Price (2213749)" userId="9bfc4344-be67-42b9-8aed-03e0750fd766" providerId="ADAL" clId="{0E4C265E-0044-DC45-B10C-6473FAF6E7B3}" dt="2025-05-22T09:23:41.241" v="12864" actId="20577"/>
          <ac:spMkLst>
            <pc:docMk/>
            <pc:sldMk cId="904097010" sldId="269"/>
            <ac:spMk id="3" creationId="{58659E55-C824-BBD4-A5E6-D2D9A24C51F5}"/>
          </ac:spMkLst>
        </pc:spChg>
        <pc:spChg chg="del">
          <ac:chgData name="Sophie Price (2213749)" userId="9bfc4344-be67-42b9-8aed-03e0750fd766" providerId="ADAL" clId="{0E4C265E-0044-DC45-B10C-6473FAF6E7B3}" dt="2025-05-22T06:47:52.336" v="12449" actId="478"/>
          <ac:spMkLst>
            <pc:docMk/>
            <pc:sldMk cId="904097010" sldId="269"/>
            <ac:spMk id="4" creationId="{AC3B8FA8-D23E-4DC3-05DE-4A3D151D01AC}"/>
          </ac:spMkLst>
        </pc:spChg>
        <pc:spChg chg="del">
          <ac:chgData name="Sophie Price (2213749)" userId="9bfc4344-be67-42b9-8aed-03e0750fd766" providerId="ADAL" clId="{0E4C265E-0044-DC45-B10C-6473FAF6E7B3}" dt="2025-05-22T06:47:54.094" v="12450" actId="478"/>
          <ac:spMkLst>
            <pc:docMk/>
            <pc:sldMk cId="904097010" sldId="269"/>
            <ac:spMk id="5" creationId="{41DACC0A-1708-B6F1-39B6-40F1E2D1F72A}"/>
          </ac:spMkLst>
        </pc:spChg>
        <pc:spChg chg="del">
          <ac:chgData name="Sophie Price (2213749)" userId="9bfc4344-be67-42b9-8aed-03e0750fd766" providerId="ADAL" clId="{0E4C265E-0044-DC45-B10C-6473FAF6E7B3}" dt="2025-05-22T06:47:56.381" v="12451" actId="478"/>
          <ac:spMkLst>
            <pc:docMk/>
            <pc:sldMk cId="904097010" sldId="269"/>
            <ac:spMk id="6" creationId="{26BB6747-6BAA-EC9A-CA3B-8F08BBD30A03}"/>
          </ac:spMkLst>
        </pc:spChg>
      </pc:sldChg>
      <pc:sldChg chg="modSp del">
        <pc:chgData name="Sophie Price (2213749)" userId="9bfc4344-be67-42b9-8aed-03e0750fd766" providerId="ADAL" clId="{0E4C265E-0044-DC45-B10C-6473FAF6E7B3}" dt="2025-05-21T23:51:48.141" v="11231" actId="2696"/>
        <pc:sldMkLst>
          <pc:docMk/>
          <pc:sldMk cId="3915290169" sldId="270"/>
        </pc:sldMkLst>
      </pc:sldChg>
      <pc:sldChg chg="delSp modSp new">
        <pc:chgData name="Sophie Price (2213749)" userId="9bfc4344-be67-42b9-8aed-03e0750fd766" providerId="ADAL" clId="{0E4C265E-0044-DC45-B10C-6473FAF6E7B3}" dt="2025-05-22T09:56:35.690" v="13010" actId="2711"/>
        <pc:sldMkLst>
          <pc:docMk/>
          <pc:sldMk cId="827991696" sldId="271"/>
        </pc:sldMkLst>
        <pc:spChg chg="mod">
          <ac:chgData name="Sophie Price (2213749)" userId="9bfc4344-be67-42b9-8aed-03e0750fd766" providerId="ADAL" clId="{0E4C265E-0044-DC45-B10C-6473FAF6E7B3}" dt="2025-05-20T23:43:16.139" v="292" actId="20577"/>
          <ac:spMkLst>
            <pc:docMk/>
            <pc:sldMk cId="827991696" sldId="271"/>
            <ac:spMk id="2" creationId="{3CEB73FD-1A63-C8AE-7D89-37B1D3113D0D}"/>
          </ac:spMkLst>
        </pc:spChg>
        <pc:spChg chg="mod">
          <ac:chgData name="Sophie Price (2213749)" userId="9bfc4344-be67-42b9-8aed-03e0750fd766" providerId="ADAL" clId="{0E4C265E-0044-DC45-B10C-6473FAF6E7B3}" dt="2025-05-22T09:56:35.690" v="13010" actId="2711"/>
          <ac:spMkLst>
            <pc:docMk/>
            <pc:sldMk cId="827991696" sldId="271"/>
            <ac:spMk id="3" creationId="{F37098BE-9CDA-B2A0-34DA-5F1444752AD3}"/>
          </ac:spMkLst>
        </pc:spChg>
        <pc:spChg chg="del">
          <ac:chgData name="Sophie Price (2213749)" userId="9bfc4344-be67-42b9-8aed-03e0750fd766" providerId="ADAL" clId="{0E4C265E-0044-DC45-B10C-6473FAF6E7B3}" dt="2025-05-22T06:44:15.252" v="12376" actId="478"/>
          <ac:spMkLst>
            <pc:docMk/>
            <pc:sldMk cId="827991696" sldId="271"/>
            <ac:spMk id="4" creationId="{FC54B72E-9948-63EE-AA4B-1762E1BF1820}"/>
          </ac:spMkLst>
        </pc:spChg>
        <pc:spChg chg="del mod">
          <ac:chgData name="Sophie Price (2213749)" userId="9bfc4344-be67-42b9-8aed-03e0750fd766" providerId="ADAL" clId="{0E4C265E-0044-DC45-B10C-6473FAF6E7B3}" dt="2025-05-22T06:44:21.342" v="12378" actId="478"/>
          <ac:spMkLst>
            <pc:docMk/>
            <pc:sldMk cId="827991696" sldId="271"/>
            <ac:spMk id="5" creationId="{FCB237FE-5270-00A5-9CB8-AEE17639EC55}"/>
          </ac:spMkLst>
        </pc:spChg>
        <pc:spChg chg="del">
          <ac:chgData name="Sophie Price (2213749)" userId="9bfc4344-be67-42b9-8aed-03e0750fd766" providerId="ADAL" clId="{0E4C265E-0044-DC45-B10C-6473FAF6E7B3}" dt="2025-05-22T06:44:26.003" v="12379" actId="478"/>
          <ac:spMkLst>
            <pc:docMk/>
            <pc:sldMk cId="827991696" sldId="271"/>
            <ac:spMk id="6" creationId="{2A7EEB06-2A88-D503-2345-1F95D5C9C7A0}"/>
          </ac:spMkLst>
        </pc:spChg>
      </pc:sldChg>
      <pc:sldChg chg="delSp modSp new">
        <pc:chgData name="Sophie Price (2213749)" userId="9bfc4344-be67-42b9-8aed-03e0750fd766" providerId="ADAL" clId="{0E4C265E-0044-DC45-B10C-6473FAF6E7B3}" dt="2025-05-22T06:48:15.070" v="12475" actId="478"/>
        <pc:sldMkLst>
          <pc:docMk/>
          <pc:sldMk cId="2165479077" sldId="272"/>
        </pc:sldMkLst>
        <pc:spChg chg="mod">
          <ac:chgData name="Sophie Price (2213749)" userId="9bfc4344-be67-42b9-8aed-03e0750fd766" providerId="ADAL" clId="{0E4C265E-0044-DC45-B10C-6473FAF6E7B3}" dt="2025-05-20T23:50:26.126" v="869" actId="20577"/>
          <ac:spMkLst>
            <pc:docMk/>
            <pc:sldMk cId="2165479077" sldId="272"/>
            <ac:spMk id="2" creationId="{3E42323A-6635-D27B-1D64-3D901F4D455B}"/>
          </ac:spMkLst>
        </pc:spChg>
        <pc:spChg chg="mod">
          <ac:chgData name="Sophie Price (2213749)" userId="9bfc4344-be67-42b9-8aed-03e0750fd766" providerId="ADAL" clId="{0E4C265E-0044-DC45-B10C-6473FAF6E7B3}" dt="2025-05-22T06:48:09.408" v="12473" actId="20577"/>
          <ac:spMkLst>
            <pc:docMk/>
            <pc:sldMk cId="2165479077" sldId="272"/>
            <ac:spMk id="3" creationId="{9772B512-52D1-771D-0835-7CB0B40A0422}"/>
          </ac:spMkLst>
        </pc:spChg>
        <pc:spChg chg="del">
          <ac:chgData name="Sophie Price (2213749)" userId="9bfc4344-be67-42b9-8aed-03e0750fd766" providerId="ADAL" clId="{0E4C265E-0044-DC45-B10C-6473FAF6E7B3}" dt="2025-05-22T06:47:59.759" v="12452" actId="478"/>
          <ac:spMkLst>
            <pc:docMk/>
            <pc:sldMk cId="2165479077" sldId="272"/>
            <ac:spMk id="4" creationId="{14ACF058-8CCC-1716-E301-12B64A5CA426}"/>
          </ac:spMkLst>
        </pc:spChg>
        <pc:spChg chg="del">
          <ac:chgData name="Sophie Price (2213749)" userId="9bfc4344-be67-42b9-8aed-03e0750fd766" providerId="ADAL" clId="{0E4C265E-0044-DC45-B10C-6473FAF6E7B3}" dt="2025-05-22T06:48:12.073" v="12474" actId="478"/>
          <ac:spMkLst>
            <pc:docMk/>
            <pc:sldMk cId="2165479077" sldId="272"/>
            <ac:spMk id="5" creationId="{8C6332B6-40A6-7EF8-78B2-9D4C0792FB2F}"/>
          </ac:spMkLst>
        </pc:spChg>
        <pc:spChg chg="del">
          <ac:chgData name="Sophie Price (2213749)" userId="9bfc4344-be67-42b9-8aed-03e0750fd766" providerId="ADAL" clId="{0E4C265E-0044-DC45-B10C-6473FAF6E7B3}" dt="2025-05-22T06:48:15.070" v="12475" actId="478"/>
          <ac:spMkLst>
            <pc:docMk/>
            <pc:sldMk cId="2165479077" sldId="272"/>
            <ac:spMk id="6" creationId="{B5896019-0987-3FCF-F1D4-3791D47970BC}"/>
          </ac:spMkLst>
        </pc:spChg>
      </pc:sldChg>
      <pc:sldChg chg="delSp modSp new">
        <pc:chgData name="Sophie Price (2213749)" userId="9bfc4344-be67-42b9-8aed-03e0750fd766" providerId="ADAL" clId="{0E4C265E-0044-DC45-B10C-6473FAF6E7B3}" dt="2025-05-22T16:55:39.473" v="13054" actId="27636"/>
        <pc:sldMkLst>
          <pc:docMk/>
          <pc:sldMk cId="3010736910" sldId="273"/>
        </pc:sldMkLst>
        <pc:spChg chg="mod">
          <ac:chgData name="Sophie Price (2213749)" userId="9bfc4344-be67-42b9-8aed-03e0750fd766" providerId="ADAL" clId="{0E4C265E-0044-DC45-B10C-6473FAF6E7B3}" dt="2025-05-22T16:55:39.473" v="13054" actId="27636"/>
          <ac:spMkLst>
            <pc:docMk/>
            <pc:sldMk cId="3010736910" sldId="273"/>
            <ac:spMk id="3" creationId="{10B61A3D-72E5-27D3-D80F-3511E65FB6F4}"/>
          </ac:spMkLst>
        </pc:spChg>
        <pc:spChg chg="del">
          <ac:chgData name="Sophie Price (2213749)" userId="9bfc4344-be67-42b9-8aed-03e0750fd766" providerId="ADAL" clId="{0E4C265E-0044-DC45-B10C-6473FAF6E7B3}" dt="2025-05-22T06:48:26.747" v="12480" actId="478"/>
          <ac:spMkLst>
            <pc:docMk/>
            <pc:sldMk cId="3010736910" sldId="273"/>
            <ac:spMk id="4" creationId="{E1A20B2D-25E7-92E9-5199-C7BFE1AA4819}"/>
          </ac:spMkLst>
        </pc:spChg>
        <pc:spChg chg="del">
          <ac:chgData name="Sophie Price (2213749)" userId="9bfc4344-be67-42b9-8aed-03e0750fd766" providerId="ADAL" clId="{0E4C265E-0044-DC45-B10C-6473FAF6E7B3}" dt="2025-05-22T06:48:29.249" v="12481" actId="478"/>
          <ac:spMkLst>
            <pc:docMk/>
            <pc:sldMk cId="3010736910" sldId="273"/>
            <ac:spMk id="5" creationId="{4E785349-C116-9D52-F295-20970EAD5157}"/>
          </ac:spMkLst>
        </pc:spChg>
        <pc:spChg chg="del">
          <ac:chgData name="Sophie Price (2213749)" userId="9bfc4344-be67-42b9-8aed-03e0750fd766" providerId="ADAL" clId="{0E4C265E-0044-DC45-B10C-6473FAF6E7B3}" dt="2025-05-22T06:48:31.618" v="12482" actId="478"/>
          <ac:spMkLst>
            <pc:docMk/>
            <pc:sldMk cId="3010736910" sldId="273"/>
            <ac:spMk id="6" creationId="{F1A1B644-075B-931C-F723-F3529E74A7CE}"/>
          </ac:spMkLst>
        </pc:spChg>
      </pc:sldChg>
      <pc:sldChg chg="delSp modSp new modNotesTx">
        <pc:chgData name="Sophie Price (2213749)" userId="9bfc4344-be67-42b9-8aed-03e0750fd766" providerId="ADAL" clId="{0E4C265E-0044-DC45-B10C-6473FAF6E7B3}" dt="2025-05-22T16:56:16.002" v="13060" actId="20577"/>
        <pc:sldMkLst>
          <pc:docMk/>
          <pc:sldMk cId="787509958" sldId="274"/>
        </pc:sldMkLst>
        <pc:spChg chg="mod">
          <ac:chgData name="Sophie Price (2213749)" userId="9bfc4344-be67-42b9-8aed-03e0750fd766" providerId="ADAL" clId="{0E4C265E-0044-DC45-B10C-6473FAF6E7B3}" dt="2025-05-22T08:49:27.009" v="12677" actId="20577"/>
          <ac:spMkLst>
            <pc:docMk/>
            <pc:sldMk cId="787509958" sldId="274"/>
            <ac:spMk id="2" creationId="{7D4A4A0E-4AC2-146D-5453-4C1A5FB129A1}"/>
          </ac:spMkLst>
        </pc:spChg>
        <pc:spChg chg="mod">
          <ac:chgData name="Sophie Price (2213749)" userId="9bfc4344-be67-42b9-8aed-03e0750fd766" providerId="ADAL" clId="{0E4C265E-0044-DC45-B10C-6473FAF6E7B3}" dt="2025-05-22T08:50:34.102" v="12698" actId="20577"/>
          <ac:spMkLst>
            <pc:docMk/>
            <pc:sldMk cId="787509958" sldId="274"/>
            <ac:spMk id="3" creationId="{5159B91D-5FA1-C0C5-F4E5-06931ED0EC71}"/>
          </ac:spMkLst>
        </pc:spChg>
        <pc:spChg chg="del">
          <ac:chgData name="Sophie Price (2213749)" userId="9bfc4344-be67-42b9-8aed-03e0750fd766" providerId="ADAL" clId="{0E4C265E-0044-DC45-B10C-6473FAF6E7B3}" dt="2025-05-22T06:45:03.786" v="12391" actId="478"/>
          <ac:spMkLst>
            <pc:docMk/>
            <pc:sldMk cId="787509958" sldId="274"/>
            <ac:spMk id="4" creationId="{25EFC0CF-A787-2564-F47C-00DA5B4784D5}"/>
          </ac:spMkLst>
        </pc:spChg>
        <pc:spChg chg="del">
          <ac:chgData name="Sophie Price (2213749)" userId="9bfc4344-be67-42b9-8aed-03e0750fd766" providerId="ADAL" clId="{0E4C265E-0044-DC45-B10C-6473FAF6E7B3}" dt="2025-05-22T06:45:06.992" v="12392" actId="478"/>
          <ac:spMkLst>
            <pc:docMk/>
            <pc:sldMk cId="787509958" sldId="274"/>
            <ac:spMk id="5" creationId="{47248E51-A2B2-67D4-21F2-A77E4C25DC1A}"/>
          </ac:spMkLst>
        </pc:spChg>
        <pc:spChg chg="del">
          <ac:chgData name="Sophie Price (2213749)" userId="9bfc4344-be67-42b9-8aed-03e0750fd766" providerId="ADAL" clId="{0E4C265E-0044-DC45-B10C-6473FAF6E7B3}" dt="2025-05-22T06:45:09.353" v="12393" actId="478"/>
          <ac:spMkLst>
            <pc:docMk/>
            <pc:sldMk cId="787509958" sldId="274"/>
            <ac:spMk id="6" creationId="{CA685FF8-B7EE-9DF9-5AAA-49276D802F27}"/>
          </ac:spMkLst>
        </pc:spChg>
      </pc:sldChg>
      <pc:sldChg chg="delSp modSp new">
        <pc:chgData name="Sophie Price (2213749)" userId="9bfc4344-be67-42b9-8aed-03e0750fd766" providerId="ADAL" clId="{0E4C265E-0044-DC45-B10C-6473FAF6E7B3}" dt="2025-05-22T06:45:18.694" v="12396" actId="478"/>
        <pc:sldMkLst>
          <pc:docMk/>
          <pc:sldMk cId="4228492313" sldId="275"/>
        </pc:sldMkLst>
        <pc:spChg chg="mod">
          <ac:chgData name="Sophie Price (2213749)" userId="9bfc4344-be67-42b9-8aed-03e0750fd766" providerId="ADAL" clId="{0E4C265E-0044-DC45-B10C-6473FAF6E7B3}" dt="2025-05-21T22:38:39.692" v="4973" actId="20577"/>
          <ac:spMkLst>
            <pc:docMk/>
            <pc:sldMk cId="4228492313" sldId="275"/>
            <ac:spMk id="2" creationId="{0C0E8F71-993D-F100-4359-0E31862D622C}"/>
          </ac:spMkLst>
        </pc:spChg>
        <pc:spChg chg="mod">
          <ac:chgData name="Sophie Price (2213749)" userId="9bfc4344-be67-42b9-8aed-03e0750fd766" providerId="ADAL" clId="{0E4C265E-0044-DC45-B10C-6473FAF6E7B3}" dt="2025-05-21T22:40:15.477" v="5297" actId="20577"/>
          <ac:spMkLst>
            <pc:docMk/>
            <pc:sldMk cId="4228492313" sldId="275"/>
            <ac:spMk id="3" creationId="{47B16AF8-17DC-1AFB-B243-C493188B491E}"/>
          </ac:spMkLst>
        </pc:spChg>
        <pc:spChg chg="del">
          <ac:chgData name="Sophie Price (2213749)" userId="9bfc4344-be67-42b9-8aed-03e0750fd766" providerId="ADAL" clId="{0E4C265E-0044-DC45-B10C-6473FAF6E7B3}" dt="2025-05-22T06:45:13.546" v="12394" actId="478"/>
          <ac:spMkLst>
            <pc:docMk/>
            <pc:sldMk cId="4228492313" sldId="275"/>
            <ac:spMk id="4" creationId="{B5456D19-F4E5-9667-5D49-29975221AFE3}"/>
          </ac:spMkLst>
        </pc:spChg>
        <pc:spChg chg="del">
          <ac:chgData name="Sophie Price (2213749)" userId="9bfc4344-be67-42b9-8aed-03e0750fd766" providerId="ADAL" clId="{0E4C265E-0044-DC45-B10C-6473FAF6E7B3}" dt="2025-05-22T06:45:16.218" v="12395" actId="478"/>
          <ac:spMkLst>
            <pc:docMk/>
            <pc:sldMk cId="4228492313" sldId="275"/>
            <ac:spMk id="5" creationId="{0A806C37-1D14-A0E3-37B9-C283C676EE66}"/>
          </ac:spMkLst>
        </pc:spChg>
        <pc:spChg chg="del">
          <ac:chgData name="Sophie Price (2213749)" userId="9bfc4344-be67-42b9-8aed-03e0750fd766" providerId="ADAL" clId="{0E4C265E-0044-DC45-B10C-6473FAF6E7B3}" dt="2025-05-22T06:45:18.694" v="12396" actId="478"/>
          <ac:spMkLst>
            <pc:docMk/>
            <pc:sldMk cId="4228492313" sldId="275"/>
            <ac:spMk id="6" creationId="{516AB922-ACBE-245C-46D6-357DA2644D57}"/>
          </ac:spMkLst>
        </pc:spChg>
      </pc:sldChg>
      <pc:sldChg chg="delSp modSp new modNotesTx">
        <pc:chgData name="Sophie Price (2213749)" userId="9bfc4344-be67-42b9-8aed-03e0750fd766" providerId="ADAL" clId="{0E4C265E-0044-DC45-B10C-6473FAF6E7B3}" dt="2025-05-22T16:56:21.940" v="13061" actId="20577"/>
        <pc:sldMkLst>
          <pc:docMk/>
          <pc:sldMk cId="4291146674" sldId="276"/>
        </pc:sldMkLst>
        <pc:spChg chg="mod">
          <ac:chgData name="Sophie Price (2213749)" userId="9bfc4344-be67-42b9-8aed-03e0750fd766" providerId="ADAL" clId="{0E4C265E-0044-DC45-B10C-6473FAF6E7B3}" dt="2025-05-21T22:42:20.160" v="5417" actId="20577"/>
          <ac:spMkLst>
            <pc:docMk/>
            <pc:sldMk cId="4291146674" sldId="276"/>
            <ac:spMk id="2" creationId="{4F0F4F89-A273-3B8C-3A4C-D7F463768A95}"/>
          </ac:spMkLst>
        </pc:spChg>
        <pc:spChg chg="mod">
          <ac:chgData name="Sophie Price (2213749)" userId="9bfc4344-be67-42b9-8aed-03e0750fd766" providerId="ADAL" clId="{0E4C265E-0044-DC45-B10C-6473FAF6E7B3}" dt="2025-05-22T08:53:12.889" v="12699" actId="20577"/>
          <ac:spMkLst>
            <pc:docMk/>
            <pc:sldMk cId="4291146674" sldId="276"/>
            <ac:spMk id="3" creationId="{DDDED0B2-D6A7-4896-DA43-B75F020D583E}"/>
          </ac:spMkLst>
        </pc:spChg>
        <pc:spChg chg="del">
          <ac:chgData name="Sophie Price (2213749)" userId="9bfc4344-be67-42b9-8aed-03e0750fd766" providerId="ADAL" clId="{0E4C265E-0044-DC45-B10C-6473FAF6E7B3}" dt="2025-05-22T06:45:23.853" v="12397" actId="478"/>
          <ac:spMkLst>
            <pc:docMk/>
            <pc:sldMk cId="4291146674" sldId="276"/>
            <ac:spMk id="4" creationId="{0E21BAD7-092E-1650-2C82-66557C26FF28}"/>
          </ac:spMkLst>
        </pc:spChg>
        <pc:spChg chg="del">
          <ac:chgData name="Sophie Price (2213749)" userId="9bfc4344-be67-42b9-8aed-03e0750fd766" providerId="ADAL" clId="{0E4C265E-0044-DC45-B10C-6473FAF6E7B3}" dt="2025-05-22T06:45:25.881" v="12398" actId="478"/>
          <ac:spMkLst>
            <pc:docMk/>
            <pc:sldMk cId="4291146674" sldId="276"/>
            <ac:spMk id="5" creationId="{B70DDF1B-3433-DA71-5AA7-CE0213EF5BAC}"/>
          </ac:spMkLst>
        </pc:spChg>
        <pc:spChg chg="del">
          <ac:chgData name="Sophie Price (2213749)" userId="9bfc4344-be67-42b9-8aed-03e0750fd766" providerId="ADAL" clId="{0E4C265E-0044-DC45-B10C-6473FAF6E7B3}" dt="2025-05-22T06:45:28.391" v="12399" actId="478"/>
          <ac:spMkLst>
            <pc:docMk/>
            <pc:sldMk cId="4291146674" sldId="276"/>
            <ac:spMk id="6" creationId="{93E22157-D743-11F0-AA49-F309AEE48700}"/>
          </ac:spMkLst>
        </pc:spChg>
      </pc:sldChg>
      <pc:sldChg chg="delSp modSp new">
        <pc:chgData name="Sophie Price (2213749)" userId="9bfc4344-be67-42b9-8aed-03e0750fd766" providerId="ADAL" clId="{0E4C265E-0044-DC45-B10C-6473FAF6E7B3}" dt="2025-05-22T16:57:39.739" v="13082" actId="20577"/>
        <pc:sldMkLst>
          <pc:docMk/>
          <pc:sldMk cId="2296259445" sldId="277"/>
        </pc:sldMkLst>
        <pc:spChg chg="mod">
          <ac:chgData name="Sophie Price (2213749)" userId="9bfc4344-be67-42b9-8aed-03e0750fd766" providerId="ADAL" clId="{0E4C265E-0044-DC45-B10C-6473FAF6E7B3}" dt="2025-05-21T22:47:44.060" v="6529" actId="20577"/>
          <ac:spMkLst>
            <pc:docMk/>
            <pc:sldMk cId="2296259445" sldId="277"/>
            <ac:spMk id="2" creationId="{85509535-B1A2-6A29-FCC6-37228DC2F743}"/>
          </ac:spMkLst>
        </pc:spChg>
        <pc:spChg chg="mod">
          <ac:chgData name="Sophie Price (2213749)" userId="9bfc4344-be67-42b9-8aed-03e0750fd766" providerId="ADAL" clId="{0E4C265E-0044-DC45-B10C-6473FAF6E7B3}" dt="2025-05-22T16:57:39.739" v="13082" actId="20577"/>
          <ac:spMkLst>
            <pc:docMk/>
            <pc:sldMk cId="2296259445" sldId="277"/>
            <ac:spMk id="3" creationId="{D79A78CD-6ACA-ED11-6928-4F6549CC0FAC}"/>
          </ac:spMkLst>
        </pc:spChg>
        <pc:spChg chg="del">
          <ac:chgData name="Sophie Price (2213749)" userId="9bfc4344-be67-42b9-8aed-03e0750fd766" providerId="ADAL" clId="{0E4C265E-0044-DC45-B10C-6473FAF6E7B3}" dt="2025-05-22T06:45:32.663" v="12400" actId="478"/>
          <ac:spMkLst>
            <pc:docMk/>
            <pc:sldMk cId="2296259445" sldId="277"/>
            <ac:spMk id="4" creationId="{41FAD704-5FC7-CADF-9101-9BB0C25A5E17}"/>
          </ac:spMkLst>
        </pc:spChg>
        <pc:spChg chg="del">
          <ac:chgData name="Sophie Price (2213749)" userId="9bfc4344-be67-42b9-8aed-03e0750fd766" providerId="ADAL" clId="{0E4C265E-0044-DC45-B10C-6473FAF6E7B3}" dt="2025-05-22T06:45:35.111" v="12401" actId="478"/>
          <ac:spMkLst>
            <pc:docMk/>
            <pc:sldMk cId="2296259445" sldId="277"/>
            <ac:spMk id="5" creationId="{1C2F2176-222B-CC07-FD2F-C852B3CF24FD}"/>
          </ac:spMkLst>
        </pc:spChg>
        <pc:spChg chg="del">
          <ac:chgData name="Sophie Price (2213749)" userId="9bfc4344-be67-42b9-8aed-03e0750fd766" providerId="ADAL" clId="{0E4C265E-0044-DC45-B10C-6473FAF6E7B3}" dt="2025-05-22T06:45:39.168" v="12402" actId="478"/>
          <ac:spMkLst>
            <pc:docMk/>
            <pc:sldMk cId="2296259445" sldId="277"/>
            <ac:spMk id="6" creationId="{9A297927-E137-91C7-4085-34576A6EEA22}"/>
          </ac:spMkLst>
        </pc:spChg>
      </pc:sldChg>
      <pc:sldChg chg="delSp modSp new modNotesTx">
        <pc:chgData name="Sophie Price (2213749)" userId="9bfc4344-be67-42b9-8aed-03e0750fd766" providerId="ADAL" clId="{0E4C265E-0044-DC45-B10C-6473FAF6E7B3}" dt="2025-05-22T16:56:31.221" v="13063" actId="20577"/>
        <pc:sldMkLst>
          <pc:docMk/>
          <pc:sldMk cId="1283997453" sldId="278"/>
        </pc:sldMkLst>
        <pc:spChg chg="mod">
          <ac:chgData name="Sophie Price (2213749)" userId="9bfc4344-be67-42b9-8aed-03e0750fd766" providerId="ADAL" clId="{0E4C265E-0044-DC45-B10C-6473FAF6E7B3}" dt="2025-05-22T09:10:00.717" v="12763" actId="20577"/>
          <ac:spMkLst>
            <pc:docMk/>
            <pc:sldMk cId="1283997453" sldId="278"/>
            <ac:spMk id="3" creationId="{4FA8693A-1A30-BF85-4D0C-65E818F3BE43}"/>
          </ac:spMkLst>
        </pc:spChg>
        <pc:spChg chg="del">
          <ac:chgData name="Sophie Price (2213749)" userId="9bfc4344-be67-42b9-8aed-03e0750fd766" providerId="ADAL" clId="{0E4C265E-0044-DC45-B10C-6473FAF6E7B3}" dt="2025-05-22T06:45:52.970" v="12406" actId="478"/>
          <ac:spMkLst>
            <pc:docMk/>
            <pc:sldMk cId="1283997453" sldId="278"/>
            <ac:spMk id="4" creationId="{80BF458C-AA94-7298-0CAF-3554712C69B8}"/>
          </ac:spMkLst>
        </pc:spChg>
        <pc:spChg chg="del mod">
          <ac:chgData name="Sophie Price (2213749)" userId="9bfc4344-be67-42b9-8aed-03e0750fd766" providerId="ADAL" clId="{0E4C265E-0044-DC45-B10C-6473FAF6E7B3}" dt="2025-05-22T06:46:32.752" v="12421" actId="478"/>
          <ac:spMkLst>
            <pc:docMk/>
            <pc:sldMk cId="1283997453" sldId="278"/>
            <ac:spMk id="5" creationId="{77D366DF-4C00-9B10-E1BF-B2D350488B06}"/>
          </ac:spMkLst>
        </pc:spChg>
        <pc:spChg chg="del">
          <ac:chgData name="Sophie Price (2213749)" userId="9bfc4344-be67-42b9-8aed-03e0750fd766" providerId="ADAL" clId="{0E4C265E-0044-DC45-B10C-6473FAF6E7B3}" dt="2025-05-22T06:46:40.792" v="12422" actId="478"/>
          <ac:spMkLst>
            <pc:docMk/>
            <pc:sldMk cId="1283997453" sldId="278"/>
            <ac:spMk id="6" creationId="{41A5F33C-C428-E1CA-5353-BA7410E0DA75}"/>
          </ac:spMkLst>
        </pc:spChg>
      </pc:sldChg>
      <pc:sldChg chg="delSp modSp new mod modClrScheme chgLayout">
        <pc:chgData name="Sophie Price (2213749)" userId="9bfc4344-be67-42b9-8aed-03e0750fd766" providerId="ADAL" clId="{0E4C265E-0044-DC45-B10C-6473FAF6E7B3}" dt="2025-05-22T06:48:59.012" v="12490" actId="478"/>
        <pc:sldMkLst>
          <pc:docMk/>
          <pc:sldMk cId="1134309989" sldId="279"/>
        </pc:sldMkLst>
        <pc:spChg chg="mod ord">
          <ac:chgData name="Sophie Price (2213749)" userId="9bfc4344-be67-42b9-8aed-03e0750fd766" providerId="ADAL" clId="{0E4C265E-0044-DC45-B10C-6473FAF6E7B3}" dt="2025-05-22T06:44:00.335" v="12375" actId="20577"/>
          <ac:spMkLst>
            <pc:docMk/>
            <pc:sldMk cId="1134309989" sldId="279"/>
            <ac:spMk id="2" creationId="{7A126B23-3596-1A17-D6D8-F0397E8E491B}"/>
          </ac:spMkLst>
        </pc:spChg>
        <pc:spChg chg="mod ord">
          <ac:chgData name="Sophie Price (2213749)" userId="9bfc4344-be67-42b9-8aed-03e0750fd766" providerId="ADAL" clId="{0E4C265E-0044-DC45-B10C-6473FAF6E7B3}" dt="2025-05-22T06:43:50.061" v="12341" actId="700"/>
          <ac:spMkLst>
            <pc:docMk/>
            <pc:sldMk cId="1134309989" sldId="279"/>
            <ac:spMk id="3" creationId="{FD26CA7A-1170-18CC-91DB-31BD0B084934}"/>
          </ac:spMkLst>
        </pc:spChg>
        <pc:spChg chg="del mod ord">
          <ac:chgData name="Sophie Price (2213749)" userId="9bfc4344-be67-42b9-8aed-03e0750fd766" providerId="ADAL" clId="{0E4C265E-0044-DC45-B10C-6473FAF6E7B3}" dt="2025-05-22T06:48:54.457" v="12488" actId="478"/>
          <ac:spMkLst>
            <pc:docMk/>
            <pc:sldMk cId="1134309989" sldId="279"/>
            <ac:spMk id="4" creationId="{56681B48-232E-35FA-FE6C-AC67191F83D1}"/>
          </ac:spMkLst>
        </pc:spChg>
        <pc:spChg chg="del mod ord">
          <ac:chgData name="Sophie Price (2213749)" userId="9bfc4344-be67-42b9-8aed-03e0750fd766" providerId="ADAL" clId="{0E4C265E-0044-DC45-B10C-6473FAF6E7B3}" dt="2025-05-22T06:48:56.218" v="12489" actId="478"/>
          <ac:spMkLst>
            <pc:docMk/>
            <pc:sldMk cId="1134309989" sldId="279"/>
            <ac:spMk id="5" creationId="{1C4E002D-F966-064B-998B-9F0824FA728A}"/>
          </ac:spMkLst>
        </pc:spChg>
        <pc:spChg chg="del mod ord">
          <ac:chgData name="Sophie Price (2213749)" userId="9bfc4344-be67-42b9-8aed-03e0750fd766" providerId="ADAL" clId="{0E4C265E-0044-DC45-B10C-6473FAF6E7B3}" dt="2025-05-22T06:48:59.012" v="12490" actId="478"/>
          <ac:spMkLst>
            <pc:docMk/>
            <pc:sldMk cId="1134309989" sldId="279"/>
            <ac:spMk id="6" creationId="{4FD0D40F-ECB3-93D4-77EA-5DCA36FFE172}"/>
          </ac:spMkLst>
        </pc:spChg>
      </pc:sldChg>
      <pc:sldChg chg="modSp new">
        <pc:chgData name="Sophie Price (2213749)" userId="9bfc4344-be67-42b9-8aed-03e0750fd766" providerId="ADAL" clId="{0E4C265E-0044-DC45-B10C-6473FAF6E7B3}" dt="2025-05-22T16:55:20.185" v="13038" actId="20577"/>
        <pc:sldMkLst>
          <pc:docMk/>
          <pc:sldMk cId="921073548" sldId="280"/>
        </pc:sldMkLst>
        <pc:spChg chg="mod">
          <ac:chgData name="Sophie Price (2213749)" userId="9bfc4344-be67-42b9-8aed-03e0750fd766" providerId="ADAL" clId="{0E4C265E-0044-DC45-B10C-6473FAF6E7B3}" dt="2025-05-22T16:55:20.185" v="13038" actId="20577"/>
          <ac:spMkLst>
            <pc:docMk/>
            <pc:sldMk cId="921073548" sldId="280"/>
            <ac:spMk id="3" creationId="{0525AED1-6D47-01C3-2BB6-B1F497F1A5D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22/05/2025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22/05/2025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2</a:t>
            </a:fld>
            <a:endParaRPr lang="en-GB" noProof="0" dirty="0"/>
          </a:p>
        </p:txBody>
      </p:sp>
    </p:spTree>
    <p:extLst>
      <p:ext uri="{BB962C8B-B14F-4D97-AF65-F5344CB8AC3E}">
        <p14:creationId xmlns:p14="http://schemas.microsoft.com/office/powerpoint/2010/main" val="2320355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4</a:t>
            </a:fld>
            <a:endParaRPr lang="en-GB" noProof="0" dirty="0"/>
          </a:p>
        </p:txBody>
      </p:sp>
    </p:spTree>
    <p:extLst>
      <p:ext uri="{BB962C8B-B14F-4D97-AF65-F5344CB8AC3E}">
        <p14:creationId xmlns:p14="http://schemas.microsoft.com/office/powerpoint/2010/main" val="1489847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5</a:t>
            </a:fld>
            <a:endParaRPr lang="en-GB" noProof="0" dirty="0"/>
          </a:p>
        </p:txBody>
      </p:sp>
    </p:spTree>
    <p:extLst>
      <p:ext uri="{BB962C8B-B14F-4D97-AF65-F5344CB8AC3E}">
        <p14:creationId xmlns:p14="http://schemas.microsoft.com/office/powerpoint/2010/main" val="37759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6</a:t>
            </a:fld>
            <a:endParaRPr lang="en-GB" noProof="0" dirty="0"/>
          </a:p>
        </p:txBody>
      </p:sp>
    </p:spTree>
    <p:extLst>
      <p:ext uri="{BB962C8B-B14F-4D97-AF65-F5344CB8AC3E}">
        <p14:creationId xmlns:p14="http://schemas.microsoft.com/office/powerpoint/2010/main" val="2131877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7</a:t>
            </a:fld>
            <a:endParaRPr lang="en-GB" noProof="0" dirty="0"/>
          </a:p>
        </p:txBody>
      </p:sp>
    </p:spTree>
    <p:extLst>
      <p:ext uri="{BB962C8B-B14F-4D97-AF65-F5344CB8AC3E}">
        <p14:creationId xmlns:p14="http://schemas.microsoft.com/office/powerpoint/2010/main" val="3877570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8</a:t>
            </a:fld>
            <a:endParaRPr lang="en-GB" noProof="0" dirty="0"/>
          </a:p>
        </p:txBody>
      </p:sp>
    </p:spTree>
    <p:extLst>
      <p:ext uri="{BB962C8B-B14F-4D97-AF65-F5344CB8AC3E}">
        <p14:creationId xmlns:p14="http://schemas.microsoft.com/office/powerpoint/2010/main" val="1683747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10</a:t>
            </a:fld>
            <a:endParaRPr lang="en-GB" noProof="0" dirty="0"/>
          </a:p>
        </p:txBody>
      </p:sp>
    </p:spTree>
    <p:extLst>
      <p:ext uri="{BB962C8B-B14F-4D97-AF65-F5344CB8AC3E}">
        <p14:creationId xmlns:p14="http://schemas.microsoft.com/office/powerpoint/2010/main" val="3720590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11</a:t>
            </a:fld>
            <a:endParaRPr lang="en-GB" noProof="0" dirty="0"/>
          </a:p>
        </p:txBody>
      </p:sp>
    </p:spTree>
    <p:extLst>
      <p:ext uri="{BB962C8B-B14F-4D97-AF65-F5344CB8AC3E}">
        <p14:creationId xmlns:p14="http://schemas.microsoft.com/office/powerpoint/2010/main" val="311903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12</a:t>
            </a:fld>
            <a:endParaRPr lang="en-GB" noProof="0" dirty="0"/>
          </a:p>
        </p:txBody>
      </p:sp>
    </p:spTree>
    <p:extLst>
      <p:ext uri="{BB962C8B-B14F-4D97-AF65-F5344CB8AC3E}">
        <p14:creationId xmlns:p14="http://schemas.microsoft.com/office/powerpoint/2010/main" val="1764224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13</a:t>
            </a:fld>
            <a:endParaRPr lang="en-GB" noProof="0" dirty="0"/>
          </a:p>
        </p:txBody>
      </p:sp>
    </p:spTree>
    <p:extLst>
      <p:ext uri="{BB962C8B-B14F-4D97-AF65-F5344CB8AC3E}">
        <p14:creationId xmlns:p14="http://schemas.microsoft.com/office/powerpoint/2010/main" val="1189374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14</a:t>
            </a:fld>
            <a:endParaRPr lang="en-GB" noProof="0" dirty="0"/>
          </a:p>
        </p:txBody>
      </p:sp>
    </p:spTree>
    <p:extLst>
      <p:ext uri="{BB962C8B-B14F-4D97-AF65-F5344CB8AC3E}">
        <p14:creationId xmlns:p14="http://schemas.microsoft.com/office/powerpoint/2010/main" val="1282933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16</a:t>
            </a:fld>
            <a:endParaRPr lang="en-GB" noProof="0" dirty="0"/>
          </a:p>
        </p:txBody>
      </p:sp>
    </p:spTree>
    <p:extLst>
      <p:ext uri="{BB962C8B-B14F-4D97-AF65-F5344CB8AC3E}">
        <p14:creationId xmlns:p14="http://schemas.microsoft.com/office/powerpoint/2010/main" val="14357697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17</a:t>
            </a:fld>
            <a:endParaRPr lang="en-GB" noProof="0" dirty="0"/>
          </a:p>
        </p:txBody>
      </p:sp>
    </p:spTree>
    <p:extLst>
      <p:ext uri="{BB962C8B-B14F-4D97-AF65-F5344CB8AC3E}">
        <p14:creationId xmlns:p14="http://schemas.microsoft.com/office/powerpoint/2010/main" val="2341276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ctr"/>
            <a:endParaRPr lang="en-US"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18</a:t>
            </a:fld>
            <a:endParaRPr lang="en-GB" noProof="0" dirty="0"/>
          </a:p>
        </p:txBody>
      </p:sp>
    </p:spTree>
    <p:extLst>
      <p:ext uri="{BB962C8B-B14F-4D97-AF65-F5344CB8AC3E}">
        <p14:creationId xmlns:p14="http://schemas.microsoft.com/office/powerpoint/2010/main" val="2436535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CC41F-B72B-7E4E-2708-4BDC4FE85C60}"/>
              </a:ext>
            </a:extLst>
          </p:cNvPr>
          <p:cNvSpPr>
            <a:spLocks noGrp="1"/>
          </p:cNvSpPr>
          <p:nvPr>
            <p:ph type="ctrTitle"/>
          </p:nvPr>
        </p:nvSpPr>
        <p:spPr/>
        <p:txBody>
          <a:bodyPr/>
          <a:lstStyle/>
          <a:p>
            <a:r>
              <a:rPr lang="en-GB" dirty="0"/>
              <a:t>Criminal Exploitation </a:t>
            </a:r>
            <a:endParaRPr lang="en-US" dirty="0"/>
          </a:p>
        </p:txBody>
      </p:sp>
      <p:sp>
        <p:nvSpPr>
          <p:cNvPr id="3" name="Subtitle 2">
            <a:extLst>
              <a:ext uri="{FF2B5EF4-FFF2-40B4-BE49-F238E27FC236}">
                <a16:creationId xmlns:a16="http://schemas.microsoft.com/office/drawing/2014/main" id="{5A4A843D-08A0-592E-A4D8-52906446A1AA}"/>
              </a:ext>
            </a:extLst>
          </p:cNvPr>
          <p:cNvSpPr>
            <a:spLocks noGrp="1"/>
          </p:cNvSpPr>
          <p:nvPr>
            <p:ph type="subTitle" idx="1"/>
          </p:nvPr>
        </p:nvSpPr>
        <p:spPr/>
        <p:txBody>
          <a:bodyPr/>
          <a:lstStyle/>
          <a:p>
            <a:r>
              <a:rPr lang="en-GB" dirty="0"/>
              <a:t>2213749</a:t>
            </a:r>
          </a:p>
          <a:p>
            <a:r>
              <a:rPr lang="en-GB" dirty="0"/>
              <a:t>Sophie Price</a:t>
            </a:r>
          </a:p>
          <a:p>
            <a:endParaRPr lang="en-US" dirty="0"/>
          </a:p>
        </p:txBody>
      </p:sp>
    </p:spTree>
    <p:extLst>
      <p:ext uri="{BB962C8B-B14F-4D97-AF65-F5344CB8AC3E}">
        <p14:creationId xmlns:p14="http://schemas.microsoft.com/office/powerpoint/2010/main" val="193321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25C65-3FE4-0C90-E5FA-CB9F6DC09A42}"/>
              </a:ext>
            </a:extLst>
          </p:cNvPr>
          <p:cNvSpPr>
            <a:spLocks noGrp="1"/>
          </p:cNvSpPr>
          <p:nvPr>
            <p:ph type="title"/>
          </p:nvPr>
        </p:nvSpPr>
        <p:spPr/>
        <p:txBody>
          <a:bodyPr/>
          <a:lstStyle/>
          <a:p>
            <a:r>
              <a:rPr lang="en-GB" dirty="0"/>
              <a:t>Criminal exploitation</a:t>
            </a:r>
            <a:endParaRPr lang="en-US" dirty="0"/>
          </a:p>
        </p:txBody>
      </p:sp>
      <p:sp>
        <p:nvSpPr>
          <p:cNvPr id="3" name="Content Placeholder 2">
            <a:extLst>
              <a:ext uri="{FF2B5EF4-FFF2-40B4-BE49-F238E27FC236}">
                <a16:creationId xmlns:a16="http://schemas.microsoft.com/office/drawing/2014/main" id="{29BD53CC-AFCC-A310-87D7-78AB44CC0F1D}"/>
              </a:ext>
            </a:extLst>
          </p:cNvPr>
          <p:cNvSpPr>
            <a:spLocks noGrp="1"/>
          </p:cNvSpPr>
          <p:nvPr>
            <p:ph idx="1"/>
          </p:nvPr>
        </p:nvSpPr>
        <p:spPr/>
        <p:txBody>
          <a:bodyPr/>
          <a:lstStyle/>
          <a:p>
            <a:r>
              <a:rPr lang="en-GB" dirty="0"/>
              <a:t>Sophie Price </a:t>
            </a:r>
          </a:p>
          <a:p>
            <a:r>
              <a:rPr lang="en-GB" dirty="0"/>
              <a:t>Level 6 student studying Youth Work and Social Education</a:t>
            </a:r>
          </a:p>
          <a:p>
            <a:r>
              <a:rPr lang="en-GB" dirty="0"/>
              <a:t>Been in Youth work practice for around 3 years </a:t>
            </a:r>
          </a:p>
          <a:p>
            <a:r>
              <a:rPr lang="en-GB" dirty="0"/>
              <a:t>Currently a Youth Club assistant and Substance Misuse worker </a:t>
            </a:r>
          </a:p>
        </p:txBody>
      </p:sp>
    </p:spTree>
    <p:extLst>
      <p:ext uri="{BB962C8B-B14F-4D97-AF65-F5344CB8AC3E}">
        <p14:creationId xmlns:p14="http://schemas.microsoft.com/office/powerpoint/2010/main" val="2339817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B73FD-1A63-C8AE-7D89-37B1D3113D0D}"/>
              </a:ext>
            </a:extLst>
          </p:cNvPr>
          <p:cNvSpPr>
            <a:spLocks noGrp="1"/>
          </p:cNvSpPr>
          <p:nvPr>
            <p:ph type="title"/>
          </p:nvPr>
        </p:nvSpPr>
        <p:spPr/>
        <p:txBody>
          <a:bodyPr/>
          <a:lstStyle/>
          <a:p>
            <a:r>
              <a:rPr lang="en-GB" dirty="0"/>
              <a:t>AI declaration</a:t>
            </a:r>
            <a:endParaRPr lang="en-US" dirty="0"/>
          </a:p>
        </p:txBody>
      </p:sp>
      <p:sp>
        <p:nvSpPr>
          <p:cNvPr id="3" name="Content Placeholder 2">
            <a:extLst>
              <a:ext uri="{FF2B5EF4-FFF2-40B4-BE49-F238E27FC236}">
                <a16:creationId xmlns:a16="http://schemas.microsoft.com/office/drawing/2014/main" id="{F37098BE-9CDA-B2A0-34DA-5F1444752AD3}"/>
              </a:ext>
            </a:extLst>
          </p:cNvPr>
          <p:cNvSpPr>
            <a:spLocks noGrp="1"/>
          </p:cNvSpPr>
          <p:nvPr>
            <p:ph idx="1"/>
          </p:nvPr>
        </p:nvSpPr>
        <p:spPr/>
        <p:txBody>
          <a:bodyPr/>
          <a:lstStyle/>
          <a:p>
            <a:r>
              <a:rPr lang="en-GB" b="0" i="0" dirty="0">
                <a:solidFill>
                  <a:srgbClr val="000000"/>
                </a:solidFill>
                <a:effectLst/>
              </a:rPr>
              <a:t>I confirm that I have not used any AI tools in the research and creation of this</a:t>
            </a:r>
            <a:r>
              <a:rPr lang="en-GB" dirty="0">
                <a:solidFill>
                  <a:srgbClr val="000000"/>
                </a:solidFill>
              </a:rPr>
              <a:t> </a:t>
            </a:r>
            <a:r>
              <a:rPr lang="en-GB" b="0" i="0" dirty="0">
                <a:solidFill>
                  <a:srgbClr val="000000"/>
                </a:solidFill>
                <a:effectLst/>
              </a:rPr>
              <a:t>assignment. I confirm that I have not presented any AI generated materials as my own</a:t>
            </a:r>
            <a:r>
              <a:rPr lang="en-GB" dirty="0">
                <a:solidFill>
                  <a:srgbClr val="000000"/>
                </a:solidFill>
              </a:rPr>
              <a:t> </a:t>
            </a:r>
            <a:r>
              <a:rPr lang="en-GB" b="0" i="0" dirty="0">
                <a:solidFill>
                  <a:srgbClr val="000000"/>
                </a:solidFill>
                <a:effectLst/>
              </a:rPr>
              <a:t>work. I confirm I have copies of my drafts, notes, and other resources I used, which I</a:t>
            </a:r>
            <a:r>
              <a:rPr lang="en-GB" dirty="0">
                <a:solidFill>
                  <a:srgbClr val="000000"/>
                </a:solidFill>
              </a:rPr>
              <a:t> </a:t>
            </a:r>
            <a:r>
              <a:rPr lang="en-GB" b="0" i="0" dirty="0">
                <a:solidFill>
                  <a:srgbClr val="000000"/>
                </a:solidFill>
                <a:effectLst/>
              </a:rPr>
              <a:t>may be asked to provide in evidence</a:t>
            </a:r>
            <a:endParaRPr lang="en-GB" dirty="0">
              <a:solidFill>
                <a:srgbClr val="000000"/>
              </a:solidFill>
              <a:effectLst/>
            </a:endParaRPr>
          </a:p>
          <a:p>
            <a:endParaRPr lang="en-US" dirty="0"/>
          </a:p>
        </p:txBody>
      </p:sp>
    </p:spTree>
    <p:extLst>
      <p:ext uri="{BB962C8B-B14F-4D97-AF65-F5344CB8AC3E}">
        <p14:creationId xmlns:p14="http://schemas.microsoft.com/office/powerpoint/2010/main" val="827991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6EA52-54D2-E2FC-2CFF-1F2BF2C276C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F48AEE23-D675-9407-42D9-0A052AF4E10E}"/>
              </a:ext>
            </a:extLst>
          </p:cNvPr>
          <p:cNvSpPr>
            <a:spLocks noGrp="1"/>
          </p:cNvSpPr>
          <p:nvPr>
            <p:ph idx="1"/>
          </p:nvPr>
        </p:nvSpPr>
        <p:spPr/>
        <p:txBody>
          <a:bodyPr>
            <a:normAutofit lnSpcReduction="10000"/>
          </a:bodyPr>
          <a:lstStyle/>
          <a:p>
            <a:r>
              <a:rPr lang="en-GB" sz="3200" dirty="0">
                <a:effectLst/>
                <a:ea typeface="Times New Roman" panose="02020603050405020304" pitchFamily="18" charset="0"/>
                <a:cs typeface="Times New Roman" panose="02020603050405020304" pitchFamily="18" charset="0"/>
              </a:rPr>
              <a:t>An in depth knowledge and understanding of issues which impact  upon the lives of children and young people in contemporary society within trauma, exploitation and toxic childhood</a:t>
            </a:r>
            <a:r>
              <a:rPr lang="en-GB" sz="3200" dirty="0">
                <a:effectLst/>
              </a:rPr>
              <a:t> </a:t>
            </a:r>
          </a:p>
          <a:p>
            <a:r>
              <a:rPr lang="en-GB" sz="3200" dirty="0"/>
              <a:t>I have chosen to speak today about criminal exploitation within young people.</a:t>
            </a:r>
          </a:p>
          <a:p>
            <a:r>
              <a:rPr lang="en-GB" sz="3200" dirty="0"/>
              <a:t>This is an emotive topic, so please feel free to leave the room if you need to and someone will come out to see if your okay.</a:t>
            </a:r>
            <a:endParaRPr lang="en-US" sz="3200" dirty="0"/>
          </a:p>
        </p:txBody>
      </p:sp>
    </p:spTree>
    <p:extLst>
      <p:ext uri="{BB962C8B-B14F-4D97-AF65-F5344CB8AC3E}">
        <p14:creationId xmlns:p14="http://schemas.microsoft.com/office/powerpoint/2010/main" val="2183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44B4-BD63-DEBD-AD3F-7D7784A5BC9D}"/>
              </a:ext>
            </a:extLst>
          </p:cNvPr>
          <p:cNvSpPr>
            <a:spLocks noGrp="1"/>
          </p:cNvSpPr>
          <p:nvPr>
            <p:ph type="title"/>
          </p:nvPr>
        </p:nvSpPr>
        <p:spPr/>
        <p:txBody>
          <a:bodyPr/>
          <a:lstStyle/>
          <a:p>
            <a:r>
              <a:rPr lang="en-GB" dirty="0"/>
              <a:t>Issues in contemporary society </a:t>
            </a:r>
            <a:endParaRPr lang="en-US" dirty="0"/>
          </a:p>
        </p:txBody>
      </p:sp>
      <p:sp>
        <p:nvSpPr>
          <p:cNvPr id="3" name="Content Placeholder 2">
            <a:extLst>
              <a:ext uri="{FF2B5EF4-FFF2-40B4-BE49-F238E27FC236}">
                <a16:creationId xmlns:a16="http://schemas.microsoft.com/office/drawing/2014/main" id="{37317DF4-B834-B441-2789-C976BE7E2616}"/>
              </a:ext>
            </a:extLst>
          </p:cNvPr>
          <p:cNvSpPr>
            <a:spLocks noGrp="1"/>
          </p:cNvSpPr>
          <p:nvPr>
            <p:ph idx="1"/>
          </p:nvPr>
        </p:nvSpPr>
        <p:spPr/>
        <p:txBody>
          <a:bodyPr>
            <a:noAutofit/>
          </a:bodyPr>
          <a:lstStyle/>
          <a:p>
            <a:r>
              <a:rPr lang="en-GB" sz="2900" i="0" u="none" strike="noStrike" dirty="0">
                <a:solidFill>
                  <a:srgbClr val="000000"/>
                </a:solidFill>
                <a:effectLst/>
              </a:rPr>
              <a:t>‘Peer Pressure: Young people face pressure to conform to social norms and trends, which can lead to risky behaviour or negative self-perceptions’ (University of Greater Manchester, 2022, n.p)</a:t>
            </a:r>
          </a:p>
          <a:p>
            <a:r>
              <a:rPr lang="en-GB" sz="2900" b="0" i="0" u="none" strike="noStrike" dirty="0">
                <a:solidFill>
                  <a:srgbClr val="000000"/>
                </a:solidFill>
                <a:effectLst/>
              </a:rPr>
              <a:t>‘Another serious issue that today’s youth are facing is drug and alcohol abuse.’ </a:t>
            </a:r>
            <a:r>
              <a:rPr lang="en-GB" sz="2900" i="0" u="none" strike="noStrike" dirty="0">
                <a:solidFill>
                  <a:srgbClr val="000000"/>
                </a:solidFill>
                <a:effectLst/>
              </a:rPr>
              <a:t>(University of Greater Manchester, 2022, n.p)</a:t>
            </a:r>
          </a:p>
          <a:p>
            <a:r>
              <a:rPr lang="en-GB" sz="2900" b="0" i="0" u="none" strike="noStrike" dirty="0">
                <a:solidFill>
                  <a:srgbClr val="000000"/>
                </a:solidFill>
                <a:effectLst/>
              </a:rPr>
              <a:t>‘Challenges within the education system, such as bullying, disengagement, and lack of support, can negatively impact young people's development.’ (Young minds, 2023, pg 10)</a:t>
            </a:r>
            <a:endParaRPr lang="en-GB" sz="2900" i="0" u="none" strike="noStrike" dirty="0">
              <a:solidFill>
                <a:srgbClr val="000000"/>
              </a:solidFill>
              <a:effectLst/>
            </a:endParaRPr>
          </a:p>
          <a:p>
            <a:endParaRPr lang="en-US" sz="2900" dirty="0">
              <a:solidFill>
                <a:srgbClr val="000000"/>
              </a:solidFill>
            </a:endParaRPr>
          </a:p>
        </p:txBody>
      </p:sp>
    </p:spTree>
    <p:extLst>
      <p:ext uri="{BB962C8B-B14F-4D97-AF65-F5344CB8AC3E}">
        <p14:creationId xmlns:p14="http://schemas.microsoft.com/office/powerpoint/2010/main" val="2640805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FCCF-CAF5-2935-11E5-CEE7042DC5B5}"/>
              </a:ext>
            </a:extLst>
          </p:cNvPr>
          <p:cNvSpPr>
            <a:spLocks noGrp="1"/>
          </p:cNvSpPr>
          <p:nvPr>
            <p:ph type="title"/>
          </p:nvPr>
        </p:nvSpPr>
        <p:spPr/>
        <p:txBody>
          <a:bodyPr/>
          <a:lstStyle/>
          <a:p>
            <a:r>
              <a:rPr lang="en-GB" dirty="0"/>
              <a:t>What is criminal exploitation?</a:t>
            </a:r>
            <a:endParaRPr lang="en-US" dirty="0"/>
          </a:p>
        </p:txBody>
      </p:sp>
      <p:sp>
        <p:nvSpPr>
          <p:cNvPr id="3" name="Content Placeholder 2">
            <a:extLst>
              <a:ext uri="{FF2B5EF4-FFF2-40B4-BE49-F238E27FC236}">
                <a16:creationId xmlns:a16="http://schemas.microsoft.com/office/drawing/2014/main" id="{583B0B4F-3CFF-C3AA-F1FF-8EA534EB1544}"/>
              </a:ext>
            </a:extLst>
          </p:cNvPr>
          <p:cNvSpPr>
            <a:spLocks noGrp="1"/>
          </p:cNvSpPr>
          <p:nvPr>
            <p:ph idx="1"/>
          </p:nvPr>
        </p:nvSpPr>
        <p:spPr/>
        <p:txBody>
          <a:bodyPr>
            <a:normAutofit/>
          </a:bodyPr>
          <a:lstStyle/>
          <a:p>
            <a:pPr>
              <a:lnSpc>
                <a:spcPct val="107000"/>
              </a:lnSpc>
              <a:spcBef>
                <a:spcPct val="0"/>
              </a:spcBef>
              <a:spcAft>
                <a:spcPts val="800"/>
              </a:spcAft>
              <a:buFontTx/>
              <a:buNone/>
            </a:pPr>
            <a:r>
              <a:rPr lang="en-GB" altLang="en-US" sz="2800" b="0" dirty="0">
                <a:solidFill>
                  <a:srgbClr val="000000"/>
                </a:solidFill>
                <a:ea typeface="Calibri" panose="020F0502020204030204" pitchFamily="34" charset="0"/>
                <a:cs typeface="Times New Roman" panose="02020603050405020304" pitchFamily="18" charset="0"/>
              </a:rPr>
              <a:t>‘Child criminal exploitation (CCE) is when children or young people Under 18yrs are manipulated or coerced into committing crimes on behalf of criminal gangs or individuals, such as forced begging, shoplifting, cannabis cultivation, drug dealing, County Lines and financial exploitation. ‘(Elias, 2025)</a:t>
            </a:r>
          </a:p>
        </p:txBody>
      </p:sp>
      <p:sp>
        <p:nvSpPr>
          <p:cNvPr id="4" name="Date Placeholder 3">
            <a:extLst>
              <a:ext uri="{FF2B5EF4-FFF2-40B4-BE49-F238E27FC236}">
                <a16:creationId xmlns:a16="http://schemas.microsoft.com/office/drawing/2014/main" id="{CFFB3E9E-8B26-B5FC-3F79-ACE3465986B5}"/>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2A24584D-68CC-4908-B8BF-12D1495D370F}"/>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EB947E05-8439-C797-9B23-10113B3A8566}"/>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2173621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4D30-83FE-9932-683B-1AFCAC1F8D00}"/>
              </a:ext>
            </a:extLst>
          </p:cNvPr>
          <p:cNvSpPr>
            <a:spLocks noGrp="1"/>
          </p:cNvSpPr>
          <p:nvPr>
            <p:ph type="title"/>
          </p:nvPr>
        </p:nvSpPr>
        <p:spPr/>
        <p:txBody>
          <a:bodyPr/>
          <a:lstStyle/>
          <a:p>
            <a:r>
              <a:rPr lang="en-GB" dirty="0"/>
              <a:t>What can criminal exploitation include?</a:t>
            </a:r>
            <a:endParaRPr lang="en-US" dirty="0"/>
          </a:p>
        </p:txBody>
      </p:sp>
      <p:sp>
        <p:nvSpPr>
          <p:cNvPr id="3" name="Content Placeholder 2">
            <a:extLst>
              <a:ext uri="{FF2B5EF4-FFF2-40B4-BE49-F238E27FC236}">
                <a16:creationId xmlns:a16="http://schemas.microsoft.com/office/drawing/2014/main" id="{42A96DFC-8BCF-B63C-0F19-FD777F309C79}"/>
              </a:ext>
            </a:extLst>
          </p:cNvPr>
          <p:cNvSpPr>
            <a:spLocks noGrp="1"/>
          </p:cNvSpPr>
          <p:nvPr>
            <p:ph idx="1"/>
          </p:nvPr>
        </p:nvSpPr>
        <p:spPr/>
        <p:txBody>
          <a:bodyPr/>
          <a:lstStyle/>
          <a:p>
            <a:r>
              <a:rPr lang="en-GB" dirty="0"/>
              <a:t>Some examples following on from Elias (2025)</a:t>
            </a:r>
          </a:p>
          <a:p>
            <a:endParaRPr lang="en-GB" dirty="0"/>
          </a:p>
          <a:p>
            <a:r>
              <a:rPr lang="en-GB" dirty="0"/>
              <a:t>Shoplifting </a:t>
            </a:r>
          </a:p>
          <a:p>
            <a:r>
              <a:rPr lang="en-GB" dirty="0"/>
              <a:t>Drug dealing  </a:t>
            </a:r>
          </a:p>
        </p:txBody>
      </p:sp>
    </p:spTree>
    <p:extLst>
      <p:ext uri="{BB962C8B-B14F-4D97-AF65-F5344CB8AC3E}">
        <p14:creationId xmlns:p14="http://schemas.microsoft.com/office/powerpoint/2010/main" val="2417874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A4A0E-4AC2-146D-5453-4C1A5FB129A1}"/>
              </a:ext>
            </a:extLst>
          </p:cNvPr>
          <p:cNvSpPr>
            <a:spLocks noGrp="1"/>
          </p:cNvSpPr>
          <p:nvPr>
            <p:ph type="title"/>
          </p:nvPr>
        </p:nvSpPr>
        <p:spPr/>
        <p:txBody>
          <a:bodyPr/>
          <a:lstStyle/>
          <a:p>
            <a:r>
              <a:rPr lang="en-GB" dirty="0"/>
              <a:t>Case study – shoplifting</a:t>
            </a:r>
            <a:endParaRPr lang="en-US" dirty="0"/>
          </a:p>
        </p:txBody>
      </p:sp>
      <p:sp>
        <p:nvSpPr>
          <p:cNvPr id="3" name="Content Placeholder 2">
            <a:extLst>
              <a:ext uri="{FF2B5EF4-FFF2-40B4-BE49-F238E27FC236}">
                <a16:creationId xmlns:a16="http://schemas.microsoft.com/office/drawing/2014/main" id="{5159B91D-5FA1-C0C5-F4E5-06931ED0EC71}"/>
              </a:ext>
            </a:extLst>
          </p:cNvPr>
          <p:cNvSpPr>
            <a:spLocks noGrp="1"/>
          </p:cNvSpPr>
          <p:nvPr>
            <p:ph idx="1"/>
          </p:nvPr>
        </p:nvSpPr>
        <p:spPr/>
        <p:txBody>
          <a:bodyPr>
            <a:normAutofit fontScale="92500" lnSpcReduction="10000"/>
          </a:bodyPr>
          <a:lstStyle/>
          <a:p>
            <a:r>
              <a:rPr lang="en-GB" dirty="0"/>
              <a:t>A 12 year old girl Erin is being approached by an older male around 17 years old in their local town. The older male becomes friends with Erin and starts buying Erin gift, and taking her out for food. This happens for around 2 weeks and then the older male tells Erin that in return for the gifts and taking her out for food she needs to do him a favour and gives Erin a shopping list of things she needs to get from Tesco these including make up and toiletries. </a:t>
            </a:r>
          </a:p>
          <a:p>
            <a:r>
              <a:rPr lang="en-GB" dirty="0"/>
              <a:t>Erin has no money </a:t>
            </a:r>
          </a:p>
          <a:p>
            <a:r>
              <a:rPr lang="en-GB" dirty="0"/>
              <a:t>The male states to Erin that she wont get into trouble and nothing will happen and he does it all the time, and also says to her ‘do you still want to be friends’ </a:t>
            </a:r>
            <a:endParaRPr lang="en-US" dirty="0"/>
          </a:p>
        </p:txBody>
      </p:sp>
    </p:spTree>
    <p:extLst>
      <p:ext uri="{BB962C8B-B14F-4D97-AF65-F5344CB8AC3E}">
        <p14:creationId xmlns:p14="http://schemas.microsoft.com/office/powerpoint/2010/main" val="787509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8F71-993D-F100-4359-0E31862D622C}"/>
              </a:ext>
            </a:extLst>
          </p:cNvPr>
          <p:cNvSpPr>
            <a:spLocks noGrp="1"/>
          </p:cNvSpPr>
          <p:nvPr>
            <p:ph type="title"/>
          </p:nvPr>
        </p:nvSpPr>
        <p:spPr/>
        <p:txBody>
          <a:bodyPr/>
          <a:lstStyle/>
          <a:p>
            <a:r>
              <a:rPr lang="en-GB" dirty="0"/>
              <a:t>What are the indications of Erin being criminally exploited?</a:t>
            </a:r>
            <a:endParaRPr lang="en-US" dirty="0"/>
          </a:p>
        </p:txBody>
      </p:sp>
      <p:sp>
        <p:nvSpPr>
          <p:cNvPr id="3" name="Content Placeholder 2">
            <a:extLst>
              <a:ext uri="{FF2B5EF4-FFF2-40B4-BE49-F238E27FC236}">
                <a16:creationId xmlns:a16="http://schemas.microsoft.com/office/drawing/2014/main" id="{47B16AF8-17DC-1AFB-B243-C493188B491E}"/>
              </a:ext>
            </a:extLst>
          </p:cNvPr>
          <p:cNvSpPr>
            <a:spLocks noGrp="1"/>
          </p:cNvSpPr>
          <p:nvPr>
            <p:ph idx="1"/>
          </p:nvPr>
        </p:nvSpPr>
        <p:spPr/>
        <p:txBody>
          <a:bodyPr/>
          <a:lstStyle/>
          <a:p>
            <a:r>
              <a:rPr lang="en-GB" dirty="0"/>
              <a:t>Manipulation- The male is gaining Erins trust and offering her gift and to go out for food.</a:t>
            </a:r>
          </a:p>
          <a:p>
            <a:r>
              <a:rPr lang="en-GB" dirty="0"/>
              <a:t>Coercion- saying it Erin ‘do you still want to be friends?’</a:t>
            </a:r>
          </a:p>
          <a:p>
            <a:r>
              <a:rPr lang="en-GB" dirty="0"/>
              <a:t>Profit- The male is exploiting Erin so he will make financial gains. </a:t>
            </a:r>
            <a:endParaRPr lang="en-US" dirty="0"/>
          </a:p>
        </p:txBody>
      </p:sp>
    </p:spTree>
    <p:extLst>
      <p:ext uri="{BB962C8B-B14F-4D97-AF65-F5344CB8AC3E}">
        <p14:creationId xmlns:p14="http://schemas.microsoft.com/office/powerpoint/2010/main" val="4228492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F4F89-A273-3B8C-3A4C-D7F463768A95}"/>
              </a:ext>
            </a:extLst>
          </p:cNvPr>
          <p:cNvSpPr>
            <a:spLocks noGrp="1"/>
          </p:cNvSpPr>
          <p:nvPr>
            <p:ph type="title"/>
          </p:nvPr>
        </p:nvSpPr>
        <p:spPr/>
        <p:txBody>
          <a:bodyPr/>
          <a:lstStyle/>
          <a:p>
            <a:r>
              <a:rPr lang="en-GB" dirty="0"/>
              <a:t>Case study- Drug Dealing </a:t>
            </a:r>
            <a:endParaRPr lang="en-US" dirty="0"/>
          </a:p>
        </p:txBody>
      </p:sp>
      <p:sp>
        <p:nvSpPr>
          <p:cNvPr id="3" name="Content Placeholder 2">
            <a:extLst>
              <a:ext uri="{FF2B5EF4-FFF2-40B4-BE49-F238E27FC236}">
                <a16:creationId xmlns:a16="http://schemas.microsoft.com/office/drawing/2014/main" id="{DDDED0B2-D6A7-4896-DA43-B75F020D583E}"/>
              </a:ext>
            </a:extLst>
          </p:cNvPr>
          <p:cNvSpPr>
            <a:spLocks noGrp="1"/>
          </p:cNvSpPr>
          <p:nvPr>
            <p:ph idx="1"/>
          </p:nvPr>
        </p:nvSpPr>
        <p:spPr/>
        <p:txBody>
          <a:bodyPr>
            <a:normAutofit fontScale="85000" lnSpcReduction="20000"/>
          </a:bodyPr>
          <a:lstStyle/>
          <a:p>
            <a:r>
              <a:rPr lang="en-GB" dirty="0"/>
              <a:t>James is a 13 year old Male from a small town in Pembrokeshire, James is not known to any services, James starts being friends with a group of mixed males and females. James comes from a deprived family and community and sees this group always having loads of money, designer clothes and new phones. One of the females Lucy gives James and iPhone and asks him if he would be interested in making money. </a:t>
            </a:r>
          </a:p>
          <a:p>
            <a:r>
              <a:rPr lang="en-GB" dirty="0"/>
              <a:t>After James was being groomed for around 2 weeks, Lucy tells James she needs someone’s she trusts to go and deliver some parcels to London, James soon realised he is transporting cannabis and cocaine. </a:t>
            </a:r>
          </a:p>
          <a:p>
            <a:r>
              <a:rPr lang="en-GB" dirty="0"/>
              <a:t>Lucy explains to James that the police wont catch him due to his age and prison is for 18 plus. Lucy also says to James not to say anything as there will be consequences. James is being send to dirty houses and is given a small Nokia phone. </a:t>
            </a:r>
          </a:p>
        </p:txBody>
      </p:sp>
    </p:spTree>
    <p:extLst>
      <p:ext uri="{BB962C8B-B14F-4D97-AF65-F5344CB8AC3E}">
        <p14:creationId xmlns:p14="http://schemas.microsoft.com/office/powerpoint/2010/main" val="4291146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9535-B1A2-6A29-FCC6-37228DC2F743}"/>
              </a:ext>
            </a:extLst>
          </p:cNvPr>
          <p:cNvSpPr>
            <a:spLocks noGrp="1"/>
          </p:cNvSpPr>
          <p:nvPr>
            <p:ph type="title"/>
          </p:nvPr>
        </p:nvSpPr>
        <p:spPr/>
        <p:txBody>
          <a:bodyPr/>
          <a:lstStyle/>
          <a:p>
            <a:r>
              <a:rPr lang="en-GB" dirty="0"/>
              <a:t>What are the indications of James being criminally exploited?</a:t>
            </a:r>
            <a:endParaRPr lang="en-US" dirty="0"/>
          </a:p>
        </p:txBody>
      </p:sp>
      <p:sp>
        <p:nvSpPr>
          <p:cNvPr id="3" name="Content Placeholder 2">
            <a:extLst>
              <a:ext uri="{FF2B5EF4-FFF2-40B4-BE49-F238E27FC236}">
                <a16:creationId xmlns:a16="http://schemas.microsoft.com/office/drawing/2014/main" id="{D79A78CD-6ACA-ED11-6928-4F6549CC0FAC}"/>
              </a:ext>
            </a:extLst>
          </p:cNvPr>
          <p:cNvSpPr>
            <a:spLocks noGrp="1"/>
          </p:cNvSpPr>
          <p:nvPr>
            <p:ph idx="1"/>
          </p:nvPr>
        </p:nvSpPr>
        <p:spPr/>
        <p:txBody>
          <a:bodyPr/>
          <a:lstStyle/>
          <a:p>
            <a:r>
              <a:rPr lang="en-GB" dirty="0"/>
              <a:t>Grooming- being given given an iPhone and money </a:t>
            </a:r>
          </a:p>
          <a:p>
            <a:r>
              <a:rPr lang="en-GB" dirty="0"/>
              <a:t>Manipulation and threats- ‘there will be consequences’</a:t>
            </a:r>
          </a:p>
          <a:p>
            <a:r>
              <a:rPr lang="en-GB" dirty="0"/>
              <a:t>Used- due to his age and not known to any services </a:t>
            </a:r>
          </a:p>
        </p:txBody>
      </p:sp>
    </p:spTree>
    <p:extLst>
      <p:ext uri="{BB962C8B-B14F-4D97-AF65-F5344CB8AC3E}">
        <p14:creationId xmlns:p14="http://schemas.microsoft.com/office/powerpoint/2010/main" val="2296259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B36F4-E6B5-05BC-7177-B2E3EEF69DAB}"/>
              </a:ext>
            </a:extLst>
          </p:cNvPr>
          <p:cNvSpPr>
            <a:spLocks noGrp="1"/>
          </p:cNvSpPr>
          <p:nvPr>
            <p:ph type="title"/>
          </p:nvPr>
        </p:nvSpPr>
        <p:spPr/>
        <p:txBody>
          <a:bodyPr/>
          <a:lstStyle/>
          <a:p>
            <a:r>
              <a:rPr lang="en-GB" dirty="0"/>
              <a:t>Signs for parents to look out for.</a:t>
            </a:r>
            <a:endParaRPr lang="en-US" dirty="0"/>
          </a:p>
        </p:txBody>
      </p:sp>
      <p:sp>
        <p:nvSpPr>
          <p:cNvPr id="3" name="Content Placeholder 2">
            <a:extLst>
              <a:ext uri="{FF2B5EF4-FFF2-40B4-BE49-F238E27FC236}">
                <a16:creationId xmlns:a16="http://schemas.microsoft.com/office/drawing/2014/main" id="{31FD6315-CF44-94C1-C821-93DBC86603F0}"/>
              </a:ext>
            </a:extLst>
          </p:cNvPr>
          <p:cNvSpPr>
            <a:spLocks noGrp="1"/>
          </p:cNvSpPr>
          <p:nvPr>
            <p:ph idx="1"/>
          </p:nvPr>
        </p:nvSpPr>
        <p:spPr/>
        <p:txBody>
          <a:bodyPr>
            <a:normAutofit fontScale="55000" lnSpcReduction="20000"/>
          </a:bodyPr>
          <a:lstStyle/>
          <a:p>
            <a:r>
              <a:rPr lang="en-GB" b="0" i="0" u="none" strike="noStrike" dirty="0">
                <a:solidFill>
                  <a:srgbClr val="333333"/>
                </a:solidFill>
                <a:effectLst/>
                <a:latin typeface="Open Sans" panose="020F0502020204030204" pitchFamily="34" charset="0"/>
              </a:rPr>
              <a:t>Persistently going missing from school or home and/or being found out-of-area</a:t>
            </a:r>
          </a:p>
          <a:p>
            <a:r>
              <a:rPr lang="en-GB" b="0" i="0" u="none" strike="noStrike" dirty="0">
                <a:solidFill>
                  <a:srgbClr val="333333"/>
                </a:solidFill>
                <a:effectLst/>
                <a:latin typeface="Open Sans" panose="020F0502020204030204" pitchFamily="34" charset="0"/>
              </a:rPr>
              <a:t>Unexplained acquisition of money, clothes, jewellery, or mobile phones</a:t>
            </a:r>
          </a:p>
          <a:p>
            <a:r>
              <a:rPr lang="en-GB" b="0" i="0" u="none" strike="noStrike" dirty="0">
                <a:solidFill>
                  <a:srgbClr val="333333"/>
                </a:solidFill>
                <a:effectLst/>
                <a:latin typeface="Open Sans" panose="020F0502020204030204" pitchFamily="34" charset="0"/>
              </a:rPr>
              <a:t>Spending more time online or on their devices</a:t>
            </a:r>
          </a:p>
          <a:p>
            <a:r>
              <a:rPr lang="en-GB" b="0" i="0" u="none" strike="noStrike" dirty="0">
                <a:solidFill>
                  <a:srgbClr val="333333"/>
                </a:solidFill>
                <a:effectLst/>
                <a:latin typeface="Open Sans" panose="020F0502020204030204" pitchFamily="34" charset="0"/>
              </a:rPr>
              <a:t>Using more than one phone</a:t>
            </a:r>
          </a:p>
          <a:p>
            <a:r>
              <a:rPr lang="en-GB" b="0" i="0" u="none" strike="noStrike" dirty="0">
                <a:solidFill>
                  <a:srgbClr val="333333"/>
                </a:solidFill>
                <a:effectLst/>
                <a:latin typeface="Open Sans" panose="020F0502020204030204" pitchFamily="34" charset="0"/>
              </a:rPr>
              <a:t>Suddenly acquiring expensive gifts such as mobile phones, jewellery – even drugs – and not being able to explain how they came by them</a:t>
            </a:r>
          </a:p>
          <a:p>
            <a:r>
              <a:rPr lang="en-GB" b="0" i="0" u="none" strike="noStrike" dirty="0">
                <a:solidFill>
                  <a:srgbClr val="333333"/>
                </a:solidFill>
                <a:effectLst/>
                <a:latin typeface="Open Sans" panose="020F0502020204030204" pitchFamily="34" charset="0"/>
              </a:rPr>
              <a:t>Having hotel cards or keys to unknown places</a:t>
            </a:r>
          </a:p>
          <a:p>
            <a:r>
              <a:rPr lang="en-GB" b="0" i="0" u="none" strike="noStrike" dirty="0">
                <a:solidFill>
                  <a:srgbClr val="333333"/>
                </a:solidFill>
                <a:effectLst/>
                <a:latin typeface="Open Sans" panose="020F0502020204030204" pitchFamily="34" charset="0"/>
              </a:rPr>
              <a:t>Being secretive about who they are talking to and where they are going</a:t>
            </a:r>
          </a:p>
          <a:p>
            <a:r>
              <a:rPr lang="en-GB" b="0" i="0" u="none" strike="noStrike" dirty="0">
                <a:solidFill>
                  <a:srgbClr val="333333"/>
                </a:solidFill>
                <a:effectLst/>
                <a:latin typeface="Open Sans" panose="020F0502020204030204" pitchFamily="34" charset="0"/>
              </a:rPr>
              <a:t>Relationships with controlling older individuals or groups</a:t>
            </a:r>
          </a:p>
          <a:p>
            <a:r>
              <a:rPr lang="en-GB" b="0" i="0" u="none" strike="noStrike" dirty="0">
                <a:solidFill>
                  <a:srgbClr val="333333"/>
                </a:solidFill>
                <a:effectLst/>
                <a:latin typeface="Open Sans" panose="020F0502020204030204" pitchFamily="34" charset="0"/>
              </a:rPr>
              <a:t>Leaving home/care without explanation</a:t>
            </a:r>
          </a:p>
          <a:p>
            <a:r>
              <a:rPr lang="en-GB" b="0" i="0" u="none" strike="noStrike" dirty="0">
                <a:solidFill>
                  <a:srgbClr val="333333"/>
                </a:solidFill>
                <a:effectLst/>
                <a:latin typeface="Open Sans" panose="020F0502020204030204" pitchFamily="34" charset="0"/>
              </a:rPr>
              <a:t>Unexplained absences from school, college, training, or work</a:t>
            </a:r>
          </a:p>
          <a:p>
            <a:endParaRPr lang="en-GB" b="0" i="0" u="none" strike="noStrike" dirty="0">
              <a:solidFill>
                <a:srgbClr val="333333"/>
              </a:solidFill>
              <a:effectLst/>
              <a:latin typeface="Open Sans" panose="020F0502020204030204" pitchFamily="34" charset="0"/>
            </a:endParaRPr>
          </a:p>
          <a:p>
            <a:pPr marL="0" indent="0" algn="r">
              <a:buNone/>
            </a:pPr>
            <a:r>
              <a:rPr lang="en-GB" sz="2800" b="0" i="0" u="none" strike="noStrike" dirty="0">
                <a:solidFill>
                  <a:srgbClr val="333333"/>
                </a:solidFill>
                <a:effectLst/>
                <a:latin typeface="Open Sans" panose="020F0502020204030204" pitchFamily="34" charset="0"/>
              </a:rPr>
              <a:t>(Brighton and Hove safeguarding children partnership, no date, no page)</a:t>
            </a:r>
          </a:p>
          <a:p>
            <a:pPr marL="0" indent="0" algn="r">
              <a:buNone/>
            </a:pPr>
            <a:endParaRPr lang="en-GB" b="0" i="0" u="none" strike="noStrike" dirty="0">
              <a:solidFill>
                <a:srgbClr val="333333"/>
              </a:solidFill>
              <a:effectLst/>
              <a:latin typeface="Open Sans" panose="020F0502020204030204" pitchFamily="34" charset="0"/>
            </a:endParaRPr>
          </a:p>
          <a:p>
            <a:endParaRPr lang="en-GB" dirty="0"/>
          </a:p>
        </p:txBody>
      </p:sp>
    </p:spTree>
    <p:extLst>
      <p:ext uri="{BB962C8B-B14F-4D97-AF65-F5344CB8AC3E}">
        <p14:creationId xmlns:p14="http://schemas.microsoft.com/office/powerpoint/2010/main" val="1472550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AFFB-ECE5-9793-B9C8-24158FED8A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A8693A-1A30-BF85-4D0C-65E818F3BE43}"/>
              </a:ext>
            </a:extLst>
          </p:cNvPr>
          <p:cNvSpPr>
            <a:spLocks noGrp="1"/>
          </p:cNvSpPr>
          <p:nvPr>
            <p:ph idx="1"/>
          </p:nvPr>
        </p:nvSpPr>
        <p:spPr/>
        <p:txBody>
          <a:bodyPr>
            <a:normAutofit fontScale="25000" lnSpcReduction="20000"/>
          </a:bodyPr>
          <a:lstStyle/>
          <a:p>
            <a:r>
              <a:rPr lang="en-GB" sz="5500" b="0" i="0" u="none" strike="noStrike" dirty="0">
                <a:solidFill>
                  <a:srgbClr val="333333"/>
                </a:solidFill>
                <a:effectLst/>
                <a:latin typeface="Open Sans" panose="020F0502020204030204" pitchFamily="34" charset="0"/>
              </a:rPr>
              <a:t>Returning home unusually late or staying out all night</a:t>
            </a:r>
          </a:p>
          <a:p>
            <a:r>
              <a:rPr lang="en-GB" sz="5500" b="0" i="0" u="none" strike="noStrike" dirty="0">
                <a:solidFill>
                  <a:srgbClr val="333333"/>
                </a:solidFill>
                <a:effectLst/>
                <a:latin typeface="Open Sans" panose="020F0502020204030204" pitchFamily="34" charset="0"/>
              </a:rPr>
              <a:t>Coming home looking dishevelled</a:t>
            </a:r>
          </a:p>
          <a:p>
            <a:r>
              <a:rPr lang="en-GB" sz="5500" b="0" i="0" u="none" strike="noStrike" dirty="0">
                <a:solidFill>
                  <a:srgbClr val="333333"/>
                </a:solidFill>
                <a:effectLst/>
                <a:latin typeface="Open Sans" panose="020F0502020204030204" pitchFamily="34" charset="0"/>
              </a:rPr>
              <a:t>Suspicion of physical assault or unexplained injuries</a:t>
            </a:r>
          </a:p>
          <a:p>
            <a:r>
              <a:rPr lang="en-GB" sz="5500" b="0" i="0" u="none" strike="noStrike" dirty="0">
                <a:solidFill>
                  <a:srgbClr val="333333"/>
                </a:solidFill>
                <a:effectLst/>
                <a:latin typeface="Open Sans" panose="020F0502020204030204" pitchFamily="34" charset="0"/>
              </a:rPr>
              <a:t>Carrying weapons</a:t>
            </a:r>
          </a:p>
          <a:p>
            <a:r>
              <a:rPr lang="en-GB" sz="5500" b="0" i="0" u="none" strike="noStrike" dirty="0">
                <a:solidFill>
                  <a:srgbClr val="333333"/>
                </a:solidFill>
                <a:effectLst/>
                <a:latin typeface="Open Sans" panose="020F0502020204030204" pitchFamily="34" charset="0"/>
              </a:rPr>
              <a:t>Starting or increasing drug use, or being found to have large amounts of drugs on them</a:t>
            </a:r>
          </a:p>
          <a:p>
            <a:r>
              <a:rPr lang="en-GB" sz="5500" b="0" i="0" u="none" strike="noStrike" dirty="0">
                <a:solidFill>
                  <a:srgbClr val="333333"/>
                </a:solidFill>
                <a:effectLst/>
                <a:latin typeface="Open Sans" panose="020F0502020204030204" pitchFamily="34" charset="0"/>
              </a:rPr>
              <a:t>Starting or increasing alcohol use</a:t>
            </a:r>
          </a:p>
          <a:p>
            <a:r>
              <a:rPr lang="en-GB" sz="5500" b="0" i="0" u="none" strike="noStrike" dirty="0">
                <a:solidFill>
                  <a:srgbClr val="333333"/>
                </a:solidFill>
                <a:effectLst/>
                <a:latin typeface="Open Sans" panose="020F0502020204030204" pitchFamily="34" charset="0"/>
              </a:rPr>
              <a:t>Loss of interest in school and significant decline in performance</a:t>
            </a:r>
          </a:p>
          <a:p>
            <a:r>
              <a:rPr lang="en-GB" sz="5500" b="0" i="0" u="none" strike="noStrike" dirty="0">
                <a:solidFill>
                  <a:srgbClr val="333333"/>
                </a:solidFill>
                <a:effectLst/>
                <a:latin typeface="Open Sans" panose="020F0502020204030204" pitchFamily="34" charset="0"/>
              </a:rPr>
              <a:t>Using sexual, gang, drug-related or violent language you wouldn’t expect them to know</a:t>
            </a:r>
          </a:p>
          <a:p>
            <a:r>
              <a:rPr lang="en-GB" sz="5500" b="0" i="0" u="none" strike="noStrike" dirty="0">
                <a:solidFill>
                  <a:srgbClr val="333333"/>
                </a:solidFill>
                <a:effectLst/>
                <a:latin typeface="Open Sans" panose="020F0502020204030204" pitchFamily="34" charset="0"/>
              </a:rPr>
              <a:t>Becoming isolated from peers or social networks</a:t>
            </a:r>
          </a:p>
          <a:p>
            <a:r>
              <a:rPr lang="en-GB" sz="5500" b="0" i="0" u="none" strike="noStrike" dirty="0">
                <a:solidFill>
                  <a:srgbClr val="333333"/>
                </a:solidFill>
                <a:effectLst/>
                <a:latin typeface="Open Sans" panose="020F0502020204030204" pitchFamily="34" charset="0"/>
              </a:rPr>
              <a:t>Self-harm</a:t>
            </a:r>
          </a:p>
          <a:p>
            <a:r>
              <a:rPr lang="en-GB" sz="5500" b="0" i="0" u="none" strike="noStrike" dirty="0">
                <a:solidFill>
                  <a:srgbClr val="333333"/>
                </a:solidFill>
                <a:effectLst/>
                <a:latin typeface="Open Sans" panose="020F0502020204030204" pitchFamily="34" charset="0"/>
              </a:rPr>
              <a:t>Significant changes in emotional well-being</a:t>
            </a:r>
          </a:p>
          <a:p>
            <a:r>
              <a:rPr lang="en-GB" sz="5500" b="0" i="0" u="none" strike="noStrike" dirty="0">
                <a:solidFill>
                  <a:srgbClr val="333333"/>
                </a:solidFill>
                <a:effectLst/>
                <a:latin typeface="Open Sans" panose="020F0502020204030204" pitchFamily="34" charset="0"/>
              </a:rPr>
              <a:t>Sudden changes in lifestyle</a:t>
            </a:r>
          </a:p>
          <a:p>
            <a:r>
              <a:rPr lang="en-GB" sz="5500" b="0" i="0" u="none" strike="noStrike" dirty="0">
                <a:solidFill>
                  <a:srgbClr val="333333"/>
                </a:solidFill>
                <a:effectLst/>
                <a:latin typeface="Open Sans" panose="020F0502020204030204" pitchFamily="34" charset="0"/>
              </a:rPr>
              <a:t>Getting into trouble with the police</a:t>
            </a:r>
          </a:p>
          <a:p>
            <a:pPr marL="0" indent="0" algn="r">
              <a:buNone/>
            </a:pPr>
            <a:r>
              <a:rPr lang="en-GB" sz="5500" b="0" i="0" u="none" strike="noStrike" dirty="0">
                <a:solidFill>
                  <a:srgbClr val="333333"/>
                </a:solidFill>
                <a:effectLst/>
                <a:latin typeface="Open Sans" panose="020F0502020204030204" pitchFamily="34" charset="0"/>
              </a:rPr>
              <a:t>(Brighton and Hove safeguarding children partnership, no date, no page)</a:t>
            </a:r>
          </a:p>
          <a:p>
            <a:pPr marL="0" indent="0" algn="r">
              <a:buNone/>
            </a:pPr>
            <a:endParaRPr lang="en-GB" sz="5500" b="0" i="0" u="none" strike="noStrike" dirty="0">
              <a:solidFill>
                <a:srgbClr val="333333"/>
              </a:solidFill>
              <a:effectLst/>
              <a:latin typeface="Open Sans" panose="020F0502020204030204" pitchFamily="34" charset="0"/>
            </a:endParaRPr>
          </a:p>
        </p:txBody>
      </p:sp>
    </p:spTree>
    <p:extLst>
      <p:ext uri="{BB962C8B-B14F-4D97-AF65-F5344CB8AC3E}">
        <p14:creationId xmlns:p14="http://schemas.microsoft.com/office/powerpoint/2010/main" val="1283997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F671-55CF-0A0F-91DE-B939B044429F}"/>
              </a:ext>
            </a:extLst>
          </p:cNvPr>
          <p:cNvSpPr>
            <a:spLocks noGrp="1"/>
          </p:cNvSpPr>
          <p:nvPr>
            <p:ph type="title"/>
          </p:nvPr>
        </p:nvSpPr>
        <p:spPr/>
        <p:txBody>
          <a:bodyPr/>
          <a:lstStyle/>
          <a:p>
            <a:r>
              <a:rPr lang="en-GB" dirty="0"/>
              <a:t>What the professionals are doing to tackle criminal exploitation?</a:t>
            </a:r>
            <a:endParaRPr lang="en-US" dirty="0"/>
          </a:p>
        </p:txBody>
      </p:sp>
      <p:sp>
        <p:nvSpPr>
          <p:cNvPr id="3" name="Content Placeholder 2">
            <a:extLst>
              <a:ext uri="{FF2B5EF4-FFF2-40B4-BE49-F238E27FC236}">
                <a16:creationId xmlns:a16="http://schemas.microsoft.com/office/drawing/2014/main" id="{A719BEB5-12D4-CFBE-B4EE-14A85B269859}"/>
              </a:ext>
            </a:extLst>
          </p:cNvPr>
          <p:cNvSpPr>
            <a:spLocks noGrp="1"/>
          </p:cNvSpPr>
          <p:nvPr>
            <p:ph idx="1"/>
          </p:nvPr>
        </p:nvSpPr>
        <p:spPr/>
        <p:txBody>
          <a:bodyPr>
            <a:normAutofit fontScale="92500" lnSpcReduction="10000"/>
          </a:bodyPr>
          <a:lstStyle/>
          <a:p>
            <a:r>
              <a:rPr lang="en-GB" dirty="0">
                <a:solidFill>
                  <a:srgbClr val="000000"/>
                </a:solidFill>
              </a:rPr>
              <a:t>‘</a:t>
            </a:r>
            <a:r>
              <a:rPr lang="en-GB" b="0" i="0" u="none" strike="noStrike" dirty="0">
                <a:solidFill>
                  <a:srgbClr val="000000"/>
                </a:solidFill>
                <a:effectLst/>
              </a:rPr>
              <a:t>A MARF, or Multi-Agency Referral Form, is </a:t>
            </a:r>
            <a:r>
              <a:rPr lang="en-GB" dirty="0">
                <a:solidFill>
                  <a:srgbClr val="000000"/>
                </a:solidFill>
              </a:rPr>
              <a:t>a tool used to report concerns about a child to children's services’ (Waltham Forest Children’s Services Procedures Manual, no date, n.p)</a:t>
            </a:r>
          </a:p>
          <a:p>
            <a:r>
              <a:rPr lang="en-GB" b="0" i="0" u="none" strike="noStrike" dirty="0">
                <a:solidFill>
                  <a:srgbClr val="000000"/>
                </a:solidFill>
                <a:effectLst/>
              </a:rPr>
              <a:t>‘Police intelligence involves </a:t>
            </a:r>
            <a:r>
              <a:rPr lang="en-GB" dirty="0">
                <a:solidFill>
                  <a:srgbClr val="000000"/>
                </a:solidFill>
              </a:rPr>
              <a:t>gathering, analysing, and sharing information to support law enforcement efforts, including tracking and predicting crime and identifying potential threats</a:t>
            </a:r>
            <a:r>
              <a:rPr lang="en-GB" b="0" i="0" u="none" strike="noStrike" dirty="0">
                <a:solidFill>
                  <a:srgbClr val="000000"/>
                </a:solidFill>
                <a:effectLst/>
              </a:rPr>
              <a:t>.’ (College of Policing, 2025, n.p)</a:t>
            </a:r>
            <a:endParaRPr lang="en-GB" dirty="0">
              <a:solidFill>
                <a:srgbClr val="000000"/>
              </a:solidFill>
            </a:endParaRPr>
          </a:p>
          <a:p>
            <a:r>
              <a:rPr lang="en-GB" b="0" i="0" u="none" strike="noStrike" dirty="0">
                <a:solidFill>
                  <a:srgbClr val="000000"/>
                </a:solidFill>
                <a:effectLst/>
              </a:rPr>
              <a:t>‘The National Referral Mechanism (NRM) in the UK is </a:t>
            </a:r>
            <a:r>
              <a:rPr lang="en-GB" dirty="0">
                <a:solidFill>
                  <a:srgbClr val="000000"/>
                </a:solidFill>
              </a:rPr>
              <a:t>a framework for identifying potential victims of modern slavery and ensuring they receive appropriate support’ (GOV. UK, 2024, n.p)</a:t>
            </a:r>
            <a:endParaRPr lang="en-US" dirty="0">
              <a:solidFill>
                <a:srgbClr val="000000"/>
              </a:solidFill>
            </a:endParaRPr>
          </a:p>
        </p:txBody>
      </p:sp>
    </p:spTree>
    <p:extLst>
      <p:ext uri="{BB962C8B-B14F-4D97-AF65-F5344CB8AC3E}">
        <p14:creationId xmlns:p14="http://schemas.microsoft.com/office/powerpoint/2010/main" val="219220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C5E1D-96C3-7DAB-6394-EBF88148450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6290906-6E6C-D5C6-A2B7-FB1D8804B095}"/>
              </a:ext>
            </a:extLst>
          </p:cNvPr>
          <p:cNvSpPr>
            <a:spLocks noGrp="1"/>
          </p:cNvSpPr>
          <p:nvPr>
            <p:ph idx="1"/>
          </p:nvPr>
        </p:nvSpPr>
        <p:spPr/>
        <p:txBody>
          <a:bodyPr>
            <a:normAutofit fontScale="92500" lnSpcReduction="10000"/>
          </a:bodyPr>
          <a:lstStyle/>
          <a:p>
            <a:r>
              <a:rPr lang="en-GB" dirty="0"/>
              <a:t>Example of a MARF- If a young person discloses to you any information you feel is putting the young person at risk- eg- suicide and drug running. You would submit a MARF to inform all other agencies  </a:t>
            </a:r>
          </a:p>
          <a:p>
            <a:r>
              <a:rPr lang="en-GB" dirty="0"/>
              <a:t>Example of PIF- if you have any specific information of any drug dealers then you can submit a PIF for the police to be aware, specific names, and car registration. This could increase and </a:t>
            </a:r>
            <a:r>
              <a:rPr lang="en-GB"/>
              <a:t>more police </a:t>
            </a:r>
            <a:r>
              <a:rPr lang="en-GB" dirty="0"/>
              <a:t>patrols in that area. </a:t>
            </a:r>
          </a:p>
          <a:p>
            <a:r>
              <a:rPr lang="en-GB" dirty="0"/>
              <a:t>Example of NRM- can refer young people into the NRM if the young people are spotted by the police the police are aware they could be being criminally exploited.</a:t>
            </a:r>
            <a:endParaRPr lang="en-US" dirty="0"/>
          </a:p>
        </p:txBody>
      </p:sp>
    </p:spTree>
    <p:extLst>
      <p:ext uri="{BB962C8B-B14F-4D97-AF65-F5344CB8AC3E}">
        <p14:creationId xmlns:p14="http://schemas.microsoft.com/office/powerpoint/2010/main" val="1859595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F8C7B-891A-CCED-CE89-81D2E8E9BC9D}"/>
              </a:ext>
            </a:extLst>
          </p:cNvPr>
          <p:cNvSpPr>
            <a:spLocks noGrp="1"/>
          </p:cNvSpPr>
          <p:nvPr>
            <p:ph type="title"/>
          </p:nvPr>
        </p:nvSpPr>
        <p:spPr/>
        <p:txBody>
          <a:bodyPr/>
          <a:lstStyle/>
          <a:p>
            <a:r>
              <a:rPr lang="en-GB" dirty="0"/>
              <a:t>Professional curiosity </a:t>
            </a:r>
            <a:endParaRPr lang="en-US" dirty="0"/>
          </a:p>
        </p:txBody>
      </p:sp>
      <p:sp>
        <p:nvSpPr>
          <p:cNvPr id="3" name="Content Placeholder 2">
            <a:extLst>
              <a:ext uri="{FF2B5EF4-FFF2-40B4-BE49-F238E27FC236}">
                <a16:creationId xmlns:a16="http://schemas.microsoft.com/office/drawing/2014/main" id="{00250E66-5ABB-A466-BF95-F90C621EF1D7}"/>
              </a:ext>
            </a:extLst>
          </p:cNvPr>
          <p:cNvSpPr>
            <a:spLocks noGrp="1"/>
          </p:cNvSpPr>
          <p:nvPr>
            <p:ph idx="1"/>
          </p:nvPr>
        </p:nvSpPr>
        <p:spPr/>
        <p:txBody>
          <a:bodyPr>
            <a:normAutofit/>
          </a:bodyPr>
          <a:lstStyle/>
          <a:p>
            <a:r>
              <a:rPr lang="en-GB" sz="2400" kern="100" dirty="0">
                <a:solidFill>
                  <a:srgbClr val="000000"/>
                </a:solidFill>
                <a:effectLst/>
                <a:ea typeface="Times New Roman" panose="02020603050405020304" pitchFamily="18" charset="0"/>
                <a:cs typeface="Times New Roman" panose="02020603050405020304" pitchFamily="18" charset="0"/>
              </a:rPr>
              <a:t>What is professional curiosity?</a:t>
            </a:r>
          </a:p>
          <a:p>
            <a:r>
              <a:rPr lang="en-GB" altLang="en-US" sz="2400" b="0" dirty="0">
                <a:solidFill>
                  <a:srgbClr val="000000"/>
                </a:solidFill>
                <a:ea typeface="Calibri" panose="020F0502020204030204" pitchFamily="34" charset="0"/>
                <a:cs typeface="Times New Roman" panose="02020603050405020304" pitchFamily="18" charset="0"/>
              </a:rPr>
              <a:t>Professional curiosity is a combination of looking, listening, asking direct questions, checking out and reflecting on information received -   it means not taking a single source of information and accepting it at face value.   </a:t>
            </a:r>
            <a:r>
              <a:rPr lang="en-GB" altLang="en-US" sz="2400" dirty="0">
                <a:solidFill>
                  <a:srgbClr val="000000"/>
                </a:solidFill>
                <a:ea typeface="Calibri" panose="020F0502020204030204" pitchFamily="34" charset="0"/>
                <a:cs typeface="Times New Roman" panose="02020603050405020304" pitchFamily="18" charset="0"/>
              </a:rPr>
              <a:t>(Elias, 2025)</a:t>
            </a:r>
          </a:p>
          <a:p>
            <a:r>
              <a:rPr lang="en-GB" sz="2400" kern="100" dirty="0">
                <a:solidFill>
                  <a:srgbClr val="000000"/>
                </a:solidFill>
                <a:ea typeface="Times New Roman" panose="02020603050405020304" pitchFamily="18" charset="0"/>
                <a:cs typeface="Times New Roman" panose="02020603050405020304" pitchFamily="18" charset="0"/>
              </a:rPr>
              <a:t>Professionals will ask loads of questions that will build a bigger picture to the criminal exploitation.</a:t>
            </a:r>
            <a:endParaRPr lang="en-GB" sz="2400" kern="100" dirty="0">
              <a:solidFill>
                <a:srgbClr val="000000"/>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3349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8AD88-7464-4977-6BEE-1B6ABD17D5BC}"/>
              </a:ext>
            </a:extLst>
          </p:cNvPr>
          <p:cNvSpPr>
            <a:spLocks noGrp="1"/>
          </p:cNvSpPr>
          <p:nvPr>
            <p:ph type="title"/>
          </p:nvPr>
        </p:nvSpPr>
        <p:spPr/>
        <p:txBody>
          <a:bodyPr/>
          <a:lstStyle/>
          <a:p>
            <a:r>
              <a:rPr lang="en-GB" dirty="0"/>
              <a:t>How do youth work practitioners best support young people?</a:t>
            </a:r>
            <a:endParaRPr lang="en-US" dirty="0"/>
          </a:p>
        </p:txBody>
      </p:sp>
      <p:sp>
        <p:nvSpPr>
          <p:cNvPr id="3" name="Content Placeholder 2">
            <a:extLst>
              <a:ext uri="{FF2B5EF4-FFF2-40B4-BE49-F238E27FC236}">
                <a16:creationId xmlns:a16="http://schemas.microsoft.com/office/drawing/2014/main" id="{743B59DB-CD65-7AE8-2796-FF2603136D4F}"/>
              </a:ext>
            </a:extLst>
          </p:cNvPr>
          <p:cNvSpPr>
            <a:spLocks noGrp="1"/>
          </p:cNvSpPr>
          <p:nvPr>
            <p:ph idx="1"/>
          </p:nvPr>
        </p:nvSpPr>
        <p:spPr>
          <a:xfrm>
            <a:off x="576072" y="2276856"/>
            <a:ext cx="9363456" cy="3877056"/>
          </a:xfrm>
        </p:spPr>
        <p:txBody>
          <a:bodyPr/>
          <a:lstStyle/>
          <a:p>
            <a:r>
              <a:rPr lang="en-GB" dirty="0">
                <a:solidFill>
                  <a:srgbClr val="000000"/>
                </a:solidFill>
              </a:rPr>
              <a:t>Youth workers will ‘initiate, build and maintain relationships with young people’ </a:t>
            </a:r>
            <a:r>
              <a:rPr lang="en-GB" sz="2800" dirty="0">
                <a:solidFill>
                  <a:srgbClr val="000000"/>
                </a:solidFill>
                <a:effectLst/>
                <a:ea typeface="Aptos" panose="020B0004020202020204" pitchFamily="34" charset="0"/>
              </a:rPr>
              <a:t>(CLD Standards Council Scotland, 2019).</a:t>
            </a:r>
            <a:endParaRPr lang="en-GB" dirty="0">
              <a:solidFill>
                <a:srgbClr val="000000"/>
              </a:solidFill>
            </a:endParaRPr>
          </a:p>
          <a:p>
            <a:r>
              <a:rPr lang="en-GB" dirty="0">
                <a:solidFill>
                  <a:srgbClr val="000000"/>
                </a:solidFill>
              </a:rPr>
              <a:t>Understanding ACES</a:t>
            </a:r>
            <a:r>
              <a:rPr lang="en-GB" dirty="0"/>
              <a:t> </a:t>
            </a:r>
          </a:p>
          <a:p>
            <a:endParaRPr lang="en-US" dirty="0"/>
          </a:p>
        </p:txBody>
      </p:sp>
    </p:spTree>
    <p:extLst>
      <p:ext uri="{BB962C8B-B14F-4D97-AF65-F5344CB8AC3E}">
        <p14:creationId xmlns:p14="http://schemas.microsoft.com/office/powerpoint/2010/main" val="1510590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B784-68CD-F053-31D1-4FC805C94E74}"/>
              </a:ext>
            </a:extLst>
          </p:cNvPr>
          <p:cNvSpPr>
            <a:spLocks noGrp="1"/>
          </p:cNvSpPr>
          <p:nvPr>
            <p:ph type="title"/>
          </p:nvPr>
        </p:nvSpPr>
        <p:spPr/>
        <p:txBody>
          <a:bodyPr/>
          <a:lstStyle/>
          <a:p>
            <a:r>
              <a:rPr lang="en-GB" dirty="0"/>
              <a:t>Theory </a:t>
            </a:r>
            <a:endParaRPr lang="en-US" dirty="0"/>
          </a:p>
        </p:txBody>
      </p:sp>
      <p:sp>
        <p:nvSpPr>
          <p:cNvPr id="3" name="Content Placeholder 2">
            <a:extLst>
              <a:ext uri="{FF2B5EF4-FFF2-40B4-BE49-F238E27FC236}">
                <a16:creationId xmlns:a16="http://schemas.microsoft.com/office/drawing/2014/main" id="{58659E55-C824-BBD4-A5E6-D2D9A24C51F5}"/>
              </a:ext>
            </a:extLst>
          </p:cNvPr>
          <p:cNvSpPr>
            <a:spLocks noGrp="1"/>
          </p:cNvSpPr>
          <p:nvPr>
            <p:ph idx="1"/>
          </p:nvPr>
        </p:nvSpPr>
        <p:spPr/>
        <p:txBody>
          <a:bodyPr>
            <a:normAutofit/>
          </a:bodyPr>
          <a:lstStyle/>
          <a:p>
            <a:r>
              <a:rPr lang="en-GB" sz="2700" dirty="0">
                <a:solidFill>
                  <a:srgbClr val="000000"/>
                </a:solidFill>
              </a:rPr>
              <a:t>Maslow Hierarchy of Needs (</a:t>
            </a:r>
            <a:r>
              <a:rPr lang="en-GB" sz="2700" i="0" kern="1200" dirty="0">
                <a:solidFill>
                  <a:srgbClr val="000000"/>
                </a:solidFill>
                <a:effectLst/>
                <a:ea typeface="+mn-ea"/>
                <a:cs typeface="+mn-cs"/>
              </a:rPr>
              <a:t>Maslow, 1943, pg 370).</a:t>
            </a:r>
            <a:r>
              <a:rPr lang="en-GB" sz="2700" dirty="0">
                <a:solidFill>
                  <a:srgbClr val="000000"/>
                </a:solidFill>
              </a:rPr>
              <a:t> </a:t>
            </a:r>
          </a:p>
          <a:p>
            <a:r>
              <a:rPr lang="en-GB" sz="2700" dirty="0">
                <a:solidFill>
                  <a:srgbClr val="000000"/>
                </a:solidFill>
              </a:rPr>
              <a:t>Trauma Recovery Model (</a:t>
            </a:r>
            <a:r>
              <a:rPr lang="en-GB" sz="2700" dirty="0">
                <a:solidFill>
                  <a:srgbClr val="000000"/>
                </a:solidFill>
                <a:effectLst/>
              </a:rPr>
              <a:t>Herman, 1997, n.p)</a:t>
            </a:r>
            <a:endParaRPr lang="en-GB" sz="2700" dirty="0">
              <a:solidFill>
                <a:srgbClr val="000000"/>
              </a:solidFill>
            </a:endParaRPr>
          </a:p>
          <a:p>
            <a:pPr fontAlgn="ctr"/>
            <a:r>
              <a:rPr lang="en-GB" sz="2700" dirty="0">
                <a:solidFill>
                  <a:srgbClr val="000000"/>
                </a:solidFill>
              </a:rPr>
              <a:t>Ecological System Theory </a:t>
            </a:r>
            <a:r>
              <a:rPr lang="en-GB" sz="2700" dirty="0">
                <a:solidFill>
                  <a:srgbClr val="000000"/>
                </a:solidFill>
                <a:effectLst/>
              </a:rPr>
              <a:t>(</a:t>
            </a:r>
            <a:r>
              <a:rPr lang="en-GB" sz="2700" dirty="0" err="1">
                <a:solidFill>
                  <a:srgbClr val="000000"/>
                </a:solidFill>
                <a:effectLst/>
              </a:rPr>
              <a:t>Bronfenbrenner</a:t>
            </a:r>
            <a:r>
              <a:rPr lang="en-GB" sz="2700" dirty="0">
                <a:solidFill>
                  <a:srgbClr val="000000"/>
                </a:solidFill>
                <a:effectLst/>
              </a:rPr>
              <a:t>, 1979).</a:t>
            </a:r>
            <a:endParaRPr lang="en-GB" sz="2700" dirty="0">
              <a:solidFill>
                <a:srgbClr val="000000"/>
              </a:solidFill>
            </a:endParaRPr>
          </a:p>
          <a:p>
            <a:r>
              <a:rPr lang="en-GB" sz="2700" i="0" u="none" strike="noStrike" dirty="0">
                <a:solidFill>
                  <a:srgbClr val="000000"/>
                </a:solidFill>
                <a:effectLst/>
              </a:rPr>
              <a:t>The United Nations Convention on the Rights of the Child </a:t>
            </a:r>
            <a:r>
              <a:rPr lang="en-GB" sz="2700" dirty="0">
                <a:solidFill>
                  <a:srgbClr val="000000"/>
                </a:solidFill>
              </a:rPr>
              <a:t> </a:t>
            </a:r>
            <a:r>
              <a:rPr lang="en-GB" sz="2700" i="0" u="none" strike="noStrike" dirty="0">
                <a:solidFill>
                  <a:srgbClr val="000000"/>
                </a:solidFill>
                <a:effectLst/>
              </a:rPr>
              <a:t>(UNCRC, 1989)</a:t>
            </a:r>
          </a:p>
          <a:p>
            <a:endParaRPr lang="en-US" dirty="0"/>
          </a:p>
        </p:txBody>
      </p:sp>
    </p:spTree>
    <p:extLst>
      <p:ext uri="{BB962C8B-B14F-4D97-AF65-F5344CB8AC3E}">
        <p14:creationId xmlns:p14="http://schemas.microsoft.com/office/powerpoint/2010/main" val="904097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2323A-6635-D27B-1D64-3D901F4D455B}"/>
              </a:ext>
            </a:extLst>
          </p:cNvPr>
          <p:cNvSpPr>
            <a:spLocks noGrp="1"/>
          </p:cNvSpPr>
          <p:nvPr>
            <p:ph type="title"/>
          </p:nvPr>
        </p:nvSpPr>
        <p:spPr/>
        <p:txBody>
          <a:bodyPr/>
          <a:lstStyle/>
          <a:p>
            <a:r>
              <a:rPr lang="en-GB" dirty="0"/>
              <a:t>Self care</a:t>
            </a:r>
            <a:endParaRPr lang="en-US" dirty="0"/>
          </a:p>
        </p:txBody>
      </p:sp>
      <p:sp>
        <p:nvSpPr>
          <p:cNvPr id="3" name="Content Placeholder 2">
            <a:extLst>
              <a:ext uri="{FF2B5EF4-FFF2-40B4-BE49-F238E27FC236}">
                <a16:creationId xmlns:a16="http://schemas.microsoft.com/office/drawing/2014/main" id="{9772B512-52D1-771D-0835-7CB0B40A0422}"/>
              </a:ext>
            </a:extLst>
          </p:cNvPr>
          <p:cNvSpPr>
            <a:spLocks noGrp="1"/>
          </p:cNvSpPr>
          <p:nvPr>
            <p:ph idx="1"/>
          </p:nvPr>
        </p:nvSpPr>
        <p:spPr/>
        <p:txBody>
          <a:bodyPr/>
          <a:lstStyle/>
          <a:p>
            <a:r>
              <a:rPr lang="en-GB" dirty="0"/>
              <a:t>Ways to take care of yourselves- walks, helplines and many more ways.</a:t>
            </a:r>
          </a:p>
          <a:p>
            <a:r>
              <a:rPr lang="en-GB" dirty="0"/>
              <a:t>Companies out there to talk to if your struggling can be hard if your child is being criminally exploited </a:t>
            </a:r>
            <a:endParaRPr lang="en-US" dirty="0"/>
          </a:p>
        </p:txBody>
      </p:sp>
    </p:spTree>
    <p:extLst>
      <p:ext uri="{BB962C8B-B14F-4D97-AF65-F5344CB8AC3E}">
        <p14:creationId xmlns:p14="http://schemas.microsoft.com/office/powerpoint/2010/main" val="2165479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0151F-5FD6-7D66-027F-D241069D599D}"/>
              </a:ext>
            </a:extLst>
          </p:cNvPr>
          <p:cNvSpPr>
            <a:spLocks noGrp="1"/>
          </p:cNvSpPr>
          <p:nvPr>
            <p:ph type="title"/>
          </p:nvPr>
        </p:nvSpPr>
        <p:spPr/>
        <p:txBody>
          <a:bodyPr/>
          <a:lstStyle/>
          <a:p>
            <a:r>
              <a:rPr lang="en-GB" dirty="0"/>
              <a:t>What agencies are there?</a:t>
            </a:r>
            <a:endParaRPr lang="en-US" dirty="0"/>
          </a:p>
        </p:txBody>
      </p:sp>
      <p:sp>
        <p:nvSpPr>
          <p:cNvPr id="3" name="Content Placeholder 2">
            <a:extLst>
              <a:ext uri="{FF2B5EF4-FFF2-40B4-BE49-F238E27FC236}">
                <a16:creationId xmlns:a16="http://schemas.microsoft.com/office/drawing/2014/main" id="{D6466EA2-C993-2C73-1759-24E542C27412}"/>
              </a:ext>
            </a:extLst>
          </p:cNvPr>
          <p:cNvSpPr>
            <a:spLocks noGrp="1"/>
          </p:cNvSpPr>
          <p:nvPr>
            <p:ph idx="1"/>
          </p:nvPr>
        </p:nvSpPr>
        <p:spPr/>
        <p:txBody>
          <a:bodyPr>
            <a:normAutofit/>
          </a:bodyPr>
          <a:lstStyle/>
          <a:p>
            <a:r>
              <a:rPr lang="en-GB" dirty="0"/>
              <a:t>Crime stoppers- anonymous- 0800 555 111</a:t>
            </a:r>
          </a:p>
          <a:p>
            <a:r>
              <a:rPr lang="en-GB" dirty="0"/>
              <a:t>CCAT- 01437 776444 (Pembrokeshire)</a:t>
            </a:r>
          </a:p>
          <a:p>
            <a:r>
              <a:rPr lang="en-GB" dirty="0"/>
              <a:t>Police- 999 or 101</a:t>
            </a:r>
          </a:p>
          <a:p>
            <a:r>
              <a:rPr lang="en-GB" dirty="0"/>
              <a:t>NSPCC-0808 800 5000</a:t>
            </a:r>
          </a:p>
          <a:p>
            <a:r>
              <a:rPr lang="en-GB" dirty="0"/>
              <a:t>Youth workers- youth clubs and schools.</a:t>
            </a:r>
          </a:p>
          <a:p>
            <a:r>
              <a:rPr lang="en-GB" dirty="0"/>
              <a:t>Teachers </a:t>
            </a:r>
          </a:p>
          <a:p>
            <a:r>
              <a:rPr lang="en-GB" dirty="0"/>
              <a:t>Coaches- clubs </a:t>
            </a:r>
          </a:p>
          <a:p>
            <a:endParaRPr lang="en-GB" dirty="0"/>
          </a:p>
        </p:txBody>
      </p:sp>
    </p:spTree>
    <p:extLst>
      <p:ext uri="{BB962C8B-B14F-4D97-AF65-F5344CB8AC3E}">
        <p14:creationId xmlns:p14="http://schemas.microsoft.com/office/powerpoint/2010/main" val="502861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6B23-3596-1A17-D6D8-F0397E8E491B}"/>
              </a:ext>
            </a:extLst>
          </p:cNvPr>
          <p:cNvSpPr>
            <a:spLocks noGrp="1"/>
          </p:cNvSpPr>
          <p:nvPr>
            <p:ph type="ctrTitle"/>
          </p:nvPr>
        </p:nvSpPr>
        <p:spPr/>
        <p:txBody>
          <a:bodyPr/>
          <a:lstStyle/>
          <a:p>
            <a:r>
              <a:rPr lang="en-GB" dirty="0"/>
              <a:t>Any Questions?</a:t>
            </a:r>
            <a:endParaRPr lang="en-US" dirty="0"/>
          </a:p>
        </p:txBody>
      </p:sp>
      <p:sp>
        <p:nvSpPr>
          <p:cNvPr id="3" name="Content Placeholder 2">
            <a:extLst>
              <a:ext uri="{FF2B5EF4-FFF2-40B4-BE49-F238E27FC236}">
                <a16:creationId xmlns:a16="http://schemas.microsoft.com/office/drawing/2014/main" id="{FD26CA7A-1170-18CC-91DB-31BD0B084934}"/>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134309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E048-6159-FDDA-BBAA-ECAED323B0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0B61A3D-72E5-27D3-D80F-3511E65FB6F4}"/>
              </a:ext>
            </a:extLst>
          </p:cNvPr>
          <p:cNvSpPr>
            <a:spLocks noGrp="1"/>
          </p:cNvSpPr>
          <p:nvPr>
            <p:ph idx="1"/>
          </p:nvPr>
        </p:nvSpPr>
        <p:spPr/>
        <p:txBody>
          <a:bodyPr>
            <a:normAutofit/>
          </a:bodyPr>
          <a:lstStyle/>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Brighton &amp; Hove Safeguarding Children Partnership (BHSCP). (n.d.). Signs of child criminal exploitation (CCE). Available at: https://</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www.bhscp.org.uk</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/preventing-abuse-and-neglect/spotting-the-signs/signs-of-child-criminal-</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exploitation-cce</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[Accessed 22 May 2025]</a:t>
            </a: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Bronfenbrenner</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U. (1979). The ecology of human development: Experiments by nature and design. Cambridge, MA: Harvard University Press. </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CLD Standards Council Scotland. (2019). The Professional Guidelines 2019. [PDF]. https://cldstandardscouncil.org.uk/</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wp-content</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/uploads/The_Professional_Guidelines_2019.pdf</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College of Policing. (2025). Intelligence management standards – have your say. Available at: https://www.college.police.uk/article/intelligence-management-standards-have-your-say [Accessed 22 May 2025]</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Elias, L (2025) Guest Lecture: Child Exploitation, 15th May 2025.</a:t>
            </a:r>
          </a:p>
          <a:p>
            <a:endParaRPr lang="en-US" dirty="0"/>
          </a:p>
        </p:txBody>
      </p:sp>
    </p:spTree>
    <p:extLst>
      <p:ext uri="{BB962C8B-B14F-4D97-AF65-F5344CB8AC3E}">
        <p14:creationId xmlns:p14="http://schemas.microsoft.com/office/powerpoint/2010/main" val="3010736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18BB1-16C9-89D6-8F40-EC3581806F3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525AED1-6D47-01C3-2BB6-B1F497F1A5DE}"/>
              </a:ext>
            </a:extLst>
          </p:cNvPr>
          <p:cNvSpPr>
            <a:spLocks noGrp="1"/>
          </p:cNvSpPr>
          <p:nvPr>
            <p:ph idx="1"/>
          </p:nvPr>
        </p:nvSpPr>
        <p:spPr/>
        <p:txBody>
          <a:bodyPr>
            <a:normAutofit fontScale="55000" lnSpcReduction="20000"/>
          </a:bodyPr>
          <a:lstStyle/>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Herman, J. L.: (1997). Trauma and recovery: The aftermath of violence and other life crises. W.W. Norton &amp; Company.</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Home Office. (2024). Guidance on the National Referral Mechanism for potential adult victims of modern slavery (England and Wales). Available at: https://www.gov.uk/government/publications/human-trafficking-victims-referral-and-assessment-forms/guidance-on-the-national-referral-mechanism-for-potential-adult-victims-of-modern-slavery-</a:t>
            </a:r>
            <a:r>
              <a:rPr lang="en-GB" sz="2800" kern="100" dirty="0" err="1">
                <a:effectLst/>
                <a:latin typeface="Aptos" panose="020B0004020202020204" pitchFamily="34" charset="0"/>
                <a:ea typeface="Times New Roman" panose="02020603050405020304" pitchFamily="18" charset="0"/>
                <a:cs typeface="Times New Roman" panose="02020603050405020304" pitchFamily="18" charset="0"/>
              </a:rPr>
              <a:t>england-and-wales</a:t>
            </a: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[Accessed 22 May 2025]</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Maslow, A. H. (1943). A theory of human motivation. Psychological Review, p.g 370.</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United Nations Convention on the Rights of the Child, 2006, n.p</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University of Bolton. (n.d.). Top 3 issues that young people are facing today. University of Bolton. Available at: https://www.bolton.ac.uk/blogs/top-3-issues-that-young-people-are-facing-today [Accessed 22 May 2025]</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Waltham Forest Children’s Services. (n.d.). Multi-agency referral of a child in need to social services. Available at: https://walthamforestchildcare.proceduresonline.com/p_multi_agency_refer.html [Accessed 22 May 2025]</a:t>
            </a:r>
          </a:p>
          <a:p>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YoungMinds. (2023). Deconstructing the system: Young people’s voices on mental health, society and inequality. YoungMinds. Available at: https://</a:t>
            </a:r>
            <a:r>
              <a:rPr lang="en-GB" sz="2800" dirty="0" err="1">
                <a:effectLst/>
                <a:latin typeface="Aptos" panose="020B0004020202020204" pitchFamily="34" charset="0"/>
                <a:ea typeface="Times New Roman" panose="02020603050405020304" pitchFamily="18" charset="0"/>
                <a:cs typeface="Times New Roman" panose="02020603050405020304" pitchFamily="18" charset="0"/>
              </a:rPr>
              <a:t>www.youngminds.org.uk</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/media/</a:t>
            </a:r>
            <a:r>
              <a:rPr lang="en-GB" sz="2800" dirty="0" err="1">
                <a:effectLst/>
                <a:latin typeface="Aptos" panose="020B0004020202020204" pitchFamily="34" charset="0"/>
                <a:ea typeface="Times New Roman" panose="02020603050405020304" pitchFamily="18" charset="0"/>
                <a:cs typeface="Times New Roman" panose="02020603050405020304" pitchFamily="18" charset="0"/>
              </a:rPr>
              <a:t>m4uf1b44</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/deconstructing-the-system-report.pdf [Accessed 22 May 2025]</a:t>
            </a:r>
            <a:r>
              <a:rPr lang="en-GB" dirty="0">
                <a:effectLst/>
              </a:rPr>
              <a:t> </a:t>
            </a:r>
            <a:endParaRPr lang="en-US" dirty="0"/>
          </a:p>
        </p:txBody>
      </p:sp>
      <p:sp>
        <p:nvSpPr>
          <p:cNvPr id="4" name="Date Placeholder 3">
            <a:extLst>
              <a:ext uri="{FF2B5EF4-FFF2-40B4-BE49-F238E27FC236}">
                <a16:creationId xmlns:a16="http://schemas.microsoft.com/office/drawing/2014/main" id="{7FB2E847-D59A-CAD9-8A75-E97FAA461C51}"/>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57CBA77C-A774-DAB4-AD7E-8543BDC4D40A}"/>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88F33BCC-F9DA-2635-01D8-1F7B45F3C37D}"/>
              </a:ext>
            </a:extLst>
          </p:cNvPr>
          <p:cNvSpPr>
            <a:spLocks noGrp="1"/>
          </p:cNvSpPr>
          <p:nvPr>
            <p:ph type="sldNum" sz="quarter" idx="12"/>
          </p:nvPr>
        </p:nvSpPr>
        <p:spPr/>
        <p:txBody>
          <a:bodyPr/>
          <a:lstStyle/>
          <a:p>
            <a:pPr rtl="0"/>
            <a:fld id="{58FB4751-880F-D840-AAA9-3A15815CC996}" type="slidenum">
              <a:rPr lang="en-GB" smtClean="0"/>
              <a:t>23</a:t>
            </a:fld>
            <a:endParaRPr lang="en-GB" dirty="0"/>
          </a:p>
        </p:txBody>
      </p:sp>
    </p:spTree>
    <p:extLst>
      <p:ext uri="{BB962C8B-B14F-4D97-AF65-F5344CB8AC3E}">
        <p14:creationId xmlns:p14="http://schemas.microsoft.com/office/powerpoint/2010/main" val="921073548"/>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443</Words>
  <Application>Microsoft Office PowerPoint</Application>
  <PresentationFormat>Widescreen</PresentationFormat>
  <Paragraphs>167</Paragraphs>
  <Slides>23</Slides>
  <Notes>14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Criminal Exploitation </vt:lpstr>
      <vt:lpstr>Criminal exploitation</vt:lpstr>
      <vt:lpstr>AI declaration</vt:lpstr>
      <vt:lpstr>PowerPoint Presentation</vt:lpstr>
      <vt:lpstr>Issues in contemporary society </vt:lpstr>
      <vt:lpstr>What is criminal exploitation?</vt:lpstr>
      <vt:lpstr>What can criminal exploitation include?</vt:lpstr>
      <vt:lpstr>Case study – shoplifting</vt:lpstr>
      <vt:lpstr>What are the indications of Erin being criminally exploited?</vt:lpstr>
      <vt:lpstr>Case study- Drug Dealing </vt:lpstr>
      <vt:lpstr>What are the indications of James being criminally exploited?</vt:lpstr>
      <vt:lpstr>Signs for parents to look out for.</vt:lpstr>
      <vt:lpstr>PowerPoint Presentation</vt:lpstr>
      <vt:lpstr>What the professionals are doing to tackle criminal exploitation?</vt:lpstr>
      <vt:lpstr>PowerPoint Presentation</vt:lpstr>
      <vt:lpstr>Professional curiosity </vt:lpstr>
      <vt:lpstr>How do youth work practitioners best support young people?</vt:lpstr>
      <vt:lpstr>Theory </vt:lpstr>
      <vt:lpstr>Self care</vt:lpstr>
      <vt:lpstr>What agencies are there?</vt:lpstr>
      <vt:lpstr>Any 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exploitation </dc:title>
  <dc:creator>Sophie Price (2213749)</dc:creator>
  <cp:lastModifiedBy>Sophie Price (2213749)</cp:lastModifiedBy>
  <cp:revision>11</cp:revision>
  <dcterms:created xsi:type="dcterms:W3CDTF">2025-05-20T23:11:13Z</dcterms:created>
  <dcterms:modified xsi:type="dcterms:W3CDTF">2025-05-22T16:58:09Z</dcterms:modified>
</cp:coreProperties>
</file>