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2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58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71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37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95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578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52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5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648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46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11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866B9-3990-4C7D-A425-94F112E4E133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279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78948795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113" y="-233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47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 Air</dc:creator>
  <cp:lastModifiedBy>Shehla Khan</cp:lastModifiedBy>
  <cp:revision>1</cp:revision>
  <dcterms:created xsi:type="dcterms:W3CDTF">2014-04-04T17:14:11Z</dcterms:created>
  <dcterms:modified xsi:type="dcterms:W3CDTF">2022-05-08T11:38:57Z</dcterms:modified>
</cp:coreProperties>
</file>