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omotional Video for Mini Excavator Rental in Swansea" id="{23C86476-3609-424E-B011-BC7FAF911472}">
          <p14:sldIdLst>
            <p14:sldId id="2561"/>
          </p14:sldIdLst>
        </p14:section>
        <p14:section name="Mini Excavator Rental Promotional Slides" id="{BE384828-A80E-48B9-95FE-1549C2BDF1B1}">
          <p14:sldIdLst>
            <p14:sldId id="2562"/>
            <p14:sldId id="2563"/>
            <p14:sldId id="2564"/>
            <p14:sldId id="2565"/>
            <p14:sldId id="2566"/>
            <p14:sldId id="2567"/>
            <p14:sldId id="2568"/>
            <p14:sldId id="2569"/>
            <p14:sldId id="2570"/>
            <p14:sldId id="2571"/>
            <p14:sldId id="2572"/>
            <p14:sldId id="2573"/>
            <p14:sldId id="2574"/>
            <p14:sldId id="257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70BF83-9530-A36B-409A-72C650D7F3E4}" v="20" dt="2026-03-16T00:38:12.942"/>
    <p1510:client id="{EEEB965D-6272-4D03-A45C-513E43F012A1}" v="15" dt="2026-03-15T22:48:29.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s Jonatan Osegueda Aguirre (2433090)" userId="S::2433090@student.uwtsd.ac.uk::90c68dbf-8bcc-431c-ab73-0f9c44e32011" providerId="AD" clId="Web-{C070BF83-9530-A36B-409A-72C650D7F3E4}"/>
    <pc:docChg chg="addSld modSld sldOrd modSection">
      <pc:chgData name="Luis Jonatan Osegueda Aguirre (2433090)" userId="S::2433090@student.uwtsd.ac.uk::90c68dbf-8bcc-431c-ab73-0f9c44e32011" providerId="AD" clId="Web-{C070BF83-9530-A36B-409A-72C650D7F3E4}" dt="2026-03-16T00:38:12.942" v="20" actId="14100"/>
      <pc:docMkLst>
        <pc:docMk/>
      </pc:docMkLst>
      <pc:sldChg chg="ord">
        <pc:chgData name="Luis Jonatan Osegueda Aguirre (2433090)" userId="S::2433090@student.uwtsd.ac.uk::90c68dbf-8bcc-431c-ab73-0f9c44e32011" providerId="AD" clId="Web-{C070BF83-9530-A36B-409A-72C650D7F3E4}" dt="2026-03-15T22:49:54.857" v="1"/>
        <pc:sldMkLst>
          <pc:docMk/>
          <pc:sldMk cId="3402133721" sldId="2570"/>
        </pc:sldMkLst>
      </pc:sldChg>
      <pc:sldChg chg="ord">
        <pc:chgData name="Luis Jonatan Osegueda Aguirre (2433090)" userId="S::2433090@student.uwtsd.ac.uk::90c68dbf-8bcc-431c-ab73-0f9c44e32011" providerId="AD" clId="Web-{C070BF83-9530-A36B-409A-72C650D7F3E4}" dt="2026-03-15T22:49:36.513" v="0"/>
        <pc:sldMkLst>
          <pc:docMk/>
          <pc:sldMk cId="3332548256" sldId="2573"/>
        </pc:sldMkLst>
      </pc:sldChg>
      <pc:sldChg chg="addSp delSp modSp new">
        <pc:chgData name="Luis Jonatan Osegueda Aguirre (2433090)" userId="S::2433090@student.uwtsd.ac.uk::90c68dbf-8bcc-431c-ab73-0f9c44e32011" providerId="AD" clId="Web-{C070BF83-9530-A36B-409A-72C650D7F3E4}" dt="2026-03-16T00:38:12.942" v="20" actId="14100"/>
        <pc:sldMkLst>
          <pc:docMk/>
          <pc:sldMk cId="4282363792" sldId="2575"/>
        </pc:sldMkLst>
        <pc:spChg chg="del">
          <ac:chgData name="Luis Jonatan Osegueda Aguirre (2433090)" userId="S::2433090@student.uwtsd.ac.uk::90c68dbf-8bcc-431c-ab73-0f9c44e32011" providerId="AD" clId="Web-{C070BF83-9530-A36B-409A-72C650D7F3E4}" dt="2026-03-16T00:30:55.697" v="3"/>
          <ac:spMkLst>
            <pc:docMk/>
            <pc:sldMk cId="4282363792" sldId="2575"/>
            <ac:spMk id="2" creationId="{6DDEE1FC-20CA-BE70-83A7-BA67855FA884}"/>
          </ac:spMkLst>
        </pc:spChg>
        <pc:spChg chg="del">
          <ac:chgData name="Luis Jonatan Osegueda Aguirre (2433090)" userId="S::2433090@student.uwtsd.ac.uk::90c68dbf-8bcc-431c-ab73-0f9c44e32011" providerId="AD" clId="Web-{C070BF83-9530-A36B-409A-72C650D7F3E4}" dt="2026-03-16T00:37:29.576" v="8"/>
          <ac:spMkLst>
            <pc:docMk/>
            <pc:sldMk cId="4282363792" sldId="2575"/>
            <ac:spMk id="3" creationId="{243D82A2-8F83-9A70-2327-4484BE25729A}"/>
          </ac:spMkLst>
        </pc:spChg>
        <pc:spChg chg="del mod">
          <ac:chgData name="Luis Jonatan Osegueda Aguirre (2433090)" userId="S::2433090@student.uwtsd.ac.uk::90c68dbf-8bcc-431c-ab73-0f9c44e32011" providerId="AD" clId="Web-{C070BF83-9530-A36B-409A-72C650D7F3E4}" dt="2026-03-16T00:37:37.296" v="11"/>
          <ac:spMkLst>
            <pc:docMk/>
            <pc:sldMk cId="4282363792" sldId="2575"/>
            <ac:spMk id="4" creationId="{EF38F3B8-1AEA-6DDB-393C-58B8F6BACCB0}"/>
          </ac:spMkLst>
        </pc:spChg>
        <pc:spChg chg="add del mod">
          <ac:chgData name="Luis Jonatan Osegueda Aguirre (2433090)" userId="S::2433090@student.uwtsd.ac.uk::90c68dbf-8bcc-431c-ab73-0f9c44e32011" providerId="AD" clId="Web-{C070BF83-9530-A36B-409A-72C650D7F3E4}" dt="2026-03-16T00:37:46.188" v="14"/>
          <ac:spMkLst>
            <pc:docMk/>
            <pc:sldMk cId="4282363792" sldId="2575"/>
            <ac:spMk id="7" creationId="{E1C2ED08-109D-653D-C0C1-F56AE01F5664}"/>
          </ac:spMkLst>
        </pc:spChg>
        <pc:picChg chg="add mod ord">
          <ac:chgData name="Luis Jonatan Osegueda Aguirre (2433090)" userId="S::2433090@student.uwtsd.ac.uk::90c68dbf-8bcc-431c-ab73-0f9c44e32011" providerId="AD" clId="Web-{C070BF83-9530-A36B-409A-72C650D7F3E4}" dt="2026-03-16T00:38:12.942" v="20" actId="14100"/>
          <ac:picMkLst>
            <pc:docMk/>
            <pc:sldMk cId="4282363792" sldId="2575"/>
            <ac:picMk id="5" creationId="{D9874AE2-BC63-E9D4-D5E8-B1AACDB0ABDC}"/>
          </ac:picMkLst>
        </pc:picChg>
      </pc:sldChg>
    </pc:docChg>
  </pc:docChgLst>
  <pc:docChgLst>
    <pc:chgData clId="Web-{EEEB965D-6272-4D03-A45C-513E43F012A1}"/>
    <pc:docChg chg="addSld delSld modSld addSection">
      <pc:chgData name="" userId="" providerId="" clId="Web-{EEEB965D-6272-4D03-A45C-513E43F012A1}" dt="2026-03-15T22:48:29.928" v="15" actId="34807"/>
      <pc:docMkLst>
        <pc:docMk/>
      </pc:docMkLst>
      <pc:sldChg chg="del">
        <pc:chgData name="" userId="" providerId="" clId="Web-{EEEB965D-6272-4D03-A45C-513E43F012A1}" dt="2026-03-15T22:48:29.725" v="0" actId="34807"/>
        <pc:sldMkLst>
          <pc:docMk/>
          <pc:sldMk cId="2929289874" sldId="256"/>
        </pc:sldMkLst>
      </pc:sldChg>
      <pc:sldChg chg="modSp add mod modClrScheme addAnim chgLayout">
        <pc:chgData name="" userId="" providerId="" clId="Web-{EEEB965D-6272-4D03-A45C-513E43F012A1}" dt="2026-03-15T22:48:29.928" v="3" actId="34807"/>
        <pc:sldMkLst>
          <pc:docMk/>
          <pc:sldMk cId="2882145239" sldId="2561"/>
        </pc:sldMkLst>
        <pc:spChg chg="mod">
          <ac:chgData name="" userId="" providerId="" clId="Web-{EEEB965D-6272-4D03-A45C-513E43F012A1}" dt="2026-03-15T22:48:29.928" v="1" actId="34807"/>
          <ac:spMkLst>
            <pc:docMk/>
            <pc:sldMk cId="2882145239" sldId="2561"/>
            <ac:spMk id="2" creationId="{37FD1FEA-9412-17D8-9BCE-0C83E8B5967D}"/>
          </ac:spMkLst>
        </pc:spChg>
        <pc:spChg chg="mod ord">
          <ac:chgData name="" userId="" providerId="" clId="Web-{EEEB965D-6272-4D03-A45C-513E43F012A1}" dt="2026-03-15T22:48:29.928" v="1" actId="34807"/>
          <ac:spMkLst>
            <pc:docMk/>
            <pc:sldMk cId="2882145239" sldId="2561"/>
            <ac:spMk id="3" creationId="{93B26F23-281D-808F-1AA2-8AE88106CB8D}"/>
          </ac:spMkLst>
        </pc:spChg>
        <pc:picChg chg="mod">
          <ac:chgData name="" userId="" providerId="" clId="Web-{EEEB965D-6272-4D03-A45C-513E43F012A1}" dt="2026-03-15T22:48:29.928" v="1" actId="34807"/>
          <ac:picMkLst>
            <pc:docMk/>
            <pc:sldMk cId="2882145239" sldId="2561"/>
            <ac:picMk id="4" creationId="{551FADF6-1B98-4497-9306-EB6D6313B4AD}"/>
          </ac:picMkLst>
        </pc:picChg>
      </pc:sldChg>
      <pc:sldChg chg="modSp add mod modTransition addAnim chgLayout">
        <pc:chgData name="" userId="" providerId="" clId="Web-{EEEB965D-6272-4D03-A45C-513E43F012A1}" dt="2026-03-15T22:48:29.928" v="4" actId="34807"/>
        <pc:sldMkLst>
          <pc:docMk/>
          <pc:sldMk cId="1998299579" sldId="2562"/>
        </pc:sldMkLst>
        <pc:spChg chg="mod">
          <ac:chgData name="" userId="" providerId="" clId="Web-{EEEB965D-6272-4D03-A45C-513E43F012A1}" dt="2026-03-15T22:48:29.928" v="1" actId="34807"/>
          <ac:spMkLst>
            <pc:docMk/>
            <pc:sldMk cId="1998299579" sldId="2562"/>
            <ac:spMk id="2" creationId="{DE0B77F1-98DD-2572-5ED5-2A36879BEF37}"/>
          </ac:spMkLst>
        </pc:spChg>
      </pc:sldChg>
      <pc:sldChg chg="modSp add mod modTransition modClrScheme addAnim chgLayout">
        <pc:chgData name="" userId="" providerId="" clId="Web-{EEEB965D-6272-4D03-A45C-513E43F012A1}" dt="2026-03-15T22:48:29.928" v="5" actId="34807"/>
        <pc:sldMkLst>
          <pc:docMk/>
          <pc:sldMk cId="3729137668" sldId="2563"/>
        </pc:sldMkLst>
        <pc:spChg chg="mod">
          <ac:chgData name="" userId="" providerId="" clId="Web-{EEEB965D-6272-4D03-A45C-513E43F012A1}" dt="2026-03-15T22:48:29.928" v="1" actId="34807"/>
          <ac:spMkLst>
            <pc:docMk/>
            <pc:sldMk cId="3729137668" sldId="2563"/>
            <ac:spMk id="2" creationId="{29C4DE8F-E13C-3451-8908-78483FA0E6F9}"/>
          </ac:spMkLst>
        </pc:spChg>
        <pc:spChg chg="mod">
          <ac:chgData name="" userId="" providerId="" clId="Web-{EEEB965D-6272-4D03-A45C-513E43F012A1}" dt="2026-03-15T22:48:29.928" v="1" actId="34807"/>
          <ac:spMkLst>
            <pc:docMk/>
            <pc:sldMk cId="3729137668" sldId="2563"/>
            <ac:spMk id="4" creationId="{FDA041C9-1C12-F53F-EE5F-E70BB918C88A}"/>
          </ac:spMkLst>
        </pc:spChg>
        <pc:picChg chg="mod">
          <ac:chgData name="" userId="" providerId="" clId="Web-{EEEB965D-6272-4D03-A45C-513E43F012A1}" dt="2026-03-15T22:48:29.928" v="1" actId="34807"/>
          <ac:picMkLst>
            <pc:docMk/>
            <pc:sldMk cId="3729137668" sldId="2563"/>
            <ac:picMk id="5" creationId="{EE423D88-CA04-478C-8433-EE13635A1609}"/>
          </ac:picMkLst>
        </pc:picChg>
      </pc:sldChg>
      <pc:sldChg chg="modSp add mod modTransition modClrScheme addAnim chgLayout">
        <pc:chgData name="" userId="" providerId="" clId="Web-{EEEB965D-6272-4D03-A45C-513E43F012A1}" dt="2026-03-15T22:48:29.928" v="6" actId="34807"/>
        <pc:sldMkLst>
          <pc:docMk/>
          <pc:sldMk cId="755499784" sldId="2564"/>
        </pc:sldMkLst>
        <pc:spChg chg="mod">
          <ac:chgData name="" userId="" providerId="" clId="Web-{EEEB965D-6272-4D03-A45C-513E43F012A1}" dt="2026-03-15T22:48:29.928" v="1" actId="34807"/>
          <ac:spMkLst>
            <pc:docMk/>
            <pc:sldMk cId="755499784" sldId="2564"/>
            <ac:spMk id="2" creationId="{2A43B0E4-B6AA-41AB-2FD6-737A23F73D68}"/>
          </ac:spMkLst>
        </pc:spChg>
        <pc:spChg chg="mod">
          <ac:chgData name="" userId="" providerId="" clId="Web-{EEEB965D-6272-4D03-A45C-513E43F012A1}" dt="2026-03-15T22:48:29.928" v="1" actId="34807"/>
          <ac:spMkLst>
            <pc:docMk/>
            <pc:sldMk cId="755499784" sldId="2564"/>
            <ac:spMk id="4" creationId="{F20EA2B1-D84B-5DE4-DCB4-FFE6251EE79A}"/>
          </ac:spMkLst>
        </pc:spChg>
        <pc:picChg chg="mod">
          <ac:chgData name="" userId="" providerId="" clId="Web-{EEEB965D-6272-4D03-A45C-513E43F012A1}" dt="2026-03-15T22:48:29.928" v="1" actId="34807"/>
          <ac:picMkLst>
            <pc:docMk/>
            <pc:sldMk cId="755499784" sldId="2564"/>
            <ac:picMk id="5" creationId="{167AC441-CA27-40FE-9479-32110D1FD46A}"/>
          </ac:picMkLst>
        </pc:picChg>
      </pc:sldChg>
      <pc:sldChg chg="modSp add mod modTransition modClrScheme addAnim chgLayout">
        <pc:chgData name="" userId="" providerId="" clId="Web-{EEEB965D-6272-4D03-A45C-513E43F012A1}" dt="2026-03-15T22:48:29.928" v="7" actId="34807"/>
        <pc:sldMkLst>
          <pc:docMk/>
          <pc:sldMk cId="2953478277" sldId="2565"/>
        </pc:sldMkLst>
        <pc:spChg chg="mod">
          <ac:chgData name="" userId="" providerId="" clId="Web-{EEEB965D-6272-4D03-A45C-513E43F012A1}" dt="2026-03-15T22:48:29.928" v="1" actId="34807"/>
          <ac:spMkLst>
            <pc:docMk/>
            <pc:sldMk cId="2953478277" sldId="2565"/>
            <ac:spMk id="2" creationId="{5E6AEAFD-91AD-8A0A-F189-678EACF13E36}"/>
          </ac:spMkLst>
        </pc:spChg>
        <pc:spChg chg="mod">
          <ac:chgData name="" userId="" providerId="" clId="Web-{EEEB965D-6272-4D03-A45C-513E43F012A1}" dt="2026-03-15T22:48:29.928" v="1" actId="34807"/>
          <ac:spMkLst>
            <pc:docMk/>
            <pc:sldMk cId="2953478277" sldId="2565"/>
            <ac:spMk id="4" creationId="{804390AF-A938-B575-808E-51760F7676D7}"/>
          </ac:spMkLst>
        </pc:spChg>
        <pc:picChg chg="mod ord">
          <ac:chgData name="" userId="" providerId="" clId="Web-{EEEB965D-6272-4D03-A45C-513E43F012A1}" dt="2026-03-15T22:48:29.928" v="1" actId="34807"/>
          <ac:picMkLst>
            <pc:docMk/>
            <pc:sldMk cId="2953478277" sldId="2565"/>
            <ac:picMk id="5" creationId="{88DBF750-7438-4B16-A2F9-5AD2B8831E11}"/>
          </ac:picMkLst>
        </pc:picChg>
      </pc:sldChg>
      <pc:sldChg chg="modSp add mod modTransition modClrScheme addAnim chgLayout">
        <pc:chgData name="" userId="" providerId="" clId="Web-{EEEB965D-6272-4D03-A45C-513E43F012A1}" dt="2026-03-15T22:48:29.928" v="8" actId="34807"/>
        <pc:sldMkLst>
          <pc:docMk/>
          <pc:sldMk cId="1811290605" sldId="2566"/>
        </pc:sldMkLst>
        <pc:spChg chg="mod">
          <ac:chgData name="" userId="" providerId="" clId="Web-{EEEB965D-6272-4D03-A45C-513E43F012A1}" dt="2026-03-15T22:48:29.928" v="1" actId="34807"/>
          <ac:spMkLst>
            <pc:docMk/>
            <pc:sldMk cId="1811290605" sldId="2566"/>
            <ac:spMk id="2" creationId="{83126A0F-DB43-BF43-963C-DBF244F5ECB5}"/>
          </ac:spMkLst>
        </pc:spChg>
        <pc:spChg chg="mod">
          <ac:chgData name="" userId="" providerId="" clId="Web-{EEEB965D-6272-4D03-A45C-513E43F012A1}" dt="2026-03-15T22:48:29.928" v="1" actId="34807"/>
          <ac:spMkLst>
            <pc:docMk/>
            <pc:sldMk cId="1811290605" sldId="2566"/>
            <ac:spMk id="4" creationId="{7A367265-9D18-EEDE-CACD-7BE587176024}"/>
          </ac:spMkLst>
        </pc:spChg>
        <pc:picChg chg="mod">
          <ac:chgData name="" userId="" providerId="" clId="Web-{EEEB965D-6272-4D03-A45C-513E43F012A1}" dt="2026-03-15T22:48:29.928" v="1" actId="34807"/>
          <ac:picMkLst>
            <pc:docMk/>
            <pc:sldMk cId="1811290605" sldId="2566"/>
            <ac:picMk id="5" creationId="{DDD347D6-5D2D-42C1-B154-37F006A78C2E}"/>
          </ac:picMkLst>
        </pc:picChg>
      </pc:sldChg>
      <pc:sldChg chg="modSp add mod modTransition modClrScheme addAnim chgLayout">
        <pc:chgData name="" userId="" providerId="" clId="Web-{EEEB965D-6272-4D03-A45C-513E43F012A1}" dt="2026-03-15T22:48:29.928" v="9" actId="34807"/>
        <pc:sldMkLst>
          <pc:docMk/>
          <pc:sldMk cId="2328664737" sldId="2567"/>
        </pc:sldMkLst>
        <pc:spChg chg="mod">
          <ac:chgData name="" userId="" providerId="" clId="Web-{EEEB965D-6272-4D03-A45C-513E43F012A1}" dt="2026-03-15T22:48:29.928" v="1" actId="34807"/>
          <ac:spMkLst>
            <pc:docMk/>
            <pc:sldMk cId="2328664737" sldId="2567"/>
            <ac:spMk id="2" creationId="{2FF53595-D119-702D-AD72-820B5DB3BFD9}"/>
          </ac:spMkLst>
        </pc:spChg>
        <pc:spChg chg="mod">
          <ac:chgData name="" userId="" providerId="" clId="Web-{EEEB965D-6272-4D03-A45C-513E43F012A1}" dt="2026-03-15T22:48:29.928" v="1" actId="34807"/>
          <ac:spMkLst>
            <pc:docMk/>
            <pc:sldMk cId="2328664737" sldId="2567"/>
            <ac:spMk id="4" creationId="{C666585E-290B-23B0-AA2E-E478D05F097A}"/>
          </ac:spMkLst>
        </pc:spChg>
        <pc:picChg chg="mod">
          <ac:chgData name="" userId="" providerId="" clId="Web-{EEEB965D-6272-4D03-A45C-513E43F012A1}" dt="2026-03-15T22:48:29.928" v="1" actId="34807"/>
          <ac:picMkLst>
            <pc:docMk/>
            <pc:sldMk cId="2328664737" sldId="2567"/>
            <ac:picMk id="5" creationId="{98535F34-D49C-47C5-A761-E53B1E91EDA0}"/>
          </ac:picMkLst>
        </pc:picChg>
      </pc:sldChg>
      <pc:sldChg chg="modSp add mod modTransition modClrScheme addAnim chgLayout">
        <pc:chgData name="" userId="" providerId="" clId="Web-{EEEB965D-6272-4D03-A45C-513E43F012A1}" dt="2026-03-15T22:48:29.928" v="10" actId="34807"/>
        <pc:sldMkLst>
          <pc:docMk/>
          <pc:sldMk cId="3403425367" sldId="2568"/>
        </pc:sldMkLst>
        <pc:spChg chg="mod">
          <ac:chgData name="" userId="" providerId="" clId="Web-{EEEB965D-6272-4D03-A45C-513E43F012A1}" dt="2026-03-15T22:48:29.928" v="1" actId="34807"/>
          <ac:spMkLst>
            <pc:docMk/>
            <pc:sldMk cId="3403425367" sldId="2568"/>
            <ac:spMk id="2" creationId="{1610AED7-B6D4-8FB1-4613-7ADD914BDC81}"/>
          </ac:spMkLst>
        </pc:spChg>
        <pc:spChg chg="mod">
          <ac:chgData name="" userId="" providerId="" clId="Web-{EEEB965D-6272-4D03-A45C-513E43F012A1}" dt="2026-03-15T22:48:29.928" v="1" actId="34807"/>
          <ac:spMkLst>
            <pc:docMk/>
            <pc:sldMk cId="3403425367" sldId="2568"/>
            <ac:spMk id="4" creationId="{894D6CF1-BC27-7A1A-5695-D4DA3135435D}"/>
          </ac:spMkLst>
        </pc:spChg>
        <pc:picChg chg="mod">
          <ac:chgData name="" userId="" providerId="" clId="Web-{EEEB965D-6272-4D03-A45C-513E43F012A1}" dt="2026-03-15T22:48:29.928" v="1" actId="34807"/>
          <ac:picMkLst>
            <pc:docMk/>
            <pc:sldMk cId="3403425367" sldId="2568"/>
            <ac:picMk id="5" creationId="{4DE409C7-9C2F-4947-82B3-E76395C42561}"/>
          </ac:picMkLst>
        </pc:picChg>
      </pc:sldChg>
      <pc:sldChg chg="modSp add mod modTransition modClrScheme addAnim chgLayout">
        <pc:chgData name="" userId="" providerId="" clId="Web-{EEEB965D-6272-4D03-A45C-513E43F012A1}" dt="2026-03-15T22:48:29.928" v="11" actId="34807"/>
        <pc:sldMkLst>
          <pc:docMk/>
          <pc:sldMk cId="1833029722" sldId="2569"/>
        </pc:sldMkLst>
        <pc:spChg chg="mod">
          <ac:chgData name="" userId="" providerId="" clId="Web-{EEEB965D-6272-4D03-A45C-513E43F012A1}" dt="2026-03-15T22:48:29.928" v="1" actId="34807"/>
          <ac:spMkLst>
            <pc:docMk/>
            <pc:sldMk cId="1833029722" sldId="2569"/>
            <ac:spMk id="2" creationId="{C12D024C-1DD8-3624-E759-A8169A42CCFF}"/>
          </ac:spMkLst>
        </pc:spChg>
        <pc:spChg chg="mod">
          <ac:chgData name="" userId="" providerId="" clId="Web-{EEEB965D-6272-4D03-A45C-513E43F012A1}" dt="2026-03-15T22:48:29.928" v="1" actId="34807"/>
          <ac:spMkLst>
            <pc:docMk/>
            <pc:sldMk cId="1833029722" sldId="2569"/>
            <ac:spMk id="4" creationId="{3B6476B4-7110-1668-259F-97529A0AFAF8}"/>
          </ac:spMkLst>
        </pc:spChg>
        <pc:picChg chg="mod">
          <ac:chgData name="" userId="" providerId="" clId="Web-{EEEB965D-6272-4D03-A45C-513E43F012A1}" dt="2026-03-15T22:48:29.928" v="1" actId="34807"/>
          <ac:picMkLst>
            <pc:docMk/>
            <pc:sldMk cId="1833029722" sldId="2569"/>
            <ac:picMk id="5" creationId="{F52C18AE-F13E-4E5D-9B9B-0E1FBF1D3EF8}"/>
          </ac:picMkLst>
        </pc:picChg>
      </pc:sldChg>
      <pc:sldChg chg="modSp add mod modTransition modClrScheme addAnim chgLayout">
        <pc:chgData name="" userId="" providerId="" clId="Web-{EEEB965D-6272-4D03-A45C-513E43F012A1}" dt="2026-03-15T22:48:29.928" v="12" actId="34807"/>
        <pc:sldMkLst>
          <pc:docMk/>
          <pc:sldMk cId="3402133721" sldId="2570"/>
        </pc:sldMkLst>
        <pc:spChg chg="mod">
          <ac:chgData name="" userId="" providerId="" clId="Web-{EEEB965D-6272-4D03-A45C-513E43F012A1}" dt="2026-03-15T22:48:29.928" v="1" actId="34807"/>
          <ac:spMkLst>
            <pc:docMk/>
            <pc:sldMk cId="3402133721" sldId="2570"/>
            <ac:spMk id="2" creationId="{A70A98C8-03C9-B53A-34AE-7DF9E6DA39CB}"/>
          </ac:spMkLst>
        </pc:spChg>
        <pc:spChg chg="mod">
          <ac:chgData name="" userId="" providerId="" clId="Web-{EEEB965D-6272-4D03-A45C-513E43F012A1}" dt="2026-03-15T22:48:29.928" v="1" actId="34807"/>
          <ac:spMkLst>
            <pc:docMk/>
            <pc:sldMk cId="3402133721" sldId="2570"/>
            <ac:spMk id="4" creationId="{99D92519-9CAF-D3DA-25A5-B0155DAE6E7B}"/>
          </ac:spMkLst>
        </pc:spChg>
        <pc:picChg chg="mod">
          <ac:chgData name="" userId="" providerId="" clId="Web-{EEEB965D-6272-4D03-A45C-513E43F012A1}" dt="2026-03-15T22:48:29.928" v="1" actId="34807"/>
          <ac:picMkLst>
            <pc:docMk/>
            <pc:sldMk cId="3402133721" sldId="2570"/>
            <ac:picMk id="5" creationId="{FC546990-B880-4915-8D78-4BCA3E97B689}"/>
          </ac:picMkLst>
        </pc:picChg>
      </pc:sldChg>
      <pc:sldChg chg="modSp add mod modTransition">
        <pc:chgData name="" userId="" providerId="" clId="Web-{EEEB965D-6272-4D03-A45C-513E43F012A1}" dt="2026-03-15T22:48:29.928" v="1" actId="34807"/>
        <pc:sldMkLst>
          <pc:docMk/>
          <pc:sldMk cId="310966633" sldId="2571"/>
        </pc:sldMkLst>
        <pc:spChg chg="mod">
          <ac:chgData name="" userId="" providerId="" clId="Web-{EEEB965D-6272-4D03-A45C-513E43F012A1}" dt="2026-03-15T22:48:29.928" v="1" actId="34807"/>
          <ac:spMkLst>
            <pc:docMk/>
            <pc:sldMk cId="310966633" sldId="2571"/>
            <ac:spMk id="2" creationId="{4BE5FE8F-5889-4046-FB5B-D8B3D3B8DD18}"/>
          </ac:spMkLst>
        </pc:spChg>
        <pc:graphicFrameChg chg="mod modGraphic">
          <ac:chgData name="" userId="" providerId="" clId="Web-{EEEB965D-6272-4D03-A45C-513E43F012A1}" dt="2026-03-15T22:48:29.928" v="1" actId="34807"/>
          <ac:graphicFrameMkLst>
            <pc:docMk/>
            <pc:sldMk cId="310966633" sldId="2571"/>
            <ac:graphicFrameMk id="4" creationId="{B9FD9919-D6AD-42F5-ABA3-530FAE40FC86}"/>
          </ac:graphicFrameMkLst>
        </pc:graphicFrameChg>
      </pc:sldChg>
      <pc:sldChg chg="modSp add mod modTransition modClrScheme addAnim chgLayout">
        <pc:chgData name="" userId="" providerId="" clId="Web-{EEEB965D-6272-4D03-A45C-513E43F012A1}" dt="2026-03-15T22:48:29.928" v="13" actId="34807"/>
        <pc:sldMkLst>
          <pc:docMk/>
          <pc:sldMk cId="2230730936" sldId="2572"/>
        </pc:sldMkLst>
        <pc:spChg chg="mod">
          <ac:chgData name="" userId="" providerId="" clId="Web-{EEEB965D-6272-4D03-A45C-513E43F012A1}" dt="2026-03-15T22:48:29.928" v="1" actId="34807"/>
          <ac:spMkLst>
            <pc:docMk/>
            <pc:sldMk cId="2230730936" sldId="2572"/>
            <ac:spMk id="2" creationId="{751B288D-14AC-7FC8-7762-DE1AE26D7EEC}"/>
          </ac:spMkLst>
        </pc:spChg>
        <pc:spChg chg="mod">
          <ac:chgData name="" userId="" providerId="" clId="Web-{EEEB965D-6272-4D03-A45C-513E43F012A1}" dt="2026-03-15T22:48:29.928" v="1" actId="34807"/>
          <ac:spMkLst>
            <pc:docMk/>
            <pc:sldMk cId="2230730936" sldId="2572"/>
            <ac:spMk id="4" creationId="{EF64B1A8-51B8-E747-DB0C-FCAFB0F811E8}"/>
          </ac:spMkLst>
        </pc:spChg>
        <pc:picChg chg="mod">
          <ac:chgData name="" userId="" providerId="" clId="Web-{EEEB965D-6272-4D03-A45C-513E43F012A1}" dt="2026-03-15T22:48:29.928" v="1" actId="34807"/>
          <ac:picMkLst>
            <pc:docMk/>
            <pc:sldMk cId="2230730936" sldId="2572"/>
            <ac:picMk id="5" creationId="{1E3D0B71-C8CD-4AAC-BCEE-FE3BB1EB3B6B}"/>
          </ac:picMkLst>
        </pc:picChg>
      </pc:sldChg>
      <pc:sldChg chg="modSp add mod modTransition modClrScheme addAnim chgLayout">
        <pc:chgData name="" userId="" providerId="" clId="Web-{EEEB965D-6272-4D03-A45C-513E43F012A1}" dt="2026-03-15T22:48:29.928" v="14" actId="34807"/>
        <pc:sldMkLst>
          <pc:docMk/>
          <pc:sldMk cId="3332548256" sldId="2573"/>
        </pc:sldMkLst>
        <pc:spChg chg="mod">
          <ac:chgData name="" userId="" providerId="" clId="Web-{EEEB965D-6272-4D03-A45C-513E43F012A1}" dt="2026-03-15T22:48:29.928" v="1" actId="34807"/>
          <ac:spMkLst>
            <pc:docMk/>
            <pc:sldMk cId="3332548256" sldId="2573"/>
            <ac:spMk id="2" creationId="{542E0AFB-8710-7381-88C6-975724D780BF}"/>
          </ac:spMkLst>
        </pc:spChg>
        <pc:spChg chg="mod">
          <ac:chgData name="" userId="" providerId="" clId="Web-{EEEB965D-6272-4D03-A45C-513E43F012A1}" dt="2026-03-15T22:48:29.928" v="1" actId="34807"/>
          <ac:spMkLst>
            <pc:docMk/>
            <pc:sldMk cId="3332548256" sldId="2573"/>
            <ac:spMk id="4" creationId="{5110215B-BFE6-AA8E-C4B6-336EBBC136FB}"/>
          </ac:spMkLst>
        </pc:spChg>
        <pc:picChg chg="mod">
          <ac:chgData name="" userId="" providerId="" clId="Web-{EEEB965D-6272-4D03-A45C-513E43F012A1}" dt="2026-03-15T22:48:29.928" v="1" actId="34807"/>
          <ac:picMkLst>
            <pc:docMk/>
            <pc:sldMk cId="3332548256" sldId="2573"/>
            <ac:picMk id="5" creationId="{A3D5050F-1DBB-452B-8090-F09A34DEB3B8}"/>
          </ac:picMkLst>
        </pc:picChg>
      </pc:sldChg>
      <pc:sldChg chg="modSp add mod modTransition modClrScheme addAnim chgLayout">
        <pc:chgData name="" userId="" providerId="" clId="Web-{EEEB965D-6272-4D03-A45C-513E43F012A1}" dt="2026-03-15T22:48:29.928" v="15" actId="34807"/>
        <pc:sldMkLst>
          <pc:docMk/>
          <pc:sldMk cId="1792729680" sldId="2574"/>
        </pc:sldMkLst>
        <pc:spChg chg="mod">
          <ac:chgData name="" userId="" providerId="" clId="Web-{EEEB965D-6272-4D03-A45C-513E43F012A1}" dt="2026-03-15T22:48:29.928" v="1" actId="34807"/>
          <ac:spMkLst>
            <pc:docMk/>
            <pc:sldMk cId="1792729680" sldId="2574"/>
            <ac:spMk id="2" creationId="{0270D4DD-6AD6-7D19-813A-2E1BBAAF68D6}"/>
          </ac:spMkLst>
        </pc:spChg>
        <pc:spChg chg="mod">
          <ac:chgData name="" userId="" providerId="" clId="Web-{EEEB965D-6272-4D03-A45C-513E43F012A1}" dt="2026-03-15T22:48:29.928" v="1" actId="34807"/>
          <ac:spMkLst>
            <pc:docMk/>
            <pc:sldMk cId="1792729680" sldId="2574"/>
            <ac:spMk id="4" creationId="{BC4948A4-1412-A9C6-9479-85CC2EB8D85A}"/>
          </ac:spMkLst>
        </pc:spChg>
        <pc:picChg chg="mod">
          <ac:chgData name="" userId="" providerId="" clId="Web-{EEEB965D-6272-4D03-A45C-513E43F012A1}" dt="2026-03-15T22:48:29.928" v="1" actId="34807"/>
          <ac:picMkLst>
            <pc:docMk/>
            <pc:sldMk cId="1792729680" sldId="2574"/>
            <ac:picMk id="5" creationId="{48032E86-5892-44D8-9783-ED490080087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8205C5-3757-463C-9E9C-2521BC9719E2}"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6A8CBEB4-2F1E-4476-A5EF-C81F482F2583}">
      <dgm:prSet/>
      <dgm:spPr/>
      <dgm:t>
        <a:bodyPr/>
        <a:lstStyle/>
        <a:p>
          <a:pPr>
            <a:lnSpc>
              <a:spcPct val="100000"/>
            </a:lnSpc>
            <a:defRPr b="1"/>
          </a:pPr>
          <a:r>
            <a:rPr lang="en-US"/>
            <a:t>Expanded Equipment Functionality</a:t>
          </a:r>
        </a:p>
      </dgm:t>
    </dgm:pt>
    <dgm:pt modelId="{D12ED5D4-2464-4C43-BE65-32EDC089F5A5}" type="parTrans" cxnId="{CC23709C-7786-4AE4-BE69-EA987671A4C3}">
      <dgm:prSet/>
      <dgm:spPr/>
      <dgm:t>
        <a:bodyPr/>
        <a:lstStyle/>
        <a:p>
          <a:endParaRPr lang="en-US"/>
        </a:p>
      </dgm:t>
    </dgm:pt>
    <dgm:pt modelId="{DFE0D5DD-C0E8-4DBA-B2F0-28947BAC1430}" type="sibTrans" cxnId="{CC23709C-7786-4AE4-BE69-EA987671A4C3}">
      <dgm:prSet/>
      <dgm:spPr/>
      <dgm:t>
        <a:bodyPr/>
        <a:lstStyle/>
        <a:p>
          <a:pPr>
            <a:lnSpc>
              <a:spcPct val="100000"/>
            </a:lnSpc>
            <a:defRPr b="1"/>
          </a:pPr>
          <a:endParaRPr lang="en-US"/>
        </a:p>
      </dgm:t>
    </dgm:pt>
    <dgm:pt modelId="{41FF3E37-8FEB-4CB5-A438-4B71C0F41DFA}">
      <dgm:prSet/>
      <dgm:spPr/>
      <dgm:t>
        <a:bodyPr/>
        <a:lstStyle/>
        <a:p>
          <a:pPr>
            <a:lnSpc>
              <a:spcPct val="100000"/>
            </a:lnSpc>
          </a:pPr>
          <a:r>
            <a:rPr lang="en-US"/>
            <a:t>Optional attachments allow renters to tailor mini excavators to specific project needs, increasing versatility.</a:t>
          </a:r>
        </a:p>
      </dgm:t>
    </dgm:pt>
    <dgm:pt modelId="{B50BC79F-A239-42F6-A1C2-FB6377596072}" type="parTrans" cxnId="{DEEF20D1-B8C6-4AFA-8147-A9F7D186DDFB}">
      <dgm:prSet/>
      <dgm:spPr/>
      <dgm:t>
        <a:bodyPr/>
        <a:lstStyle/>
        <a:p>
          <a:endParaRPr lang="en-US"/>
        </a:p>
      </dgm:t>
    </dgm:pt>
    <dgm:pt modelId="{3BCF1587-024F-4431-83BA-2C8D592A1494}" type="sibTrans" cxnId="{DEEF20D1-B8C6-4AFA-8147-A9F7D186DDFB}">
      <dgm:prSet/>
      <dgm:spPr/>
      <dgm:t>
        <a:bodyPr/>
        <a:lstStyle/>
        <a:p>
          <a:endParaRPr lang="en-US"/>
        </a:p>
      </dgm:t>
    </dgm:pt>
    <dgm:pt modelId="{38A32983-BA1E-4720-92AD-D5F0C2793D6E}">
      <dgm:prSet/>
      <dgm:spPr/>
      <dgm:t>
        <a:bodyPr/>
        <a:lstStyle/>
        <a:p>
          <a:pPr>
            <a:lnSpc>
              <a:spcPct val="100000"/>
            </a:lnSpc>
            <a:defRPr b="1"/>
          </a:pPr>
          <a:r>
            <a:rPr lang="en-US"/>
            <a:t>Streamlined Rental Process</a:t>
          </a:r>
        </a:p>
      </dgm:t>
    </dgm:pt>
    <dgm:pt modelId="{ADD2EE13-B5D7-4411-B633-14CBB4E3D229}" type="parTrans" cxnId="{76915BA5-9DC6-483E-927B-1F22F4ECEB70}">
      <dgm:prSet/>
      <dgm:spPr/>
      <dgm:t>
        <a:bodyPr/>
        <a:lstStyle/>
        <a:p>
          <a:endParaRPr lang="en-US"/>
        </a:p>
      </dgm:t>
    </dgm:pt>
    <dgm:pt modelId="{9E936956-6ED7-492E-9F6C-0B23F72189F9}" type="sibTrans" cxnId="{76915BA5-9DC6-483E-927B-1F22F4ECEB70}">
      <dgm:prSet/>
      <dgm:spPr/>
      <dgm:t>
        <a:bodyPr/>
        <a:lstStyle/>
        <a:p>
          <a:pPr>
            <a:lnSpc>
              <a:spcPct val="100000"/>
            </a:lnSpc>
            <a:defRPr b="1"/>
          </a:pPr>
          <a:endParaRPr lang="en-US"/>
        </a:p>
      </dgm:t>
    </dgm:pt>
    <dgm:pt modelId="{D1F8DB12-D0B8-4267-8030-2E2821B107F1}">
      <dgm:prSet/>
      <dgm:spPr/>
      <dgm:t>
        <a:bodyPr/>
        <a:lstStyle/>
        <a:p>
          <a:pPr>
            <a:lnSpc>
              <a:spcPct val="100000"/>
            </a:lnSpc>
          </a:pPr>
          <a:r>
            <a:rPr lang="en-US"/>
            <a:t>Booking attachments together with equipment ensures all necessary tools arrive simultaneously at the job site.</a:t>
          </a:r>
        </a:p>
      </dgm:t>
    </dgm:pt>
    <dgm:pt modelId="{64F731D1-B240-423E-B847-03E915DF263B}" type="parTrans" cxnId="{4BC666F8-E093-4034-B3DC-22297FEED424}">
      <dgm:prSet/>
      <dgm:spPr/>
      <dgm:t>
        <a:bodyPr/>
        <a:lstStyle/>
        <a:p>
          <a:endParaRPr lang="en-US"/>
        </a:p>
      </dgm:t>
    </dgm:pt>
    <dgm:pt modelId="{C3A33220-FEA4-4FA4-8088-F9130758AB04}" type="sibTrans" cxnId="{4BC666F8-E093-4034-B3DC-22297FEED424}">
      <dgm:prSet/>
      <dgm:spPr/>
      <dgm:t>
        <a:bodyPr/>
        <a:lstStyle/>
        <a:p>
          <a:endParaRPr lang="en-US"/>
        </a:p>
      </dgm:t>
    </dgm:pt>
    <dgm:pt modelId="{83D5653C-CA23-4EE1-AC7A-A04097AD7361}">
      <dgm:prSet/>
      <dgm:spPr/>
      <dgm:t>
        <a:bodyPr/>
        <a:lstStyle/>
        <a:p>
          <a:pPr>
            <a:lnSpc>
              <a:spcPct val="100000"/>
            </a:lnSpc>
            <a:defRPr b="1"/>
          </a:pPr>
          <a:r>
            <a:rPr lang="en-US"/>
            <a:t>Customer Flexibility and Upsell</a:t>
          </a:r>
        </a:p>
      </dgm:t>
    </dgm:pt>
    <dgm:pt modelId="{4774369C-7143-49A6-90E6-A05E50032E6A}" type="parTrans" cxnId="{708D937E-5EFA-4C8C-B9A7-F869C44D6E47}">
      <dgm:prSet/>
      <dgm:spPr/>
      <dgm:t>
        <a:bodyPr/>
        <a:lstStyle/>
        <a:p>
          <a:endParaRPr lang="en-US"/>
        </a:p>
      </dgm:t>
    </dgm:pt>
    <dgm:pt modelId="{31FB8B38-C912-4976-A9A6-497F8CDCA786}" type="sibTrans" cxnId="{708D937E-5EFA-4C8C-B9A7-F869C44D6E47}">
      <dgm:prSet/>
      <dgm:spPr/>
      <dgm:t>
        <a:bodyPr/>
        <a:lstStyle/>
        <a:p>
          <a:endParaRPr lang="en-US"/>
        </a:p>
      </dgm:t>
    </dgm:pt>
    <dgm:pt modelId="{AFBDA15B-E0BB-4A66-BE03-2121F228C73D}">
      <dgm:prSet/>
      <dgm:spPr/>
      <dgm:t>
        <a:bodyPr/>
        <a:lstStyle/>
        <a:p>
          <a:pPr>
            <a:lnSpc>
              <a:spcPct val="100000"/>
            </a:lnSpc>
          </a:pPr>
          <a:r>
            <a:rPr lang="en-US"/>
            <a:t>Offering add-ons appeals to diverse customers, enhancing company image and creating upsell opportunities.</a:t>
          </a:r>
        </a:p>
      </dgm:t>
    </dgm:pt>
    <dgm:pt modelId="{93FFA4BB-DBEF-4A4A-9720-CDE39BC83467}" type="parTrans" cxnId="{6A7EA312-73C2-4FDB-A729-8431F9C214ED}">
      <dgm:prSet/>
      <dgm:spPr/>
      <dgm:t>
        <a:bodyPr/>
        <a:lstStyle/>
        <a:p>
          <a:endParaRPr lang="en-US"/>
        </a:p>
      </dgm:t>
    </dgm:pt>
    <dgm:pt modelId="{8F260262-022F-4FA9-B7BB-C73A5BFCE35B}" type="sibTrans" cxnId="{6A7EA312-73C2-4FDB-A729-8431F9C214ED}">
      <dgm:prSet/>
      <dgm:spPr/>
      <dgm:t>
        <a:bodyPr/>
        <a:lstStyle/>
        <a:p>
          <a:endParaRPr lang="en-US"/>
        </a:p>
      </dgm:t>
    </dgm:pt>
    <dgm:pt modelId="{C28D1EA5-1571-46B6-85ED-487F6BE8A363}" type="pres">
      <dgm:prSet presAssocID="{238205C5-3757-463C-9E9C-2521BC9719E2}" presName="Root" presStyleCnt="0">
        <dgm:presLayoutVars>
          <dgm:dir/>
          <dgm:resizeHandles val="exact"/>
        </dgm:presLayoutVars>
      </dgm:prSet>
      <dgm:spPr/>
    </dgm:pt>
    <dgm:pt modelId="{D2B3FF28-0008-4EF9-A528-2226DF7942C4}" type="pres">
      <dgm:prSet presAssocID="{6A8CBEB4-2F1E-4476-A5EF-C81F482F2583}" presName="Composite" presStyleCnt="0"/>
      <dgm:spPr/>
    </dgm:pt>
    <dgm:pt modelId="{8C97E663-78A7-41E6-8DC9-B88D737525CD}" type="pres">
      <dgm:prSet presAssocID="{6A8CBEB4-2F1E-4476-A5EF-C81F482F2583}"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2718" r="537" b="7"/>
          <a:stretch/>
        </a:blipFill>
      </dgm:spPr>
      <dgm:extLst>
        <a:ext uri="{E40237B7-FDA0-4F09-8148-C483321AD2D9}">
          <dgm14:cNvPr xmlns:dgm14="http://schemas.microsoft.com/office/drawing/2010/diagram" id="0" name="" descr="Excavator in an old town"/>
        </a:ext>
      </dgm:extLst>
    </dgm:pt>
    <dgm:pt modelId="{E9E05F31-75E2-4FDE-B698-60D7A72F77F3}" type="pres">
      <dgm:prSet presAssocID="{6A8CBEB4-2F1E-4476-A5EF-C81F482F2583}" presName="Subtitle" presStyleLbl="revTx" presStyleIdx="0" presStyleCnt="6">
        <dgm:presLayoutVars>
          <dgm:chMax val="0"/>
          <dgm:bulletEnabled/>
        </dgm:presLayoutVars>
      </dgm:prSet>
      <dgm:spPr/>
    </dgm:pt>
    <dgm:pt modelId="{126A70A2-5A69-4688-B668-613D9F027A48}" type="pres">
      <dgm:prSet presAssocID="{6A8CBEB4-2F1E-4476-A5EF-C81F482F2583}" presName="Description" presStyleLbl="revTx" presStyleIdx="1" presStyleCnt="6">
        <dgm:presLayoutVars>
          <dgm:bulletEnabled/>
        </dgm:presLayoutVars>
      </dgm:prSet>
      <dgm:spPr/>
    </dgm:pt>
    <dgm:pt modelId="{4C679AA1-9142-4C3D-8153-FA2EFB497B11}" type="pres">
      <dgm:prSet presAssocID="{DFE0D5DD-C0E8-4DBA-B2F0-28947BAC1430}" presName="sibTrans" presStyleLbl="sibTrans2D1" presStyleIdx="0" presStyleCnt="0"/>
      <dgm:spPr/>
    </dgm:pt>
    <dgm:pt modelId="{011A1FBB-4C06-431B-9D16-C98773202FB8}" type="pres">
      <dgm:prSet presAssocID="{38A32983-BA1E-4720-92AD-D5F0C2793D6E}" presName="Composite" presStyleCnt="0"/>
      <dgm:spPr/>
    </dgm:pt>
    <dgm:pt modelId="{CB38758B-3F78-4859-9ED8-89333F2ADC81}" type="pres">
      <dgm:prSet presAssocID="{38A32983-BA1E-4720-92AD-D5F0C2793D6E}"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r="-10" b="-10"/>
          <a:stretch/>
        </a:blipFill>
      </dgm:spPr>
      <dgm:extLst>
        <a:ext uri="{E40237B7-FDA0-4F09-8148-C483321AD2D9}">
          <dgm14:cNvPr xmlns:dgm14="http://schemas.microsoft.com/office/drawing/2010/diagram" id="0" name="" descr="Hotel booking tablet computer travel online reservation"/>
        </a:ext>
      </dgm:extLst>
    </dgm:pt>
    <dgm:pt modelId="{F158D5B4-2CDA-4ACE-AD2E-DEA39AC13CCB}" type="pres">
      <dgm:prSet presAssocID="{38A32983-BA1E-4720-92AD-D5F0C2793D6E}" presName="Subtitle" presStyleLbl="revTx" presStyleIdx="2" presStyleCnt="6">
        <dgm:presLayoutVars>
          <dgm:chMax val="0"/>
          <dgm:bulletEnabled/>
        </dgm:presLayoutVars>
      </dgm:prSet>
      <dgm:spPr/>
    </dgm:pt>
    <dgm:pt modelId="{BC9281E4-CA79-4F42-BAC4-BF6D8EF00CFB}" type="pres">
      <dgm:prSet presAssocID="{38A32983-BA1E-4720-92AD-D5F0C2793D6E}" presName="Description" presStyleLbl="revTx" presStyleIdx="3" presStyleCnt="6">
        <dgm:presLayoutVars>
          <dgm:bulletEnabled/>
        </dgm:presLayoutVars>
      </dgm:prSet>
      <dgm:spPr/>
    </dgm:pt>
    <dgm:pt modelId="{DE6FA6B4-F26F-4A1D-A7FD-FEC3F64AD00E}" type="pres">
      <dgm:prSet presAssocID="{9E936956-6ED7-492E-9F6C-0B23F72189F9}" presName="sibTrans" presStyleLbl="sibTrans2D1" presStyleIdx="0" presStyleCnt="0"/>
      <dgm:spPr/>
    </dgm:pt>
    <dgm:pt modelId="{6EE7B70F-5533-4868-B7A0-3003A0B8D4A4}" type="pres">
      <dgm:prSet presAssocID="{83D5653C-CA23-4EE1-AC7A-A04097AD7361}" presName="Composite" presStyleCnt="0"/>
      <dgm:spPr/>
    </dgm:pt>
    <dgm:pt modelId="{29D6D45E-5AFF-4A52-B6E7-822663ABC063}" type="pres">
      <dgm:prSet presAssocID="{83D5653C-CA23-4EE1-AC7A-A04097AD736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7938" r="15316" b="7"/>
          <a:stretch/>
        </a:blipFill>
      </dgm:spPr>
      <dgm:extLst>
        <a:ext uri="{E40237B7-FDA0-4F09-8148-C483321AD2D9}">
          <dgm14:cNvPr xmlns:dgm14="http://schemas.microsoft.com/office/drawing/2010/diagram" id="0" name="" descr="Construction worker with protection gloves"/>
        </a:ext>
      </dgm:extLst>
    </dgm:pt>
    <dgm:pt modelId="{BE25CEF0-8DFD-4FA6-BC43-7FA4E635D61D}" type="pres">
      <dgm:prSet presAssocID="{83D5653C-CA23-4EE1-AC7A-A04097AD7361}" presName="Subtitle" presStyleLbl="revTx" presStyleIdx="4" presStyleCnt="6">
        <dgm:presLayoutVars>
          <dgm:chMax val="0"/>
          <dgm:bulletEnabled/>
        </dgm:presLayoutVars>
      </dgm:prSet>
      <dgm:spPr/>
    </dgm:pt>
    <dgm:pt modelId="{37EB66C3-271D-42F8-A6AF-8B340751434E}" type="pres">
      <dgm:prSet presAssocID="{83D5653C-CA23-4EE1-AC7A-A04097AD7361}" presName="Description" presStyleLbl="revTx" presStyleIdx="5" presStyleCnt="6">
        <dgm:presLayoutVars>
          <dgm:bulletEnabled/>
        </dgm:presLayoutVars>
      </dgm:prSet>
      <dgm:spPr/>
    </dgm:pt>
  </dgm:ptLst>
  <dgm:cxnLst>
    <dgm:cxn modelId="{6A7EA312-73C2-4FDB-A729-8431F9C214ED}" srcId="{83D5653C-CA23-4EE1-AC7A-A04097AD7361}" destId="{AFBDA15B-E0BB-4A66-BE03-2121F228C73D}" srcOrd="0" destOrd="0" parTransId="{93FFA4BB-DBEF-4A4A-9720-CDE39BC83467}" sibTransId="{8F260262-022F-4FA9-B7BB-C73A5BFCE35B}"/>
    <dgm:cxn modelId="{AD1F5D2F-7E89-40E2-AC1A-11B1E6B16D93}" type="presOf" srcId="{238205C5-3757-463C-9E9C-2521BC9719E2}" destId="{C28D1EA5-1571-46B6-85ED-487F6BE8A363}" srcOrd="0" destOrd="0" presId="urn:microsoft.com/office/officeart/2024/3/layout/verticalVisualTextBlock1"/>
    <dgm:cxn modelId="{57776E36-9C79-4BED-BF88-87F793F4917A}" type="presOf" srcId="{6A8CBEB4-2F1E-4476-A5EF-C81F482F2583}" destId="{E9E05F31-75E2-4FDE-B698-60D7A72F77F3}" srcOrd="0" destOrd="0" presId="urn:microsoft.com/office/officeart/2024/3/layout/verticalVisualTextBlock1"/>
    <dgm:cxn modelId="{BD586F3E-36B6-430B-9094-13603881E0C8}" type="presOf" srcId="{9E936956-6ED7-492E-9F6C-0B23F72189F9}" destId="{DE6FA6B4-F26F-4A1D-A7FD-FEC3F64AD00E}" srcOrd="0" destOrd="0" presId="urn:microsoft.com/office/officeart/2024/3/layout/verticalVisualTextBlock1"/>
    <dgm:cxn modelId="{87373956-BBA7-465A-8998-A8E0721E1B38}" type="presOf" srcId="{38A32983-BA1E-4720-92AD-D5F0C2793D6E}" destId="{F158D5B4-2CDA-4ACE-AD2E-DEA39AC13CCB}" srcOrd="0" destOrd="0" presId="urn:microsoft.com/office/officeart/2024/3/layout/verticalVisualTextBlock1"/>
    <dgm:cxn modelId="{28901D58-FE56-4EA7-85C2-7E0FD65F45EF}" type="presOf" srcId="{41FF3E37-8FEB-4CB5-A438-4B71C0F41DFA}" destId="{126A70A2-5A69-4688-B668-613D9F027A48}" srcOrd="0" destOrd="0" presId="urn:microsoft.com/office/officeart/2024/3/layout/verticalVisualTextBlock1"/>
    <dgm:cxn modelId="{708D937E-5EFA-4C8C-B9A7-F869C44D6E47}" srcId="{238205C5-3757-463C-9E9C-2521BC9719E2}" destId="{83D5653C-CA23-4EE1-AC7A-A04097AD7361}" srcOrd="2" destOrd="0" parTransId="{4774369C-7143-49A6-90E6-A05E50032E6A}" sibTransId="{31FB8B38-C912-4976-A9A6-497F8CDCA786}"/>
    <dgm:cxn modelId="{CC23709C-7786-4AE4-BE69-EA987671A4C3}" srcId="{238205C5-3757-463C-9E9C-2521BC9719E2}" destId="{6A8CBEB4-2F1E-4476-A5EF-C81F482F2583}" srcOrd="0" destOrd="0" parTransId="{D12ED5D4-2464-4C43-BE65-32EDC089F5A5}" sibTransId="{DFE0D5DD-C0E8-4DBA-B2F0-28947BAC1430}"/>
    <dgm:cxn modelId="{95890DA4-9B69-4F07-85AA-6416F0731A33}" type="presOf" srcId="{D1F8DB12-D0B8-4267-8030-2E2821B107F1}" destId="{BC9281E4-CA79-4F42-BAC4-BF6D8EF00CFB}" srcOrd="0" destOrd="0" presId="urn:microsoft.com/office/officeart/2024/3/layout/verticalVisualTextBlock1"/>
    <dgm:cxn modelId="{76915BA5-9DC6-483E-927B-1F22F4ECEB70}" srcId="{238205C5-3757-463C-9E9C-2521BC9719E2}" destId="{38A32983-BA1E-4720-92AD-D5F0C2793D6E}" srcOrd="1" destOrd="0" parTransId="{ADD2EE13-B5D7-4411-B633-14CBB4E3D229}" sibTransId="{9E936956-6ED7-492E-9F6C-0B23F72189F9}"/>
    <dgm:cxn modelId="{B47E96AB-052F-4C3D-8C22-0799491052AC}" type="presOf" srcId="{83D5653C-CA23-4EE1-AC7A-A04097AD7361}" destId="{BE25CEF0-8DFD-4FA6-BC43-7FA4E635D61D}" srcOrd="0" destOrd="0" presId="urn:microsoft.com/office/officeart/2024/3/layout/verticalVisualTextBlock1"/>
    <dgm:cxn modelId="{DD280EB3-B770-4B5D-B348-E6D7F989DB41}" type="presOf" srcId="{DFE0D5DD-C0E8-4DBA-B2F0-28947BAC1430}" destId="{4C679AA1-9142-4C3D-8153-FA2EFB497B11}" srcOrd="0" destOrd="0" presId="urn:microsoft.com/office/officeart/2024/3/layout/verticalVisualTextBlock1"/>
    <dgm:cxn modelId="{DEEF20D1-B8C6-4AFA-8147-A9F7D186DDFB}" srcId="{6A8CBEB4-2F1E-4476-A5EF-C81F482F2583}" destId="{41FF3E37-8FEB-4CB5-A438-4B71C0F41DFA}" srcOrd="0" destOrd="0" parTransId="{B50BC79F-A239-42F6-A1C2-FB6377596072}" sibTransId="{3BCF1587-024F-4431-83BA-2C8D592A1494}"/>
    <dgm:cxn modelId="{D640F2D4-1E29-4B1A-826D-6A65CD445C3C}" type="presOf" srcId="{AFBDA15B-E0BB-4A66-BE03-2121F228C73D}" destId="{37EB66C3-271D-42F8-A6AF-8B340751434E}" srcOrd="0" destOrd="0" presId="urn:microsoft.com/office/officeart/2024/3/layout/verticalVisualTextBlock1"/>
    <dgm:cxn modelId="{4BC666F8-E093-4034-B3DC-22297FEED424}" srcId="{38A32983-BA1E-4720-92AD-D5F0C2793D6E}" destId="{D1F8DB12-D0B8-4267-8030-2E2821B107F1}" srcOrd="0" destOrd="0" parTransId="{64F731D1-B240-423E-B847-03E915DF263B}" sibTransId="{C3A33220-FEA4-4FA4-8088-F9130758AB04}"/>
    <dgm:cxn modelId="{3B22EF33-F110-49AE-ADE3-8FBB829FA52A}" type="presParOf" srcId="{C28D1EA5-1571-46B6-85ED-487F6BE8A363}" destId="{D2B3FF28-0008-4EF9-A528-2226DF7942C4}" srcOrd="0" destOrd="0" presId="urn:microsoft.com/office/officeart/2024/3/layout/verticalVisualTextBlock1"/>
    <dgm:cxn modelId="{6D386298-DA57-4882-865F-41532B210DE1}" type="presParOf" srcId="{D2B3FF28-0008-4EF9-A528-2226DF7942C4}" destId="{8C97E663-78A7-41E6-8DC9-B88D737525CD}" srcOrd="0" destOrd="0" presId="urn:microsoft.com/office/officeart/2024/3/layout/verticalVisualTextBlock1"/>
    <dgm:cxn modelId="{C61A19FC-0812-4B38-93F4-32FE3029A2D5}" type="presParOf" srcId="{D2B3FF28-0008-4EF9-A528-2226DF7942C4}" destId="{E9E05F31-75E2-4FDE-B698-60D7A72F77F3}" srcOrd="1" destOrd="0" presId="urn:microsoft.com/office/officeart/2024/3/layout/verticalVisualTextBlock1"/>
    <dgm:cxn modelId="{EFB94DD2-7856-47EE-BA79-5DBFD63D9F40}" type="presParOf" srcId="{D2B3FF28-0008-4EF9-A528-2226DF7942C4}" destId="{126A70A2-5A69-4688-B668-613D9F027A48}" srcOrd="2" destOrd="0" presId="urn:microsoft.com/office/officeart/2024/3/layout/verticalVisualTextBlock1"/>
    <dgm:cxn modelId="{2C54F376-89D9-4B40-B85F-3B96F2D4FAB6}" type="presParOf" srcId="{C28D1EA5-1571-46B6-85ED-487F6BE8A363}" destId="{4C679AA1-9142-4C3D-8153-FA2EFB497B11}" srcOrd="1" destOrd="0" presId="urn:microsoft.com/office/officeart/2024/3/layout/verticalVisualTextBlock1"/>
    <dgm:cxn modelId="{8025B583-21F8-4963-8E7D-8B312C315FE0}" type="presParOf" srcId="{C28D1EA5-1571-46B6-85ED-487F6BE8A363}" destId="{011A1FBB-4C06-431B-9D16-C98773202FB8}" srcOrd="2" destOrd="0" presId="urn:microsoft.com/office/officeart/2024/3/layout/verticalVisualTextBlock1"/>
    <dgm:cxn modelId="{513DA77E-E9DE-4ABC-A096-EA9AC4A53E56}" type="presParOf" srcId="{011A1FBB-4C06-431B-9D16-C98773202FB8}" destId="{CB38758B-3F78-4859-9ED8-89333F2ADC81}" srcOrd="0" destOrd="0" presId="urn:microsoft.com/office/officeart/2024/3/layout/verticalVisualTextBlock1"/>
    <dgm:cxn modelId="{A9C66232-2FFA-4BA3-AE65-95AB0DB4B78F}" type="presParOf" srcId="{011A1FBB-4C06-431B-9D16-C98773202FB8}" destId="{F158D5B4-2CDA-4ACE-AD2E-DEA39AC13CCB}" srcOrd="1" destOrd="0" presId="urn:microsoft.com/office/officeart/2024/3/layout/verticalVisualTextBlock1"/>
    <dgm:cxn modelId="{FD518C09-C7ED-44F0-9086-1BF1D98D3EFF}" type="presParOf" srcId="{011A1FBB-4C06-431B-9D16-C98773202FB8}" destId="{BC9281E4-CA79-4F42-BAC4-BF6D8EF00CFB}" srcOrd="2" destOrd="0" presId="urn:microsoft.com/office/officeart/2024/3/layout/verticalVisualTextBlock1"/>
    <dgm:cxn modelId="{A6F5B210-8D54-4605-B8D1-E4679EC0D87E}" type="presParOf" srcId="{C28D1EA5-1571-46B6-85ED-487F6BE8A363}" destId="{DE6FA6B4-F26F-4A1D-A7FD-FEC3F64AD00E}" srcOrd="3" destOrd="0" presId="urn:microsoft.com/office/officeart/2024/3/layout/verticalVisualTextBlock1"/>
    <dgm:cxn modelId="{E088C47E-122B-4221-BEBD-C7FB126774E9}" type="presParOf" srcId="{C28D1EA5-1571-46B6-85ED-487F6BE8A363}" destId="{6EE7B70F-5533-4868-B7A0-3003A0B8D4A4}" srcOrd="4" destOrd="0" presId="urn:microsoft.com/office/officeart/2024/3/layout/verticalVisualTextBlock1"/>
    <dgm:cxn modelId="{8681B7DF-EF6A-4AE2-8B99-FC6A47A9ED89}" type="presParOf" srcId="{6EE7B70F-5533-4868-B7A0-3003A0B8D4A4}" destId="{29D6D45E-5AFF-4A52-B6E7-822663ABC063}" srcOrd="0" destOrd="0" presId="urn:microsoft.com/office/officeart/2024/3/layout/verticalVisualTextBlock1"/>
    <dgm:cxn modelId="{50338DD4-F7DB-47BA-80B1-F7E6A034BAAB}" type="presParOf" srcId="{6EE7B70F-5533-4868-B7A0-3003A0B8D4A4}" destId="{BE25CEF0-8DFD-4FA6-BC43-7FA4E635D61D}" srcOrd="1" destOrd="0" presId="urn:microsoft.com/office/officeart/2024/3/layout/verticalVisualTextBlock1"/>
    <dgm:cxn modelId="{FBFCF5D6-A3C1-44B9-BCA1-C217B1724359}" type="presParOf" srcId="{6EE7B70F-5533-4868-B7A0-3003A0B8D4A4}" destId="{37EB66C3-271D-42F8-A6AF-8B340751434E}"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7E663-78A7-41E6-8DC9-B88D737525CD}">
      <dsp:nvSpPr>
        <dsp:cNvPr id="0" name=""/>
        <dsp:cNvSpPr/>
      </dsp:nvSpPr>
      <dsp:spPr>
        <a:xfrm>
          <a:off x="0" y="0"/>
          <a:ext cx="1487350" cy="148735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2718" r="537" b="7"/>
          <a:stretch/>
        </a:blipFill>
        <a:ln>
          <a:noFill/>
        </a:ln>
        <a:effectLst/>
      </dsp:spPr>
      <dsp:style>
        <a:lnRef idx="0">
          <a:scrgbClr r="0" g="0" b="0"/>
        </a:lnRef>
        <a:fillRef idx="3">
          <a:scrgbClr r="0" g="0" b="0"/>
        </a:fillRef>
        <a:effectRef idx="2">
          <a:scrgbClr r="0" g="0" b="0"/>
        </a:effectRef>
        <a:fontRef idx="minor">
          <a:schemeClr val="lt1"/>
        </a:fontRef>
      </dsp:style>
    </dsp:sp>
    <dsp:sp modelId="{E9E05F31-75E2-4FDE-B698-60D7A72F77F3}">
      <dsp:nvSpPr>
        <dsp:cNvPr id="0" name=""/>
        <dsp:cNvSpPr/>
      </dsp:nvSpPr>
      <dsp:spPr>
        <a:xfrm>
          <a:off x="1667350" y="0"/>
          <a:ext cx="9586317" cy="379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Expanded Equipment Functionality</a:t>
          </a:r>
        </a:p>
      </dsp:txBody>
      <dsp:txXfrm>
        <a:off x="1667350" y="0"/>
        <a:ext cx="9586317" cy="379097"/>
      </dsp:txXfrm>
    </dsp:sp>
    <dsp:sp modelId="{126A70A2-5A69-4688-B668-613D9F027A48}">
      <dsp:nvSpPr>
        <dsp:cNvPr id="0" name=""/>
        <dsp:cNvSpPr/>
      </dsp:nvSpPr>
      <dsp:spPr>
        <a:xfrm>
          <a:off x="1667350" y="379097"/>
          <a:ext cx="9586317" cy="110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Optional attachments allow renters to tailor mini excavators to specific project needs, increasing versatility.</a:t>
          </a:r>
        </a:p>
      </dsp:txBody>
      <dsp:txXfrm>
        <a:off x="1667350" y="379097"/>
        <a:ext cx="9586317" cy="1108253"/>
      </dsp:txXfrm>
    </dsp:sp>
    <dsp:sp modelId="{CB38758B-3F78-4859-9ED8-89333F2ADC81}">
      <dsp:nvSpPr>
        <dsp:cNvPr id="0" name=""/>
        <dsp:cNvSpPr/>
      </dsp:nvSpPr>
      <dsp:spPr>
        <a:xfrm>
          <a:off x="0" y="1606338"/>
          <a:ext cx="1487350" cy="148735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r="-10" b="-10"/>
          <a:stretch/>
        </a:blipFill>
        <a:ln>
          <a:noFill/>
        </a:ln>
        <a:effectLst/>
      </dsp:spPr>
      <dsp:style>
        <a:lnRef idx="0">
          <a:scrgbClr r="0" g="0" b="0"/>
        </a:lnRef>
        <a:fillRef idx="3">
          <a:scrgbClr r="0" g="0" b="0"/>
        </a:fillRef>
        <a:effectRef idx="2">
          <a:scrgbClr r="0" g="0" b="0"/>
        </a:effectRef>
        <a:fontRef idx="minor">
          <a:schemeClr val="lt1"/>
        </a:fontRef>
      </dsp:style>
    </dsp:sp>
    <dsp:sp modelId="{F158D5B4-2CDA-4ACE-AD2E-DEA39AC13CCB}">
      <dsp:nvSpPr>
        <dsp:cNvPr id="0" name=""/>
        <dsp:cNvSpPr/>
      </dsp:nvSpPr>
      <dsp:spPr>
        <a:xfrm>
          <a:off x="1667350" y="1606338"/>
          <a:ext cx="9586317" cy="379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Streamlined Rental Process</a:t>
          </a:r>
        </a:p>
      </dsp:txBody>
      <dsp:txXfrm>
        <a:off x="1667350" y="1606338"/>
        <a:ext cx="9586317" cy="379097"/>
      </dsp:txXfrm>
    </dsp:sp>
    <dsp:sp modelId="{BC9281E4-CA79-4F42-BAC4-BF6D8EF00CFB}">
      <dsp:nvSpPr>
        <dsp:cNvPr id="0" name=""/>
        <dsp:cNvSpPr/>
      </dsp:nvSpPr>
      <dsp:spPr>
        <a:xfrm>
          <a:off x="1667350" y="1985435"/>
          <a:ext cx="9586317" cy="110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Booking attachments together with equipment ensures all necessary tools arrive simultaneously at the job site.</a:t>
          </a:r>
        </a:p>
      </dsp:txBody>
      <dsp:txXfrm>
        <a:off x="1667350" y="1985435"/>
        <a:ext cx="9586317" cy="1108253"/>
      </dsp:txXfrm>
    </dsp:sp>
    <dsp:sp modelId="{29D6D45E-5AFF-4A52-B6E7-822663ABC063}">
      <dsp:nvSpPr>
        <dsp:cNvPr id="0" name=""/>
        <dsp:cNvSpPr/>
      </dsp:nvSpPr>
      <dsp:spPr>
        <a:xfrm>
          <a:off x="0" y="3212676"/>
          <a:ext cx="1487350" cy="148735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7938" r="15316" b="7"/>
          <a:stretch/>
        </a:blipFill>
        <a:ln>
          <a:noFill/>
        </a:ln>
        <a:effectLst/>
      </dsp:spPr>
      <dsp:style>
        <a:lnRef idx="0">
          <a:scrgbClr r="0" g="0" b="0"/>
        </a:lnRef>
        <a:fillRef idx="3">
          <a:scrgbClr r="0" g="0" b="0"/>
        </a:fillRef>
        <a:effectRef idx="2">
          <a:scrgbClr r="0" g="0" b="0"/>
        </a:effectRef>
        <a:fontRef idx="minor">
          <a:schemeClr val="lt1"/>
        </a:fontRef>
      </dsp:style>
    </dsp:sp>
    <dsp:sp modelId="{BE25CEF0-8DFD-4FA6-BC43-7FA4E635D61D}">
      <dsp:nvSpPr>
        <dsp:cNvPr id="0" name=""/>
        <dsp:cNvSpPr/>
      </dsp:nvSpPr>
      <dsp:spPr>
        <a:xfrm>
          <a:off x="1667350" y="3212676"/>
          <a:ext cx="9586317" cy="379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Customer Flexibility and Upsell</a:t>
          </a:r>
        </a:p>
      </dsp:txBody>
      <dsp:txXfrm>
        <a:off x="1667350" y="3212676"/>
        <a:ext cx="9586317" cy="379097"/>
      </dsp:txXfrm>
    </dsp:sp>
    <dsp:sp modelId="{37EB66C3-271D-42F8-A6AF-8B340751434E}">
      <dsp:nvSpPr>
        <dsp:cNvPr id="0" name=""/>
        <dsp:cNvSpPr/>
      </dsp:nvSpPr>
      <dsp:spPr>
        <a:xfrm>
          <a:off x="1667350" y="3591773"/>
          <a:ext cx="9586317" cy="110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Offering add-ons appeals to diverse customers, enhancing company image and creating upsell opportunities.</a:t>
          </a:r>
        </a:p>
      </dsp:txBody>
      <dsp:txXfrm>
        <a:off x="1667350" y="3591773"/>
        <a:ext cx="9586317" cy="1108253"/>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D8CC56-BF1A-4630-A9F3-C5A7E718BAAC}" type="datetimeFigureOut">
              <a:t>15/03/2026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AE967F-43E6-4229-B3B2-664D4A472AD3}" type="slidenum">
              <a:t>‹Nº›</a:t>
            </a:fld>
            <a:endParaRPr lang="en-US"/>
          </a:p>
        </p:txBody>
      </p:sp>
    </p:spTree>
    <p:extLst>
      <p:ext uri="{BB962C8B-B14F-4D97-AF65-F5344CB8AC3E}">
        <p14:creationId xmlns:p14="http://schemas.microsoft.com/office/powerpoint/2010/main" val="3127368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69C6C290-8240-4F0C-B6E8-592DEE120FE5}" type="slidenum">
              <a:t>1</a:t>
            </a:fld>
            <a:endParaRPr lang="en-US"/>
          </a:p>
        </p:txBody>
      </p:sp>
    </p:spTree>
    <p:extLst>
      <p:ext uri="{BB962C8B-B14F-4D97-AF65-F5344CB8AC3E}">
        <p14:creationId xmlns:p14="http://schemas.microsoft.com/office/powerpoint/2010/main" val="606490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Need a Mini Excavator in Swansea?, Compact Power for Tight Spaces, Great Value Rental Pricing, Included Buckets and Attachments, Delivery and Collection in Swansea, Easy Booking Process, Well‑Maintained Machinery, Friendly Operator Support, Optional Attachments, Ideal Use Cases, Trusted by Local Customers, Final Call to Action</a:t>
            </a:r>
          </a:p>
        </p:txBody>
      </p:sp>
      <p:sp>
        <p:nvSpPr>
          <p:cNvPr id="4" name="Slide Number Placeholder 3"/>
          <p:cNvSpPr>
            <a:spLocks noGrp="1"/>
          </p:cNvSpPr>
          <p:nvPr>
            <p:ph type="sldNum" sz="quarter" idx="5"/>
          </p:nvPr>
        </p:nvSpPr>
        <p:spPr/>
        <p:txBody>
          <a:bodyPr/>
          <a:lstStyle/>
          <a:p>
            <a:fld id="{69C6C290-8240-4F0C-B6E8-592DEE120FE5}" type="slidenum">
              <a:t>2</a:t>
            </a:fld>
            <a:endParaRPr lang="en-US"/>
          </a:p>
        </p:txBody>
      </p:sp>
    </p:spTree>
    <p:extLst>
      <p:ext uri="{BB962C8B-B14F-4D97-AF65-F5344CB8AC3E}">
        <p14:creationId xmlns:p14="http://schemas.microsoft.com/office/powerpoint/2010/main" val="2585826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introduces the main value proposition of the promotional campaign—offering quick, simple, and affordable access to mini excavator rentals in Swansea. It focuses on establishing immediate clarity for the viewer by emphasizing both the location-specific relevance and the convenience of the service. Highlighting that rentals start from £90 per day reinforces affordability, a key motivator for homeowners, tradespeople, and small contractors needing short-term machinery solutions. The messaging also conveys speed and ease, suggesting that customers can secure equipment without complicated procedures or long waiting times, a contrast to the reputation of many traditional rental shops. This slide sets the tone for the remaining video by combining a clear hook with straightforward messaging. It is effective for vertical mobile formats where attention spans are short and viewers must understand the service within seconds. Additionally, emphasizing Swansea early helps target the local audience, making the advertisement especially suited for platforms such as TikTok, Facebook, and Instagram where geographically targeted promotions are common. By establishing urgency and relevance upfront, this opening slide prepares viewers to follow the structured story that continues through the rest of the promotional video, ultimately guiding them toward contacting the rental service.</a:t>
            </a:r>
          </a:p>
        </p:txBody>
      </p:sp>
      <p:sp>
        <p:nvSpPr>
          <p:cNvPr id="4" name="Slide Number Placeholder 3"/>
          <p:cNvSpPr>
            <a:spLocks noGrp="1"/>
          </p:cNvSpPr>
          <p:nvPr>
            <p:ph type="sldNum" sz="quarter" idx="5"/>
          </p:nvPr>
        </p:nvSpPr>
        <p:spPr/>
        <p:txBody>
          <a:bodyPr/>
          <a:lstStyle/>
          <a:p>
            <a:fld id="{69C6C290-8240-4F0C-B6E8-592DEE120FE5}" type="slidenum">
              <a:t>3</a:t>
            </a:fld>
            <a:endParaRPr lang="en-US"/>
          </a:p>
        </p:txBody>
      </p:sp>
    </p:spTree>
    <p:extLst>
      <p:ext uri="{BB962C8B-B14F-4D97-AF65-F5344CB8AC3E}">
        <p14:creationId xmlns:p14="http://schemas.microsoft.com/office/powerpoint/2010/main" val="1610886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highlights the specific capabilities and advantages of using a 1.5–2 ton mini excavator for various types of jobs. These compact machines are ideal for environments where maneuverability is crucial, such as residential driveways, garden areas, or narrow access points that standard construction equipment cannot reach. The narrative communicates how these excavators offer professional-grade power while maintaining a small footprint, making them widely applicable to projects like trenching, landscaping, drainage work, and foundation preparation. Emphasizing reliability assures potential renters that the machine can handle demanding tasks without compromise. This section of the presentation adds credibility to the service by demonstrating technical value while remaining accessible to non-professional users. It also resonates with small business contractors who prefer cost-effective, versatile machinery that supports multiple job types. By describing specific scenarios, the slide helps viewers visualize their own needs and understand whether the equipment suits their project. This clarity supports decision-making early in the promotional flow, increasing the likelihood that potential customers will continue watching the video and ultimately engage with the company. It also underlines the relevance of renting rather than purchasing machinery, particularly for short-term or occasional use cases.</a:t>
            </a:r>
          </a:p>
        </p:txBody>
      </p:sp>
      <p:sp>
        <p:nvSpPr>
          <p:cNvPr id="4" name="Slide Number Placeholder 3"/>
          <p:cNvSpPr>
            <a:spLocks noGrp="1"/>
          </p:cNvSpPr>
          <p:nvPr>
            <p:ph type="sldNum" sz="quarter" idx="5"/>
          </p:nvPr>
        </p:nvSpPr>
        <p:spPr/>
        <p:txBody>
          <a:bodyPr/>
          <a:lstStyle/>
          <a:p>
            <a:fld id="{69C6C290-8240-4F0C-B6E8-592DEE120FE5}" type="slidenum">
              <a:t>4</a:t>
            </a:fld>
            <a:endParaRPr lang="en-US"/>
          </a:p>
        </p:txBody>
      </p:sp>
    </p:spTree>
    <p:extLst>
      <p:ext uri="{BB962C8B-B14F-4D97-AF65-F5344CB8AC3E}">
        <p14:creationId xmlns:p14="http://schemas.microsoft.com/office/powerpoint/2010/main" val="3906369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emphasizes affordability, one of the strongest selling points in equipment rental marketing. By stating that rates begin at £90 per day and that discounted weekly rates are available, the slide appeals to a wide range of project budgets. The messaging is designed to reassure viewers that they can access high‑quality machinery without the high ownership costs typically associated with construction equipment. Clear pricing builds trust and reduces friction in the customer’s decision process, as many rental companies avoid displaying prices upfront. The slide also positions weekly pricing as a cost‑saving option for larger or more time‑consuming projects, such as extended landscaping work, property development, or small contractor jobs. This promotes longer rental durations, increasing profitability for the business while offering greater value to customers. By highlighting both daily and weekly rates, this portion of the presentation accommodates audiences with varying needs—from quick one‑day projects like digging post holes to multi‑day excavation tasks requiring sustained machine use. The slide continues the persuasive rhythm of the promotional video by reinforcing financial transparency and showing customers that renting a mini excavator is not only practical but also economically smart.</a:t>
            </a:r>
          </a:p>
        </p:txBody>
      </p:sp>
      <p:sp>
        <p:nvSpPr>
          <p:cNvPr id="4" name="Slide Number Placeholder 3"/>
          <p:cNvSpPr>
            <a:spLocks noGrp="1"/>
          </p:cNvSpPr>
          <p:nvPr>
            <p:ph type="sldNum" sz="quarter" idx="5"/>
          </p:nvPr>
        </p:nvSpPr>
        <p:spPr/>
        <p:txBody>
          <a:bodyPr/>
          <a:lstStyle/>
          <a:p>
            <a:fld id="{69C6C290-8240-4F0C-B6E8-592DEE120FE5}" type="slidenum">
              <a:t>5</a:t>
            </a:fld>
            <a:endParaRPr lang="en-US"/>
          </a:p>
        </p:txBody>
      </p:sp>
    </p:spTree>
    <p:extLst>
      <p:ext uri="{BB962C8B-B14F-4D97-AF65-F5344CB8AC3E}">
        <p14:creationId xmlns:p14="http://schemas.microsoft.com/office/powerpoint/2010/main" val="2735173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focuses on what comes standard with each rental, reducing uncertainty and helping potential customers understand exactly what they receive. By including ditch, grading, and trenching buckets, the service ensures users have versatile tools for common excavation tasks right from the start. This is particularly valuable for first‑time operators or homeowners who may not know which attachments they need. The assurance that the machine is ready to use immediately eliminates concerns about hidden fees or missing components. It also helps contractors plan efficiently, knowing that multiple bucket options are available for different phases of a job—for example, trenching for utilities followed by grading for surface leveling. Providing multiple attachments as part of the base rental package enhances perceived value and competitiveness compared to rental services that charge extra for each bucket. This approach builds trust, simplifies the rental decision, and supports the overall narrative that the service is practical, complete, and customer‑friendly. The slide further strengthens the message that the equipment is delivered prepared for real‑world tasks, minimizing delays and maximizing productivity for renters across Swansea.</a:t>
            </a:r>
          </a:p>
        </p:txBody>
      </p:sp>
      <p:sp>
        <p:nvSpPr>
          <p:cNvPr id="4" name="Slide Number Placeholder 3"/>
          <p:cNvSpPr>
            <a:spLocks noGrp="1"/>
          </p:cNvSpPr>
          <p:nvPr>
            <p:ph type="sldNum" sz="quarter" idx="5"/>
          </p:nvPr>
        </p:nvSpPr>
        <p:spPr/>
        <p:txBody>
          <a:bodyPr/>
          <a:lstStyle/>
          <a:p>
            <a:fld id="{69C6C290-8240-4F0C-B6E8-592DEE120FE5}" type="slidenum">
              <a:t>6</a:t>
            </a:fld>
            <a:endParaRPr lang="en-US"/>
          </a:p>
        </p:txBody>
      </p:sp>
    </p:spTree>
    <p:extLst>
      <p:ext uri="{BB962C8B-B14F-4D97-AF65-F5344CB8AC3E}">
        <p14:creationId xmlns:p14="http://schemas.microsoft.com/office/powerpoint/2010/main" val="3693370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underscores one of the key conveniences of the service: reliable delivery and collection throughout Swansea. By emphasizing punctuality and door‑to‑site logistics, the messaging appeals to time‑sensitive customers who prefer avoiding the hassle of transporting heavy machinery. Whether the equipment is needed in residential neighborhoods, renovation sites, or commercial areas, the company’s delivery capabilities ensure users can focus on their project instead of transportation. The promise of timely delivery builds trust and credibility—essential traits for rental services where downtime can be costly. This slide reassures viewers that logistical support is part of the rental experience, removing barriers that might otherwise prevent someone from considering a mini excavator. Customers benefit from not needing a trailer, tow vehicle, or specialized licenses, making the service accessible to individuals without professional backgrounds. The support for seamless pick‑up after the rental period further enhances convenience. In emphasizing a full‑service approach, the slide aligns with customer expectations for modern, streamlined rental services and reinforces the presentation’s theme of simplicity and reliability.</a:t>
            </a:r>
          </a:p>
        </p:txBody>
      </p:sp>
      <p:sp>
        <p:nvSpPr>
          <p:cNvPr id="4" name="Slide Number Placeholder 3"/>
          <p:cNvSpPr>
            <a:spLocks noGrp="1"/>
          </p:cNvSpPr>
          <p:nvPr>
            <p:ph type="sldNum" sz="quarter" idx="5"/>
          </p:nvPr>
        </p:nvSpPr>
        <p:spPr/>
        <p:txBody>
          <a:bodyPr/>
          <a:lstStyle/>
          <a:p>
            <a:fld id="{69C6C290-8240-4F0C-B6E8-592DEE120FE5}" type="slidenum">
              <a:t>7</a:t>
            </a:fld>
            <a:endParaRPr lang="en-US"/>
          </a:p>
        </p:txBody>
      </p:sp>
    </p:spTree>
    <p:extLst>
      <p:ext uri="{BB962C8B-B14F-4D97-AF65-F5344CB8AC3E}">
        <p14:creationId xmlns:p14="http://schemas.microsoft.com/office/powerpoint/2010/main" val="185081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focuses on the simplicity of securing a rental through a direct phone call or WhatsApp message. By offering a personal, fast communication method rather than requiring lengthy online forms, the service becomes more appealing to customers who value efficiency. Displaying a clear contact number encourages immediate action, strengthening the call‑to‑action component of the promotional video. The streamlined booking process is particularly helpful for tradespeople who may need equipment on short notice or prefer mobile‑based communication during work hours. The slide communicates that customers only need to provide their desired date and location to confirm availability, eliminating unnecessary complexity. This reinforces the presentation’s ongoing emphasis on convenience, accessibility, and user‑friendly service. It also subtly encourages viewers to reach out before availability runs low, prompting proactive engagement. Altogether, the slide plays a crucial role in transitioning viewers from interest to action, serving as a pivotal conversion point within the promotional narrative.</a:t>
            </a:r>
          </a:p>
        </p:txBody>
      </p:sp>
      <p:sp>
        <p:nvSpPr>
          <p:cNvPr id="4" name="Slide Number Placeholder 3"/>
          <p:cNvSpPr>
            <a:spLocks noGrp="1"/>
          </p:cNvSpPr>
          <p:nvPr>
            <p:ph type="sldNum" sz="quarter" idx="5"/>
          </p:nvPr>
        </p:nvSpPr>
        <p:spPr/>
        <p:txBody>
          <a:bodyPr/>
          <a:lstStyle/>
          <a:p>
            <a:fld id="{69C6C290-8240-4F0C-B6E8-592DEE120FE5}" type="slidenum">
              <a:t>8</a:t>
            </a:fld>
            <a:endParaRPr lang="en-US"/>
          </a:p>
        </p:txBody>
      </p:sp>
    </p:spTree>
    <p:extLst>
      <p:ext uri="{BB962C8B-B14F-4D97-AF65-F5344CB8AC3E}">
        <p14:creationId xmlns:p14="http://schemas.microsoft.com/office/powerpoint/2010/main" val="543451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emphasizes machine quality and maintenance, key factors influencing rental decisions. Customers want assurance that the excavator they receive will be clean, safe, and fully functional. By stating that each unit is cleaned and inspected before every hire, the presentation sends a strong message about reliability and professionalism. This is especially important for renters without mechanical experience, who may worry about equipment breakdowns or operational issues. Regular maintenance reduces downtime and ensures smoother operation, which is critical for both homeowners taking on DIY tasks and contractors working on tight schedules. This level of care enhances customer confidence and differentiates the service from less thorough competitors. Clearly communicating maintenance practices increases trust and makes customers more likely to perceive the rental as a low‑risk, high‑value choice. It reinforces the company’s commitment to delivering dependable, ready‑to‑use equipment throughout Swansea.</a:t>
            </a:r>
          </a:p>
        </p:txBody>
      </p:sp>
      <p:sp>
        <p:nvSpPr>
          <p:cNvPr id="4" name="Slide Number Placeholder 3"/>
          <p:cNvSpPr>
            <a:spLocks noGrp="1"/>
          </p:cNvSpPr>
          <p:nvPr>
            <p:ph type="sldNum" sz="quarter" idx="5"/>
          </p:nvPr>
        </p:nvSpPr>
        <p:spPr/>
        <p:txBody>
          <a:bodyPr/>
          <a:lstStyle/>
          <a:p>
            <a:fld id="{69C6C290-8240-4F0C-B6E8-592DEE120FE5}" type="slidenum">
              <a:t>9</a:t>
            </a:fld>
            <a:endParaRPr lang="en-US"/>
          </a:p>
        </p:txBody>
      </p:sp>
    </p:spTree>
    <p:extLst>
      <p:ext uri="{BB962C8B-B14F-4D97-AF65-F5344CB8AC3E}">
        <p14:creationId xmlns:p14="http://schemas.microsoft.com/office/powerpoint/2010/main" val="2518406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assures customers that assistance is available for those who may be new to operating a mini excavator. By offering basic operational guidance and safety tips at drop‑off, the company demonstrates commitment to customer success and safety. This support reduces hesitation among first‑time users who might otherwise feel intimidated by construction machinery. It also improves user confidence, promotes safe operation, and reduces the likelihood of misuse or accidents. For professional contractors, this service provides a quick refresher and reinforces best practices, ensuring efficient use of rented equipment. The company’s willingness to offer personal guidance helps humanize the service and fosters trust. It also complements earlier slides emphasizing simplicity and readiness, making the rental process accessible to a wide audience. By addressing user competency and safety upfront, the slide strengthens the overall customer experience and encourages viewers to feel comfortable choosing this rental provider in Swansea.</a:t>
            </a:r>
          </a:p>
        </p:txBody>
      </p:sp>
      <p:sp>
        <p:nvSpPr>
          <p:cNvPr id="4" name="Slide Number Placeholder 3"/>
          <p:cNvSpPr>
            <a:spLocks noGrp="1"/>
          </p:cNvSpPr>
          <p:nvPr>
            <p:ph type="sldNum" sz="quarter" idx="5"/>
          </p:nvPr>
        </p:nvSpPr>
        <p:spPr/>
        <p:txBody>
          <a:bodyPr/>
          <a:lstStyle/>
          <a:p>
            <a:fld id="{69C6C290-8240-4F0C-B6E8-592DEE120FE5}" type="slidenum">
              <a:t>10</a:t>
            </a:fld>
            <a:endParaRPr lang="en-US"/>
          </a:p>
        </p:txBody>
      </p:sp>
    </p:spTree>
    <p:extLst>
      <p:ext uri="{BB962C8B-B14F-4D97-AF65-F5344CB8AC3E}">
        <p14:creationId xmlns:p14="http://schemas.microsoft.com/office/powerpoint/2010/main" val="735467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highlights additional customization options available to renters, such as extra buckets or a hydraulic breaker. By offering optional attachments, the rental service meets a broader range of project needs and provides flexibility for customers tackling specialized tasks. These add‑ons enable renters to expand the functionality of the mini excavator without needing to source equipment from multiple providers. The option to request attachments during booking also keeps the process streamlined and ensures the necessary tools arrive together at the job site. This level of customization appeals to contractors performing varied work and to homeowners facing unique project requirements. It reinforces the company’s image as a responsive and adaptable service provider capable of matching equipment configurations to different scenarios. By presenting these options clearly, the slide increases awareness of additional value the company can deliver and encourages upsell opportunities that benefit both the business and the customer.</a:t>
            </a:r>
          </a:p>
        </p:txBody>
      </p:sp>
      <p:sp>
        <p:nvSpPr>
          <p:cNvPr id="4" name="Slide Number Placeholder 3"/>
          <p:cNvSpPr>
            <a:spLocks noGrp="1"/>
          </p:cNvSpPr>
          <p:nvPr>
            <p:ph type="sldNum" sz="quarter" idx="5"/>
          </p:nvPr>
        </p:nvSpPr>
        <p:spPr/>
        <p:txBody>
          <a:bodyPr/>
          <a:lstStyle/>
          <a:p>
            <a:fld id="{69C6C290-8240-4F0C-B6E8-592DEE120FE5}" type="slidenum">
              <a:t>11</a:t>
            </a:fld>
            <a:endParaRPr lang="en-US"/>
          </a:p>
        </p:txBody>
      </p:sp>
    </p:spTree>
    <p:extLst>
      <p:ext uri="{BB962C8B-B14F-4D97-AF65-F5344CB8AC3E}">
        <p14:creationId xmlns:p14="http://schemas.microsoft.com/office/powerpoint/2010/main" val="2690737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presents specific tasks that the mini excavator is particularly suited for, helping viewers imagine practical applications. Examples include trenching for utilities, digging footings, clearing gardens, and navigating tight‑access areas where larger machines cannot operate effectively. By listing these use cases, the presentation appeals to a wide audience with diverse project goals—from DIY homeowners to small builders. This clarity also supports customers who may be unsure whether renting such machinery is appropriate for their needs. The slide functions as a solution‑mapping guide, connecting common project challenges with the capabilities of the excavator. It reinforces the versatility of the equipment and highlights scenarios where renting becomes a cost‑effective alternative to manual labor or hiring full contractor teams. By painting a clear picture of potential benefits, the slide helps convert curiosity into intent and supports the narrative’s progression toward action‑oriented messaging.</a:t>
            </a:r>
          </a:p>
        </p:txBody>
      </p:sp>
      <p:sp>
        <p:nvSpPr>
          <p:cNvPr id="4" name="Slide Number Placeholder 3"/>
          <p:cNvSpPr>
            <a:spLocks noGrp="1"/>
          </p:cNvSpPr>
          <p:nvPr>
            <p:ph type="sldNum" sz="quarter" idx="5"/>
          </p:nvPr>
        </p:nvSpPr>
        <p:spPr/>
        <p:txBody>
          <a:bodyPr/>
          <a:lstStyle/>
          <a:p>
            <a:fld id="{69C6C290-8240-4F0C-B6E8-592DEE120FE5}" type="slidenum">
              <a:t>12</a:t>
            </a:fld>
            <a:endParaRPr lang="en-US"/>
          </a:p>
        </p:txBody>
      </p:sp>
    </p:spTree>
    <p:extLst>
      <p:ext uri="{BB962C8B-B14F-4D97-AF65-F5344CB8AC3E}">
        <p14:creationId xmlns:p14="http://schemas.microsoft.com/office/powerpoint/2010/main" val="2977451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builds credibility by highlighting that the rental service is trusted by homeowners, tradespeople, and small contractors across Swansea. Testimonials, community trust, and consistent service quality are critical when individuals choose heavy equipment providers. Customers want assurance that others in their area have had positive experiences, especially with machinery involving safety considerations. The messaging aligns the brand with dependability, reinforcing professionalism and reliability established in previous slides. Stating local trust also positions the company as a community‑oriented provider familiar with the region’s project needs—from residential renovations to small commercial works. This helps viewers feel confident in choosing a locally recognized service rather than a distant or unfamiliar supplier. By tapping into social proof and community presence, the slide strengthens the promotional message and supports final conversion steps.</a:t>
            </a:r>
          </a:p>
        </p:txBody>
      </p:sp>
      <p:sp>
        <p:nvSpPr>
          <p:cNvPr id="4" name="Slide Number Placeholder 3"/>
          <p:cNvSpPr>
            <a:spLocks noGrp="1"/>
          </p:cNvSpPr>
          <p:nvPr>
            <p:ph type="sldNum" sz="quarter" idx="5"/>
          </p:nvPr>
        </p:nvSpPr>
        <p:spPr/>
        <p:txBody>
          <a:bodyPr/>
          <a:lstStyle/>
          <a:p>
            <a:fld id="{69C6C290-8240-4F0C-B6E8-592DEE120FE5}" type="slidenum">
              <a:t>13</a:t>
            </a:fld>
            <a:endParaRPr lang="en-US"/>
          </a:p>
        </p:txBody>
      </p:sp>
    </p:spTree>
    <p:extLst>
      <p:ext uri="{BB962C8B-B14F-4D97-AF65-F5344CB8AC3E}">
        <p14:creationId xmlns:p14="http://schemas.microsoft.com/office/powerpoint/2010/main" val="2043226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concluding slide reinforces the primary call to action: contacting the rental service via phone or WhatsApp to secure a booking. It highlights urgency by reminding viewers that availability may be limited, encouraging them to reserve their preferred date as soon as possible. Closing with a clear and direct message ensures that interested viewers know exactly what to do next, reducing hesitation and improving conversion likelihood. The slide summarizes the video’s key themes—simplicity, affordability, reliability, and convenience—bringing the narrative full circle. By ending with strong action‑oriented language, the presentation capitalizes on the momentum created throughout the previous slides, making it more likely that viewers will follow through and make contact. This final moment is crucial for turning viewer interest into real customer engagement and completing the promotional objective.</a:t>
            </a:r>
          </a:p>
        </p:txBody>
      </p:sp>
      <p:sp>
        <p:nvSpPr>
          <p:cNvPr id="4" name="Slide Number Placeholder 3"/>
          <p:cNvSpPr>
            <a:spLocks noGrp="1"/>
          </p:cNvSpPr>
          <p:nvPr>
            <p:ph type="sldNum" sz="quarter" idx="5"/>
          </p:nvPr>
        </p:nvSpPr>
        <p:spPr/>
        <p:txBody>
          <a:bodyPr/>
          <a:lstStyle/>
          <a:p>
            <a:fld id="{69C6C290-8240-4F0C-B6E8-592DEE120FE5}" type="slidenum">
              <a:t>14</a:t>
            </a:fld>
            <a:endParaRPr lang="en-US"/>
          </a:p>
        </p:txBody>
      </p:sp>
    </p:spTree>
    <p:extLst>
      <p:ext uri="{BB962C8B-B14F-4D97-AF65-F5344CB8AC3E}">
        <p14:creationId xmlns:p14="http://schemas.microsoft.com/office/powerpoint/2010/main" val="11165141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402336" y="731407"/>
            <a:ext cx="6480450" cy="3038878"/>
          </a:xfrm>
        </p:spPr>
        <p:txBody>
          <a:bodyPr anchor="t">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429315" y="5264528"/>
            <a:ext cx="6577526" cy="1001354"/>
          </a:xfrm>
        </p:spPr>
        <p:txBody>
          <a:bodyPr anchor="ctr">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a:xfrm>
            <a:off x="426780" y="6426091"/>
            <a:ext cx="4357544" cy="365125"/>
          </a:xfrm>
        </p:spPr>
        <p:txBody>
          <a:bodyPr/>
          <a:lstStyle/>
          <a:p>
            <a:r>
              <a:rPr lang="en-US"/>
              <a:t>Sample 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a:xfrm>
            <a:off x="4932188" y="6426091"/>
            <a:ext cx="1431447" cy="365125"/>
          </a:xfrm>
        </p:spPr>
        <p:txBody>
          <a:bodyPr/>
          <a:lstStyle/>
          <a:p>
            <a:fld id="{395357C0-6E0D-46EB-9F8F-43803F348F24}" type="datetime1">
              <a:rPr lang="en-US" smtClean="0"/>
              <a:t>3/15/2026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a:xfrm>
            <a:off x="6382685" y="6426091"/>
            <a:ext cx="603114" cy="365125"/>
          </a:xfrm>
        </p:spPr>
        <p:txBody>
          <a:bodyPr/>
          <a:lstStyle/>
          <a:p>
            <a:fld id="{DD84031F-D6BF-4677-B12E-7D8B88BA70F7}" type="slidenum">
              <a:rPr lang="en-US" smtClean="0"/>
              <a:t>‹Nº›</a:t>
            </a:fld>
            <a:endParaRPr lang="en-US"/>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7620000" y="0"/>
            <a:ext cx="4571999" cy="68580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cxnSp>
        <p:nvCxnSpPr>
          <p:cNvPr id="10" name="Straight Connector 9">
            <a:extLst>
              <a:ext uri="{FF2B5EF4-FFF2-40B4-BE49-F238E27FC236}">
                <a16:creationId xmlns:a16="http://schemas.microsoft.com/office/drawing/2014/main" id="{5022CE8C-DC47-AF8A-A37E-C04D364B8D63}"/>
              </a:ext>
            </a:extLst>
          </p:cNvPr>
          <p:cNvCxnSpPr>
            <a:cxnSpLocks/>
          </p:cNvCxnSpPr>
          <p:nvPr/>
        </p:nvCxnSpPr>
        <p:spPr>
          <a:xfrm>
            <a:off x="533400" y="6324773"/>
            <a:ext cx="648045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35A6ADE-4FF0-6E84-4D25-A3E7A481303D}"/>
              </a:ext>
            </a:extLst>
          </p:cNvPr>
          <p:cNvCxnSpPr>
            <a:cxnSpLocks/>
          </p:cNvCxnSpPr>
          <p:nvPr/>
        </p:nvCxnSpPr>
        <p:spPr>
          <a:xfrm>
            <a:off x="533400" y="5184424"/>
            <a:ext cx="646050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5B306735-74E7-C788-FB5F-7BC551ED5CDD}"/>
              </a:ext>
            </a:extLst>
          </p:cNvPr>
          <p:cNvCxnSpPr>
            <a:cxnSpLocks/>
          </p:cNvCxnSpPr>
          <p:nvPr/>
        </p:nvCxnSpPr>
        <p:spPr>
          <a:xfrm>
            <a:off x="533400" y="512722"/>
            <a:ext cx="6456409" cy="0"/>
          </a:xfrm>
          <a:prstGeom prst="line">
            <a:avLst/>
          </a:prstGeom>
          <a:ln w="476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73085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9679" y="332308"/>
            <a:ext cx="11253667" cy="909921"/>
          </a:xfrm>
        </p:spPr>
        <p:txBody>
          <a:bodyPr anchor="b"/>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02336" y="1488931"/>
            <a:ext cx="11253668" cy="47007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C889C35-F31B-4EAB-A4E6-687A63844314}"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30352"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534316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1AAFFBF3-C898-85FC-D25A-592E29515C23}"/>
              </a:ext>
            </a:extLst>
          </p:cNvPr>
          <p:cNvSpPr>
            <a:spLocks noGrp="1"/>
          </p:cNvSpPr>
          <p:nvPr>
            <p:ph type="pic" sz="quarter" idx="13" hasCustomPrompt="1"/>
          </p:nvPr>
        </p:nvSpPr>
        <p:spPr>
          <a:xfrm>
            <a:off x="0" y="0"/>
            <a:ext cx="12192000" cy="6858000"/>
          </a:xfrm>
          <a:custGeom>
            <a:avLst/>
            <a:gdLst>
              <a:gd name="connsiteX0" fmla="*/ 510023 w 12192000"/>
              <a:gd name="connsiteY0" fmla="*/ 505353 h 6858000"/>
              <a:gd name="connsiteX1" fmla="*/ 510023 w 12192000"/>
              <a:gd name="connsiteY1" fmla="*/ 6352647 h 6858000"/>
              <a:gd name="connsiteX2" fmla="*/ 5415398 w 12192000"/>
              <a:gd name="connsiteY2" fmla="*/ 6352647 h 6858000"/>
              <a:gd name="connsiteX3" fmla="*/ 5415398 w 12192000"/>
              <a:gd name="connsiteY3" fmla="*/ 505353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10023" y="505353"/>
                </a:moveTo>
                <a:lnTo>
                  <a:pt x="510023" y="6352647"/>
                </a:lnTo>
                <a:lnTo>
                  <a:pt x="5415398" y="6352647"/>
                </a:lnTo>
                <a:lnTo>
                  <a:pt x="5415398" y="505353"/>
                </a:lnTo>
                <a:close/>
                <a:moveTo>
                  <a:pt x="0" y="0"/>
                </a:moveTo>
                <a:lnTo>
                  <a:pt x="12192000" y="0"/>
                </a:lnTo>
                <a:lnTo>
                  <a:pt x="12192000" y="6858000"/>
                </a:lnTo>
                <a:lnTo>
                  <a:pt x="0" y="6858000"/>
                </a:lnTo>
                <a:close/>
              </a:path>
            </a:pathLst>
          </a:custGeom>
          <a:blipFill>
            <a:blip r:embed="rId2">
              <a:alphaModFix amt="70000"/>
            </a:blip>
            <a:stretch>
              <a:fillRect/>
            </a:stretch>
          </a:blipFill>
          <a:effectLst>
            <a:innerShdw blurRad="215900" dist="25400" dir="13500000">
              <a:prstClr val="black">
                <a:alpha val="15000"/>
              </a:prstClr>
            </a:innerShdw>
          </a:effectLst>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839297" y="1136691"/>
            <a:ext cx="4135970" cy="3038878"/>
          </a:xfrm>
        </p:spPr>
        <p:txBody>
          <a:bodyPr anchor="t">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842093" y="5282217"/>
            <a:ext cx="4136599" cy="947146"/>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a:xfrm>
            <a:off x="402336" y="6426091"/>
            <a:ext cx="3877552" cy="365125"/>
          </a:xfrm>
        </p:spPr>
        <p:txBody>
          <a:bodyPr/>
          <a:lstStyle>
            <a:lvl1pPr>
              <a:defRPr>
                <a:solidFill>
                  <a:schemeClr val="bg1">
                    <a:alpha val="60000"/>
                  </a:schemeClr>
                </a:solidFill>
                <a:effectLst>
                  <a:outerShdw blurRad="38100" dist="38100" dir="2700000" algn="tl">
                    <a:srgbClr val="000000">
                      <a:alpha val="43137"/>
                    </a:srgbClr>
                  </a:outerShdw>
                </a:effectLst>
              </a:defRPr>
            </a:lvl1pPr>
          </a:lstStyle>
          <a:p>
            <a:r>
              <a:rPr lang="en-US"/>
              <a:t>Sample 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bg1">
                    <a:alpha val="60000"/>
                  </a:schemeClr>
                </a:solidFill>
                <a:effectLst>
                  <a:outerShdw blurRad="38100" dist="38100" dir="2700000" algn="tl">
                    <a:srgbClr val="000000">
                      <a:alpha val="43137"/>
                    </a:srgbClr>
                  </a:outerShdw>
                </a:effectLst>
              </a:defRPr>
            </a:lvl1pPr>
          </a:lstStyle>
          <a:p>
            <a:fld id="{AAD51419-3F0D-4A1E-BC8B-A018756B4625}" type="datetime1">
              <a:rPr lang="en-US" smtClean="0"/>
              <a:t>3/15/2026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bg1">
                    <a:alpha val="60000"/>
                  </a:schemeClr>
                </a:solidFill>
                <a:effectLst>
                  <a:outerShdw blurRad="38100" dist="38100" dir="2700000" algn="tl">
                    <a:srgbClr val="000000">
                      <a:alpha val="43137"/>
                    </a:srgbClr>
                  </a:outerShdw>
                </a:effectLst>
              </a:defRPr>
            </a:lvl1pPr>
          </a:lstStyle>
          <a:p>
            <a:fld id="{DD84031F-D6BF-4677-B12E-7D8B88BA70F7}" type="slidenum">
              <a:rPr lang="en-US" smtClean="0"/>
              <a:t>‹Nº›</a:t>
            </a:fld>
            <a:endParaRPr lang="en-US"/>
          </a:p>
        </p:txBody>
      </p:sp>
      <p:cxnSp>
        <p:nvCxnSpPr>
          <p:cNvPr id="8" name="Straight Connector 7">
            <a:extLst>
              <a:ext uri="{FF2B5EF4-FFF2-40B4-BE49-F238E27FC236}">
                <a16:creationId xmlns:a16="http://schemas.microsoft.com/office/drawing/2014/main" id="{A280C4FA-D5DF-A52F-5EBC-E1A231F643A5}"/>
              </a:ext>
            </a:extLst>
          </p:cNvPr>
          <p:cNvCxnSpPr>
            <a:cxnSpLocks/>
          </p:cNvCxnSpPr>
          <p:nvPr/>
        </p:nvCxnSpPr>
        <p:spPr>
          <a:xfrm>
            <a:off x="944438" y="5162641"/>
            <a:ext cx="403082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2BEF2C1-7030-5074-0586-5EBAF7D59A33}"/>
              </a:ext>
            </a:extLst>
          </p:cNvPr>
          <p:cNvCxnSpPr>
            <a:cxnSpLocks/>
          </p:cNvCxnSpPr>
          <p:nvPr/>
        </p:nvCxnSpPr>
        <p:spPr>
          <a:xfrm>
            <a:off x="944438" y="904533"/>
            <a:ext cx="4036971" cy="0"/>
          </a:xfrm>
          <a:prstGeom prst="line">
            <a:avLst/>
          </a:prstGeom>
          <a:ln w="44450">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557031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1F847F0-1D67-5F49-6571-5F248F11275B}"/>
              </a:ext>
            </a:extLst>
          </p:cNvPr>
          <p:cNvCxnSpPr>
            <a:cxnSpLocks/>
          </p:cNvCxnSpPr>
          <p:nvPr/>
        </p:nvCxnSpPr>
        <p:spPr>
          <a:xfrm>
            <a:off x="8173214" y="530425"/>
            <a:ext cx="3485386" cy="0"/>
          </a:xfrm>
          <a:prstGeom prst="line">
            <a:avLst/>
          </a:prstGeom>
          <a:ln w="4127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280C4FA-D5DF-A52F-5EBC-E1A231F643A5}"/>
              </a:ext>
            </a:extLst>
          </p:cNvPr>
          <p:cNvCxnSpPr>
            <a:cxnSpLocks/>
          </p:cNvCxnSpPr>
          <p:nvPr/>
        </p:nvCxnSpPr>
        <p:spPr>
          <a:xfrm>
            <a:off x="8173214" y="5498461"/>
            <a:ext cx="348538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8043968" y="768351"/>
            <a:ext cx="3685656" cy="2843527"/>
          </a:xfrm>
        </p:spPr>
        <p:txBody>
          <a:bodyPr anchor="t">
            <a:normAutofit/>
          </a:bodyPr>
          <a:lstStyle>
            <a:lvl1pPr>
              <a:defRPr sz="4400"/>
            </a:lvl1pPr>
          </a:lstStyle>
          <a:p>
            <a:r>
              <a:rPr lang="en-US"/>
              <a:t>Click to edit Master title style</a:t>
            </a:r>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0" y="0"/>
            <a:ext cx="7605681" cy="68580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8073978" y="5681133"/>
            <a:ext cx="3655646" cy="664191"/>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11" name="Footer Placeholder 10">
            <a:extLst>
              <a:ext uri="{FF2B5EF4-FFF2-40B4-BE49-F238E27FC236}">
                <a16:creationId xmlns:a16="http://schemas.microsoft.com/office/drawing/2014/main" id="{E2571521-DF5C-DF9C-1A62-5F1513FC610C}"/>
              </a:ext>
            </a:extLst>
          </p:cNvPr>
          <p:cNvSpPr>
            <a:spLocks noGrp="1"/>
          </p:cNvSpPr>
          <p:nvPr>
            <p:ph type="ftr" sz="quarter" idx="15"/>
          </p:nvPr>
        </p:nvSpPr>
        <p:spPr>
          <a:xfrm>
            <a:off x="8073978" y="6426091"/>
            <a:ext cx="2295058" cy="365125"/>
          </a:xfrm>
        </p:spPr>
        <p:txBody>
          <a:bodyPr/>
          <a:lstStyle/>
          <a:p>
            <a:r>
              <a:rPr lang="en-US"/>
              <a:t>Sample Footer Text</a:t>
            </a:r>
          </a:p>
        </p:txBody>
      </p:sp>
      <p:sp>
        <p:nvSpPr>
          <p:cNvPr id="10" name="Date Placeholder 9">
            <a:extLst>
              <a:ext uri="{FF2B5EF4-FFF2-40B4-BE49-F238E27FC236}">
                <a16:creationId xmlns:a16="http://schemas.microsoft.com/office/drawing/2014/main" id="{1135B836-FBFB-89F8-B972-11036B55F5CF}"/>
              </a:ext>
            </a:extLst>
          </p:cNvPr>
          <p:cNvSpPr>
            <a:spLocks noGrp="1"/>
          </p:cNvSpPr>
          <p:nvPr>
            <p:ph type="dt" sz="half" idx="14"/>
          </p:nvPr>
        </p:nvSpPr>
        <p:spPr>
          <a:xfrm>
            <a:off x="10298013" y="6426091"/>
            <a:ext cx="875825" cy="365125"/>
          </a:xfrm>
        </p:spPr>
        <p:txBody>
          <a:bodyPr/>
          <a:lstStyle/>
          <a:p>
            <a:fld id="{DB416C6F-BD23-48A3-9D04-6B6FEC3702B5}" type="datetime1">
              <a:rPr lang="en-US" smtClean="0"/>
              <a:t>3/15/2026</a:t>
            </a:fld>
            <a:endParaRPr lang="en-US"/>
          </a:p>
        </p:txBody>
      </p:sp>
      <p:sp>
        <p:nvSpPr>
          <p:cNvPr id="12" name="Slide Number Placeholder 11">
            <a:extLst>
              <a:ext uri="{FF2B5EF4-FFF2-40B4-BE49-F238E27FC236}">
                <a16:creationId xmlns:a16="http://schemas.microsoft.com/office/drawing/2014/main" id="{50AD8387-A9F9-E9E2-1138-08C0AA495719}"/>
              </a:ext>
            </a:extLst>
          </p:cNvPr>
          <p:cNvSpPr>
            <a:spLocks noGrp="1"/>
          </p:cNvSpPr>
          <p:nvPr>
            <p:ph type="sldNum" sz="quarter" idx="16"/>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52039840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429901" y="5056743"/>
            <a:ext cx="11339400" cy="966902"/>
          </a:xfrm>
        </p:spPr>
        <p:txBody>
          <a:bodyPr anchor="b">
            <a:normAutofit/>
          </a:bodyPr>
          <a:lstStyle>
            <a:lvl1pPr>
              <a:defRPr sz="4800">
                <a:solidFill>
                  <a:schemeClr val="tx1"/>
                </a:solidFill>
              </a:defRPr>
            </a:lvl1pPr>
          </a:lstStyle>
          <a:p>
            <a:r>
              <a:rPr lang="en-US"/>
              <a:t>Click to edit Master title style</a:t>
            </a:r>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0" y="0"/>
            <a:ext cx="12192000" cy="4930912"/>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429902" y="5979576"/>
            <a:ext cx="11339400" cy="365126"/>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8" name="Footer Placeholder 7">
            <a:extLst>
              <a:ext uri="{FF2B5EF4-FFF2-40B4-BE49-F238E27FC236}">
                <a16:creationId xmlns:a16="http://schemas.microsoft.com/office/drawing/2014/main" id="{3F256503-7989-932D-DE04-B424AC0B97DF}"/>
              </a:ext>
            </a:extLst>
          </p:cNvPr>
          <p:cNvSpPr>
            <a:spLocks noGrp="1"/>
          </p:cNvSpPr>
          <p:nvPr>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623E99C9-C336-E83E-56A6-D68659547CAF}"/>
              </a:ext>
            </a:extLst>
          </p:cNvPr>
          <p:cNvSpPr>
            <a:spLocks noGrp="1"/>
          </p:cNvSpPr>
          <p:nvPr>
            <p:ph type="dt" sz="half" idx="14"/>
          </p:nvPr>
        </p:nvSpPr>
        <p:spPr/>
        <p:txBody>
          <a:bodyPr/>
          <a:lstStyle/>
          <a:p>
            <a:fld id="{C135F28A-0986-4E7B-B35D-341D39FBD191}" type="datetime1">
              <a:rPr lang="en-US" smtClean="0"/>
              <a:t>3/15/2026</a:t>
            </a:fld>
            <a:endParaRPr lang="en-US"/>
          </a:p>
        </p:txBody>
      </p:sp>
      <p:sp>
        <p:nvSpPr>
          <p:cNvPr id="10" name="Slide Number Placeholder 9">
            <a:extLst>
              <a:ext uri="{FF2B5EF4-FFF2-40B4-BE49-F238E27FC236}">
                <a16:creationId xmlns:a16="http://schemas.microsoft.com/office/drawing/2014/main" id="{757A77FC-B384-BD30-0961-237F594F200F}"/>
              </a:ext>
            </a:extLst>
          </p:cNvPr>
          <p:cNvSpPr>
            <a:spLocks noGrp="1"/>
          </p:cNvSpPr>
          <p:nvPr>
            <p:ph type="sldNum" sz="quarter" idx="16"/>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106628390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19238" y="398050"/>
            <a:ext cx="9635668" cy="3671398"/>
          </a:xfrm>
        </p:spPr>
        <p:txBody>
          <a:bodyPr vert="horz" lIns="91440" tIns="45720" rIns="91440" bIns="45720" rtlCol="0" anchor="t">
            <a:normAutofit/>
          </a:bodyPr>
          <a:lstStyle>
            <a:lvl1pPr>
              <a:defRPr lang="en-US" sz="66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32322" y="5669280"/>
            <a:ext cx="9620300" cy="756807"/>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p>
            <a:fld id="{DD9686BE-81E0-4285-A95D-6934CDF6209E}" type="datetime1">
              <a:rPr lang="en-US" smtClean="0"/>
              <a:t>3/15/2026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9" name="Straight Connector 8">
            <a:extLst>
              <a:ext uri="{FF2B5EF4-FFF2-40B4-BE49-F238E27FC236}">
                <a16:creationId xmlns:a16="http://schemas.microsoft.com/office/drawing/2014/main" id="{46EBC7DB-A84C-6AE6-0446-4E466A133069}"/>
              </a:ext>
            </a:extLst>
          </p:cNvPr>
          <p:cNvCxnSpPr>
            <a:cxnSpLocks/>
          </p:cNvCxnSpPr>
          <p:nvPr/>
        </p:nvCxnSpPr>
        <p:spPr>
          <a:xfrm>
            <a:off x="530352" y="5498461"/>
            <a:ext cx="1112444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932755"/>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02336" y="765750"/>
            <a:ext cx="9635668" cy="3455113"/>
          </a:xfrm>
        </p:spPr>
        <p:txBody>
          <a:bodyPr vert="horz" lIns="91440" tIns="45720" rIns="91440" bIns="45720" rtlCol="0" anchor="t">
            <a:normAutofit/>
          </a:bodyPr>
          <a:lstStyle>
            <a:lvl1pPr>
              <a:defRPr lang="en-US" sz="8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29428" y="5271844"/>
            <a:ext cx="9613065" cy="1001356"/>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p>
            <a:fld id="{EB464E07-DAE2-4D6D-BDD9-1CE7637F446D}" type="datetime1">
              <a:rPr lang="en-US" smtClean="0"/>
              <a:t>3/15/2026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12" name="Straight Connector 11">
            <a:extLst>
              <a:ext uri="{FF2B5EF4-FFF2-40B4-BE49-F238E27FC236}">
                <a16:creationId xmlns:a16="http://schemas.microsoft.com/office/drawing/2014/main" id="{D4CDCB79-1025-8102-1BC6-378AB173CBFF}"/>
              </a:ext>
            </a:extLst>
          </p:cNvPr>
          <p:cNvCxnSpPr>
            <a:cxnSpLocks/>
          </p:cNvCxnSpPr>
          <p:nvPr/>
        </p:nvCxnSpPr>
        <p:spPr>
          <a:xfrm>
            <a:off x="533400" y="5184424"/>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EF23CAD-F5FD-3FB3-B413-1F54592B07E7}"/>
              </a:ext>
            </a:extLst>
          </p:cNvPr>
          <p:cNvCxnSpPr>
            <a:cxnSpLocks/>
          </p:cNvCxnSpPr>
          <p:nvPr/>
        </p:nvCxnSpPr>
        <p:spPr>
          <a:xfrm>
            <a:off x="533400" y="63246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5752177"/>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02336" y="765750"/>
            <a:ext cx="9635668" cy="3528339"/>
          </a:xfrm>
        </p:spPr>
        <p:txBody>
          <a:bodyPr vert="horz" lIns="91440" tIns="45720" rIns="91440" bIns="45720" rtlCol="0" anchor="t">
            <a:normAutofit/>
          </a:bodyPr>
          <a:lstStyle>
            <a:lvl1pPr>
              <a:defRPr lang="en-US" sz="8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34857" y="5184425"/>
            <a:ext cx="10575756" cy="1153220"/>
          </a:xfrm>
        </p:spPr>
        <p:txBody>
          <a:bodyPr vert="horz" lIns="91440" tIns="45720" rIns="91440" bIns="45720" rtlCol="0" anchor="ctr">
            <a:normAutofit/>
          </a:bodyPr>
          <a:lstStyle>
            <a:lvl1pPr marL="0" indent="0">
              <a:buNone/>
              <a:defRPr lang="en-US"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chemeClr val="tx1"/>
                </a:solidFill>
              </a:defRPr>
            </a:lvl1pPr>
          </a:lstStyle>
          <a:p>
            <a:fld id="{531D259D-9AB9-44BA-8FCD-FE201F91B5A0}" type="datetime1">
              <a:rPr lang="en-US" smtClean="0"/>
              <a:t>3/15/2026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smtClean="0"/>
              <a:t>‹Nº›</a:t>
            </a:fld>
            <a:endParaRPr lang="en-US"/>
          </a:p>
        </p:txBody>
      </p:sp>
      <p:cxnSp>
        <p:nvCxnSpPr>
          <p:cNvPr id="11" name="Straight Connector 10">
            <a:extLst>
              <a:ext uri="{FF2B5EF4-FFF2-40B4-BE49-F238E27FC236}">
                <a16:creationId xmlns:a16="http://schemas.microsoft.com/office/drawing/2014/main" id="{3817982C-A325-8307-2486-3AD646261E04}"/>
              </a:ext>
            </a:extLst>
          </p:cNvPr>
          <p:cNvCxnSpPr>
            <a:cxnSpLocks/>
          </p:cNvCxnSpPr>
          <p:nvPr/>
        </p:nvCxnSpPr>
        <p:spPr>
          <a:xfrm>
            <a:off x="533400" y="533538"/>
            <a:ext cx="11127005" cy="0"/>
          </a:xfrm>
          <a:prstGeom prst="line">
            <a:avLst/>
          </a:prstGeom>
          <a:ln w="603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C02859D-9F11-5594-CFD3-C5FDE18CACB3}"/>
              </a:ext>
            </a:extLst>
          </p:cNvPr>
          <p:cNvCxnSpPr>
            <a:cxnSpLocks/>
          </p:cNvCxnSpPr>
          <p:nvPr/>
        </p:nvCxnSpPr>
        <p:spPr>
          <a:xfrm>
            <a:off x="533400" y="5169248"/>
            <a:ext cx="11127005"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0AD802-2887-3310-1453-789DB76F58DF}"/>
              </a:ext>
            </a:extLst>
          </p:cNvPr>
          <p:cNvCxnSpPr>
            <a:cxnSpLocks/>
          </p:cNvCxnSpPr>
          <p:nvPr/>
        </p:nvCxnSpPr>
        <p:spPr>
          <a:xfrm>
            <a:off x="533400" y="6330811"/>
            <a:ext cx="11119945"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637004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6997" y="3018408"/>
            <a:ext cx="8961120" cy="3247475"/>
          </a:xfrm>
        </p:spPr>
        <p:txBody>
          <a:bodyPr anchor="b">
            <a:normAutofit/>
          </a:bodyPr>
          <a:lstStyle>
            <a:lvl1pPr>
              <a:defRPr sz="66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74EB0658-C877-4D58-A83B-07BEE0E4C7B4}" type="datetime1">
              <a:rPr lang="en-US" smtClean="0"/>
              <a:t>3/15/2026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6FD05DD5-DCB7-49C7-5E41-2DBD8B73D6D2}"/>
              </a:ext>
            </a:extLst>
          </p:cNvPr>
          <p:cNvCxnSpPr>
            <a:cxnSpLocks/>
          </p:cNvCxnSpPr>
          <p:nvPr/>
        </p:nvCxnSpPr>
        <p:spPr>
          <a:xfrm>
            <a:off x="530646" y="531958"/>
            <a:ext cx="11127954"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69FDA663-314D-CA26-DF41-CB3FDC0733F0}"/>
              </a:ext>
            </a:extLst>
          </p:cNvPr>
          <p:cNvCxnSpPr>
            <a:cxnSpLocks/>
          </p:cNvCxnSpPr>
          <p:nvPr/>
        </p:nvCxnSpPr>
        <p:spPr>
          <a:xfrm>
            <a:off x="533400" y="6324600"/>
            <a:ext cx="111252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054319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Agenda">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392851"/>
            <a:ext cx="7525512" cy="1882595"/>
          </a:xfrm>
        </p:spPr>
        <p:txBody>
          <a:bodyPr anchor="t">
            <a:normAutofit/>
          </a:bodyPr>
          <a:lstStyle>
            <a:lvl1pPr>
              <a:defRPr sz="660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34856" y="2502245"/>
            <a:ext cx="7492991" cy="3669956"/>
          </a:xfrm>
        </p:spPr>
        <p:txBody>
          <a:bodyPr vert="horz" lIns="91440" tIns="45720" rIns="91440" bIns="45720" rtlCol="0" anchor="t">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95056F1-F5E2-4ED8-9ED2-B4DCC32FE4B1}" type="datetime1">
              <a:rPr lang="en-US" smtClean="0"/>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59437368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Agenda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401519"/>
            <a:ext cx="6516938" cy="2091068"/>
          </a:xfrm>
        </p:spPr>
        <p:txBody>
          <a:bodyPr anchor="t">
            <a:normAutofit/>
          </a:bodyPr>
          <a:lstStyle>
            <a:lvl1pPr>
              <a:defRPr sz="660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36526" y="2897442"/>
            <a:ext cx="6482747" cy="3279838"/>
          </a:xfrm>
        </p:spPr>
        <p:txBody>
          <a:bodyPr vert="horz" lIns="91440" tIns="45720" rIns="91440" bIns="45720" rtlCol="0">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02336" y="6426091"/>
            <a:ext cx="4303014"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4895850" y="6416667"/>
            <a:ext cx="1420310" cy="365125"/>
          </a:xfrm>
        </p:spPr>
        <p:txBody>
          <a:bodyPr/>
          <a:lstStyle/>
          <a:p>
            <a:fld id="{87333073-65C1-4CC7-BBE7-8F5A3AFB183B}" type="datetime1">
              <a:rPr lang="en-US" smtClean="0"/>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316160" y="6416667"/>
            <a:ext cx="603114" cy="365125"/>
          </a:xfrm>
        </p:spPr>
        <p:txBody>
          <a:bodyPr/>
          <a:lstStyle/>
          <a:p>
            <a:fld id="{DD84031F-D6BF-4677-B12E-7D8B88BA70F7}" type="slidenum">
              <a:rPr lang="en-US" smtClean="0"/>
              <a:t>‹Nº›</a:t>
            </a:fld>
            <a:endParaRPr lang="en-US"/>
          </a:p>
        </p:txBody>
      </p:sp>
      <p:sp>
        <p:nvSpPr>
          <p:cNvPr id="8" name="Picture Placeholder 8">
            <a:extLst>
              <a:ext uri="{FF2B5EF4-FFF2-40B4-BE49-F238E27FC236}">
                <a16:creationId xmlns:a16="http://schemas.microsoft.com/office/drawing/2014/main" id="{FBFCD9F4-28CD-7877-8D0E-B6685E2A124F}"/>
              </a:ext>
            </a:extLst>
          </p:cNvPr>
          <p:cNvSpPr>
            <a:spLocks noGrp="1"/>
          </p:cNvSpPr>
          <p:nvPr>
            <p:ph type="pic" sz="quarter" idx="14" hasCustomPrompt="1"/>
          </p:nvPr>
        </p:nvSpPr>
        <p:spPr>
          <a:xfrm>
            <a:off x="7619999" y="0"/>
            <a:ext cx="4571999" cy="6857999"/>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cxnSp>
        <p:nvCxnSpPr>
          <p:cNvPr id="9" name="Straight Connector 8">
            <a:extLst>
              <a:ext uri="{FF2B5EF4-FFF2-40B4-BE49-F238E27FC236}">
                <a16:creationId xmlns:a16="http://schemas.microsoft.com/office/drawing/2014/main" id="{0E6481B7-DF51-286F-B976-0777FDDAC524}"/>
              </a:ext>
            </a:extLst>
          </p:cNvPr>
          <p:cNvCxnSpPr>
            <a:cxnSpLocks/>
          </p:cNvCxnSpPr>
          <p:nvPr/>
        </p:nvCxnSpPr>
        <p:spPr>
          <a:xfrm>
            <a:off x="530352" y="2670800"/>
            <a:ext cx="6402856" cy="0"/>
          </a:xfrm>
          <a:prstGeom prst="line">
            <a:avLst/>
          </a:prstGeom>
          <a:ln w="9525">
            <a:solidFill>
              <a:schemeClr val="tx1">
                <a:lumMod val="25000"/>
                <a:lumOff val="7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403411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Agenda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3380188"/>
            <a:ext cx="4688732" cy="2313195"/>
          </a:xfrm>
        </p:spPr>
        <p:txBody>
          <a:bodyPr anchor="t">
            <a:normAutofit/>
          </a:bodyPr>
          <a:lstStyle>
            <a:lvl1pPr>
              <a:defRPr sz="5400">
                <a:solidFill>
                  <a:schemeClr val="accent1"/>
                </a:solidFill>
              </a:defRPr>
            </a:lvl1pPr>
          </a:lstStyle>
          <a:p>
            <a:r>
              <a:rPr lang="en-US"/>
              <a:t>Click to edit Master title style</a:t>
            </a:r>
          </a:p>
        </p:txBody>
      </p:sp>
      <p:sp>
        <p:nvSpPr>
          <p:cNvPr id="8" name="Picture Placeholder 8">
            <a:extLst>
              <a:ext uri="{FF2B5EF4-FFF2-40B4-BE49-F238E27FC236}">
                <a16:creationId xmlns:a16="http://schemas.microsoft.com/office/drawing/2014/main" id="{E6BFF2B7-0DC8-E068-0F08-D1CF291F8EA2}"/>
              </a:ext>
            </a:extLst>
          </p:cNvPr>
          <p:cNvSpPr>
            <a:spLocks noGrp="1"/>
          </p:cNvSpPr>
          <p:nvPr>
            <p:ph type="pic" sz="quarter" idx="14" hasCustomPrompt="1"/>
          </p:nvPr>
        </p:nvSpPr>
        <p:spPr>
          <a:xfrm>
            <a:off x="0" y="0"/>
            <a:ext cx="12192000" cy="3041367"/>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38800" y="3363190"/>
            <a:ext cx="6029721" cy="2759316"/>
          </a:xfrm>
        </p:spPr>
        <p:txBody>
          <a:bodyPr vert="horz" lIns="91440" tIns="45720" rIns="91440" bIns="45720" rtlCol="0">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E872102-C255-4B2E-9A7E-2603C5FAD6D4}" type="datetime1">
              <a:rPr lang="en-US" smtClean="0"/>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11" name="Straight Connector 10">
            <a:extLst>
              <a:ext uri="{FF2B5EF4-FFF2-40B4-BE49-F238E27FC236}">
                <a16:creationId xmlns:a16="http://schemas.microsoft.com/office/drawing/2014/main" id="{A4981961-B802-677C-4957-E24CA14D5E6D}"/>
              </a:ext>
            </a:extLst>
          </p:cNvPr>
          <p:cNvCxnSpPr>
            <a:cxnSpLocks/>
          </p:cNvCxnSpPr>
          <p:nvPr/>
        </p:nvCxnSpPr>
        <p:spPr>
          <a:xfrm>
            <a:off x="533400" y="6324600"/>
            <a:ext cx="11125200" cy="0"/>
          </a:xfrm>
          <a:prstGeom prst="line">
            <a:avLst/>
          </a:prstGeom>
          <a:ln w="9525">
            <a:solidFill>
              <a:schemeClr val="tx1">
                <a:lumMod val="25000"/>
                <a:lumOff val="7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9673271"/>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Content 2">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0107B931-214A-9578-5A7A-FDEB9ADB5080}"/>
              </a:ext>
            </a:extLst>
          </p:cNvPr>
          <p:cNvCxnSpPr>
            <a:cxnSpLocks/>
          </p:cNvCxnSpPr>
          <p:nvPr/>
        </p:nvCxnSpPr>
        <p:spPr>
          <a:xfrm>
            <a:off x="3751277" y="2791386"/>
            <a:ext cx="468944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550862" y="1429789"/>
            <a:ext cx="5090277" cy="1196713"/>
          </a:xfrm>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676880" y="2999629"/>
            <a:ext cx="4838241" cy="2195823"/>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070A7D6-92E1-4CDF-BD2F-79F298197135}"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3469396687"/>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Cont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1303089" y="1673352"/>
            <a:ext cx="3360352" cy="232436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80" y="1673352"/>
            <a:ext cx="5785132" cy="29187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FFBEE3B3-6EA8-4914-BDAC-89234BD2AD09}"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45987"/>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249717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Content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0" y="1399734"/>
            <a:ext cx="4136461" cy="291875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80" y="1398419"/>
            <a:ext cx="625002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2BB48EB-6AF5-4207-A153-D1AA963F0AC1}"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2906"/>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077197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0" y="694944"/>
            <a:ext cx="3334120" cy="2734056"/>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229100" y="694943"/>
            <a:ext cx="7439421"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C0016614-595C-443F-AE20-86D2AC6A0013}"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67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888638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0" y="435785"/>
            <a:ext cx="4268573" cy="291875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91452" y="743106"/>
            <a:ext cx="6277070" cy="5312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7FC8A85-8FD1-45F0-99DE-E338DC5235BC}"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59F873DB-8FEF-C24C-ECA0-EABFFF560476}"/>
              </a:ext>
            </a:extLst>
          </p:cNvPr>
          <p:cNvCxnSpPr>
            <a:cxnSpLocks/>
          </p:cNvCxnSpPr>
          <p:nvPr/>
        </p:nvCxnSpPr>
        <p:spPr>
          <a:xfrm>
            <a:off x="5486400" y="528489"/>
            <a:ext cx="6172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93460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Content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0" y="433576"/>
            <a:ext cx="3263496" cy="2821439"/>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309946" y="694944"/>
            <a:ext cx="7358769" cy="54864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92DEB38-22AD-484B-BEB1-12B18D8CEE64}"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290E8417-C758-AC09-72D4-D07CE8D5D1EB}"/>
              </a:ext>
            </a:extLst>
          </p:cNvPr>
          <p:cNvCxnSpPr>
            <a:cxnSpLocks/>
          </p:cNvCxnSpPr>
          <p:nvPr/>
        </p:nvCxnSpPr>
        <p:spPr>
          <a:xfrm>
            <a:off x="4347151" y="528489"/>
            <a:ext cx="7326605"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58899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993867" y="691867"/>
            <a:ext cx="5664732" cy="1212661"/>
          </a:xfrm>
        </p:spPr>
        <p:txBody>
          <a:bodyPr/>
          <a:lstStyle/>
          <a:p>
            <a:r>
              <a:rPr lang="en-US"/>
              <a:t>Click to edit Master title style</a:t>
            </a:r>
          </a:p>
        </p:txBody>
      </p:sp>
      <p:sp>
        <p:nvSpPr>
          <p:cNvPr id="34" name="Picture Placeholder 8">
            <a:extLst>
              <a:ext uri="{FF2B5EF4-FFF2-40B4-BE49-F238E27FC236}">
                <a16:creationId xmlns:a16="http://schemas.microsoft.com/office/drawing/2014/main" id="{38FD2E6A-E1F7-36FC-E50F-AD4CE76910EA}"/>
              </a:ext>
            </a:extLst>
          </p:cNvPr>
          <p:cNvSpPr>
            <a:spLocks noGrp="1"/>
          </p:cNvSpPr>
          <p:nvPr>
            <p:ph type="pic" sz="quarter" idx="13" hasCustomPrompt="1"/>
          </p:nvPr>
        </p:nvSpPr>
        <p:spPr>
          <a:xfrm>
            <a:off x="533401" y="533400"/>
            <a:ext cx="4953000" cy="5811928"/>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993865" y="2007652"/>
            <a:ext cx="5664732" cy="4315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957C2DDA-91DD-4B15-B0D6-0E3634C6CC2A}"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6058518" y="530352"/>
            <a:ext cx="56000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48154"/>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2" y="691868"/>
            <a:ext cx="5593338" cy="115731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34928" y="2010699"/>
            <a:ext cx="5577972" cy="43346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4" name="Picture Placeholder 8">
            <a:extLst>
              <a:ext uri="{FF2B5EF4-FFF2-40B4-BE49-F238E27FC236}">
                <a16:creationId xmlns:a16="http://schemas.microsoft.com/office/drawing/2014/main" id="{38FD2E6A-E1F7-36FC-E50F-AD4CE76910EA}"/>
              </a:ext>
            </a:extLst>
          </p:cNvPr>
          <p:cNvSpPr>
            <a:spLocks noGrp="1"/>
          </p:cNvSpPr>
          <p:nvPr>
            <p:ph type="pic" sz="quarter" idx="13" hasCustomPrompt="1"/>
          </p:nvPr>
        </p:nvSpPr>
        <p:spPr>
          <a:xfrm>
            <a:off x="6553200" y="533400"/>
            <a:ext cx="5105400" cy="5791200"/>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2217B7B5-5BBE-40BC-B471-E2BA9D71AA0E}"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18028" y="530352"/>
            <a:ext cx="549487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4815581"/>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977971" y="691866"/>
            <a:ext cx="6680630" cy="1217337"/>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7BA63699-2EA2-4B8B-E296-BEF5937412F5}"/>
              </a:ext>
            </a:extLst>
          </p:cNvPr>
          <p:cNvSpPr>
            <a:spLocks noGrp="1"/>
          </p:cNvSpPr>
          <p:nvPr>
            <p:ph type="pic" sz="quarter" idx="13" hasCustomPrompt="1"/>
          </p:nvPr>
        </p:nvSpPr>
        <p:spPr>
          <a:xfrm>
            <a:off x="533400" y="533400"/>
            <a:ext cx="3886200" cy="5811924"/>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77971" y="2010699"/>
            <a:ext cx="6680630" cy="43139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F607E7C-B760-45A7-AB98-EEAB39EBFFA9}"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84096" y="533400"/>
            <a:ext cx="668063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8817533"/>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59" y="691867"/>
            <a:ext cx="6664559" cy="12173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22217" y="2010699"/>
            <a:ext cx="6661902" cy="433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8">
            <a:extLst>
              <a:ext uri="{FF2B5EF4-FFF2-40B4-BE49-F238E27FC236}">
                <a16:creationId xmlns:a16="http://schemas.microsoft.com/office/drawing/2014/main" id="{7BA63699-2EA2-4B8B-E296-BEF5937412F5}"/>
              </a:ext>
            </a:extLst>
          </p:cNvPr>
          <p:cNvSpPr>
            <a:spLocks noGrp="1"/>
          </p:cNvSpPr>
          <p:nvPr>
            <p:ph type="pic" sz="quarter" idx="13" hasCustomPrompt="1"/>
          </p:nvPr>
        </p:nvSpPr>
        <p:spPr>
          <a:xfrm>
            <a:off x="7620000" y="533400"/>
            <a:ext cx="4038600" cy="57912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620000" y="6426091"/>
            <a:ext cx="3553839" cy="365125"/>
          </a:xfrm>
        </p:spPr>
        <p:txBody>
          <a:bodyPr/>
          <a:lstStyle/>
          <a:p>
            <a:fld id="{C4680711-5BFA-4199-BAD0-B0C15B04A070}"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CA3F4131-F439-B360-2C50-DC4ED02C5AF2}"/>
              </a:ext>
            </a:extLst>
          </p:cNvPr>
          <p:cNvCxnSpPr>
            <a:cxnSpLocks/>
          </p:cNvCxnSpPr>
          <p:nvPr/>
        </p:nvCxnSpPr>
        <p:spPr>
          <a:xfrm>
            <a:off x="516418" y="530352"/>
            <a:ext cx="65677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1193648"/>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007497" y="691868"/>
            <a:ext cx="4660247" cy="1439210"/>
          </a:xfrm>
        </p:spPr>
        <p:txBody>
          <a:bodyPr/>
          <a:lstStyle/>
          <a:p>
            <a:r>
              <a:rPr lang="en-US"/>
              <a:t>Click to edit Master title style</a:t>
            </a:r>
          </a:p>
        </p:txBody>
      </p:sp>
      <p:sp>
        <p:nvSpPr>
          <p:cNvPr id="9" name="Picture Placeholder 8">
            <a:extLst>
              <a:ext uri="{FF2B5EF4-FFF2-40B4-BE49-F238E27FC236}">
                <a16:creationId xmlns:a16="http://schemas.microsoft.com/office/drawing/2014/main" id="{57807F9F-79B5-ED92-41CC-A1D1A8D03E35}"/>
              </a:ext>
            </a:extLst>
          </p:cNvPr>
          <p:cNvSpPr>
            <a:spLocks noGrp="1"/>
          </p:cNvSpPr>
          <p:nvPr>
            <p:ph type="pic" sz="quarter" idx="13" hasCustomPrompt="1"/>
          </p:nvPr>
        </p:nvSpPr>
        <p:spPr>
          <a:xfrm>
            <a:off x="533400" y="533399"/>
            <a:ext cx="6029286" cy="5791201"/>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007497" y="2211184"/>
            <a:ext cx="4660247" cy="41134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20C9332B-92F1-4946-B218-9926114AAEA1}"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7095744" y="530921"/>
            <a:ext cx="456285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9781712"/>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376" y="691868"/>
            <a:ext cx="4577602" cy="14392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19376" y="2211185"/>
            <a:ext cx="4577602" cy="3954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57807F9F-79B5-ED92-41CC-A1D1A8D03E35}"/>
              </a:ext>
            </a:extLst>
          </p:cNvPr>
          <p:cNvSpPr>
            <a:spLocks noGrp="1"/>
          </p:cNvSpPr>
          <p:nvPr>
            <p:ph type="pic" sz="quarter" idx="13" hasCustomPrompt="1"/>
          </p:nvPr>
        </p:nvSpPr>
        <p:spPr>
          <a:xfrm>
            <a:off x="5486400" y="533399"/>
            <a:ext cx="6172200" cy="5791201"/>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2F630AA-266B-4EED-8F37-1EEA7BB36798}"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16418" y="530352"/>
            <a:ext cx="44365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7730662"/>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8029814" y="512011"/>
            <a:ext cx="3628786" cy="1259920"/>
          </a:xfrm>
        </p:spPr>
        <p:txBody>
          <a:bodyPr anchor="b"/>
          <a:lstStyle/>
          <a:p>
            <a:r>
              <a:rPr lang="en-US"/>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3400" y="533399"/>
            <a:ext cx="7086600" cy="5791199"/>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8043065" y="2170611"/>
            <a:ext cx="3628786" cy="416237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8029813" y="6426091"/>
            <a:ext cx="3144025" cy="365125"/>
          </a:xfrm>
        </p:spPr>
        <p:txBody>
          <a:bodyPr/>
          <a:lstStyle/>
          <a:p>
            <a:fld id="{A2E4BA8A-8D99-4942-A6AE-3429BB81C9B0}"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8153400" y="1892587"/>
            <a:ext cx="350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7635702"/>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848555" y="512011"/>
            <a:ext cx="6792069" cy="1259920"/>
          </a:xfrm>
        </p:spPr>
        <p:txBody>
          <a:bodyPr anchor="b"/>
          <a:lstStyle/>
          <a:p>
            <a:r>
              <a:rPr lang="en-US"/>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3400" y="533399"/>
            <a:ext cx="3886200" cy="5791201"/>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137143" cy="365125"/>
          </a:xfrm>
        </p:spPr>
        <p:txBody>
          <a:bodyPr/>
          <a:lstStyle/>
          <a:p>
            <a:r>
              <a:rPr lang="en-US"/>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848555" y="2148840"/>
            <a:ext cx="6792069" cy="4162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BCB8B90-98AD-44EA-88CB-87E0482D47C5}"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4953000" y="1892587"/>
            <a:ext cx="67056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1695599"/>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8621935" y="691867"/>
            <a:ext cx="3052570" cy="2011680"/>
          </a:xfrm>
        </p:spPr>
        <p:txBody>
          <a:bodyPr/>
          <a:lstStyle/>
          <a:p>
            <a:r>
              <a:rPr lang="en-US"/>
              <a:t>Click to edit Master title style</a:t>
            </a:r>
          </a:p>
        </p:txBody>
      </p:sp>
      <p:sp>
        <p:nvSpPr>
          <p:cNvPr id="14" name="Picture Placeholder 8">
            <a:extLst>
              <a:ext uri="{FF2B5EF4-FFF2-40B4-BE49-F238E27FC236}">
                <a16:creationId xmlns:a16="http://schemas.microsoft.com/office/drawing/2014/main" id="{6BC46AA6-BED0-04C6-38E0-12160144CC38}"/>
              </a:ext>
            </a:extLst>
          </p:cNvPr>
          <p:cNvSpPr>
            <a:spLocks noGrp="1"/>
          </p:cNvSpPr>
          <p:nvPr>
            <p:ph type="pic" sz="quarter" idx="13" hasCustomPrompt="1"/>
          </p:nvPr>
        </p:nvSpPr>
        <p:spPr>
          <a:xfrm>
            <a:off x="533399" y="533400"/>
            <a:ext cx="7667626" cy="5788757"/>
          </a:xfrm>
          <a:blipFill>
            <a:blip r:embed="rId2">
              <a:alphaModFix amt="70000"/>
            </a:blip>
            <a:stretch>
              <a:fillRect/>
            </a:stretch>
          </a:blipFill>
          <a:effectLst>
            <a:outerShdw blurRad="203200" dist="12700" dir="7800000" algn="r" rotWithShape="0">
              <a:prstClr val="black">
                <a:alpha val="10000"/>
              </a:prstClr>
            </a:outerShdw>
          </a:effectLst>
        </p:spPr>
        <p:txBody>
          <a:bodyPr vert="horz" lIns="91440" tIns="45720" rIns="91440" bIns="45720" rtlCol="0">
            <a:normAutofit/>
          </a:bodyPr>
          <a:lstStyle>
            <a:lvl1pPr marL="0" indent="0">
              <a:buNone/>
              <a:defRPr lang="en-US"/>
            </a:lvl1pPr>
          </a:lstStyle>
          <a:p>
            <a:pPr lvl="0"/>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8621935" y="2889848"/>
            <a:ext cx="3052570" cy="343475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Footer Placeholder 17">
            <a:extLst>
              <a:ext uri="{FF2B5EF4-FFF2-40B4-BE49-F238E27FC236}">
                <a16:creationId xmlns:a16="http://schemas.microsoft.com/office/drawing/2014/main" id="{5C6323EE-3C7E-2716-8BD0-C89545F04FC6}"/>
              </a:ext>
            </a:extLst>
          </p:cNvPr>
          <p:cNvSpPr>
            <a:spLocks noGrp="1"/>
          </p:cNvSpPr>
          <p:nvPr>
            <p:ph type="ftr" sz="quarter" idx="15"/>
          </p:nvPr>
        </p:nvSpPr>
        <p:spPr/>
        <p:txBody>
          <a:bodyPr/>
          <a:lstStyle/>
          <a:p>
            <a:r>
              <a:rPr lang="en-US"/>
              <a:t>Sample Footer Text</a:t>
            </a:r>
          </a:p>
        </p:txBody>
      </p:sp>
      <p:sp>
        <p:nvSpPr>
          <p:cNvPr id="17" name="Date Placeholder 16">
            <a:extLst>
              <a:ext uri="{FF2B5EF4-FFF2-40B4-BE49-F238E27FC236}">
                <a16:creationId xmlns:a16="http://schemas.microsoft.com/office/drawing/2014/main" id="{F01E841F-9F6D-0E74-84D5-4BA2AF78F5C2}"/>
              </a:ext>
            </a:extLst>
          </p:cNvPr>
          <p:cNvSpPr>
            <a:spLocks noGrp="1"/>
          </p:cNvSpPr>
          <p:nvPr>
            <p:ph type="dt" sz="half" idx="14"/>
          </p:nvPr>
        </p:nvSpPr>
        <p:spPr/>
        <p:txBody>
          <a:bodyPr/>
          <a:lstStyle/>
          <a:p>
            <a:fld id="{0672E3CE-9562-4779-875D-570AC5656D0F}" type="datetime1">
              <a:rPr lang="en-US" smtClean="0"/>
              <a:t>3/15/2026</a:t>
            </a:fld>
            <a:endParaRPr lang="en-US"/>
          </a:p>
        </p:txBody>
      </p:sp>
      <p:sp>
        <p:nvSpPr>
          <p:cNvPr id="19" name="Slide Number Placeholder 18">
            <a:extLst>
              <a:ext uri="{FF2B5EF4-FFF2-40B4-BE49-F238E27FC236}">
                <a16:creationId xmlns:a16="http://schemas.microsoft.com/office/drawing/2014/main" id="{ACE2DCFD-EFAB-71DF-776D-014822C0ABEC}"/>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2CFBB608-C785-A34D-1B6D-96361A676495}"/>
              </a:ext>
            </a:extLst>
          </p:cNvPr>
          <p:cNvCxnSpPr>
            <a:cxnSpLocks/>
          </p:cNvCxnSpPr>
          <p:nvPr/>
        </p:nvCxnSpPr>
        <p:spPr>
          <a:xfrm>
            <a:off x="8727541" y="533400"/>
            <a:ext cx="293106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1401440"/>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1" y="691866"/>
            <a:ext cx="3448141" cy="2247273"/>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p:cNvSpPr>
          <p:nvPr>
            <p:ph type="pic" sz="quarter" idx="13" hasCustomPrompt="1"/>
          </p:nvPr>
        </p:nvSpPr>
        <p:spPr>
          <a:xfrm>
            <a:off x="4419600" y="530353"/>
            <a:ext cx="7239000" cy="4019112"/>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05470" y="4735286"/>
            <a:ext cx="7239000" cy="1424879"/>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BF4D8B86-78FA-4747-9401-2399B1893341}"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4A0C081E-1CAD-8E64-5453-4CC21A0A90FD}"/>
              </a:ext>
            </a:extLst>
          </p:cNvPr>
          <p:cNvCxnSpPr>
            <a:cxnSpLocks/>
          </p:cNvCxnSpPr>
          <p:nvPr/>
        </p:nvCxnSpPr>
        <p:spPr>
          <a:xfrm>
            <a:off x="530274" y="530352"/>
            <a:ext cx="3354124"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400" y="6326367"/>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8395801"/>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756" y="691866"/>
            <a:ext cx="3540062" cy="2247273"/>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p:cNvSpPr>
          <p:nvPr>
            <p:ph type="pic" sz="quarter" idx="13" hasCustomPrompt="1"/>
          </p:nvPr>
        </p:nvSpPr>
        <p:spPr>
          <a:xfrm>
            <a:off x="4419600" y="533400"/>
            <a:ext cx="7239000" cy="3157452"/>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19600" y="3933645"/>
            <a:ext cx="7261323" cy="2382111"/>
          </a:xfrm>
        </p:spPr>
        <p:txBody>
          <a:bodyPr/>
          <a:lstStyle>
            <a:lvl1pPr marL="0" indent="0">
              <a:buFont typeface="Arial" panose="020B0604020202020204" pitchFamily="34" charset="0"/>
              <a:buNone/>
              <a:defRPr/>
            </a:lvl1pPr>
            <a:lvl2pPr marL="457200" indent="0">
              <a:buFont typeface="Arial" panose="020B0604020202020204" pitchFamily="34" charset="0"/>
              <a:buNone/>
              <a:defRPr/>
            </a:lvl2pPr>
            <a:lvl3pPr marL="914400" indent="0">
              <a:buFont typeface="Arial" panose="020B0604020202020204" pitchFamily="34" charset="0"/>
              <a:buNone/>
              <a:defRPr/>
            </a:lvl3pPr>
            <a:lvl4pPr marL="1371600" indent="0">
              <a:buFont typeface="Arial" panose="020B0604020202020204" pitchFamily="34" charset="0"/>
              <a:buNone/>
              <a:defRPr/>
            </a:lvl4pPr>
            <a:lvl5pPr marL="1828800" indent="0">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5ECC63D-CDB3-4317-A945-BF72F7BF98EB}"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4A0C081E-1CAD-8E64-5453-4CC21A0A90FD}"/>
              </a:ext>
            </a:extLst>
          </p:cNvPr>
          <p:cNvCxnSpPr>
            <a:cxnSpLocks/>
          </p:cNvCxnSpPr>
          <p:nvPr/>
        </p:nvCxnSpPr>
        <p:spPr>
          <a:xfrm>
            <a:off x="533400" y="530352"/>
            <a:ext cx="33528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400" y="6324542"/>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F4D8D45-8224-ED36-94DF-FAE863F412D1}"/>
              </a:ext>
            </a:extLst>
          </p:cNvPr>
          <p:cNvCxnSpPr>
            <a:cxnSpLocks/>
          </p:cNvCxnSpPr>
          <p:nvPr/>
        </p:nvCxnSpPr>
        <p:spPr>
          <a:xfrm>
            <a:off x="5013762" y="1892587"/>
            <a:ext cx="654409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44219"/>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399" y="4829695"/>
            <a:ext cx="4289051" cy="1413164"/>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400" y="533400"/>
            <a:ext cx="11125200" cy="4013885"/>
          </a:xfrm>
          <a:blipFill>
            <a:blip r:embed="rId2">
              <a:alphaModFix amt="70000"/>
            </a:blip>
            <a:stretch>
              <a:fillRect/>
            </a:stretch>
          </a:blipFill>
          <a:effectLst>
            <a:outerShdw blurRad="177800" dir="14400000" sx="98000" sy="98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289051" cy="365125"/>
          </a:xfrm>
        </p:spPr>
        <p:txBody>
          <a:bodyPr/>
          <a:lstStyle/>
          <a:p>
            <a:r>
              <a:rPr lang="en-US"/>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79" y="4829695"/>
            <a:ext cx="6554822" cy="152954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F1B6FEA0-B839-4598-B2DD-445068A8396C}"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462853243"/>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3910560"/>
            <a:ext cx="3472256" cy="2017604"/>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399" y="533400"/>
            <a:ext cx="11125201" cy="3109082"/>
          </a:xfrm>
          <a:blipFill>
            <a:blip r:embed="rId2">
              <a:alphaModFix amt="70000"/>
            </a:blip>
            <a:stretch>
              <a:fillRect/>
            </a:stretch>
          </a:blipFill>
          <a:effectLst>
            <a:outerShdw blurRad="177800" dir="14400000" sx="98000" sy="98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19600" y="3912655"/>
            <a:ext cx="7239000" cy="240739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BF024032-45C2-4C36-A7D1-3A3BD65AF0CF}"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3696560878"/>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099" y="700185"/>
            <a:ext cx="3473587" cy="181536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19601" y="702280"/>
            <a:ext cx="7239000" cy="22409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400" y="3205927"/>
            <a:ext cx="11125200" cy="3118670"/>
          </a:xfrm>
          <a:blipFill>
            <a:blip r:embed="rId2">
              <a:alphaModFix amt="70000"/>
            </a:blip>
            <a:stretch>
              <a:fillRect/>
            </a:stretch>
          </a:blipFill>
          <a:effectLst>
            <a:outerShdw blurRad="177800" dir="14400000" sx="97000" sy="97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70D67178-055F-49DC-969F-AB374B7A5758}"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7A9BF7A8-7F92-8C69-89EE-92496D80C1C2}"/>
              </a:ext>
            </a:extLst>
          </p:cNvPr>
          <p:cNvCxnSpPr>
            <a:cxnSpLocks/>
          </p:cNvCxnSpPr>
          <p:nvPr/>
        </p:nvCxnSpPr>
        <p:spPr>
          <a:xfrm>
            <a:off x="533400" y="5334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645654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365760"/>
            <a:ext cx="11243982" cy="914400"/>
          </a:xfrm>
        </p:spPr>
        <p:txBody>
          <a:bodyPr anchor="b"/>
          <a:lstStyle/>
          <a:p>
            <a:r>
              <a:rPr lang="en-US"/>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0352" y="1720219"/>
            <a:ext cx="6022848" cy="4604382"/>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101260" y="1623629"/>
            <a:ext cx="4557340" cy="47062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BAA5E08-9FB8-6BC2-0794-A92E1336B939}"/>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17819C0A-5C58-B9A1-EDD9-43A971A8DE10}"/>
              </a:ext>
            </a:extLst>
          </p:cNvPr>
          <p:cNvSpPr>
            <a:spLocks noGrp="1"/>
          </p:cNvSpPr>
          <p:nvPr>
            <p:ph type="dt" sz="half" idx="14"/>
          </p:nvPr>
        </p:nvSpPr>
        <p:spPr/>
        <p:txBody>
          <a:bodyPr/>
          <a:lstStyle/>
          <a:p>
            <a:fld id="{85436D6D-18C4-497A-81D8-87B6E0BF7395}" type="datetime1">
              <a:rPr lang="en-US" smtClean="0"/>
              <a:t>3/15/2026</a:t>
            </a:fld>
            <a:endParaRPr lang="en-US"/>
          </a:p>
        </p:txBody>
      </p:sp>
      <p:sp>
        <p:nvSpPr>
          <p:cNvPr id="11" name="Slide Number Placeholder 10">
            <a:extLst>
              <a:ext uri="{FF2B5EF4-FFF2-40B4-BE49-F238E27FC236}">
                <a16:creationId xmlns:a16="http://schemas.microsoft.com/office/drawing/2014/main" id="{EC8A4CD6-C6D7-317B-80FA-CA83089B05F6}"/>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530352" y="1353312"/>
            <a:ext cx="11141874"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3033612"/>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755" y="691867"/>
            <a:ext cx="4067721" cy="1559555"/>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400" y="2521819"/>
            <a:ext cx="3886200" cy="3802781"/>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60685" y="694944"/>
            <a:ext cx="6705600" cy="5629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3984743" cy="365125"/>
          </a:xfrm>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1CE585B-D50B-46C7-90D5-F8C248FB96B3}" type="datetime1">
              <a:rPr lang="en-US" smtClean="0"/>
              <a:t>3/15/2026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3580752747"/>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4295957"/>
            <a:ext cx="4000501" cy="1889558"/>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p:cNvSpPr>
          <p:nvPr>
            <p:ph type="pic" sz="quarter" idx="13" hasCustomPrompt="1"/>
          </p:nvPr>
        </p:nvSpPr>
        <p:spPr>
          <a:xfrm>
            <a:off x="533400" y="531891"/>
            <a:ext cx="3886202" cy="3603594"/>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53001" y="694944"/>
            <a:ext cx="6705599" cy="55067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2354F31B-6E0C-9ACF-A3B4-2BE5DD2D21D0}"/>
              </a:ext>
            </a:extLst>
          </p:cNvPr>
          <p:cNvSpPr>
            <a:spLocks noGrp="1"/>
          </p:cNvSpPr>
          <p:nvPr>
            <p:ph type="ftr" sz="quarter" idx="15"/>
          </p:nvPr>
        </p:nvSpPr>
        <p:spPr/>
        <p:txBody>
          <a:bodyPr/>
          <a:lstStyle/>
          <a:p>
            <a:r>
              <a:rPr lang="en-US"/>
              <a:t>Sample Footer Text</a:t>
            </a:r>
          </a:p>
        </p:txBody>
      </p:sp>
      <p:sp>
        <p:nvSpPr>
          <p:cNvPr id="9" name="Date Placeholder 8">
            <a:extLst>
              <a:ext uri="{FF2B5EF4-FFF2-40B4-BE49-F238E27FC236}">
                <a16:creationId xmlns:a16="http://schemas.microsoft.com/office/drawing/2014/main" id="{1D4992A1-A620-24C8-73C6-0C53DD6F3868}"/>
              </a:ext>
            </a:extLst>
          </p:cNvPr>
          <p:cNvSpPr>
            <a:spLocks noGrp="1"/>
          </p:cNvSpPr>
          <p:nvPr>
            <p:ph type="dt" sz="half" idx="14"/>
          </p:nvPr>
        </p:nvSpPr>
        <p:spPr/>
        <p:txBody>
          <a:bodyPr/>
          <a:lstStyle/>
          <a:p>
            <a:fld id="{BFA9687D-6191-4AD9-82A2-1B737232915B}" type="datetime1">
              <a:rPr lang="en-US" smtClean="0"/>
              <a:t>3/15/2026</a:t>
            </a:fld>
            <a:endParaRPr lang="en-US"/>
          </a:p>
        </p:txBody>
      </p:sp>
      <p:sp>
        <p:nvSpPr>
          <p:cNvPr id="12" name="Slide Number Placeholder 11">
            <a:extLst>
              <a:ext uri="{FF2B5EF4-FFF2-40B4-BE49-F238E27FC236}">
                <a16:creationId xmlns:a16="http://schemas.microsoft.com/office/drawing/2014/main" id="{F2384E85-ACDE-270D-7478-1B88F47F14A5}"/>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53001" y="531891"/>
            <a:ext cx="670559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399" y="6324600"/>
            <a:ext cx="1112520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406393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12889" y="5074607"/>
            <a:ext cx="11166223" cy="1068234"/>
          </a:xfrm>
        </p:spPr>
        <p:txBody>
          <a:bodyPr anchor="ctr">
            <a:normAutofit/>
          </a:bodyPr>
          <a:lstStyle>
            <a:lvl1pPr algn="ctr">
              <a:defRPr sz="2800">
                <a:solidFill>
                  <a:schemeClr val="tx1"/>
                </a:solidFill>
                <a:latin typeface="+mj-lt"/>
              </a:defRPr>
            </a:lvl1pPr>
          </a:lstStyle>
          <a:p>
            <a:r>
              <a:rPr lang="en-US"/>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516419" y="495833"/>
            <a:ext cx="11159163" cy="4245996"/>
          </a:xfrm>
        </p:spPr>
        <p:txBody>
          <a:bodyPr anchor="ctr">
            <a:normAutofit/>
          </a:bodyPr>
          <a:lstStyle>
            <a:lvl1pPr marL="0" indent="0" algn="ctr">
              <a:lnSpc>
                <a:spcPct val="90000"/>
              </a:lnSpc>
              <a:buNone/>
              <a:defRPr sz="32000" cap="none" baseline="0">
                <a:solidFill>
                  <a:schemeClr val="accent1"/>
                </a:solidFill>
                <a:latin typeface="+mj-lt"/>
              </a:defRPr>
            </a:lvl1pPr>
            <a:lvl2pPr marL="228600" indent="0" algn="ctr">
              <a:lnSpc>
                <a:spcPct val="110000"/>
              </a:lnSpc>
              <a:buNone/>
              <a:defRPr sz="2400" cap="none" baseline="0">
                <a:solidFill>
                  <a:schemeClr val="tx1"/>
                </a:solidFill>
                <a:latin typeface="+mj-lt"/>
              </a:defRPr>
            </a:lvl2pPr>
            <a:lvl3pPr marL="457200" indent="0" algn="ctr">
              <a:lnSpc>
                <a:spcPct val="110000"/>
              </a:lnSpc>
              <a:buNone/>
              <a:defRPr sz="2000" cap="none" baseline="0">
                <a:solidFill>
                  <a:schemeClr val="tx1"/>
                </a:solidFill>
                <a:latin typeface="+mj-lt"/>
              </a:defRPr>
            </a:lvl3pPr>
            <a:lvl4pPr marL="685800" indent="0" algn="ctr">
              <a:lnSpc>
                <a:spcPct val="110000"/>
              </a:lnSpc>
              <a:buNone/>
              <a:defRPr sz="1800" cap="none" baseline="0">
                <a:solidFill>
                  <a:schemeClr val="tx1"/>
                </a:solidFill>
                <a:latin typeface="+mj-lt"/>
              </a:defRPr>
            </a:lvl4pPr>
            <a:lvl5pPr marL="914400" indent="0" algn="ctr">
              <a:lnSpc>
                <a:spcPct val="110000"/>
              </a:lnSpc>
              <a:buNone/>
              <a:defRPr sz="1600" cap="none" baseline="0">
                <a:solidFill>
                  <a:schemeClr val="tx1"/>
                </a:solidFill>
                <a:latin typeface="+mj-lt"/>
              </a:defRPr>
            </a:lvl5pPr>
          </a:lstStyle>
          <a:p>
            <a:pPr lvl="0"/>
            <a:r>
              <a:rPr lang="en-US"/>
              <a:t>##%</a:t>
            </a:r>
          </a:p>
        </p:txBody>
      </p:sp>
      <p:sp>
        <p:nvSpPr>
          <p:cNvPr id="13" name="Footer Placeholder 12">
            <a:extLst>
              <a:ext uri="{FF2B5EF4-FFF2-40B4-BE49-F238E27FC236}">
                <a16:creationId xmlns:a16="http://schemas.microsoft.com/office/drawing/2014/main" id="{FADD3D14-222C-BA8A-E4C0-8637820CBAB1}"/>
              </a:ext>
            </a:extLst>
          </p:cNvPr>
          <p:cNvSpPr>
            <a:spLocks noGrp="1"/>
          </p:cNvSpPr>
          <p:nvPr>
            <p:ph type="ftr" sz="quarter" idx="15"/>
          </p:nvPr>
        </p:nvSpPr>
        <p:spPr/>
        <p:txBody>
          <a:bodyPr/>
          <a:lstStyle/>
          <a:p>
            <a:r>
              <a:rPr lang="en-US"/>
              <a:t>Sample Footer Text</a:t>
            </a:r>
          </a:p>
        </p:txBody>
      </p:sp>
      <p:sp>
        <p:nvSpPr>
          <p:cNvPr id="12" name="Date Placeholder 11">
            <a:extLst>
              <a:ext uri="{FF2B5EF4-FFF2-40B4-BE49-F238E27FC236}">
                <a16:creationId xmlns:a16="http://schemas.microsoft.com/office/drawing/2014/main" id="{7FEF00E3-D3E5-F5AF-F035-66A1547A0630}"/>
              </a:ext>
            </a:extLst>
          </p:cNvPr>
          <p:cNvSpPr>
            <a:spLocks noGrp="1"/>
          </p:cNvSpPr>
          <p:nvPr>
            <p:ph type="dt" sz="half" idx="14"/>
          </p:nvPr>
        </p:nvSpPr>
        <p:spPr/>
        <p:txBody>
          <a:bodyPr/>
          <a:lstStyle/>
          <a:p>
            <a:fld id="{5F2E741A-92DD-45DF-8212-2D8EB227508B}" type="datetime1">
              <a:rPr lang="en-US" smtClean="0"/>
              <a:t>3/15/2026</a:t>
            </a:fld>
            <a:endParaRPr lang="en-US"/>
          </a:p>
        </p:txBody>
      </p:sp>
      <p:sp>
        <p:nvSpPr>
          <p:cNvPr id="14" name="Slide Number Placeholder 13">
            <a:extLst>
              <a:ext uri="{FF2B5EF4-FFF2-40B4-BE49-F238E27FC236}">
                <a16:creationId xmlns:a16="http://schemas.microsoft.com/office/drawing/2014/main" id="{37222D35-3F63-3753-6F10-57879AFE3C59}"/>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6" name="Straight Connector 5">
            <a:extLst>
              <a:ext uri="{FF2B5EF4-FFF2-40B4-BE49-F238E27FC236}">
                <a16:creationId xmlns:a16="http://schemas.microsoft.com/office/drawing/2014/main" id="{96998540-FFAB-625C-C2E6-DC04B074A2C4}"/>
              </a:ext>
            </a:extLst>
          </p:cNvPr>
          <p:cNvCxnSpPr>
            <a:cxnSpLocks/>
          </p:cNvCxnSpPr>
          <p:nvPr/>
        </p:nvCxnSpPr>
        <p:spPr>
          <a:xfrm>
            <a:off x="530352" y="4839664"/>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9FE9B0A1-4C47-68AF-0383-4819E2242D4E}"/>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729339"/>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Number Larg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12889" y="5074607"/>
            <a:ext cx="11166223" cy="1068234"/>
          </a:xfrm>
        </p:spPr>
        <p:txBody>
          <a:bodyPr anchor="ctr">
            <a:normAutofit/>
          </a:bodyPr>
          <a:lstStyle>
            <a:lvl1pPr algn="ctr">
              <a:defRPr sz="2800">
                <a:solidFill>
                  <a:schemeClr val="tx1"/>
                </a:solidFill>
                <a:latin typeface="+mj-lt"/>
              </a:defRPr>
            </a:lvl1pPr>
          </a:lstStyle>
          <a:p>
            <a:r>
              <a:rPr lang="en-US"/>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516419" y="684675"/>
            <a:ext cx="11159163" cy="4229674"/>
          </a:xfrm>
        </p:spPr>
        <p:txBody>
          <a:bodyPr anchor="ctr">
            <a:normAutofit/>
          </a:bodyPr>
          <a:lstStyle>
            <a:lvl1pPr marL="0" indent="0" algn="ctr">
              <a:lnSpc>
                <a:spcPct val="90000"/>
              </a:lnSpc>
              <a:buNone/>
              <a:defRPr sz="32000" cap="none" baseline="0">
                <a:solidFill>
                  <a:schemeClr val="tx1"/>
                </a:solidFill>
                <a:latin typeface="+mj-lt"/>
              </a:defRPr>
            </a:lvl1pPr>
            <a:lvl2pPr marL="228600" indent="0" algn="ctr">
              <a:lnSpc>
                <a:spcPct val="110000"/>
              </a:lnSpc>
              <a:buNone/>
              <a:defRPr sz="2400" cap="none" baseline="0">
                <a:solidFill>
                  <a:schemeClr val="tx1"/>
                </a:solidFill>
                <a:latin typeface="+mj-lt"/>
              </a:defRPr>
            </a:lvl2pPr>
            <a:lvl3pPr marL="457200" indent="0" algn="ctr">
              <a:lnSpc>
                <a:spcPct val="110000"/>
              </a:lnSpc>
              <a:buNone/>
              <a:defRPr sz="2000" cap="none" baseline="0">
                <a:solidFill>
                  <a:schemeClr val="tx1"/>
                </a:solidFill>
                <a:latin typeface="+mj-lt"/>
              </a:defRPr>
            </a:lvl3pPr>
            <a:lvl4pPr marL="685800" indent="0" algn="ctr">
              <a:lnSpc>
                <a:spcPct val="110000"/>
              </a:lnSpc>
              <a:buNone/>
              <a:defRPr sz="1800" cap="none" baseline="0">
                <a:solidFill>
                  <a:schemeClr val="tx1"/>
                </a:solidFill>
                <a:latin typeface="+mj-lt"/>
              </a:defRPr>
            </a:lvl4pPr>
            <a:lvl5pPr marL="914400" indent="0" algn="ctr">
              <a:lnSpc>
                <a:spcPct val="110000"/>
              </a:lnSpc>
              <a:buNone/>
              <a:defRPr sz="1600" cap="none" baseline="0">
                <a:solidFill>
                  <a:schemeClr val="tx1"/>
                </a:solidFill>
                <a:latin typeface="+mj-lt"/>
              </a:defRPr>
            </a:lvl5pPr>
          </a:lstStyle>
          <a:p>
            <a:pPr lvl="0"/>
            <a:r>
              <a:rPr lang="en-US"/>
              <a:t>##%</a:t>
            </a:r>
          </a:p>
        </p:txBody>
      </p:sp>
      <p:sp>
        <p:nvSpPr>
          <p:cNvPr id="10" name="Footer Placeholder 9">
            <a:extLst>
              <a:ext uri="{FF2B5EF4-FFF2-40B4-BE49-F238E27FC236}">
                <a16:creationId xmlns:a16="http://schemas.microsoft.com/office/drawing/2014/main" id="{897B8847-6473-457E-E96C-6389E70595B5}"/>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9" name="Date Placeholder 8">
            <a:extLst>
              <a:ext uri="{FF2B5EF4-FFF2-40B4-BE49-F238E27FC236}">
                <a16:creationId xmlns:a16="http://schemas.microsoft.com/office/drawing/2014/main" id="{397385FA-3FF0-FCCA-55E3-8E053BA2CA47}"/>
              </a:ext>
            </a:extLst>
          </p:cNvPr>
          <p:cNvSpPr>
            <a:spLocks noGrp="1"/>
          </p:cNvSpPr>
          <p:nvPr>
            <p:ph type="dt" sz="half" idx="14"/>
          </p:nvPr>
        </p:nvSpPr>
        <p:spPr/>
        <p:txBody>
          <a:bodyPr/>
          <a:lstStyle>
            <a:lvl1pPr>
              <a:defRPr>
                <a:solidFill>
                  <a:schemeClr val="tx1"/>
                </a:solidFill>
              </a:defRPr>
            </a:lvl1pPr>
          </a:lstStyle>
          <a:p>
            <a:fld id="{613F8E84-C221-42E2-A88F-FC6CBC7F05E7}" type="datetime1">
              <a:rPr lang="en-US" smtClean="0"/>
              <a:t>3/15/2026</a:t>
            </a:fld>
            <a:endParaRPr lang="en-US"/>
          </a:p>
        </p:txBody>
      </p:sp>
      <p:sp>
        <p:nvSpPr>
          <p:cNvPr id="11" name="Slide Number Placeholder 10">
            <a:extLst>
              <a:ext uri="{FF2B5EF4-FFF2-40B4-BE49-F238E27FC236}">
                <a16:creationId xmlns:a16="http://schemas.microsoft.com/office/drawing/2014/main" id="{E72B5E7B-6D54-E7B9-4307-C655E0BCABB3}"/>
              </a:ext>
            </a:extLst>
          </p:cNvPr>
          <p:cNvSpPr>
            <a:spLocks noGrp="1"/>
          </p:cNvSpPr>
          <p:nvPr>
            <p:ph type="sldNum" sz="quarter" idx="16"/>
          </p:nvPr>
        </p:nvSpPr>
        <p:spPr/>
        <p:txBody>
          <a:bodyPr/>
          <a:lstStyle>
            <a:lvl1pPr>
              <a:defRPr>
                <a:solidFill>
                  <a:schemeClr val="tx1"/>
                </a:solidFill>
              </a:defRPr>
            </a:lvl1pPr>
          </a:lstStyle>
          <a:p>
            <a:fld id="{DD84031F-D6BF-4677-B12E-7D8B88BA70F7}" type="slidenum">
              <a:rPr lang="en-US" smtClean="0"/>
              <a:t>‹Nº›</a:t>
            </a:fld>
            <a:endParaRPr lang="en-US"/>
          </a:p>
        </p:txBody>
      </p:sp>
      <p:cxnSp>
        <p:nvCxnSpPr>
          <p:cNvPr id="6" name="Straight Connector 5">
            <a:extLst>
              <a:ext uri="{FF2B5EF4-FFF2-40B4-BE49-F238E27FC236}">
                <a16:creationId xmlns:a16="http://schemas.microsoft.com/office/drawing/2014/main" id="{96998540-FFAB-625C-C2E6-DC04B074A2C4}"/>
              </a:ext>
            </a:extLst>
          </p:cNvPr>
          <p:cNvCxnSpPr>
            <a:cxnSpLocks/>
          </p:cNvCxnSpPr>
          <p:nvPr/>
        </p:nvCxnSpPr>
        <p:spPr>
          <a:xfrm>
            <a:off x="530352" y="4839664"/>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9FE9B0A1-4C47-68AF-0383-4819E2242D4E}"/>
              </a:ext>
            </a:extLst>
          </p:cNvPr>
          <p:cNvCxnSpPr>
            <a:cxnSpLocks/>
          </p:cNvCxnSpPr>
          <p:nvPr/>
        </p:nvCxnSpPr>
        <p:spPr>
          <a:xfrm>
            <a:off x="530352" y="6328597"/>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53202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371577" y="1673353"/>
            <a:ext cx="3287023" cy="3510898"/>
          </a:xfrm>
        </p:spPr>
        <p:txBody>
          <a:bodyPr vert="horz" lIns="91440" tIns="45720" rIns="91440" bIns="45720" rtlCol="0" anchor="ctr">
            <a:normAutofit/>
          </a:bodyPr>
          <a:lstStyle>
            <a:lvl1pPr>
              <a:lnSpc>
                <a:spcPct val="110000"/>
              </a:lnSpc>
              <a:defRPr lang="en-US" sz="2800" cap="none" baseline="0" dirty="0">
                <a:latin typeface="+mn-lt"/>
              </a:defRPr>
            </a:lvl1pPr>
          </a:lstStyle>
          <a:p>
            <a:pPr lvl="0"/>
            <a:r>
              <a:rPr lang="en-US"/>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365759" y="1328272"/>
            <a:ext cx="7445950" cy="4169651"/>
          </a:xfrm>
        </p:spPr>
        <p:txBody>
          <a:bodyPr anchor="ctr">
            <a:normAutofit/>
          </a:bodyPr>
          <a:lstStyle>
            <a:lvl1pPr marL="0" indent="0" algn="ctr">
              <a:lnSpc>
                <a:spcPct val="110000"/>
              </a:lnSpc>
              <a:buNone/>
              <a:defRPr sz="23700" cap="none" baseline="0">
                <a:solidFill>
                  <a:schemeClr val="accent1"/>
                </a:solidFill>
                <a:latin typeface="+mj-lt"/>
              </a:defRPr>
            </a:lvl1pPr>
            <a:lvl2pPr marL="228600" indent="0" algn="l">
              <a:lnSpc>
                <a:spcPct val="110000"/>
              </a:lnSpc>
              <a:buNone/>
              <a:defRPr sz="2400" cap="none" baseline="0">
                <a:solidFill>
                  <a:schemeClr val="bg1"/>
                </a:solidFill>
              </a:defRPr>
            </a:lvl2pPr>
            <a:lvl3pPr marL="457200" indent="0" algn="l">
              <a:lnSpc>
                <a:spcPct val="110000"/>
              </a:lnSpc>
              <a:buNone/>
              <a:defRPr sz="2000" cap="none" baseline="0">
                <a:solidFill>
                  <a:schemeClr val="bg1"/>
                </a:solidFill>
              </a:defRPr>
            </a:lvl3pPr>
            <a:lvl4pPr marL="685800" indent="0" algn="l">
              <a:lnSpc>
                <a:spcPct val="110000"/>
              </a:lnSpc>
              <a:buNone/>
              <a:defRPr sz="1800" cap="none" baseline="0">
                <a:solidFill>
                  <a:schemeClr val="bg1"/>
                </a:solidFill>
              </a:defRPr>
            </a:lvl4pPr>
            <a:lvl5pPr marL="914400" indent="0" algn="l">
              <a:lnSpc>
                <a:spcPct val="110000"/>
              </a:lnSpc>
              <a:buNone/>
              <a:defRPr sz="1600" cap="none" baseline="0">
                <a:solidFill>
                  <a:schemeClr val="bg1"/>
                </a:solidFill>
              </a:defRPr>
            </a:lvl5pPr>
          </a:lstStyle>
          <a:p>
            <a:pPr lvl="0"/>
            <a:r>
              <a:rPr lang="en-US"/>
              <a:t>##%</a:t>
            </a:r>
          </a:p>
        </p:txBody>
      </p:sp>
      <p:sp>
        <p:nvSpPr>
          <p:cNvPr id="11" name="Footer Placeholder 10">
            <a:extLst>
              <a:ext uri="{FF2B5EF4-FFF2-40B4-BE49-F238E27FC236}">
                <a16:creationId xmlns:a16="http://schemas.microsoft.com/office/drawing/2014/main" id="{446459C9-E9DA-926C-F0C0-5EEDE6960776}"/>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C1D02E87-8057-8AC7-6F57-2066BA1BC9B7}"/>
              </a:ext>
            </a:extLst>
          </p:cNvPr>
          <p:cNvSpPr>
            <a:spLocks noGrp="1"/>
          </p:cNvSpPr>
          <p:nvPr>
            <p:ph type="dt" sz="half" idx="14"/>
          </p:nvPr>
        </p:nvSpPr>
        <p:spPr/>
        <p:txBody>
          <a:bodyPr/>
          <a:lstStyle/>
          <a:p>
            <a:fld id="{34DFD6AF-0F92-4F71-9576-F6847C4CFE31}" type="datetime1">
              <a:rPr lang="en-US" smtClean="0"/>
              <a:t>3/15/2026</a:t>
            </a:fld>
            <a:endParaRPr lang="en-US"/>
          </a:p>
        </p:txBody>
      </p:sp>
      <p:sp>
        <p:nvSpPr>
          <p:cNvPr id="12" name="Slide Number Placeholder 11">
            <a:extLst>
              <a:ext uri="{FF2B5EF4-FFF2-40B4-BE49-F238E27FC236}">
                <a16:creationId xmlns:a16="http://schemas.microsoft.com/office/drawing/2014/main" id="{52EFA3D8-21DC-0E04-B4E7-4C502496DF9B}"/>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9" name="Straight Connector 8">
            <a:extLst>
              <a:ext uri="{FF2B5EF4-FFF2-40B4-BE49-F238E27FC236}">
                <a16:creationId xmlns:a16="http://schemas.microsoft.com/office/drawing/2014/main" id="{2426DA2D-1FAE-447C-839B-22F6F0CB343E}"/>
              </a:ext>
            </a:extLst>
          </p:cNvPr>
          <p:cNvCxnSpPr>
            <a:cxnSpLocks/>
          </p:cNvCxnSpPr>
          <p:nvPr/>
        </p:nvCxnSpPr>
        <p:spPr>
          <a:xfrm>
            <a:off x="516418" y="1198471"/>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29FD6543-37F0-7721-32E4-3B3C905CC66D}"/>
              </a:ext>
            </a:extLst>
          </p:cNvPr>
          <p:cNvCxnSpPr>
            <a:cxnSpLocks/>
          </p:cNvCxnSpPr>
          <p:nvPr/>
        </p:nvCxnSpPr>
        <p:spPr>
          <a:xfrm>
            <a:off x="530352" y="5638290"/>
            <a:ext cx="1114924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0803998"/>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Statement">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1480" y="722376"/>
            <a:ext cx="10762488" cy="5458968"/>
          </a:xfrm>
        </p:spPr>
        <p:txBody>
          <a:bodyPr vert="horz" lIns="91440" tIns="45720" rIns="91440" bIns="45720" rtlCol="0">
            <a:normAutofit/>
          </a:bodyPr>
          <a:lstStyle>
            <a:lvl1pPr marL="0" indent="0">
              <a:lnSpc>
                <a:spcPct val="90000"/>
              </a:lnSpc>
              <a:buNone/>
              <a:defRPr lang="en-US" sz="7200" cap="all" baseline="0" dirty="0">
                <a:latin typeface="+mj-lt"/>
              </a:defRPr>
            </a:lvl1pPr>
            <a:lvl2pPr marL="457200" indent="0">
              <a:lnSpc>
                <a:spcPct val="90000"/>
              </a:lnSpc>
              <a:buNone/>
              <a:defRPr lang="en-US" sz="6600" cap="all" baseline="0" dirty="0">
                <a:latin typeface="+mj-lt"/>
              </a:defRPr>
            </a:lvl2pPr>
            <a:lvl3pPr marL="914400" indent="0">
              <a:lnSpc>
                <a:spcPct val="90000"/>
              </a:lnSpc>
              <a:buNone/>
              <a:defRPr lang="en-US" sz="6000" cap="all" baseline="0" dirty="0">
                <a:latin typeface="+mj-lt"/>
              </a:defRPr>
            </a:lvl3pPr>
            <a:lvl4pPr marL="1371600" indent="0">
              <a:lnSpc>
                <a:spcPct val="90000"/>
              </a:lnSpc>
              <a:buNone/>
              <a:defRPr lang="en-US" sz="6000" cap="all" baseline="0" dirty="0">
                <a:latin typeface="+mj-lt"/>
              </a:defRPr>
            </a:lvl4pPr>
            <a:lvl5pPr marL="1828800" indent="0">
              <a:lnSpc>
                <a:spcPct val="90000"/>
              </a:lnSpc>
              <a:buNone/>
              <a:defRPr lang="en-US" sz="6000" cap="all" baseline="0" dirty="0">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B4B05AAB-D167-637A-451A-510AF3173A7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6" name="Date Placeholder 5">
            <a:extLst>
              <a:ext uri="{FF2B5EF4-FFF2-40B4-BE49-F238E27FC236}">
                <a16:creationId xmlns:a16="http://schemas.microsoft.com/office/drawing/2014/main" id="{A28B3CFC-5715-1685-A039-A3162E1A6D00}"/>
              </a:ext>
            </a:extLst>
          </p:cNvPr>
          <p:cNvSpPr>
            <a:spLocks noGrp="1"/>
          </p:cNvSpPr>
          <p:nvPr>
            <p:ph type="dt" sz="half" idx="14"/>
          </p:nvPr>
        </p:nvSpPr>
        <p:spPr/>
        <p:txBody>
          <a:bodyPr/>
          <a:lstStyle>
            <a:lvl1pPr>
              <a:defRPr>
                <a:solidFill>
                  <a:schemeClr val="tx1"/>
                </a:solidFill>
              </a:defRPr>
            </a:lvl1pPr>
          </a:lstStyle>
          <a:p>
            <a:fld id="{028211E3-7798-4C1B-A8B7-1D4CC8744C3E}" type="datetime1">
              <a:rPr lang="en-US" smtClean="0"/>
              <a:t>3/15/2026</a:t>
            </a:fld>
            <a:endParaRPr lang="en-US"/>
          </a:p>
        </p:txBody>
      </p:sp>
      <p:sp>
        <p:nvSpPr>
          <p:cNvPr id="11" name="Slide Number Placeholder 10">
            <a:extLst>
              <a:ext uri="{FF2B5EF4-FFF2-40B4-BE49-F238E27FC236}">
                <a16:creationId xmlns:a16="http://schemas.microsoft.com/office/drawing/2014/main" id="{B5256ABD-1750-68C8-B3DD-DDDA3342C7F6}"/>
              </a:ext>
            </a:extLst>
          </p:cNvPr>
          <p:cNvSpPr>
            <a:spLocks noGrp="1"/>
          </p:cNvSpPr>
          <p:nvPr>
            <p:ph type="sldNum" sz="quarter" idx="16"/>
          </p:nvPr>
        </p:nvSpPr>
        <p:spPr/>
        <p:txBody>
          <a:bodyPr/>
          <a:lstStyle>
            <a:lvl1pPr>
              <a:defRPr>
                <a:solidFill>
                  <a:schemeClr val="tx1"/>
                </a:solidFill>
              </a:defRPr>
            </a:lvl1pPr>
          </a:lstStyle>
          <a:p>
            <a:fld id="{DD84031F-D6BF-4677-B12E-7D8B88BA70F7}" type="slidenum">
              <a:rPr lang="en-US" smtClean="0"/>
              <a:pPr/>
              <a:t>‹Nº›</a:t>
            </a:fld>
            <a:endParaRPr lang="en-US"/>
          </a:p>
        </p:txBody>
      </p:sp>
      <p:cxnSp>
        <p:nvCxnSpPr>
          <p:cNvPr id="8" name="Straight Connector 7">
            <a:extLst>
              <a:ext uri="{FF2B5EF4-FFF2-40B4-BE49-F238E27FC236}">
                <a16:creationId xmlns:a16="http://schemas.microsoft.com/office/drawing/2014/main" id="{07C0A4E9-267E-8FCC-AB27-70F0E33E2D79}"/>
              </a:ext>
            </a:extLst>
          </p:cNvPr>
          <p:cNvCxnSpPr>
            <a:cxnSpLocks/>
          </p:cNvCxnSpPr>
          <p:nvPr/>
        </p:nvCxnSpPr>
        <p:spPr>
          <a:xfrm>
            <a:off x="530352" y="533400"/>
            <a:ext cx="11128248"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7A1B5A9-A34C-A393-09C0-174C561F5FBF}"/>
              </a:ext>
            </a:extLst>
          </p:cNvPr>
          <p:cNvCxnSpPr>
            <a:cxnSpLocks/>
          </p:cNvCxnSpPr>
          <p:nvPr/>
        </p:nvCxnSpPr>
        <p:spPr>
          <a:xfrm>
            <a:off x="530352" y="6324600"/>
            <a:ext cx="11128248"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9496999"/>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Statement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0415" y="717754"/>
            <a:ext cx="10758791" cy="5458159"/>
          </a:xfrm>
        </p:spPr>
        <p:txBody>
          <a:bodyPr vert="horz" lIns="91440" tIns="45720" rIns="91440" bIns="45720" rtlCol="0" anchor="t">
            <a:normAutofit/>
          </a:bodyPr>
          <a:lstStyle>
            <a:lvl1pPr marL="0" indent="0">
              <a:lnSpc>
                <a:spcPct val="90000"/>
              </a:lnSpc>
              <a:spcBef>
                <a:spcPts val="1000"/>
              </a:spcBef>
              <a:buNone/>
              <a:defRPr lang="en-US" sz="7200" b="0" cap="all" baseline="0" dirty="0">
                <a:solidFill>
                  <a:schemeClr val="accent1"/>
                </a:solidFill>
                <a:latin typeface="+mj-lt"/>
                <a:ea typeface="+mj-ea"/>
                <a:cs typeface="+mj-cs"/>
              </a:defRPr>
            </a:lvl1pPr>
            <a:lvl2pPr marL="457200" indent="0">
              <a:lnSpc>
                <a:spcPct val="90000"/>
              </a:lnSpc>
              <a:spcBef>
                <a:spcPts val="1000"/>
              </a:spcBef>
              <a:buNone/>
              <a:defRPr lang="en-US" sz="6600" b="0" cap="all" baseline="0" dirty="0">
                <a:solidFill>
                  <a:schemeClr val="accent1"/>
                </a:solidFill>
                <a:latin typeface="+mj-lt"/>
              </a:defRPr>
            </a:lvl2pPr>
            <a:lvl3pPr marL="914400" indent="0">
              <a:lnSpc>
                <a:spcPct val="90000"/>
              </a:lnSpc>
              <a:spcBef>
                <a:spcPts val="1000"/>
              </a:spcBef>
              <a:buNone/>
              <a:defRPr lang="en-US" sz="6000" b="0" cap="all" baseline="0" dirty="0">
                <a:solidFill>
                  <a:schemeClr val="accent1"/>
                </a:solidFill>
                <a:latin typeface="+mj-lt"/>
              </a:defRPr>
            </a:lvl3pPr>
            <a:lvl4pPr marL="1371600" indent="0">
              <a:lnSpc>
                <a:spcPct val="90000"/>
              </a:lnSpc>
              <a:spcBef>
                <a:spcPts val="1000"/>
              </a:spcBef>
              <a:buNone/>
              <a:defRPr lang="en-US" sz="6000" b="0" cap="all" baseline="0" dirty="0">
                <a:solidFill>
                  <a:schemeClr val="accent1"/>
                </a:solidFill>
                <a:latin typeface="+mj-lt"/>
              </a:defRPr>
            </a:lvl4pPr>
            <a:lvl5pPr marL="1828800" indent="0">
              <a:lnSpc>
                <a:spcPct val="90000"/>
              </a:lnSpc>
              <a:spcBef>
                <a:spcPts val="1000"/>
              </a:spcBef>
              <a:buNone/>
              <a:defRPr lang="en-US" sz="6000" b="0" cap="all" baseline="0" dirty="0">
                <a:solidFill>
                  <a:schemeClr val="accent1"/>
                </a:solidFill>
                <a:latin typeface="+mj-lt"/>
              </a:defRPr>
            </a:lvl5pPr>
          </a:lstStyle>
          <a:p>
            <a:pPr marL="228600" lvl="0" indent="-228600">
              <a:lnSpc>
                <a:spcPct val="90000"/>
              </a:lnSpc>
              <a:spcBef>
                <a:spcPct val="0"/>
              </a:spcBef>
            </a:pPr>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D89B1FA-A3A2-4EEE-AC52-74345FF796E0}"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8" name="Straight Connector 7">
            <a:extLst>
              <a:ext uri="{FF2B5EF4-FFF2-40B4-BE49-F238E27FC236}">
                <a16:creationId xmlns:a16="http://schemas.microsoft.com/office/drawing/2014/main" id="{B321C58F-32A5-353B-47A2-C43DAAB8F254}"/>
              </a:ext>
            </a:extLst>
          </p:cNvPr>
          <p:cNvCxnSpPr>
            <a:cxnSpLocks/>
          </p:cNvCxnSpPr>
          <p:nvPr/>
        </p:nvCxnSpPr>
        <p:spPr>
          <a:xfrm>
            <a:off x="530352" y="530352"/>
            <a:ext cx="1112824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7A1B5A9-A34C-A393-09C0-174C561F5FBF}"/>
              </a:ext>
            </a:extLst>
          </p:cNvPr>
          <p:cNvCxnSpPr>
            <a:cxnSpLocks/>
          </p:cNvCxnSpPr>
          <p:nvPr/>
        </p:nvCxnSpPr>
        <p:spPr>
          <a:xfrm>
            <a:off x="530352" y="6324600"/>
            <a:ext cx="1112824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507064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Statem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490" y="1828806"/>
            <a:ext cx="9291020" cy="3132569"/>
          </a:xfrm>
        </p:spPr>
        <p:txBody>
          <a:bodyPr anchor="ctr">
            <a:normAutofit/>
          </a:bodyPr>
          <a:lstStyle>
            <a:lvl1pPr marL="0" indent="0" algn="ctr">
              <a:lnSpc>
                <a:spcPct val="100000"/>
              </a:lnSpc>
              <a:buNone/>
              <a:defRPr sz="5400" b="0">
                <a:solidFill>
                  <a:schemeClr val="accent1"/>
                </a:solidFill>
              </a:defRPr>
            </a:lvl1pPr>
            <a:lvl2pPr marL="228600" indent="0" algn="ctr">
              <a:lnSpc>
                <a:spcPct val="100000"/>
              </a:lnSpc>
              <a:buNone/>
              <a:defRPr sz="4800" b="0">
                <a:solidFill>
                  <a:schemeClr val="accent1"/>
                </a:solidFill>
              </a:defRPr>
            </a:lvl2pPr>
            <a:lvl3pPr marL="457200" indent="0" algn="ctr">
              <a:lnSpc>
                <a:spcPct val="100000"/>
              </a:lnSpc>
              <a:buNone/>
              <a:defRPr sz="4400" b="0">
                <a:solidFill>
                  <a:schemeClr val="accent1"/>
                </a:solidFill>
              </a:defRPr>
            </a:lvl3pPr>
            <a:lvl4pPr marL="685800" indent="0" algn="ctr">
              <a:lnSpc>
                <a:spcPct val="100000"/>
              </a:lnSpc>
              <a:buNone/>
              <a:defRPr sz="4000" b="0">
                <a:solidFill>
                  <a:schemeClr val="accent1"/>
                </a:solidFill>
              </a:defRPr>
            </a:lvl4pPr>
            <a:lvl5pPr marL="914400" indent="0" algn="ctr">
              <a:lnSpc>
                <a:spcPct val="100000"/>
              </a:lnSpc>
              <a:buNone/>
              <a:defRPr sz="36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CB0E27F-4DA4-4250-AB3F-755F95A702F0}" type="datetime1">
              <a:rPr lang="en-US" smtClean="0"/>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6" name="Straight Connector 5">
            <a:extLst>
              <a:ext uri="{FF2B5EF4-FFF2-40B4-BE49-F238E27FC236}">
                <a16:creationId xmlns:a16="http://schemas.microsoft.com/office/drawing/2014/main" id="{99661B65-925C-C474-4671-6B5CBEB80093}"/>
              </a:ext>
            </a:extLst>
          </p:cNvPr>
          <p:cNvCxnSpPr>
            <a:cxnSpLocks/>
          </p:cNvCxnSpPr>
          <p:nvPr/>
        </p:nvCxnSpPr>
        <p:spPr>
          <a:xfrm>
            <a:off x="1405629" y="1164266"/>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59AEB70E-85D7-3389-E0B5-B0953E3D035D}"/>
              </a:ext>
            </a:extLst>
          </p:cNvPr>
          <p:cNvCxnSpPr>
            <a:cxnSpLocks/>
          </p:cNvCxnSpPr>
          <p:nvPr/>
        </p:nvCxnSpPr>
        <p:spPr>
          <a:xfrm>
            <a:off x="1399690" y="5693732"/>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0622123"/>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p:cSld name="Quot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359764" y="5486400"/>
            <a:ext cx="9472473" cy="939691"/>
          </a:xfrm>
        </p:spPr>
        <p:txBody>
          <a:bodyPr anchor="ctr">
            <a:normAutofit/>
          </a:bodyPr>
          <a:lstStyle>
            <a:lvl1pPr marL="137160" indent="-137160" algn="ctr">
              <a:lnSpc>
                <a:spcPct val="100000"/>
              </a:lnSpc>
              <a:defRPr sz="1800" cap="all" baseline="0">
                <a:latin typeface="+mj-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359761" y="667511"/>
            <a:ext cx="9413534" cy="4010998"/>
          </a:xfrm>
        </p:spPr>
        <p:txBody>
          <a:bodyPr anchor="ctr">
            <a:normAutofit/>
          </a:bodyPr>
          <a:lstStyle>
            <a:lvl1pPr marL="0" indent="0" algn="ctr">
              <a:lnSpc>
                <a:spcPct val="100000"/>
              </a:lnSpc>
              <a:buNone/>
              <a:defRPr sz="4400" b="0" cap="none" spc="50" baseline="0">
                <a:solidFill>
                  <a:schemeClr val="accent1"/>
                </a:solidFill>
                <a:latin typeface="+mn-lt"/>
              </a:defRPr>
            </a:lvl1pPr>
            <a:lvl2pPr marL="228600" indent="0" algn="ctr">
              <a:lnSpc>
                <a:spcPct val="100000"/>
              </a:lnSpc>
              <a:buNone/>
              <a:defRPr sz="4000" b="0" cap="none" spc="50" baseline="0">
                <a:solidFill>
                  <a:schemeClr val="accent1"/>
                </a:solidFill>
                <a:latin typeface="+mn-lt"/>
              </a:defRPr>
            </a:lvl2pPr>
            <a:lvl3pPr marL="457200" indent="0" algn="ctr">
              <a:lnSpc>
                <a:spcPct val="100000"/>
              </a:lnSpc>
              <a:buNone/>
              <a:defRPr sz="3600" b="0" cap="none" spc="50" baseline="0">
                <a:solidFill>
                  <a:schemeClr val="accent1"/>
                </a:solidFill>
                <a:latin typeface="+mn-lt"/>
              </a:defRPr>
            </a:lvl3pPr>
            <a:lvl4pPr marL="685800" indent="0" algn="ctr">
              <a:lnSpc>
                <a:spcPct val="100000"/>
              </a:lnSpc>
              <a:buNone/>
              <a:defRPr sz="3200" b="0" cap="none" spc="50" baseline="0">
                <a:solidFill>
                  <a:schemeClr val="accent1"/>
                </a:solidFill>
                <a:latin typeface="+mn-lt"/>
              </a:defRPr>
            </a:lvl4pPr>
            <a:lvl5pPr marL="914400" indent="0" algn="ctr">
              <a:lnSpc>
                <a:spcPct val="100000"/>
              </a:lnSpc>
              <a:buNone/>
              <a:defRPr sz="2800" b="0" cap="none" spc="50" baseline="0">
                <a:solidFill>
                  <a:schemeClr val="accent1"/>
                </a:solidFill>
                <a:latin typeface="+mn-lt"/>
              </a:defRPr>
            </a:lvl5pPr>
          </a:lstStyle>
          <a:p>
            <a:pPr lvl="0"/>
            <a:r>
              <a:rPr lang="en-US"/>
              <a:t>Click to edit quote</a:t>
            </a:r>
          </a:p>
        </p:txBody>
      </p:sp>
      <p:sp>
        <p:nvSpPr>
          <p:cNvPr id="9" name="Footer Placeholder 8">
            <a:extLst>
              <a:ext uri="{FF2B5EF4-FFF2-40B4-BE49-F238E27FC236}">
                <a16:creationId xmlns:a16="http://schemas.microsoft.com/office/drawing/2014/main" id="{468922A5-1A25-C2CB-DB6C-A2CCA7E6E68B}"/>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7AB04756-BB80-4C64-D871-0ADC3A7778F6}"/>
              </a:ext>
            </a:extLst>
          </p:cNvPr>
          <p:cNvSpPr>
            <a:spLocks noGrp="1"/>
          </p:cNvSpPr>
          <p:nvPr>
            <p:ph type="dt" sz="half" idx="14"/>
          </p:nvPr>
        </p:nvSpPr>
        <p:spPr/>
        <p:txBody>
          <a:bodyPr/>
          <a:lstStyle/>
          <a:p>
            <a:fld id="{281718C3-C21D-4CB2-9429-434651DA51E0}" type="datetime1">
              <a:rPr lang="en-US" smtClean="0"/>
              <a:t>3/15/2026</a:t>
            </a:fld>
            <a:endParaRPr lang="en-US"/>
          </a:p>
        </p:txBody>
      </p:sp>
      <p:sp>
        <p:nvSpPr>
          <p:cNvPr id="10" name="Slide Number Placeholder 9">
            <a:extLst>
              <a:ext uri="{FF2B5EF4-FFF2-40B4-BE49-F238E27FC236}">
                <a16:creationId xmlns:a16="http://schemas.microsoft.com/office/drawing/2014/main" id="{3EF70E65-4C3D-A600-1367-6FBA2FDDE55C}"/>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5" name="Straight Connector 4">
            <a:extLst>
              <a:ext uri="{FF2B5EF4-FFF2-40B4-BE49-F238E27FC236}">
                <a16:creationId xmlns:a16="http://schemas.microsoft.com/office/drawing/2014/main" id="{6C95B307-0002-4F55-5801-73F564B37804}"/>
              </a:ext>
            </a:extLst>
          </p:cNvPr>
          <p:cNvCxnSpPr>
            <a:cxnSpLocks/>
          </p:cNvCxnSpPr>
          <p:nvPr/>
        </p:nvCxnSpPr>
        <p:spPr>
          <a:xfrm>
            <a:off x="1399690" y="5178692"/>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344168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548641" y="5422793"/>
            <a:ext cx="8849802" cy="763321"/>
          </a:xfrm>
        </p:spPr>
        <p:txBody>
          <a:bodyPr anchor="t">
            <a:normAutofit/>
          </a:bodyPr>
          <a:lstStyle>
            <a:lvl1pPr marL="0" indent="0">
              <a:lnSpc>
                <a:spcPct val="100000"/>
              </a:lnSpc>
              <a:defRPr sz="2000" cap="all" baseline="0">
                <a:solidFill>
                  <a:schemeClr val="tx1"/>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15047" y="364321"/>
            <a:ext cx="8983395" cy="4379976"/>
          </a:xfrm>
        </p:spPr>
        <p:txBody>
          <a:bodyPr anchor="t">
            <a:normAutofit/>
          </a:bodyPr>
          <a:lstStyle>
            <a:lvl1pPr marL="137160" indent="-137160">
              <a:lnSpc>
                <a:spcPct val="100000"/>
              </a:lnSpc>
              <a:buNone/>
              <a:defRPr sz="5400" b="0" cap="none" spc="50" baseline="0">
                <a:solidFill>
                  <a:schemeClr val="accent1"/>
                </a:solidFill>
                <a:latin typeface="+mn-lt"/>
              </a:defRPr>
            </a:lvl1pPr>
            <a:lvl2pPr marL="228600" indent="0">
              <a:buNone/>
              <a:defRPr sz="1600" b="0" cap="all" spc="50" baseline="0">
                <a:solidFill>
                  <a:schemeClr val="tx1"/>
                </a:solidFill>
                <a:latin typeface="+mj-lt"/>
              </a:defRPr>
            </a:lvl2pPr>
            <a:lvl3pPr marL="457200" indent="0">
              <a:buNone/>
              <a:defRPr sz="1400" b="0" cap="all" spc="50" baseline="0">
                <a:solidFill>
                  <a:schemeClr val="tx1"/>
                </a:solidFill>
                <a:latin typeface="+mj-lt"/>
              </a:defRPr>
            </a:lvl3pPr>
            <a:lvl4pPr marL="685800" indent="0">
              <a:buNone/>
              <a:defRPr sz="1200" b="0" cap="all" spc="50" baseline="0">
                <a:solidFill>
                  <a:schemeClr val="tx1"/>
                </a:solidFill>
                <a:latin typeface="+mj-lt"/>
              </a:defRPr>
            </a:lvl4pPr>
            <a:lvl5pPr marL="914400" indent="0">
              <a:buNone/>
              <a:defRPr sz="1100" b="0" cap="all" spc="50" baseline="0">
                <a:solidFill>
                  <a:schemeClr val="tx1"/>
                </a:solidFill>
                <a:latin typeface="+mj-lt"/>
              </a:defRPr>
            </a:lvl5pPr>
          </a:lstStyle>
          <a:p>
            <a:pPr lvl="0"/>
            <a:r>
              <a:rPr lang="en-US"/>
              <a:t>Click to edit quote</a:t>
            </a:r>
          </a:p>
        </p:txBody>
      </p:sp>
      <p:sp>
        <p:nvSpPr>
          <p:cNvPr id="11" name="Footer Placeholder 10">
            <a:extLst>
              <a:ext uri="{FF2B5EF4-FFF2-40B4-BE49-F238E27FC236}">
                <a16:creationId xmlns:a16="http://schemas.microsoft.com/office/drawing/2014/main" id="{BB573913-DF3D-A336-7766-2F2A4077FA24}"/>
              </a:ext>
            </a:extLst>
          </p:cNvPr>
          <p:cNvSpPr>
            <a:spLocks noGrp="1"/>
          </p:cNvSpPr>
          <p:nvPr>
            <p:ph type="ftr" sz="quarter" idx="15"/>
          </p:nvPr>
        </p:nvSpPr>
        <p:spPr/>
        <p:txBody>
          <a:bodyPr/>
          <a:lstStyle/>
          <a:p>
            <a:r>
              <a:rPr lang="en-US"/>
              <a:t>Sample Footer Text</a:t>
            </a:r>
          </a:p>
        </p:txBody>
      </p:sp>
      <p:sp>
        <p:nvSpPr>
          <p:cNvPr id="10" name="Date Placeholder 9">
            <a:extLst>
              <a:ext uri="{FF2B5EF4-FFF2-40B4-BE49-F238E27FC236}">
                <a16:creationId xmlns:a16="http://schemas.microsoft.com/office/drawing/2014/main" id="{82574524-6D35-F65F-291D-C661BC2839A9}"/>
              </a:ext>
            </a:extLst>
          </p:cNvPr>
          <p:cNvSpPr>
            <a:spLocks noGrp="1"/>
          </p:cNvSpPr>
          <p:nvPr>
            <p:ph type="dt" sz="half" idx="14"/>
          </p:nvPr>
        </p:nvSpPr>
        <p:spPr/>
        <p:txBody>
          <a:bodyPr/>
          <a:lstStyle/>
          <a:p>
            <a:fld id="{EF484BAB-BC70-496F-BE5F-77C3800258C1}" type="datetime1">
              <a:rPr lang="en-US" smtClean="0"/>
              <a:t>3/15/2026</a:t>
            </a:fld>
            <a:endParaRPr lang="en-US"/>
          </a:p>
        </p:txBody>
      </p:sp>
      <p:sp>
        <p:nvSpPr>
          <p:cNvPr id="12" name="Slide Number Placeholder 11">
            <a:extLst>
              <a:ext uri="{FF2B5EF4-FFF2-40B4-BE49-F238E27FC236}">
                <a16:creationId xmlns:a16="http://schemas.microsoft.com/office/drawing/2014/main" id="{551DEE08-81D7-3436-67E0-35E4159750B3}"/>
              </a:ext>
            </a:extLst>
          </p:cNvPr>
          <p:cNvSpPr>
            <a:spLocks noGrp="1"/>
          </p:cNvSpPr>
          <p:nvPr>
            <p:ph type="sldNum" sz="quarter" idx="16"/>
          </p:nvPr>
        </p:nvSpPr>
        <p:spPr/>
        <p:txBody>
          <a:bodyPr/>
          <a:lstStyle/>
          <a:p>
            <a:fld id="{DD84031F-D6BF-4677-B12E-7D8B88BA70F7}" type="slidenum">
              <a:rPr lang="en-US" smtClean="0"/>
              <a:t>‹Nº›</a:t>
            </a:fld>
            <a:endParaRPr lang="en-US"/>
          </a:p>
        </p:txBody>
      </p:sp>
      <p:cxnSp>
        <p:nvCxnSpPr>
          <p:cNvPr id="6" name="Straight Connector 5">
            <a:extLst>
              <a:ext uri="{FF2B5EF4-FFF2-40B4-BE49-F238E27FC236}">
                <a16:creationId xmlns:a16="http://schemas.microsoft.com/office/drawing/2014/main" id="{1A1234A2-3E92-F2E2-45A7-60E39396715E}"/>
              </a:ext>
            </a:extLst>
          </p:cNvPr>
          <p:cNvCxnSpPr>
            <a:cxnSpLocks/>
          </p:cNvCxnSpPr>
          <p:nvPr/>
        </p:nvCxnSpPr>
        <p:spPr>
          <a:xfrm>
            <a:off x="530352" y="5184424"/>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51A2847D-BCD1-DEA8-DC65-258A4946768E}"/>
              </a:ext>
            </a:extLst>
          </p:cNvPr>
          <p:cNvCxnSpPr>
            <a:cxnSpLocks/>
          </p:cNvCxnSpPr>
          <p:nvPr/>
        </p:nvCxnSpPr>
        <p:spPr>
          <a:xfrm>
            <a:off x="530352" y="6326367"/>
            <a:ext cx="1115568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1607673"/>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Quot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930302" y="5345083"/>
            <a:ext cx="10243537" cy="847899"/>
          </a:xfrm>
        </p:spPr>
        <p:txBody>
          <a:bodyPr anchor="ctr">
            <a:normAutofit/>
          </a:bodyPr>
          <a:lstStyle>
            <a:lvl1pPr marL="137160" indent="-137160" algn="ctr">
              <a:lnSpc>
                <a:spcPct val="110000"/>
              </a:lnSpc>
              <a:defRPr sz="1800" cap="none" baseline="0">
                <a:solidFill>
                  <a:schemeClr val="accent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930303" y="951364"/>
            <a:ext cx="10243536" cy="3794370"/>
          </a:xfrm>
        </p:spPr>
        <p:txBody>
          <a:bodyPr anchor="ctr">
            <a:normAutofit/>
          </a:bodyPr>
          <a:lstStyle>
            <a:lvl1pPr marL="0" indent="0" algn="ctr">
              <a:buNone/>
              <a:defRPr sz="4400" b="0" cap="all" spc="50" baseline="0">
                <a:solidFill>
                  <a:schemeClr val="tx1"/>
                </a:solidFill>
                <a:latin typeface="+mj-lt"/>
              </a:defRPr>
            </a:lvl1pPr>
            <a:lvl2pPr marL="228600" indent="0">
              <a:buNone/>
              <a:defRPr sz="4400" b="0" cap="all" spc="50" baseline="0">
                <a:solidFill>
                  <a:schemeClr val="accent1"/>
                </a:solidFill>
                <a:latin typeface="+mj-lt"/>
              </a:defRPr>
            </a:lvl2pPr>
            <a:lvl3pPr marL="457200" indent="0">
              <a:buNone/>
              <a:defRPr sz="4400" b="0" cap="all" spc="50" baseline="0">
                <a:solidFill>
                  <a:schemeClr val="accent1"/>
                </a:solidFill>
                <a:latin typeface="+mj-lt"/>
              </a:defRPr>
            </a:lvl3pPr>
            <a:lvl4pPr marL="685800" indent="0">
              <a:buNone/>
              <a:defRPr sz="4400" b="0" cap="all" spc="50" baseline="0">
                <a:solidFill>
                  <a:schemeClr val="accent1"/>
                </a:solidFill>
                <a:latin typeface="+mj-lt"/>
              </a:defRPr>
            </a:lvl4pPr>
            <a:lvl5pPr marL="914400" indent="0">
              <a:buNone/>
              <a:defRPr sz="4400" b="0" cap="all" spc="50" baseline="0">
                <a:solidFill>
                  <a:schemeClr val="accent1"/>
                </a:solidFill>
                <a:latin typeface="+mj-lt"/>
              </a:defRPr>
            </a:lvl5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9245940F-B015-464A-92BD-FC8709C093C5}" type="datetime1">
              <a:rPr lang="en-US" smtClean="0"/>
              <a:t>3/15/2026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8" name="Straight Connector 7">
            <a:extLst>
              <a:ext uri="{FF2B5EF4-FFF2-40B4-BE49-F238E27FC236}">
                <a16:creationId xmlns:a16="http://schemas.microsoft.com/office/drawing/2014/main" id="{56050A9D-B7C5-F464-79AD-0740B311B072}"/>
              </a:ext>
            </a:extLst>
          </p:cNvPr>
          <p:cNvCxnSpPr>
            <a:cxnSpLocks/>
          </p:cNvCxnSpPr>
          <p:nvPr/>
        </p:nvCxnSpPr>
        <p:spPr>
          <a:xfrm>
            <a:off x="524909" y="533400"/>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1A1234A2-3E92-F2E2-45A7-60E39396715E}"/>
              </a:ext>
            </a:extLst>
          </p:cNvPr>
          <p:cNvCxnSpPr>
            <a:cxnSpLocks/>
          </p:cNvCxnSpPr>
          <p:nvPr/>
        </p:nvCxnSpPr>
        <p:spPr>
          <a:xfrm>
            <a:off x="516418" y="5184424"/>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0F8BEE7C-4A94-0B15-16EB-46B45E9C057E}"/>
              </a:ext>
            </a:extLst>
          </p:cNvPr>
          <p:cNvCxnSpPr>
            <a:cxnSpLocks/>
          </p:cNvCxnSpPr>
          <p:nvPr/>
        </p:nvCxnSpPr>
        <p:spPr>
          <a:xfrm>
            <a:off x="507928"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3788849"/>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Quot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359764" y="5430743"/>
            <a:ext cx="9472473" cy="704081"/>
          </a:xfrm>
        </p:spPr>
        <p:txBody>
          <a:bodyPr anchor="ctr">
            <a:normAutofit/>
          </a:bodyPr>
          <a:lstStyle>
            <a:lvl1pPr marL="137160" indent="-137160" algn="ctr">
              <a:lnSpc>
                <a:spcPct val="100000"/>
              </a:lnSpc>
              <a:defRPr sz="1800" cap="all" baseline="0">
                <a:solidFill>
                  <a:schemeClr val="tx1"/>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359761" y="1081377"/>
            <a:ext cx="9413534" cy="3597131"/>
          </a:xfrm>
        </p:spPr>
        <p:txBody>
          <a:bodyPr anchor="ctr">
            <a:normAutofit/>
          </a:bodyPr>
          <a:lstStyle>
            <a:lvl1pPr marL="0" indent="0" algn="ctr">
              <a:lnSpc>
                <a:spcPct val="100000"/>
              </a:lnSpc>
              <a:buNone/>
              <a:defRPr sz="4400" b="0" cap="none" spc="50" baseline="0">
                <a:solidFill>
                  <a:schemeClr val="tx1"/>
                </a:solidFill>
                <a:latin typeface="+mn-lt"/>
              </a:defRPr>
            </a:lvl1pPr>
            <a:lvl2pPr marL="228600" indent="0" algn="ctr">
              <a:lnSpc>
                <a:spcPct val="100000"/>
              </a:lnSpc>
              <a:buNone/>
              <a:defRPr sz="4000" b="0" cap="none" spc="50" baseline="0">
                <a:solidFill>
                  <a:schemeClr val="accent1"/>
                </a:solidFill>
                <a:latin typeface="+mn-lt"/>
              </a:defRPr>
            </a:lvl2pPr>
            <a:lvl3pPr marL="457200" indent="0" algn="ctr">
              <a:lnSpc>
                <a:spcPct val="100000"/>
              </a:lnSpc>
              <a:buNone/>
              <a:defRPr sz="3600" b="0" cap="none" spc="50" baseline="0">
                <a:solidFill>
                  <a:schemeClr val="accent1"/>
                </a:solidFill>
                <a:latin typeface="+mn-lt"/>
              </a:defRPr>
            </a:lvl3pPr>
            <a:lvl4pPr marL="685800" indent="0" algn="ctr">
              <a:lnSpc>
                <a:spcPct val="100000"/>
              </a:lnSpc>
              <a:buNone/>
              <a:defRPr sz="3200" b="0" cap="none" spc="50" baseline="0">
                <a:solidFill>
                  <a:schemeClr val="accent1"/>
                </a:solidFill>
                <a:latin typeface="+mn-lt"/>
              </a:defRPr>
            </a:lvl4pPr>
            <a:lvl5pPr marL="914400" indent="0" algn="ctr">
              <a:lnSpc>
                <a:spcPct val="100000"/>
              </a:lnSpc>
              <a:buNone/>
              <a:defRPr sz="2800" b="0" cap="none" spc="50" baseline="0">
                <a:solidFill>
                  <a:schemeClr val="accent1"/>
                </a:solidFill>
                <a:latin typeface="+mn-lt"/>
              </a:defRPr>
            </a:lvl5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E6C2023-0583-4B96-882C-68D22DCD46B6}" type="datetime1">
              <a:rPr lang="en-US" smtClean="0"/>
              <a:t>3/15/2026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smtClean="0"/>
              <a:t>‹Nº›</a:t>
            </a:fld>
            <a:endParaRPr lang="en-US"/>
          </a:p>
        </p:txBody>
      </p:sp>
      <p:cxnSp>
        <p:nvCxnSpPr>
          <p:cNvPr id="10" name="Straight Connector 9">
            <a:extLst>
              <a:ext uri="{FF2B5EF4-FFF2-40B4-BE49-F238E27FC236}">
                <a16:creationId xmlns:a16="http://schemas.microsoft.com/office/drawing/2014/main" id="{3FD77A43-F5D0-235F-35F0-CBDFCF048764}"/>
              </a:ext>
            </a:extLst>
          </p:cNvPr>
          <p:cNvCxnSpPr>
            <a:cxnSpLocks/>
          </p:cNvCxnSpPr>
          <p:nvPr/>
        </p:nvCxnSpPr>
        <p:spPr>
          <a:xfrm>
            <a:off x="530352" y="530352"/>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4577989-BB5F-9AF1-A65F-3B2D0FDB6368}"/>
              </a:ext>
            </a:extLst>
          </p:cNvPr>
          <p:cNvCxnSpPr>
            <a:cxnSpLocks/>
          </p:cNvCxnSpPr>
          <p:nvPr/>
        </p:nvCxnSpPr>
        <p:spPr>
          <a:xfrm>
            <a:off x="530352" y="5180630"/>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066E7AB-929A-6900-35D9-F1C66399874C}"/>
              </a:ext>
            </a:extLst>
          </p:cNvPr>
          <p:cNvCxnSpPr>
            <a:cxnSpLocks/>
          </p:cNvCxnSpPr>
          <p:nvPr/>
        </p:nvCxnSpPr>
        <p:spPr>
          <a:xfrm>
            <a:off x="530352" y="6324600"/>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1770"/>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Two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419100" y="365760"/>
            <a:ext cx="11239498" cy="914400"/>
          </a:xfrm>
        </p:spPr>
        <p:txBody>
          <a:bodyPr anchor="b"/>
          <a:lstStyle/>
          <a:p>
            <a:r>
              <a:rPr lang="en-US"/>
              <a:t>Click to edit Master title style</a:t>
            </a:r>
          </a:p>
        </p:txBody>
      </p:sp>
      <p:sp>
        <p:nvSpPr>
          <p:cNvPr id="4" name="Content Placeholder 3">
            <a:extLst>
              <a:ext uri="{FF2B5EF4-FFF2-40B4-BE49-F238E27FC236}">
                <a16:creationId xmlns:a16="http://schemas.microsoft.com/office/drawing/2014/main" id="{5FB8DBCC-227D-BB0A-7CD5-02D66CF18745}"/>
              </a:ext>
            </a:extLst>
          </p:cNvPr>
          <p:cNvSpPr>
            <a:spLocks noGrp="1"/>
          </p:cNvSpPr>
          <p:nvPr>
            <p:ph sz="quarter" idx="15"/>
          </p:nvPr>
        </p:nvSpPr>
        <p:spPr>
          <a:xfrm>
            <a:off x="419100" y="1714500"/>
            <a:ext cx="5305425" cy="43894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0DBB7E01-A7E6-1882-4E9B-8EABAF71F969}"/>
              </a:ext>
            </a:extLst>
          </p:cNvPr>
          <p:cNvSpPr>
            <a:spLocks noGrp="1"/>
          </p:cNvSpPr>
          <p:nvPr>
            <p:ph sz="quarter" idx="16"/>
          </p:nvPr>
        </p:nvSpPr>
        <p:spPr>
          <a:xfrm>
            <a:off x="6345936" y="1719072"/>
            <a:ext cx="5321808" cy="43905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6504A9F1-814E-44B0-83E3-9DA02F3C243F}" type="datetime1">
              <a:rPr lang="en-US" smtClean="0"/>
              <a:t>3/15/2026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11" name="Straight Connector 10">
            <a:extLst>
              <a:ext uri="{FF2B5EF4-FFF2-40B4-BE49-F238E27FC236}">
                <a16:creationId xmlns:a16="http://schemas.microsoft.com/office/drawing/2014/main" id="{A90608C5-C55C-14AC-C8E9-7F0530018CE5}"/>
              </a:ext>
            </a:extLst>
          </p:cNvPr>
          <p:cNvCxnSpPr>
            <a:cxnSpLocks/>
          </p:cNvCxnSpPr>
          <p:nvPr/>
        </p:nvCxnSpPr>
        <p:spPr>
          <a:xfrm>
            <a:off x="533400"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0139848"/>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Comparis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402335" y="365760"/>
            <a:ext cx="11256264" cy="914400"/>
          </a:xfr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415048" y="1490472"/>
            <a:ext cx="5321808" cy="642902"/>
          </a:xfrm>
        </p:spPr>
        <p:txBody>
          <a:bodyPr anchor="b">
            <a:normAutofit/>
          </a:bodyPr>
          <a:lstStyle>
            <a:lvl1pPr marL="0" indent="0">
              <a:lnSpc>
                <a:spcPct val="100000"/>
              </a:lnSpc>
              <a:buNone/>
              <a:defRPr sz="2200" b="0" cap="none"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EFD932-A581-1A49-7FAF-0FED2E2BC182}"/>
              </a:ext>
            </a:extLst>
          </p:cNvPr>
          <p:cNvSpPr>
            <a:spLocks noGrp="1"/>
          </p:cNvSpPr>
          <p:nvPr>
            <p:ph sz="quarter" idx="15"/>
          </p:nvPr>
        </p:nvSpPr>
        <p:spPr>
          <a:xfrm>
            <a:off x="419100" y="2212975"/>
            <a:ext cx="5303838" cy="3892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345936" y="1490472"/>
            <a:ext cx="5321808" cy="642902"/>
          </a:xfrm>
        </p:spPr>
        <p:txBody>
          <a:bodyPr anchor="b">
            <a:normAutofit/>
          </a:bodyPr>
          <a:lstStyle>
            <a:lvl1pPr marL="0" indent="0">
              <a:lnSpc>
                <a:spcPct val="100000"/>
              </a:lnSpc>
              <a:buNone/>
              <a:defRPr sz="2200" b="0" cap="none"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554404BD-8F2F-278E-C00B-3F1B1DE8CF2C}"/>
              </a:ext>
            </a:extLst>
          </p:cNvPr>
          <p:cNvSpPr>
            <a:spLocks noGrp="1"/>
          </p:cNvSpPr>
          <p:nvPr>
            <p:ph sz="quarter" idx="16"/>
          </p:nvPr>
        </p:nvSpPr>
        <p:spPr>
          <a:xfrm>
            <a:off x="6345238" y="2212975"/>
            <a:ext cx="5321808" cy="3892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6DF15078-AEDD-4B5A-AC6A-C8F87F9646E7}" type="datetime1">
              <a:rPr lang="en-US" smtClean="0"/>
              <a:t>3/15/2026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11" name="Straight Connector 10">
            <a:extLst>
              <a:ext uri="{FF2B5EF4-FFF2-40B4-BE49-F238E27FC236}">
                <a16:creationId xmlns:a16="http://schemas.microsoft.com/office/drawing/2014/main" id="{A90608C5-C55C-14AC-C8E9-7F0530018CE5}"/>
              </a:ext>
            </a:extLst>
          </p:cNvPr>
          <p:cNvCxnSpPr>
            <a:cxnSpLocks/>
          </p:cNvCxnSpPr>
          <p:nvPr/>
        </p:nvCxnSpPr>
        <p:spPr>
          <a:xfrm>
            <a:off x="530352"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8013132"/>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Only">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695F-5E74-A380-8592-35FB6FC7754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09C6149D-58D4-7497-818C-CF30244A29A1}"/>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8E8D2567-C532-BD45-FA85-03DBE3B3C779}"/>
              </a:ext>
            </a:extLst>
          </p:cNvPr>
          <p:cNvSpPr>
            <a:spLocks noGrp="1"/>
          </p:cNvSpPr>
          <p:nvPr>
            <p:ph type="dt" sz="half" idx="10"/>
          </p:nvPr>
        </p:nvSpPr>
        <p:spPr/>
        <p:txBody>
          <a:bodyPr/>
          <a:lstStyle/>
          <a:p>
            <a:fld id="{51B2758D-8EE6-4CC5-A170-BE9501D7BCFF}" type="datetime1">
              <a:rPr lang="en-US" smtClean="0"/>
              <a:t>3/15/2026</a:t>
            </a:fld>
            <a:endParaRPr lang="en-US"/>
          </a:p>
        </p:txBody>
      </p:sp>
      <p:sp>
        <p:nvSpPr>
          <p:cNvPr id="5" name="Slide Number Placeholder 4">
            <a:extLst>
              <a:ext uri="{FF2B5EF4-FFF2-40B4-BE49-F238E27FC236}">
                <a16:creationId xmlns:a16="http://schemas.microsoft.com/office/drawing/2014/main" id="{ABC0E491-56EB-F527-8A63-FBEEE6196FBD}"/>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315494639"/>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Empty">
    <p:bg>
      <p:bgRef idx="1001">
        <a:schemeClr val="bg1"/>
      </p:bgRef>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FE9D82C-4607-0C9D-F241-D35DBEFEF4B1}"/>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B4DCFCC5-7F8E-F549-57BA-7303E9F17466}"/>
              </a:ext>
            </a:extLst>
          </p:cNvPr>
          <p:cNvSpPr>
            <a:spLocks noGrp="1"/>
          </p:cNvSpPr>
          <p:nvPr>
            <p:ph type="dt" sz="half" idx="10"/>
          </p:nvPr>
        </p:nvSpPr>
        <p:spPr/>
        <p:txBody>
          <a:bodyPr/>
          <a:lstStyle/>
          <a:p>
            <a:fld id="{0FCB484E-FEE6-4572-A5E5-40AFA2254CF8}" type="datetime1">
              <a:rPr lang="en-US" smtClean="0"/>
              <a:t>3/15/2026</a:t>
            </a:fld>
            <a:endParaRPr lang="en-US"/>
          </a:p>
        </p:txBody>
      </p:sp>
      <p:sp>
        <p:nvSpPr>
          <p:cNvPr id="5" name="Slide Number Placeholder 4">
            <a:extLst>
              <a:ext uri="{FF2B5EF4-FFF2-40B4-BE49-F238E27FC236}">
                <a16:creationId xmlns:a16="http://schemas.microsoft.com/office/drawing/2014/main" id="{457BEB6A-C028-DA7D-C516-2F1316F031AB}"/>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776097247"/>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BEA7-A772-B39C-F049-D8BA2D3F4EF5}"/>
              </a:ext>
            </a:extLst>
          </p:cNvPr>
          <p:cNvSpPr>
            <a:spLocks noGrp="1"/>
          </p:cNvSpPr>
          <p:nvPr>
            <p:ph type="title"/>
          </p:nvPr>
        </p:nvSpPr>
        <p:spPr>
          <a:xfrm>
            <a:off x="449836" y="694943"/>
            <a:ext cx="3915473" cy="132588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0D5693C4-36AD-07F9-763E-EE5FC9DFB1AD}"/>
              </a:ext>
            </a:extLst>
          </p:cNvPr>
          <p:cNvSpPr>
            <a:spLocks noGrp="1"/>
          </p:cNvSpPr>
          <p:nvPr>
            <p:ph type="body" sz="half" idx="2"/>
          </p:nvPr>
        </p:nvSpPr>
        <p:spPr>
          <a:xfrm>
            <a:off x="433072" y="2057400"/>
            <a:ext cx="3932237" cy="417690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10FB4614-4148-D757-88D0-D93E5E1EA1A0}"/>
              </a:ext>
            </a:extLst>
          </p:cNvPr>
          <p:cNvSpPr>
            <a:spLocks noGrp="1"/>
          </p:cNvSpPr>
          <p:nvPr>
            <p:ph idx="1"/>
          </p:nvPr>
        </p:nvSpPr>
        <p:spPr>
          <a:xfrm>
            <a:off x="5183188" y="694943"/>
            <a:ext cx="6483096" cy="553936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71AADC46-B01E-DA2E-F24C-C48F5253DD0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71A6063-F591-A804-79FE-A80AD399139E}"/>
              </a:ext>
            </a:extLst>
          </p:cNvPr>
          <p:cNvSpPr>
            <a:spLocks noGrp="1"/>
          </p:cNvSpPr>
          <p:nvPr>
            <p:ph type="dt" sz="half" idx="10"/>
          </p:nvPr>
        </p:nvSpPr>
        <p:spPr/>
        <p:txBody>
          <a:bodyPr/>
          <a:lstStyle/>
          <a:p>
            <a:fld id="{A57FC195-9048-4969-9920-6939BE28AE8D}" type="datetime1">
              <a:rPr lang="en-US" smtClean="0"/>
              <a:t>3/15/2026</a:t>
            </a:fld>
            <a:endParaRPr lang="en-US"/>
          </a:p>
        </p:txBody>
      </p:sp>
      <p:sp>
        <p:nvSpPr>
          <p:cNvPr id="7" name="Slide Number Placeholder 6">
            <a:extLst>
              <a:ext uri="{FF2B5EF4-FFF2-40B4-BE49-F238E27FC236}">
                <a16:creationId xmlns:a16="http://schemas.microsoft.com/office/drawing/2014/main" id="{4BEFF439-6DA2-A61B-C94C-BEDC2411D6CC}"/>
              </a:ext>
            </a:extLst>
          </p:cNvPr>
          <p:cNvSpPr>
            <a:spLocks noGrp="1"/>
          </p:cNvSpPr>
          <p:nvPr>
            <p:ph type="sldNum" sz="quarter" idx="12"/>
          </p:nvPr>
        </p:nvSpPr>
        <p:spPr/>
        <p:txBody>
          <a:bodyPr/>
          <a:lstStyle/>
          <a:p>
            <a:fld id="{DD84031F-D6BF-4677-B12E-7D8B88BA70F7}" type="slidenum">
              <a:rPr lang="en-US" smtClean="0"/>
              <a:t>‹Nº›</a:t>
            </a:fld>
            <a:endParaRPr lang="en-US"/>
          </a:p>
        </p:txBody>
      </p:sp>
    </p:spTree>
    <p:extLst>
      <p:ext uri="{BB962C8B-B14F-4D97-AF65-F5344CB8AC3E}">
        <p14:creationId xmlns:p14="http://schemas.microsoft.com/office/powerpoint/2010/main" val="1275495294"/>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FA5E-0A3D-E6AD-3C21-DC40BCDEC609}"/>
              </a:ext>
            </a:extLst>
          </p:cNvPr>
          <p:cNvSpPr>
            <a:spLocks noGrp="1"/>
          </p:cNvSpPr>
          <p:nvPr>
            <p:ph type="title"/>
          </p:nvPr>
        </p:nvSpPr>
        <p:spPr>
          <a:xfrm>
            <a:off x="419101" y="694944"/>
            <a:ext cx="3526816" cy="1711825"/>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7CBA8418-7980-9A18-053B-82E4F16EBD61}"/>
              </a:ext>
            </a:extLst>
          </p:cNvPr>
          <p:cNvSpPr>
            <a:spLocks noGrp="1"/>
          </p:cNvSpPr>
          <p:nvPr>
            <p:ph type="body" sz="half" idx="2"/>
          </p:nvPr>
        </p:nvSpPr>
        <p:spPr>
          <a:xfrm>
            <a:off x="425389" y="2508261"/>
            <a:ext cx="3520528" cy="372794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126F9F06-BE63-8EE7-74C5-6D0E3F9B7571}"/>
              </a:ext>
            </a:extLst>
          </p:cNvPr>
          <p:cNvSpPr>
            <a:spLocks noGrp="1"/>
          </p:cNvSpPr>
          <p:nvPr>
            <p:ph type="pic" idx="1" hasCustomPrompt="1"/>
          </p:nvPr>
        </p:nvSpPr>
        <p:spPr>
          <a:xfrm>
            <a:off x="4419600" y="533400"/>
            <a:ext cx="7239000" cy="5791199"/>
          </a:xfrm>
          <a:blipFill>
            <a:blip r:embed="rId2">
              <a:alphaModFix amt="70000"/>
            </a:blip>
            <a:stretch>
              <a:fillRect/>
            </a:stretch>
          </a:blipFill>
          <a:effectLst>
            <a:outerShdw blurRad="203200" dist="12700" dir="7800000" algn="r" rotWithShape="0">
              <a:prstClr val="black">
                <a:alpha val="10000"/>
              </a:prstClr>
            </a:outerShdw>
          </a:effectLst>
        </p:spPr>
        <p:txBody>
          <a:bodyPr vert="horz" lIns="91440" tIns="45720" rIns="91440" bIns="45720" rtlCol="0">
            <a:normAutofit/>
          </a:bodyPr>
          <a:lstStyle>
            <a:lvl1pPr marL="0" indent="0">
              <a:buNone/>
              <a:defRPr lang="en-US"/>
            </a:lvl1pPr>
          </a:lstStyle>
          <a:p>
            <a:pPr lvl="0"/>
            <a:r>
              <a:rPr lang="en-US"/>
              <a:t> </a:t>
            </a:r>
          </a:p>
        </p:txBody>
      </p:sp>
      <p:sp>
        <p:nvSpPr>
          <p:cNvPr id="6" name="Footer Placeholder 5">
            <a:extLst>
              <a:ext uri="{FF2B5EF4-FFF2-40B4-BE49-F238E27FC236}">
                <a16:creationId xmlns:a16="http://schemas.microsoft.com/office/drawing/2014/main" id="{E7F485A3-3BFA-4B57-F6E5-5F41542B7BBD}"/>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0AC9F0-6744-73C8-54FC-5C12BA7BF791}"/>
              </a:ext>
            </a:extLst>
          </p:cNvPr>
          <p:cNvSpPr>
            <a:spLocks noGrp="1"/>
          </p:cNvSpPr>
          <p:nvPr>
            <p:ph type="dt" sz="half" idx="10"/>
          </p:nvPr>
        </p:nvSpPr>
        <p:spPr/>
        <p:txBody>
          <a:bodyPr/>
          <a:lstStyle/>
          <a:p>
            <a:fld id="{8CCE6180-3A1B-4424-AB9F-671C4EBC0A2E}" type="datetime1">
              <a:rPr lang="en-US" smtClean="0"/>
              <a:t>3/15/2026</a:t>
            </a:fld>
            <a:endParaRPr lang="en-US"/>
          </a:p>
        </p:txBody>
      </p:sp>
      <p:sp>
        <p:nvSpPr>
          <p:cNvPr id="7" name="Slide Number Placeholder 6">
            <a:extLst>
              <a:ext uri="{FF2B5EF4-FFF2-40B4-BE49-F238E27FC236}">
                <a16:creationId xmlns:a16="http://schemas.microsoft.com/office/drawing/2014/main" id="{31BAB9F6-C801-466A-4C39-23DCB1CD5489}"/>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9" name="Straight Connector 8">
            <a:extLst>
              <a:ext uri="{FF2B5EF4-FFF2-40B4-BE49-F238E27FC236}">
                <a16:creationId xmlns:a16="http://schemas.microsoft.com/office/drawing/2014/main" id="{924215D5-0C4C-2E49-3A06-C65652576A64}"/>
              </a:ext>
            </a:extLst>
          </p:cNvPr>
          <p:cNvCxnSpPr>
            <a:cxnSpLocks/>
          </p:cNvCxnSpPr>
          <p:nvPr/>
        </p:nvCxnSpPr>
        <p:spPr>
          <a:xfrm>
            <a:off x="533400" y="533400"/>
            <a:ext cx="35037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757598"/>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2336" y="541942"/>
            <a:ext cx="11256264" cy="2225185"/>
          </a:xfrm>
        </p:spPr>
        <p:txBody>
          <a:bodyPr anchor="b">
            <a:normAutofit/>
          </a:bodyPr>
          <a:lstStyle>
            <a:lvl1pPr>
              <a:defRPr sz="7200">
                <a:solidFill>
                  <a:schemeClr val="accent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099" y="3423301"/>
            <a:ext cx="11239499" cy="2901298"/>
          </a:xfrm>
        </p:spPr>
        <p:txBody>
          <a:bodyPr vert="horz" lIns="91440" tIns="45720" rIns="91440" bIns="45720" rtlCol="0">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C22330-A382-475A-8519-6A39191EC88E}"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3" name="Straight Connector 2">
            <a:extLst>
              <a:ext uri="{FF2B5EF4-FFF2-40B4-BE49-F238E27FC236}">
                <a16:creationId xmlns:a16="http://schemas.microsoft.com/office/drawing/2014/main" id="{BFD55B63-1406-DAD2-DBAB-BD87EA2FB540}"/>
              </a:ext>
            </a:extLst>
          </p:cNvPr>
          <p:cNvCxnSpPr>
            <a:cxnSpLocks/>
          </p:cNvCxnSpPr>
          <p:nvPr/>
        </p:nvCxnSpPr>
        <p:spPr>
          <a:xfrm>
            <a:off x="533400" y="2978854"/>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695223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2336" y="1836238"/>
            <a:ext cx="11256264" cy="2512732"/>
          </a:xfrm>
        </p:spPr>
        <p:txBody>
          <a:bodyPr anchor="b">
            <a:normAutofit/>
          </a:bodyPr>
          <a:lstStyle>
            <a:lvl1pPr>
              <a:defRPr sz="7200">
                <a:solidFill>
                  <a:schemeClr val="accent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099" y="4834052"/>
            <a:ext cx="11239499" cy="1405479"/>
          </a:xfrm>
        </p:spPr>
        <p:txBody>
          <a:bodyPr vert="horz" lIns="91440" tIns="45720" rIns="91440" bIns="45720" rtlCol="0" anchor="t">
            <a:noAutofit/>
          </a:bodyPr>
          <a:lstStyle>
            <a:lvl1pPr marL="0" indent="0">
              <a:buNone/>
              <a:defRPr lang="en-US" sz="2000" dirty="0"/>
            </a:lvl1pPr>
            <a:lvl2pPr marL="457200" indent="0">
              <a:buNone/>
              <a:defRPr lang="en-US" sz="1800" dirty="0"/>
            </a:lvl2pPr>
            <a:lvl3pPr marL="914400" indent="0">
              <a:buNone/>
              <a:defRPr lang="en-US" sz="1600" dirty="0"/>
            </a:lvl3pPr>
            <a:lvl4pPr marL="1371600" indent="0">
              <a:buNone/>
              <a:defRPr lang="en-US" sz="1400" dirty="0"/>
            </a:lvl4pPr>
            <a:lvl5pPr marL="18288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E20DC0D-99C6-4F09-90C7-C0EC6E2F0A06}"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84031F-D6BF-4677-B12E-7D8B88BA70F7}" type="slidenum">
              <a:rPr lang="en-US" smtClean="0"/>
              <a:t>‹Nº›</a:t>
            </a:fld>
            <a:endParaRPr lang="en-US"/>
          </a:p>
        </p:txBody>
      </p:sp>
      <p:cxnSp>
        <p:nvCxnSpPr>
          <p:cNvPr id="9" name="Straight Connector 8">
            <a:extLst>
              <a:ext uri="{FF2B5EF4-FFF2-40B4-BE49-F238E27FC236}">
                <a16:creationId xmlns:a16="http://schemas.microsoft.com/office/drawing/2014/main" id="{05899B98-11E6-7DB0-F79E-50A541026355}"/>
              </a:ext>
            </a:extLst>
          </p:cNvPr>
          <p:cNvCxnSpPr>
            <a:cxnSpLocks/>
          </p:cNvCxnSpPr>
          <p:nvPr/>
        </p:nvCxnSpPr>
        <p:spPr>
          <a:xfrm>
            <a:off x="533400" y="4531625"/>
            <a:ext cx="1112519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210519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8916C8C-4316-E510-1962-E944B3382B43}"/>
              </a:ext>
            </a:extLst>
          </p:cNvPr>
          <p:cNvCxnSpPr>
            <a:cxnSpLocks/>
          </p:cNvCxnSpPr>
          <p:nvPr/>
        </p:nvCxnSpPr>
        <p:spPr>
          <a:xfrm>
            <a:off x="530352" y="5334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414983" y="691868"/>
            <a:ext cx="11243617" cy="90113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417640" y="1754753"/>
            <a:ext cx="11240960" cy="44113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434857" y="6426091"/>
            <a:ext cx="4688732" cy="365125"/>
          </a:xfrm>
          <a:prstGeom prst="rect">
            <a:avLst/>
          </a:prstGeom>
        </p:spPr>
        <p:txBody>
          <a:bodyPr vert="horz" lIns="91440" tIns="45720" rIns="91440" bIns="45720" rtlCol="0" anchor="ctr"/>
          <a:lstStyle>
            <a:lvl1pPr algn="l">
              <a:defRPr sz="900">
                <a:solidFill>
                  <a:schemeClr val="tx1">
                    <a:alpha val="60000"/>
                  </a:schemeClr>
                </a:solidFill>
              </a:defRPr>
            </a:lvl1pPr>
          </a:lstStyle>
          <a:p>
            <a:r>
              <a:rPr lang="en-US"/>
              <a:t>Sample Footer Text</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846205" y="6426091"/>
            <a:ext cx="3327634" cy="365125"/>
          </a:xfrm>
          <a:prstGeom prst="rect">
            <a:avLst/>
          </a:prstGeom>
        </p:spPr>
        <p:txBody>
          <a:bodyPr vert="horz" lIns="91440" tIns="45720" rIns="91440" bIns="45720" rtlCol="0" anchor="ctr"/>
          <a:lstStyle>
            <a:lvl1pPr algn="r">
              <a:defRPr sz="900">
                <a:solidFill>
                  <a:schemeClr val="tx1">
                    <a:alpha val="60000"/>
                  </a:schemeClr>
                </a:solidFill>
              </a:defRPr>
            </a:lvl1pPr>
          </a:lstStyle>
          <a:p>
            <a:fld id="{ECD290D4-E5CF-428F-801F-3741FA4FB792}" type="datetime1">
              <a:rPr lang="en-US" smtClean="0"/>
              <a:t>3/15/2026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166187" y="6426091"/>
            <a:ext cx="603114" cy="365125"/>
          </a:xfrm>
          <a:prstGeom prst="rect">
            <a:avLst/>
          </a:prstGeom>
        </p:spPr>
        <p:txBody>
          <a:bodyPr vert="horz" lIns="91440" tIns="45720" rIns="91440" bIns="45720" rtlCol="0" anchor="ctr"/>
          <a:lstStyle>
            <a:lvl1pPr algn="r">
              <a:defRPr sz="900">
                <a:solidFill>
                  <a:schemeClr val="tx1">
                    <a:alpha val="60000"/>
                  </a:schemeClr>
                </a:solidFill>
              </a:defRPr>
            </a:lvl1pPr>
          </a:lstStyle>
          <a:p>
            <a:fld id="{DD84031F-D6BF-4677-B12E-7D8B88BA70F7}" type="slidenum">
              <a:rPr lang="en-US" smtClean="0"/>
              <a:t>‹Nº›</a:t>
            </a:fld>
            <a:endParaRPr lang="en-US"/>
          </a:p>
        </p:txBody>
      </p:sp>
    </p:spTree>
    <p:extLst>
      <p:ext uri="{BB962C8B-B14F-4D97-AF65-F5344CB8AC3E}">
        <p14:creationId xmlns:p14="http://schemas.microsoft.com/office/powerpoint/2010/main" val="65773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Lst>
  <p:hf sldNum="0" hdr="0" ftr="0" dt="0"/>
  <p:txStyles>
    <p:title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84">
          <p15:clr>
            <a:srgbClr val="F26B43"/>
          </p15:clr>
        </p15:guide>
        <p15:guide id="2" pos="4128">
          <p15:clr>
            <a:srgbClr val="F26B43"/>
          </p15:clr>
        </p15:guide>
        <p15:guide id="3" pos="3456">
          <p15:clr>
            <a:srgbClr val="F26B43"/>
          </p15:clr>
        </p15:guide>
        <p15:guide id="4" pos="2784">
          <p15:clr>
            <a:srgbClr val="F26B43"/>
          </p15:clr>
        </p15:guide>
        <p15:guide id="5" pos="336">
          <p15:clr>
            <a:srgbClr val="F26B43"/>
          </p15:clr>
        </p15:guide>
        <p15:guide id="6" pos="7344">
          <p15:clr>
            <a:srgbClr val="F26B43"/>
          </p15:clr>
        </p15:guide>
        <p15:guide id="7" orient="horz" pos="336">
          <p15:clr>
            <a:srgbClr val="F26B43"/>
          </p15:clr>
        </p15:guide>
        <p15:guide id="8" pos="264">
          <p15:clr>
            <a:srgbClr val="F26B43"/>
          </p15:clr>
        </p15:guide>
        <p15:guide id="9" pos="4800">
          <p15:clr>
            <a:srgbClr val="F26B43"/>
          </p15:clr>
        </p15:guide>
        <p15:guide id="10" pos="2112">
          <p15:clr>
            <a:srgbClr val="F26B43"/>
          </p15:clr>
        </p15:guide>
        <p15:guide id="11" pos="547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6.xml"/><Relationship Id="rId1" Type="http://schemas.openxmlformats.org/officeDocument/2006/relationships/video" Target="https://uowtsd-my.sharepoint.com/:v:/g/personal/2433090_student_uwtsd_ac_uk/IQATNsuzm9dpQ4plXw5hH-KgARNvdeziiVbIjNYWNgpLy5M?nav=eyJyZWZlcnJhbEluZm8iOnsicmVmZXJyYWxBcHAiOiJPbmVEcml2ZUZvckJ1c2luZXNzIiwicmVmZXJyYWxBcHBQbGF0Zm9ybSI6IldlYiIsInJlZmVycmFsTW9kZSI6InZpZXciLCJyZWZlcnJhbFZpZXciOiJNeUZpbGVzTGlua0NvcHkifX0&amp;e=tCr4WY" TargetMode="Externa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1FEA-9412-17D8-9BCE-0C83E8B5967D}"/>
              </a:ext>
            </a:extLst>
          </p:cNvPr>
          <p:cNvSpPr>
            <a:spLocks noGrp="1"/>
          </p:cNvSpPr>
          <p:nvPr>
            <p:ph type="title"/>
          </p:nvPr>
        </p:nvSpPr>
        <p:spPr>
          <a:xfrm>
            <a:off x="8043968" y="768351"/>
            <a:ext cx="3685656" cy="2843527"/>
          </a:xfrm>
        </p:spPr>
        <p:txBody>
          <a:bodyPr anchor="t">
            <a:normAutofit/>
          </a:bodyPr>
          <a:lstStyle/>
          <a:p>
            <a:r>
              <a:rPr lang="en-US" sz="3700"/>
              <a:t>Promotional Video for Mini Excavator Rental in Swansea</a:t>
            </a:r>
          </a:p>
        </p:txBody>
      </p:sp>
      <p:pic>
        <p:nvPicPr>
          <p:cNvPr id="4" name="Picture 3" descr="New road construction">
            <a:extLst>
              <a:ext uri="{FF2B5EF4-FFF2-40B4-BE49-F238E27FC236}">
                <a16:creationId xmlns:a16="http://schemas.microsoft.com/office/drawing/2014/main" id="{551FADF6-1B98-4497-9306-EB6D6313B4AD}"/>
              </a:ext>
            </a:extLst>
          </p:cNvPr>
          <p:cNvPicPr>
            <a:picLocks noChangeAspect="1"/>
          </p:cNvPicPr>
          <p:nvPr/>
        </p:nvPicPr>
        <p:blipFill>
          <a:blip r:embed="rId3"/>
          <a:srcRect l="13523" r="24095"/>
          <a:stretch>
            <a:fillRect/>
          </a:stretch>
        </p:blipFill>
        <p:spPr>
          <a:xfrm>
            <a:off x="20" y="10"/>
            <a:ext cx="7605661" cy="6857990"/>
          </a:xfrm>
          <a:prstGeom prst="rect">
            <a:avLst/>
          </a:prstGeom>
          <a:effectLst>
            <a:outerShdw blurRad="203200" dist="12700" dir="7800000" algn="r" rotWithShape="0">
              <a:prstClr val="black">
                <a:alpha val="10000"/>
              </a:prstClr>
            </a:outerShdw>
          </a:effectLst>
        </p:spPr>
      </p:pic>
      <p:sp>
        <p:nvSpPr>
          <p:cNvPr id="3" name="Subtitle 2">
            <a:extLst>
              <a:ext uri="{FF2B5EF4-FFF2-40B4-BE49-F238E27FC236}">
                <a16:creationId xmlns:a16="http://schemas.microsoft.com/office/drawing/2014/main" id="{93B26F23-281D-808F-1AA2-8AE88106CB8D}"/>
              </a:ext>
            </a:extLst>
          </p:cNvPr>
          <p:cNvSpPr>
            <a:spLocks noGrp="1"/>
          </p:cNvSpPr>
          <p:nvPr>
            <p:ph type="body" idx="1"/>
          </p:nvPr>
        </p:nvSpPr>
        <p:spPr>
          <a:xfrm>
            <a:off x="8073978" y="5681133"/>
            <a:ext cx="3655646" cy="664191"/>
          </a:xfrm>
        </p:spPr>
        <p:txBody>
          <a:bodyPr anchor="t">
            <a:normAutofit/>
          </a:bodyPr>
          <a:lstStyle/>
          <a:p>
            <a:pPr>
              <a:lnSpc>
                <a:spcPct val="110000"/>
              </a:lnSpc>
            </a:pPr>
            <a:r>
              <a:rPr lang="en-US" sz="1700"/>
              <a:t>Affordable and convenient excavation equipment rentals</a:t>
            </a:r>
          </a:p>
        </p:txBody>
      </p:sp>
    </p:spTree>
    <p:extLst>
      <p:ext uri="{BB962C8B-B14F-4D97-AF65-F5344CB8AC3E}">
        <p14:creationId xmlns:p14="http://schemas.microsoft.com/office/powerpoint/2010/main" val="288214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B77F1-98DD-2572-5ED5-2A36879BEF37}"/>
              </a:ext>
            </a:extLst>
          </p:cNvPr>
          <p:cNvSpPr>
            <a:spLocks noGrp="1"/>
          </p:cNvSpPr>
          <p:nvPr>
            <p:ph type="title"/>
          </p:nvPr>
        </p:nvSpPr>
        <p:spPr>
          <a:xfrm>
            <a:off x="426997" y="3018408"/>
            <a:ext cx="8961120" cy="3247475"/>
          </a:xfrm>
        </p:spPr>
        <p:txBody>
          <a:bodyPr anchor="b">
            <a:normAutofit/>
          </a:bodyPr>
          <a:lstStyle/>
          <a:p>
            <a:r>
              <a:rPr lang="en-US"/>
              <a:t>Mini Excavator Rental Promotional Slides</a:t>
            </a:r>
          </a:p>
        </p:txBody>
      </p:sp>
    </p:spTree>
    <p:extLst>
      <p:ext uri="{BB962C8B-B14F-4D97-AF65-F5344CB8AC3E}">
        <p14:creationId xmlns:p14="http://schemas.microsoft.com/office/powerpoint/2010/main" val="19982995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4DE8F-E13C-3451-8908-78483FA0E6F9}"/>
              </a:ext>
            </a:extLst>
          </p:cNvPr>
          <p:cNvSpPr>
            <a:spLocks noGrp="1"/>
          </p:cNvSpPr>
          <p:nvPr>
            <p:ph type="title"/>
          </p:nvPr>
        </p:nvSpPr>
        <p:spPr>
          <a:xfrm>
            <a:off x="4848555" y="512011"/>
            <a:ext cx="6792069" cy="1259920"/>
          </a:xfrm>
        </p:spPr>
        <p:txBody>
          <a:bodyPr anchor="b">
            <a:normAutofit/>
          </a:bodyPr>
          <a:lstStyle/>
          <a:p>
            <a:r>
              <a:rPr lang="en-US"/>
              <a:t>Need a Mini Excavator in Swansea?</a:t>
            </a:r>
          </a:p>
        </p:txBody>
      </p:sp>
      <p:pic>
        <p:nvPicPr>
          <p:cNvPr id="5" name="Content Placeholder 4" descr="Heavy machinery cleaning a rubble site for a new housing development site in Miami.">
            <a:extLst>
              <a:ext uri="{FF2B5EF4-FFF2-40B4-BE49-F238E27FC236}">
                <a16:creationId xmlns:a16="http://schemas.microsoft.com/office/drawing/2014/main" id="{EE423D88-CA04-478C-8433-EE13635A1609}"/>
              </a:ext>
            </a:extLst>
          </p:cNvPr>
          <p:cNvPicPr>
            <a:picLocks noGrp="1" noChangeAspect="1"/>
          </p:cNvPicPr>
          <p:nvPr>
            <p:ph type="pic" sz="quarter" idx="13"/>
          </p:nvPr>
        </p:nvPicPr>
        <p:blipFill>
          <a:blip r:embed="rId3"/>
          <a:srcRect l="40530" r="16859"/>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FDA041C9-1C12-F53F-EE5F-E70BB918C88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Affordable Rental Pricing</a:t>
            </a:r>
          </a:p>
          <a:p>
            <a:pPr marL="0" lvl="1" indent="0">
              <a:lnSpc>
                <a:spcPct val="110000"/>
              </a:lnSpc>
              <a:buFont typeface="Arial" panose="020B0604020202020204" pitchFamily="34" charset="0"/>
              <a:buNone/>
            </a:pPr>
            <a:r>
              <a:t>Rent mini excavators starting at just £90 per day, ideal for homeowners and small contractors on a budget.</a:t>
            </a:r>
            <a:endParaRPr lang="en-US"/>
          </a:p>
          <a:p>
            <a:pPr marL="0" indent="0">
              <a:lnSpc>
                <a:spcPct val="110000"/>
              </a:lnSpc>
              <a:spcBef>
                <a:spcPts val="2500"/>
              </a:spcBef>
              <a:buFont typeface="Arial" panose="020B0604020202020204" pitchFamily="34" charset="0"/>
              <a:buNone/>
            </a:pPr>
            <a:r>
              <a:rPr lang="en-US" b="1"/>
              <a:t>Quick and Easy Booking</a:t>
            </a:r>
          </a:p>
          <a:p>
            <a:pPr marL="0" lvl="1" indent="0">
              <a:lnSpc>
                <a:spcPct val="110000"/>
              </a:lnSpc>
              <a:buFont typeface="Arial" panose="020B0604020202020204" pitchFamily="34" charset="0"/>
              <a:buNone/>
            </a:pPr>
            <a:r>
              <a:t>Customers can quickly secure mini excavator rentals with simple, hassle-free booking processes.</a:t>
            </a:r>
            <a:endParaRPr lang="en-US"/>
          </a:p>
          <a:p>
            <a:pPr marL="0" indent="0">
              <a:lnSpc>
                <a:spcPct val="110000"/>
              </a:lnSpc>
              <a:spcBef>
                <a:spcPts val="2500"/>
              </a:spcBef>
              <a:buFont typeface="Arial" panose="020B0604020202020204" pitchFamily="34" charset="0"/>
              <a:buNone/>
            </a:pPr>
            <a:r>
              <a:rPr lang="en-US" b="1"/>
              <a:t>Location-Specific Service</a:t>
            </a:r>
          </a:p>
          <a:p>
            <a:pPr marL="0" lvl="1" indent="0">
              <a:lnSpc>
                <a:spcPct val="110000"/>
              </a:lnSpc>
              <a:buFont typeface="Arial" panose="020B0604020202020204" pitchFamily="34" charset="0"/>
              <a:buNone/>
            </a:pPr>
            <a:r>
              <a:t>Service is focused on Swansea, targeting local customers with relevant and timely equipment rentals.</a:t>
            </a:r>
            <a:endParaRPr lang="en-US"/>
          </a:p>
          <a:p>
            <a:pPr marL="0" indent="0">
              <a:lnSpc>
                <a:spcPct val="110000"/>
              </a:lnSpc>
              <a:spcBef>
                <a:spcPts val="2500"/>
              </a:spcBef>
              <a:buFont typeface="Arial" panose="020B0604020202020204" pitchFamily="34" charset="0"/>
              <a:buNone/>
            </a:pPr>
            <a:r>
              <a:rPr lang="en-US" b="1"/>
              <a:t>Designed for Mobile Audiences</a:t>
            </a:r>
          </a:p>
          <a:p>
            <a:pPr marL="0" lvl="1" indent="0">
              <a:lnSpc>
                <a:spcPct val="110000"/>
              </a:lnSpc>
              <a:buFont typeface="Arial" panose="020B0604020202020204" pitchFamily="34" charset="0"/>
              <a:buNone/>
            </a:pPr>
            <a:r>
              <a:t>Clear messaging optimized for vertical mobile formats to capture attention quickly on social media platforms.</a:t>
            </a:r>
            <a:endParaRPr lang="en-US"/>
          </a:p>
        </p:txBody>
      </p:sp>
    </p:spTree>
    <p:extLst>
      <p:ext uri="{BB962C8B-B14F-4D97-AF65-F5344CB8AC3E}">
        <p14:creationId xmlns:p14="http://schemas.microsoft.com/office/powerpoint/2010/main" val="37291376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3B0E4-B6AA-41AB-2FD6-737A23F73D68}"/>
              </a:ext>
            </a:extLst>
          </p:cNvPr>
          <p:cNvSpPr>
            <a:spLocks noGrp="1"/>
          </p:cNvSpPr>
          <p:nvPr>
            <p:ph type="title"/>
          </p:nvPr>
        </p:nvSpPr>
        <p:spPr>
          <a:xfrm>
            <a:off x="4848555" y="512011"/>
            <a:ext cx="6792069" cy="1259920"/>
          </a:xfrm>
        </p:spPr>
        <p:txBody>
          <a:bodyPr anchor="b">
            <a:normAutofit/>
          </a:bodyPr>
          <a:lstStyle/>
          <a:p>
            <a:r>
              <a:rPr lang="en-US"/>
              <a:t>Compact Power for Tight Spaces</a:t>
            </a:r>
          </a:p>
        </p:txBody>
      </p:sp>
      <p:pic>
        <p:nvPicPr>
          <p:cNvPr id="5" name="Content Placeholder 4" descr="Deforestation with excavator in forest, autumn time">
            <a:extLst>
              <a:ext uri="{FF2B5EF4-FFF2-40B4-BE49-F238E27FC236}">
                <a16:creationId xmlns:a16="http://schemas.microsoft.com/office/drawing/2014/main" id="{167AC441-CA27-40FE-9479-32110D1FD46A}"/>
              </a:ext>
            </a:extLst>
          </p:cNvPr>
          <p:cNvPicPr>
            <a:picLocks noGrp="1" noChangeAspect="1"/>
          </p:cNvPicPr>
          <p:nvPr>
            <p:ph type="pic" sz="quarter" idx="13"/>
          </p:nvPr>
        </p:nvPicPr>
        <p:blipFill>
          <a:blip r:embed="rId3"/>
          <a:srcRect l="52674" r="2533"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F20EA2B1-D84B-5DE4-DCB4-FFE6251EE79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Ideal for Tight Spaces</a:t>
            </a:r>
          </a:p>
          <a:p>
            <a:pPr marL="0" lvl="1" indent="0">
              <a:lnSpc>
                <a:spcPct val="110000"/>
              </a:lnSpc>
              <a:buFont typeface="Arial" panose="020B0604020202020204" pitchFamily="34" charset="0"/>
              <a:buNone/>
            </a:pPr>
            <a:r>
              <a:t>Mini excavators excel in narrow or confined spaces where larger equipment cannot operate effectively.</a:t>
            </a:r>
            <a:endParaRPr lang="en-US"/>
          </a:p>
          <a:p>
            <a:pPr marL="0" indent="0">
              <a:lnSpc>
                <a:spcPct val="110000"/>
              </a:lnSpc>
              <a:spcBef>
                <a:spcPts val="2500"/>
              </a:spcBef>
              <a:buFont typeface="Arial" panose="020B0604020202020204" pitchFamily="34" charset="0"/>
              <a:buNone/>
            </a:pPr>
            <a:r>
              <a:rPr lang="en-US" b="1"/>
              <a:t>Versatile Job Applications</a:t>
            </a:r>
          </a:p>
          <a:p>
            <a:pPr marL="0" lvl="1" indent="0">
              <a:lnSpc>
                <a:spcPct val="110000"/>
              </a:lnSpc>
              <a:buFont typeface="Arial" panose="020B0604020202020204" pitchFamily="34" charset="0"/>
              <a:buNone/>
            </a:pPr>
            <a:r>
              <a:t>These machines support various tasks including trenching, landscaping, drainage, and foundation work.</a:t>
            </a:r>
            <a:endParaRPr lang="en-US"/>
          </a:p>
          <a:p>
            <a:pPr marL="0" indent="0">
              <a:lnSpc>
                <a:spcPct val="110000"/>
              </a:lnSpc>
              <a:spcBef>
                <a:spcPts val="2500"/>
              </a:spcBef>
              <a:buFont typeface="Arial" panose="020B0604020202020204" pitchFamily="34" charset="0"/>
              <a:buNone/>
            </a:pPr>
            <a:r>
              <a:rPr lang="en-US" b="1"/>
              <a:t>Reliable and Powerful</a:t>
            </a:r>
          </a:p>
          <a:p>
            <a:pPr marL="0" lvl="1" indent="0">
              <a:lnSpc>
                <a:spcPct val="110000"/>
              </a:lnSpc>
              <a:buFont typeface="Arial" panose="020B0604020202020204" pitchFamily="34" charset="0"/>
              <a:buNone/>
            </a:pPr>
            <a:r>
              <a:t>Despite their small size, mini excavators deliver professional-grade power and reliability for demanding jobs.</a:t>
            </a:r>
            <a:endParaRPr lang="en-US"/>
          </a:p>
          <a:p>
            <a:pPr marL="0" indent="0">
              <a:lnSpc>
                <a:spcPct val="110000"/>
              </a:lnSpc>
              <a:spcBef>
                <a:spcPts val="2500"/>
              </a:spcBef>
              <a:buFont typeface="Arial" panose="020B0604020202020204" pitchFamily="34" charset="0"/>
              <a:buNone/>
            </a:pPr>
            <a:r>
              <a:rPr lang="en-US" b="1"/>
              <a:t>Cost-Effective Rental Solution</a:t>
            </a:r>
          </a:p>
          <a:p>
            <a:pPr marL="0" lvl="1" indent="0">
              <a:lnSpc>
                <a:spcPct val="110000"/>
              </a:lnSpc>
              <a:buFont typeface="Arial" panose="020B0604020202020204" pitchFamily="34" charset="0"/>
              <a:buNone/>
            </a:pPr>
            <a:r>
              <a:t>Renting mini excavators offers flexibility and cost savings for short-term or occasional projects.</a:t>
            </a:r>
            <a:endParaRPr lang="en-US"/>
          </a:p>
        </p:txBody>
      </p:sp>
    </p:spTree>
    <p:extLst>
      <p:ext uri="{BB962C8B-B14F-4D97-AF65-F5344CB8AC3E}">
        <p14:creationId xmlns:p14="http://schemas.microsoft.com/office/powerpoint/2010/main" val="7554997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AEAFD-91AD-8A0A-F189-678EACF13E36}"/>
              </a:ext>
            </a:extLst>
          </p:cNvPr>
          <p:cNvSpPr>
            <a:spLocks noGrp="1"/>
          </p:cNvSpPr>
          <p:nvPr>
            <p:ph type="title"/>
          </p:nvPr>
        </p:nvSpPr>
        <p:spPr>
          <a:xfrm>
            <a:off x="419559" y="691867"/>
            <a:ext cx="6664559" cy="1217340"/>
          </a:xfrm>
        </p:spPr>
        <p:txBody>
          <a:bodyPr anchor="t">
            <a:normAutofit/>
          </a:bodyPr>
          <a:lstStyle/>
          <a:p>
            <a:r>
              <a:rPr lang="en-US"/>
              <a:t>Great Value Rental Pricing</a:t>
            </a:r>
          </a:p>
        </p:txBody>
      </p:sp>
      <p:sp>
        <p:nvSpPr>
          <p:cNvPr id="4" name="Content Placeholder 3">
            <a:extLst>
              <a:ext uri="{FF2B5EF4-FFF2-40B4-BE49-F238E27FC236}">
                <a16:creationId xmlns:a16="http://schemas.microsoft.com/office/drawing/2014/main" id="{804390AF-A938-B575-808E-51760F7676D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2217" y="2010699"/>
            <a:ext cx="6661902" cy="4330851"/>
          </a:xfrm>
        </p:spPr>
        <p:txBody>
          <a:bodyPr>
            <a:normAutofit/>
          </a:bodyPr>
          <a:lstStyle/>
          <a:p>
            <a:pPr marL="0" indent="0">
              <a:lnSpc>
                <a:spcPct val="110000"/>
              </a:lnSpc>
              <a:spcBef>
                <a:spcPts val="2500"/>
              </a:spcBef>
              <a:buFont typeface="Arial" panose="020B0604020202020204" pitchFamily="34" charset="0"/>
              <a:buNone/>
            </a:pPr>
            <a:r>
              <a:rPr lang="en-US" b="1"/>
              <a:t>Affordable Daily Rates</a:t>
            </a:r>
          </a:p>
          <a:p>
            <a:pPr marL="0" lvl="1" indent="0">
              <a:lnSpc>
                <a:spcPct val="110000"/>
              </a:lnSpc>
              <a:buFont typeface="Arial" panose="020B0604020202020204" pitchFamily="34" charset="0"/>
              <a:buNone/>
            </a:pPr>
            <a:r>
              <a:t>Rental rates start at £90 per day, making high-quality machinery accessible for short-term projects.</a:t>
            </a:r>
            <a:endParaRPr lang="en-US"/>
          </a:p>
          <a:p>
            <a:pPr marL="0" indent="0">
              <a:lnSpc>
                <a:spcPct val="110000"/>
              </a:lnSpc>
              <a:spcBef>
                <a:spcPts val="2500"/>
              </a:spcBef>
              <a:buFont typeface="Arial" panose="020B0604020202020204" pitchFamily="34" charset="0"/>
              <a:buNone/>
            </a:pPr>
            <a:r>
              <a:rPr lang="en-US" b="1"/>
              <a:t>Discounted Weekly Rates</a:t>
            </a:r>
          </a:p>
          <a:p>
            <a:pPr marL="0" lvl="1" indent="0">
              <a:lnSpc>
                <a:spcPct val="110000"/>
              </a:lnSpc>
              <a:buFont typeface="Arial" panose="020B0604020202020204" pitchFamily="34" charset="0"/>
              <a:buNone/>
            </a:pPr>
            <a:r>
              <a:t>Weekly rental discounts encourage longer project durations, offering greater value and cost savings.</a:t>
            </a:r>
            <a:endParaRPr lang="en-US"/>
          </a:p>
          <a:p>
            <a:pPr marL="0" indent="0">
              <a:lnSpc>
                <a:spcPct val="110000"/>
              </a:lnSpc>
              <a:spcBef>
                <a:spcPts val="2500"/>
              </a:spcBef>
              <a:buFont typeface="Arial" panose="020B0604020202020204" pitchFamily="34" charset="0"/>
              <a:buNone/>
            </a:pPr>
            <a:r>
              <a:rPr lang="en-US" b="1"/>
              <a:t>Transparent Pricing Builds Trust</a:t>
            </a:r>
          </a:p>
          <a:p>
            <a:pPr marL="0" lvl="1" indent="0">
              <a:lnSpc>
                <a:spcPct val="110000"/>
              </a:lnSpc>
              <a:buFont typeface="Arial" panose="020B0604020202020204" pitchFamily="34" charset="0"/>
              <a:buNone/>
            </a:pPr>
            <a:r>
              <a:t>Clear upfront pricing reduces customer uncertainty and fosters trust in rental services.</a:t>
            </a:r>
            <a:endParaRPr lang="en-US"/>
          </a:p>
          <a:p>
            <a:pPr marL="0" indent="0">
              <a:lnSpc>
                <a:spcPct val="110000"/>
              </a:lnSpc>
              <a:spcBef>
                <a:spcPts val="2500"/>
              </a:spcBef>
              <a:buFont typeface="Arial" panose="020B0604020202020204" pitchFamily="34" charset="0"/>
              <a:buNone/>
            </a:pPr>
            <a:r>
              <a:rPr lang="en-US" b="1"/>
              <a:t>Wide Range of Project Needs</a:t>
            </a:r>
          </a:p>
          <a:p>
            <a:pPr marL="0" lvl="1" indent="0">
              <a:lnSpc>
                <a:spcPct val="110000"/>
              </a:lnSpc>
              <a:buFont typeface="Arial" panose="020B0604020202020204" pitchFamily="34" charset="0"/>
              <a:buNone/>
            </a:pPr>
            <a:r>
              <a:t>Pricing accommodates both short-term tasks and extended projects with flexible rental options.</a:t>
            </a:r>
            <a:endParaRPr lang="en-US"/>
          </a:p>
        </p:txBody>
      </p:sp>
      <p:pic>
        <p:nvPicPr>
          <p:cNvPr id="5" name="Content Placeholder 4" descr="Shot of a businessman looking thoughtfully at a graph against a white background">
            <a:extLst>
              <a:ext uri="{FF2B5EF4-FFF2-40B4-BE49-F238E27FC236}">
                <a16:creationId xmlns:a16="http://schemas.microsoft.com/office/drawing/2014/main" id="{88DBF750-7438-4B16-A2F9-5AD2B8831E11}"/>
              </a:ext>
            </a:extLst>
          </p:cNvPr>
          <p:cNvPicPr>
            <a:picLocks noGrp="1" noChangeAspect="1"/>
          </p:cNvPicPr>
          <p:nvPr>
            <p:ph type="pic" sz="quarter" idx="13"/>
          </p:nvPr>
        </p:nvPicPr>
        <p:blipFill>
          <a:blip r:embed="rId3"/>
          <a:srcRect r="53451" b="1"/>
          <a:stretch>
            <a:fillRect/>
          </a:stretch>
        </p:blipFill>
        <p:spPr>
          <a:xfrm>
            <a:off x="7620000" y="533400"/>
            <a:ext cx="4038600" cy="5791200"/>
          </a:xfrm>
        </p:spPr>
      </p:pic>
    </p:spTree>
    <p:extLst>
      <p:ext uri="{BB962C8B-B14F-4D97-AF65-F5344CB8AC3E}">
        <p14:creationId xmlns:p14="http://schemas.microsoft.com/office/powerpoint/2010/main" val="29534782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26A0F-DB43-BF43-963C-DBF244F5ECB5}"/>
              </a:ext>
            </a:extLst>
          </p:cNvPr>
          <p:cNvSpPr>
            <a:spLocks noGrp="1"/>
          </p:cNvSpPr>
          <p:nvPr>
            <p:ph type="title"/>
          </p:nvPr>
        </p:nvSpPr>
        <p:spPr>
          <a:xfrm>
            <a:off x="4848555" y="512011"/>
            <a:ext cx="6792069" cy="1259920"/>
          </a:xfrm>
        </p:spPr>
        <p:txBody>
          <a:bodyPr anchor="b">
            <a:normAutofit/>
          </a:bodyPr>
          <a:lstStyle/>
          <a:p>
            <a:r>
              <a:rPr lang="en-US"/>
              <a:t>Included Buckets and Attachments</a:t>
            </a:r>
          </a:p>
        </p:txBody>
      </p:sp>
      <p:pic>
        <p:nvPicPr>
          <p:cNvPr id="5" name="Content Placeholder 4" descr="excavator">
            <a:extLst>
              <a:ext uri="{FF2B5EF4-FFF2-40B4-BE49-F238E27FC236}">
                <a16:creationId xmlns:a16="http://schemas.microsoft.com/office/drawing/2014/main" id="{DDD347D6-5D2D-42C1-B154-37F006A78C2E}"/>
              </a:ext>
            </a:extLst>
          </p:cNvPr>
          <p:cNvPicPr>
            <a:picLocks noGrp="1" noChangeAspect="1"/>
          </p:cNvPicPr>
          <p:nvPr>
            <p:ph type="pic" sz="quarter" idx="13"/>
          </p:nvPr>
        </p:nvPicPr>
        <p:blipFill>
          <a:blip r:embed="rId3"/>
          <a:srcRect l="22919" r="32288"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7A367265-9D18-EEDE-CACD-7BE58717602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Standard Bucket Attachments</a:t>
            </a:r>
          </a:p>
          <a:p>
            <a:pPr marL="0" lvl="1" indent="0">
              <a:lnSpc>
                <a:spcPct val="110000"/>
              </a:lnSpc>
              <a:buFont typeface="Arial" panose="020B0604020202020204" pitchFamily="34" charset="0"/>
              <a:buNone/>
            </a:pPr>
            <a:r>
              <a:t>Each rental includes ditch, grading, and trenching buckets to cover versatile excavation tasks.</a:t>
            </a:r>
            <a:endParaRPr lang="en-US"/>
          </a:p>
          <a:p>
            <a:pPr marL="0" indent="0">
              <a:lnSpc>
                <a:spcPct val="110000"/>
              </a:lnSpc>
              <a:spcBef>
                <a:spcPts val="2500"/>
              </a:spcBef>
              <a:buFont typeface="Arial" panose="020B0604020202020204" pitchFamily="34" charset="0"/>
              <a:buNone/>
            </a:pPr>
            <a:r>
              <a:rPr lang="en-US" b="1"/>
              <a:t>Customer Assurance</a:t>
            </a:r>
          </a:p>
          <a:p>
            <a:pPr marL="0" lvl="1" indent="0">
              <a:lnSpc>
                <a:spcPct val="110000"/>
              </a:lnSpc>
              <a:buFont typeface="Arial" panose="020B0604020202020204" pitchFamily="34" charset="0"/>
              <a:buNone/>
            </a:pPr>
            <a:r>
              <a:t>Providing multiple attachments upfront reduces uncertainty and eliminates hidden fees for renters.</a:t>
            </a:r>
            <a:endParaRPr lang="en-US"/>
          </a:p>
          <a:p>
            <a:pPr marL="0" indent="0">
              <a:lnSpc>
                <a:spcPct val="110000"/>
              </a:lnSpc>
              <a:spcBef>
                <a:spcPts val="2500"/>
              </a:spcBef>
              <a:buFont typeface="Arial" panose="020B0604020202020204" pitchFamily="34" charset="0"/>
              <a:buNone/>
            </a:pPr>
            <a:r>
              <a:rPr lang="en-US" b="1"/>
              <a:t>Efficient Job Planning</a:t>
            </a:r>
          </a:p>
          <a:p>
            <a:pPr marL="0" lvl="1" indent="0">
              <a:lnSpc>
                <a:spcPct val="110000"/>
              </a:lnSpc>
              <a:buFont typeface="Arial" panose="020B0604020202020204" pitchFamily="34" charset="0"/>
              <a:buNone/>
            </a:pPr>
            <a:r>
              <a:t>Multiple bucket options allow contractors to efficiently handle different phases of excavation projects.</a:t>
            </a:r>
            <a:endParaRPr lang="en-US"/>
          </a:p>
          <a:p>
            <a:pPr marL="0" indent="0">
              <a:lnSpc>
                <a:spcPct val="110000"/>
              </a:lnSpc>
              <a:spcBef>
                <a:spcPts val="2500"/>
              </a:spcBef>
              <a:buFont typeface="Arial" panose="020B0604020202020204" pitchFamily="34" charset="0"/>
              <a:buNone/>
            </a:pPr>
            <a:r>
              <a:rPr lang="en-US" b="1"/>
              <a:t>Enhanced Rental Value</a:t>
            </a:r>
          </a:p>
          <a:p>
            <a:pPr marL="0" lvl="1" indent="0">
              <a:lnSpc>
                <a:spcPct val="110000"/>
              </a:lnSpc>
              <a:buFont typeface="Arial" panose="020B0604020202020204" pitchFamily="34" charset="0"/>
              <a:buNone/>
            </a:pPr>
            <a:r>
              <a:t>Including attachments in base rental increases perceived value and competitiveness of the service.</a:t>
            </a:r>
            <a:endParaRPr lang="en-US"/>
          </a:p>
        </p:txBody>
      </p:sp>
    </p:spTree>
    <p:extLst>
      <p:ext uri="{BB962C8B-B14F-4D97-AF65-F5344CB8AC3E}">
        <p14:creationId xmlns:p14="http://schemas.microsoft.com/office/powerpoint/2010/main" val="18112906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53595-D119-702D-AD72-820B5DB3BFD9}"/>
              </a:ext>
            </a:extLst>
          </p:cNvPr>
          <p:cNvSpPr>
            <a:spLocks noGrp="1"/>
          </p:cNvSpPr>
          <p:nvPr>
            <p:ph type="title"/>
          </p:nvPr>
        </p:nvSpPr>
        <p:spPr>
          <a:xfrm>
            <a:off x="4848555" y="512011"/>
            <a:ext cx="6792069" cy="1259920"/>
          </a:xfrm>
        </p:spPr>
        <p:txBody>
          <a:bodyPr anchor="b">
            <a:normAutofit/>
          </a:bodyPr>
          <a:lstStyle/>
          <a:p>
            <a:r>
              <a:rPr lang="en-US"/>
              <a:t>Delivery and Collection in Swansea</a:t>
            </a:r>
          </a:p>
        </p:txBody>
      </p:sp>
      <p:pic>
        <p:nvPicPr>
          <p:cNvPr id="5" name="Content Placeholder 4" descr="a red truck and two yellow excavators ath the construction site">
            <a:extLst>
              <a:ext uri="{FF2B5EF4-FFF2-40B4-BE49-F238E27FC236}">
                <a16:creationId xmlns:a16="http://schemas.microsoft.com/office/drawing/2014/main" id="{98535F34-D49C-47C5-A761-E53B1E91EDA0}"/>
              </a:ext>
            </a:extLst>
          </p:cNvPr>
          <p:cNvPicPr>
            <a:picLocks noGrp="1" noChangeAspect="1"/>
          </p:cNvPicPr>
          <p:nvPr>
            <p:ph type="pic" sz="quarter" idx="13"/>
          </p:nvPr>
        </p:nvPicPr>
        <p:blipFill>
          <a:blip r:embed="rId3"/>
          <a:srcRect l="25090" r="25252"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C666585E-290B-23B0-AA2E-E478D05F097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Reliable Delivery Service</a:t>
            </a:r>
          </a:p>
          <a:p>
            <a:pPr marL="0" lvl="1" indent="0">
              <a:lnSpc>
                <a:spcPct val="110000"/>
              </a:lnSpc>
              <a:buFont typeface="Arial" panose="020B0604020202020204" pitchFamily="34" charset="0"/>
              <a:buNone/>
            </a:pPr>
            <a:r>
              <a:t>The service offers dependable and punctual delivery throughout Swansea, ensuring equipment arrives on time.</a:t>
            </a:r>
            <a:endParaRPr lang="en-US"/>
          </a:p>
          <a:p>
            <a:pPr marL="0" indent="0">
              <a:lnSpc>
                <a:spcPct val="110000"/>
              </a:lnSpc>
              <a:spcBef>
                <a:spcPts val="2500"/>
              </a:spcBef>
              <a:buFont typeface="Arial" panose="020B0604020202020204" pitchFamily="34" charset="0"/>
              <a:buNone/>
            </a:pPr>
            <a:r>
              <a:rPr lang="en-US" b="1"/>
              <a:t>Convenient Door-to-Site Logistics</a:t>
            </a:r>
          </a:p>
          <a:p>
            <a:pPr marL="0" lvl="1" indent="0">
              <a:lnSpc>
                <a:spcPct val="110000"/>
              </a:lnSpc>
              <a:buFont typeface="Arial" panose="020B0604020202020204" pitchFamily="34" charset="0"/>
              <a:buNone/>
            </a:pPr>
            <a:r>
              <a:t>Customers avoid transportation hassles as equipment is delivered directly to residential or commercial locations.</a:t>
            </a:r>
            <a:endParaRPr lang="en-US"/>
          </a:p>
          <a:p>
            <a:pPr marL="0" indent="0">
              <a:lnSpc>
                <a:spcPct val="110000"/>
              </a:lnSpc>
              <a:spcBef>
                <a:spcPts val="2500"/>
              </a:spcBef>
              <a:buFont typeface="Arial" panose="020B0604020202020204" pitchFamily="34" charset="0"/>
              <a:buNone/>
            </a:pPr>
            <a:r>
              <a:rPr lang="en-US" b="1"/>
              <a:t>Accessible Rental Experience</a:t>
            </a:r>
          </a:p>
          <a:p>
            <a:pPr marL="0" lvl="1" indent="0">
              <a:lnSpc>
                <a:spcPct val="110000"/>
              </a:lnSpc>
              <a:buFont typeface="Arial" panose="020B0604020202020204" pitchFamily="34" charset="0"/>
              <a:buNone/>
            </a:pPr>
            <a:r>
              <a:t>No need for trailers, tow vehicles, or special licenses, making rentals accessible to non-professionals.</a:t>
            </a:r>
            <a:endParaRPr lang="en-US"/>
          </a:p>
          <a:p>
            <a:pPr marL="0" indent="0">
              <a:lnSpc>
                <a:spcPct val="110000"/>
              </a:lnSpc>
              <a:spcBef>
                <a:spcPts val="2500"/>
              </a:spcBef>
              <a:buFont typeface="Arial" panose="020B0604020202020204" pitchFamily="34" charset="0"/>
              <a:buNone/>
            </a:pPr>
            <a:r>
              <a:rPr lang="en-US" b="1"/>
              <a:t>Seamless Collection Service</a:t>
            </a:r>
          </a:p>
          <a:p>
            <a:pPr marL="0" lvl="1" indent="0">
              <a:lnSpc>
                <a:spcPct val="110000"/>
              </a:lnSpc>
              <a:buFont typeface="Arial" panose="020B0604020202020204" pitchFamily="34" charset="0"/>
              <a:buNone/>
            </a:pPr>
            <a:r>
              <a:t>Efficient pick-up after rental enhances customer convenience and completes the full-service experience.</a:t>
            </a:r>
            <a:endParaRPr lang="en-US"/>
          </a:p>
        </p:txBody>
      </p:sp>
    </p:spTree>
    <p:extLst>
      <p:ext uri="{BB962C8B-B14F-4D97-AF65-F5344CB8AC3E}">
        <p14:creationId xmlns:p14="http://schemas.microsoft.com/office/powerpoint/2010/main" val="23286647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0AED7-B6D4-8FB1-4613-7ADD914BDC81}"/>
              </a:ext>
            </a:extLst>
          </p:cNvPr>
          <p:cNvSpPr>
            <a:spLocks noGrp="1"/>
          </p:cNvSpPr>
          <p:nvPr>
            <p:ph type="title"/>
          </p:nvPr>
        </p:nvSpPr>
        <p:spPr>
          <a:xfrm>
            <a:off x="4848555" y="512011"/>
            <a:ext cx="6792069" cy="1259920"/>
          </a:xfrm>
        </p:spPr>
        <p:txBody>
          <a:bodyPr anchor="b">
            <a:normAutofit/>
          </a:bodyPr>
          <a:lstStyle/>
          <a:p>
            <a:r>
              <a:rPr lang="en-US"/>
              <a:t>Easy Booking Process</a:t>
            </a:r>
          </a:p>
        </p:txBody>
      </p:sp>
      <p:pic>
        <p:nvPicPr>
          <p:cNvPr id="5" name="Content Placeholder 4" descr="Close-up of hand holding a smartphone with blank text messaging screen against skyscrapers.">
            <a:extLst>
              <a:ext uri="{FF2B5EF4-FFF2-40B4-BE49-F238E27FC236}">
                <a16:creationId xmlns:a16="http://schemas.microsoft.com/office/drawing/2014/main" id="{4DE409C7-9C2F-4947-82B3-E76395C42561}"/>
              </a:ext>
            </a:extLst>
          </p:cNvPr>
          <p:cNvPicPr>
            <a:picLocks noGrp="1" noChangeAspect="1"/>
          </p:cNvPicPr>
          <p:nvPr>
            <p:ph type="pic" sz="quarter" idx="13"/>
          </p:nvPr>
        </p:nvPicPr>
        <p:blipFill>
          <a:blip r:embed="rId3"/>
          <a:srcRect l="8485" r="46722"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894D6CF1-BC27-7A1A-5695-D4DA3135435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Simple Communication Methods</a:t>
            </a:r>
          </a:p>
          <a:p>
            <a:pPr marL="0" lvl="1" indent="0">
              <a:lnSpc>
                <a:spcPct val="110000"/>
              </a:lnSpc>
              <a:buFont typeface="Arial" panose="020B0604020202020204" pitchFamily="34" charset="0"/>
              <a:buNone/>
            </a:pPr>
            <a:r>
              <a:t>Booking is quick and easy via direct phone calls or WhatsApp messages, avoiding complex online forms.</a:t>
            </a:r>
            <a:endParaRPr lang="en-US"/>
          </a:p>
          <a:p>
            <a:pPr marL="0" indent="0">
              <a:lnSpc>
                <a:spcPct val="110000"/>
              </a:lnSpc>
              <a:spcBef>
                <a:spcPts val="2500"/>
              </a:spcBef>
              <a:buFont typeface="Arial" panose="020B0604020202020204" pitchFamily="34" charset="0"/>
              <a:buNone/>
            </a:pPr>
            <a:r>
              <a:rPr lang="en-US" b="1"/>
              <a:t>Clear Call to Action</a:t>
            </a:r>
          </a:p>
          <a:p>
            <a:pPr marL="0" lvl="1" indent="0">
              <a:lnSpc>
                <a:spcPct val="110000"/>
              </a:lnSpc>
              <a:buFont typeface="Arial" panose="020B0604020202020204" pitchFamily="34" charset="0"/>
              <a:buNone/>
            </a:pPr>
            <a:r>
              <a:t>Displaying a visible contact number encourages immediate customer engagement and strengthens conversion.</a:t>
            </a:r>
            <a:endParaRPr lang="en-US"/>
          </a:p>
          <a:p>
            <a:pPr marL="0" indent="0">
              <a:lnSpc>
                <a:spcPct val="110000"/>
              </a:lnSpc>
              <a:spcBef>
                <a:spcPts val="2500"/>
              </a:spcBef>
              <a:buFont typeface="Arial" panose="020B0604020202020204" pitchFamily="34" charset="0"/>
              <a:buNone/>
            </a:pPr>
            <a:r>
              <a:rPr lang="en-US" b="1"/>
              <a:t>Convenient for Tradespeople</a:t>
            </a:r>
          </a:p>
          <a:p>
            <a:pPr marL="0" lvl="1" indent="0">
              <a:lnSpc>
                <a:spcPct val="110000"/>
              </a:lnSpc>
              <a:buFont typeface="Arial" panose="020B0604020202020204" pitchFamily="34" charset="0"/>
              <a:buNone/>
            </a:pPr>
            <a:r>
              <a:t>The process suits tradespeople needing quick rentals and preferring mobile communication during work hours.</a:t>
            </a:r>
            <a:endParaRPr lang="en-US"/>
          </a:p>
          <a:p>
            <a:pPr marL="0" indent="0">
              <a:lnSpc>
                <a:spcPct val="110000"/>
              </a:lnSpc>
              <a:spcBef>
                <a:spcPts val="2500"/>
              </a:spcBef>
              <a:buFont typeface="Arial" panose="020B0604020202020204" pitchFamily="34" charset="0"/>
              <a:buNone/>
            </a:pPr>
            <a:r>
              <a:rPr lang="en-US" b="1"/>
              <a:t>Streamlined Booking Details</a:t>
            </a:r>
          </a:p>
          <a:p>
            <a:pPr marL="0" lvl="1" indent="0">
              <a:lnSpc>
                <a:spcPct val="110000"/>
              </a:lnSpc>
              <a:buFont typeface="Arial" panose="020B0604020202020204" pitchFamily="34" charset="0"/>
              <a:buNone/>
            </a:pPr>
            <a:r>
              <a:t>Customers only provide date and location to confirm availability, making booking hassle-free.</a:t>
            </a:r>
            <a:endParaRPr lang="en-US"/>
          </a:p>
        </p:txBody>
      </p:sp>
    </p:spTree>
    <p:extLst>
      <p:ext uri="{BB962C8B-B14F-4D97-AF65-F5344CB8AC3E}">
        <p14:creationId xmlns:p14="http://schemas.microsoft.com/office/powerpoint/2010/main" val="34034253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D024C-1DD8-3624-E759-A8169A42CCFF}"/>
              </a:ext>
            </a:extLst>
          </p:cNvPr>
          <p:cNvSpPr>
            <a:spLocks noGrp="1"/>
          </p:cNvSpPr>
          <p:nvPr>
            <p:ph type="title"/>
          </p:nvPr>
        </p:nvSpPr>
        <p:spPr>
          <a:xfrm>
            <a:off x="4848555" y="512011"/>
            <a:ext cx="6792069" cy="1259920"/>
          </a:xfrm>
        </p:spPr>
        <p:txBody>
          <a:bodyPr anchor="b">
            <a:normAutofit/>
          </a:bodyPr>
          <a:lstStyle/>
          <a:p>
            <a:r>
              <a:rPr lang="en-US"/>
              <a:t>Well‑Maintained Machinery</a:t>
            </a:r>
          </a:p>
        </p:txBody>
      </p:sp>
      <p:pic>
        <p:nvPicPr>
          <p:cNvPr id="5" name="Content Placeholder 4" descr="Two earth movers in a new road construction against blue skySee more CONSTRUCTION MACHINERY images here:">
            <a:extLst>
              <a:ext uri="{FF2B5EF4-FFF2-40B4-BE49-F238E27FC236}">
                <a16:creationId xmlns:a16="http://schemas.microsoft.com/office/drawing/2014/main" id="{F52C18AE-F13E-4E5D-9B9B-0E1FBF1D3EF8}"/>
              </a:ext>
            </a:extLst>
          </p:cNvPr>
          <p:cNvPicPr>
            <a:picLocks noGrp="1" noChangeAspect="1"/>
          </p:cNvPicPr>
          <p:nvPr>
            <p:ph type="pic" sz="quarter" idx="13"/>
          </p:nvPr>
        </p:nvPicPr>
        <p:blipFill>
          <a:blip r:embed="rId3"/>
          <a:srcRect l="36800" r="18408"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3B6476B4-7110-1668-259F-97529A0AFA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Machine Quality Assurance</a:t>
            </a:r>
          </a:p>
          <a:p>
            <a:pPr marL="0" lvl="1" indent="0">
              <a:lnSpc>
                <a:spcPct val="110000"/>
              </a:lnSpc>
              <a:buFont typeface="Arial" panose="020B0604020202020204" pitchFamily="34" charset="0"/>
              <a:buNone/>
            </a:pPr>
            <a:r>
              <a:t>Each machine is thoroughly cleaned and inspected before rental to guarantee safety and functionality.</a:t>
            </a:r>
            <a:endParaRPr lang="en-US"/>
          </a:p>
          <a:p>
            <a:pPr marL="0" indent="0">
              <a:lnSpc>
                <a:spcPct val="110000"/>
              </a:lnSpc>
              <a:spcBef>
                <a:spcPts val="2500"/>
              </a:spcBef>
              <a:buFont typeface="Arial" panose="020B0604020202020204" pitchFamily="34" charset="0"/>
              <a:buNone/>
            </a:pPr>
            <a:r>
              <a:rPr lang="en-US" b="1"/>
              <a:t>Reduced Downtime</a:t>
            </a:r>
          </a:p>
          <a:p>
            <a:pPr marL="0" lvl="1" indent="0">
              <a:lnSpc>
                <a:spcPct val="110000"/>
              </a:lnSpc>
              <a:buFont typeface="Arial" panose="020B0604020202020204" pitchFamily="34" charset="0"/>
              <a:buNone/>
            </a:pPr>
            <a:r>
              <a:t>Regular maintenance ensures smoother operation and minimizes equipment breakdowns during use.</a:t>
            </a:r>
            <a:endParaRPr lang="en-US"/>
          </a:p>
          <a:p>
            <a:pPr marL="0" indent="0">
              <a:lnSpc>
                <a:spcPct val="110000"/>
              </a:lnSpc>
              <a:spcBef>
                <a:spcPts val="2500"/>
              </a:spcBef>
              <a:buFont typeface="Arial" panose="020B0604020202020204" pitchFamily="34" charset="0"/>
              <a:buNone/>
            </a:pPr>
            <a:r>
              <a:rPr lang="en-US" b="1"/>
              <a:t>Customer Confidence</a:t>
            </a:r>
          </a:p>
          <a:p>
            <a:pPr marL="0" lvl="1" indent="0">
              <a:lnSpc>
                <a:spcPct val="110000"/>
              </a:lnSpc>
              <a:buFont typeface="Arial" panose="020B0604020202020204" pitchFamily="34" charset="0"/>
              <a:buNone/>
            </a:pPr>
            <a:r>
              <a:t>Clear communication of maintenance practices builds trust and highlights service reliability.</a:t>
            </a:r>
            <a:endParaRPr lang="en-US"/>
          </a:p>
          <a:p>
            <a:pPr marL="0" indent="0">
              <a:lnSpc>
                <a:spcPct val="110000"/>
              </a:lnSpc>
              <a:spcBef>
                <a:spcPts val="2500"/>
              </a:spcBef>
              <a:buFont typeface="Arial" panose="020B0604020202020204" pitchFamily="34" charset="0"/>
              <a:buNone/>
            </a:pPr>
            <a:r>
              <a:rPr lang="en-US" b="1"/>
              <a:t>Competitive Differentiation</a:t>
            </a:r>
          </a:p>
          <a:p>
            <a:pPr marL="0" lvl="1" indent="0">
              <a:lnSpc>
                <a:spcPct val="110000"/>
              </a:lnSpc>
              <a:buFont typeface="Arial" panose="020B0604020202020204" pitchFamily="34" charset="0"/>
              <a:buNone/>
            </a:pPr>
            <a:r>
              <a:t>Commitment to dependable, ready-to-use equipment sets the service apart from competitors.</a:t>
            </a:r>
            <a:endParaRPr lang="en-US"/>
          </a:p>
        </p:txBody>
      </p:sp>
    </p:spTree>
    <p:extLst>
      <p:ext uri="{BB962C8B-B14F-4D97-AF65-F5344CB8AC3E}">
        <p14:creationId xmlns:p14="http://schemas.microsoft.com/office/powerpoint/2010/main" val="18330297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A98C8-03C9-B53A-34AE-7DF9E6DA39CB}"/>
              </a:ext>
            </a:extLst>
          </p:cNvPr>
          <p:cNvSpPr>
            <a:spLocks noGrp="1"/>
          </p:cNvSpPr>
          <p:nvPr>
            <p:ph type="title"/>
          </p:nvPr>
        </p:nvSpPr>
        <p:spPr>
          <a:xfrm>
            <a:off x="8029814" y="512011"/>
            <a:ext cx="3628786" cy="1259920"/>
          </a:xfrm>
        </p:spPr>
        <p:txBody>
          <a:bodyPr anchor="b">
            <a:normAutofit/>
          </a:bodyPr>
          <a:lstStyle/>
          <a:p>
            <a:r>
              <a:rPr lang="en-US" sz="3000"/>
              <a:t>Friendly Operator Support</a:t>
            </a:r>
          </a:p>
        </p:txBody>
      </p:sp>
      <p:pic>
        <p:nvPicPr>
          <p:cNvPr id="5" name="Content Placeholder 4" descr="Construction site excavator driver">
            <a:extLst>
              <a:ext uri="{FF2B5EF4-FFF2-40B4-BE49-F238E27FC236}">
                <a16:creationId xmlns:a16="http://schemas.microsoft.com/office/drawing/2014/main" id="{FC546990-B880-4915-8D78-4BCA3E97B689}"/>
              </a:ext>
            </a:extLst>
          </p:cNvPr>
          <p:cNvPicPr>
            <a:picLocks noGrp="1" noChangeAspect="1"/>
          </p:cNvPicPr>
          <p:nvPr>
            <p:ph type="pic" sz="quarter" idx="13"/>
          </p:nvPr>
        </p:nvPicPr>
        <p:blipFill>
          <a:blip r:embed="rId3"/>
          <a:srcRect l="4318" r="14001" b="1"/>
          <a:stretch>
            <a:fillRect/>
          </a:stretch>
        </p:blipFill>
        <p:spPr>
          <a:xfrm>
            <a:off x="533400" y="533399"/>
            <a:ext cx="7086600" cy="5791199"/>
          </a:xfrm>
        </p:spPr>
      </p:pic>
      <p:sp>
        <p:nvSpPr>
          <p:cNvPr id="4" name="Content Placeholder 3">
            <a:extLst>
              <a:ext uri="{FF2B5EF4-FFF2-40B4-BE49-F238E27FC236}">
                <a16:creationId xmlns:a16="http://schemas.microsoft.com/office/drawing/2014/main" id="{99D92519-9CAF-D3DA-25A5-B0155DAE6E7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043065" y="2170611"/>
            <a:ext cx="3628786" cy="4162372"/>
          </a:xfrm>
        </p:spPr>
        <p:txBody>
          <a:bodyPr>
            <a:normAutofit/>
          </a:bodyPr>
          <a:lstStyle/>
          <a:p>
            <a:pPr marL="0" indent="0">
              <a:spcBef>
                <a:spcPts val="2500"/>
              </a:spcBef>
              <a:buFont typeface="Arial" panose="020B0604020202020204" pitchFamily="34" charset="0"/>
              <a:buNone/>
            </a:pPr>
            <a:r>
              <a:rPr lang="en-US" b="1"/>
              <a:t>Customer Assistance for Beginners</a:t>
            </a:r>
          </a:p>
          <a:p>
            <a:pPr marL="0" lvl="1" indent="0">
              <a:buFont typeface="Arial" panose="020B0604020202020204" pitchFamily="34" charset="0"/>
              <a:buNone/>
            </a:pPr>
            <a:r>
              <a:t>Providing operational guidance and safety tips at equipment drop-off eases first-time user hesitation and builds confidence.</a:t>
            </a:r>
            <a:endParaRPr lang="en-US"/>
          </a:p>
          <a:p>
            <a:pPr marL="0" indent="0">
              <a:spcBef>
                <a:spcPts val="2500"/>
              </a:spcBef>
              <a:buFont typeface="Arial" panose="020B0604020202020204" pitchFamily="34" charset="0"/>
              <a:buNone/>
            </a:pPr>
            <a:r>
              <a:rPr lang="en-US" b="1"/>
              <a:t>Safety and Confidence Promotion</a:t>
            </a:r>
          </a:p>
          <a:p>
            <a:pPr marL="0" lvl="1" indent="0">
              <a:buFont typeface="Arial" panose="020B0604020202020204" pitchFamily="34" charset="0"/>
              <a:buNone/>
            </a:pPr>
            <a:r>
              <a:t>Support reduces misuse and accidents by promoting safe operation and reinforcing best practices among all users.</a:t>
            </a:r>
            <a:endParaRPr lang="en-US"/>
          </a:p>
          <a:p>
            <a:pPr marL="0" indent="0">
              <a:spcBef>
                <a:spcPts val="2500"/>
              </a:spcBef>
              <a:buFont typeface="Arial" panose="020B0604020202020204" pitchFamily="34" charset="0"/>
              <a:buNone/>
            </a:pPr>
            <a:r>
              <a:rPr lang="en-US" b="1"/>
              <a:t>Trust and Customer Experience</a:t>
            </a:r>
          </a:p>
          <a:p>
            <a:pPr marL="0" lvl="1" indent="0">
              <a:buFont typeface="Arial" panose="020B0604020202020204" pitchFamily="34" charset="0"/>
              <a:buNone/>
            </a:pPr>
            <a:r>
              <a:t>Personalized support humanizes the rental service, fostering trust and enhancing the overall customer experience.</a:t>
            </a:r>
            <a:endParaRPr lang="en-US"/>
          </a:p>
        </p:txBody>
      </p:sp>
    </p:spTree>
    <p:extLst>
      <p:ext uri="{BB962C8B-B14F-4D97-AF65-F5344CB8AC3E}">
        <p14:creationId xmlns:p14="http://schemas.microsoft.com/office/powerpoint/2010/main" val="34021337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5FE8F-5889-4046-FB5B-D8B3D3B8DD18}"/>
              </a:ext>
            </a:extLst>
          </p:cNvPr>
          <p:cNvSpPr>
            <a:spLocks noGrp="1"/>
          </p:cNvSpPr>
          <p:nvPr>
            <p:ph type="title"/>
          </p:nvPr>
        </p:nvSpPr>
        <p:spPr>
          <a:xfrm>
            <a:off x="399679" y="332308"/>
            <a:ext cx="11253667" cy="909921"/>
          </a:xfrm>
        </p:spPr>
        <p:txBody>
          <a:bodyPr anchor="b">
            <a:normAutofit/>
          </a:bodyPr>
          <a:lstStyle/>
          <a:p>
            <a:r>
              <a:rPr lang="en-US"/>
              <a:t>Optional Attachments</a:t>
            </a:r>
          </a:p>
        </p:txBody>
      </p:sp>
      <p:graphicFrame>
        <p:nvGraphicFramePr>
          <p:cNvPr id="4" name="Content Placeholder 3">
            <a:extLst>
              <a:ext uri="{FF2B5EF4-FFF2-40B4-BE49-F238E27FC236}">
                <a16:creationId xmlns:a16="http://schemas.microsoft.com/office/drawing/2014/main" id="{B9FD9919-D6AD-42F5-ABA3-530FAE40FC86}"/>
              </a:ext>
            </a:extLst>
          </p:cNvPr>
          <p:cNvGraphicFramePr>
            <a:graphicFrameLocks noGrp="1"/>
          </p:cNvGraphicFramePr>
          <p:nvPr>
            <p:ph idx="1"/>
            <p:extLst>
              <p:ext uri="{D42A27DB-BD31-4B8C-83A1-F6EECF244321}">
                <p14:modId xmlns:p14="http://schemas.microsoft.com/office/powerpoint/2010/main" val="4286250144"/>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402336" y="1488931"/>
          <a:ext cx="11253668" cy="4700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96663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288D-14AC-7FC8-7762-DE1AE26D7EEC}"/>
              </a:ext>
            </a:extLst>
          </p:cNvPr>
          <p:cNvSpPr>
            <a:spLocks noGrp="1"/>
          </p:cNvSpPr>
          <p:nvPr>
            <p:ph type="title"/>
          </p:nvPr>
        </p:nvSpPr>
        <p:spPr>
          <a:xfrm>
            <a:off x="4848555" y="512011"/>
            <a:ext cx="6792069" cy="1259920"/>
          </a:xfrm>
        </p:spPr>
        <p:txBody>
          <a:bodyPr anchor="b">
            <a:normAutofit/>
          </a:bodyPr>
          <a:lstStyle/>
          <a:p>
            <a:r>
              <a:rPr lang="en-US"/>
              <a:t>Ideal Use Cases</a:t>
            </a:r>
          </a:p>
        </p:txBody>
      </p:sp>
      <p:pic>
        <p:nvPicPr>
          <p:cNvPr id="5" name="Content Placeholder 4" descr="Excavators at the construction site">
            <a:extLst>
              <a:ext uri="{FF2B5EF4-FFF2-40B4-BE49-F238E27FC236}">
                <a16:creationId xmlns:a16="http://schemas.microsoft.com/office/drawing/2014/main" id="{1E3D0B71-C8CD-4AAC-BCEE-FE3BB1EB3B6B}"/>
              </a:ext>
            </a:extLst>
          </p:cNvPr>
          <p:cNvPicPr>
            <a:picLocks noGrp="1" noChangeAspect="1"/>
          </p:cNvPicPr>
          <p:nvPr>
            <p:ph type="pic" sz="quarter" idx="13"/>
          </p:nvPr>
        </p:nvPicPr>
        <p:blipFill>
          <a:blip r:embed="rId3"/>
          <a:srcRect l="29238" r="25969"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EF64B1A8-51B8-E747-DB0C-FCAFB0F811E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Trenching for Utilities</a:t>
            </a:r>
          </a:p>
          <a:p>
            <a:pPr marL="0" lvl="1" indent="0">
              <a:lnSpc>
                <a:spcPct val="110000"/>
              </a:lnSpc>
              <a:buFont typeface="Arial" panose="020B0604020202020204" pitchFamily="34" charset="0"/>
              <a:buNone/>
            </a:pPr>
            <a:r>
              <a:t>Mini excavators excel in digging trenches for utility lines, offering precision in tight spaces.</a:t>
            </a:r>
            <a:endParaRPr lang="en-US"/>
          </a:p>
          <a:p>
            <a:pPr marL="0" indent="0">
              <a:lnSpc>
                <a:spcPct val="110000"/>
              </a:lnSpc>
              <a:spcBef>
                <a:spcPts val="2500"/>
              </a:spcBef>
              <a:buFont typeface="Arial" panose="020B0604020202020204" pitchFamily="34" charset="0"/>
              <a:buNone/>
            </a:pPr>
            <a:r>
              <a:rPr lang="en-US" b="1"/>
              <a:t>Digging Footings</a:t>
            </a:r>
          </a:p>
          <a:p>
            <a:pPr marL="0" lvl="1" indent="0">
              <a:lnSpc>
                <a:spcPct val="110000"/>
              </a:lnSpc>
              <a:buFont typeface="Arial" panose="020B0604020202020204" pitchFamily="34" charset="0"/>
              <a:buNone/>
            </a:pPr>
            <a:r>
              <a:t>The equipment efficiently digs footings for small construction projects, ensuring accurate foundation preparation.</a:t>
            </a:r>
            <a:endParaRPr lang="en-US"/>
          </a:p>
          <a:p>
            <a:pPr marL="0" indent="0">
              <a:lnSpc>
                <a:spcPct val="110000"/>
              </a:lnSpc>
              <a:spcBef>
                <a:spcPts val="2500"/>
              </a:spcBef>
              <a:buFont typeface="Arial" panose="020B0604020202020204" pitchFamily="34" charset="0"/>
              <a:buNone/>
            </a:pPr>
            <a:r>
              <a:rPr lang="en-US" b="1"/>
              <a:t>Garden Clearing</a:t>
            </a:r>
          </a:p>
          <a:p>
            <a:pPr marL="0" lvl="1" indent="0">
              <a:lnSpc>
                <a:spcPct val="110000"/>
              </a:lnSpc>
              <a:buFont typeface="Arial" panose="020B0604020202020204" pitchFamily="34" charset="0"/>
              <a:buNone/>
            </a:pPr>
            <a:r>
              <a:t>Mini excavators are ideal for clearing gardens and landscaping, streamlining labor-intensive tasks.</a:t>
            </a:r>
            <a:endParaRPr lang="en-US"/>
          </a:p>
          <a:p>
            <a:pPr marL="0" indent="0">
              <a:lnSpc>
                <a:spcPct val="110000"/>
              </a:lnSpc>
              <a:spcBef>
                <a:spcPts val="2500"/>
              </a:spcBef>
              <a:buFont typeface="Arial" panose="020B0604020202020204" pitchFamily="34" charset="0"/>
              <a:buNone/>
            </a:pPr>
            <a:r>
              <a:rPr lang="en-US" b="1"/>
              <a:t>Navigating Tight Spaces</a:t>
            </a:r>
          </a:p>
          <a:p>
            <a:pPr marL="0" lvl="1" indent="0">
              <a:lnSpc>
                <a:spcPct val="110000"/>
              </a:lnSpc>
              <a:buFont typeface="Arial" panose="020B0604020202020204" pitchFamily="34" charset="0"/>
              <a:buNone/>
            </a:pPr>
            <a:r>
              <a:t>Their compact size allows mini excavators to operate effectively in tight-access areas inaccessible to larger machinery.</a:t>
            </a:r>
            <a:endParaRPr lang="en-US"/>
          </a:p>
        </p:txBody>
      </p:sp>
    </p:spTree>
    <p:extLst>
      <p:ext uri="{BB962C8B-B14F-4D97-AF65-F5344CB8AC3E}">
        <p14:creationId xmlns:p14="http://schemas.microsoft.com/office/powerpoint/2010/main" val="22307309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0AFB-8710-7381-88C6-975724D780BF}"/>
              </a:ext>
            </a:extLst>
          </p:cNvPr>
          <p:cNvSpPr>
            <a:spLocks noGrp="1"/>
          </p:cNvSpPr>
          <p:nvPr>
            <p:ph type="title"/>
          </p:nvPr>
        </p:nvSpPr>
        <p:spPr>
          <a:xfrm>
            <a:off x="8029814" y="512011"/>
            <a:ext cx="3628786" cy="1259920"/>
          </a:xfrm>
        </p:spPr>
        <p:txBody>
          <a:bodyPr anchor="b">
            <a:normAutofit/>
          </a:bodyPr>
          <a:lstStyle/>
          <a:p>
            <a:r>
              <a:rPr lang="en-US"/>
              <a:t>Trusted by Local Customers</a:t>
            </a:r>
          </a:p>
        </p:txBody>
      </p:sp>
      <p:pic>
        <p:nvPicPr>
          <p:cNvPr id="5" name="Content Placeholder 4" descr="Real estate agent and customers">
            <a:extLst>
              <a:ext uri="{FF2B5EF4-FFF2-40B4-BE49-F238E27FC236}">
                <a16:creationId xmlns:a16="http://schemas.microsoft.com/office/drawing/2014/main" id="{A3D5050F-1DBB-452B-8090-F09A34DEB3B8}"/>
              </a:ext>
            </a:extLst>
          </p:cNvPr>
          <p:cNvPicPr>
            <a:picLocks noGrp="1" noChangeAspect="1"/>
          </p:cNvPicPr>
          <p:nvPr>
            <p:ph type="pic" sz="quarter" idx="13"/>
          </p:nvPr>
        </p:nvPicPr>
        <p:blipFill>
          <a:blip r:embed="rId3"/>
          <a:srcRect r="18320" b="1"/>
          <a:stretch>
            <a:fillRect/>
          </a:stretch>
        </p:blipFill>
        <p:spPr>
          <a:xfrm>
            <a:off x="533400" y="533399"/>
            <a:ext cx="7086600" cy="5791199"/>
          </a:xfrm>
        </p:spPr>
      </p:pic>
      <p:sp>
        <p:nvSpPr>
          <p:cNvPr id="4" name="Content Placeholder 3">
            <a:extLst>
              <a:ext uri="{FF2B5EF4-FFF2-40B4-BE49-F238E27FC236}">
                <a16:creationId xmlns:a16="http://schemas.microsoft.com/office/drawing/2014/main" id="{5110215B-BFE6-AA8E-C4B6-336EBBC136F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043065" y="2170611"/>
            <a:ext cx="3628786" cy="4162372"/>
          </a:xfrm>
        </p:spPr>
        <p:txBody>
          <a:bodyPr>
            <a:normAutofit/>
          </a:bodyPr>
          <a:lstStyle/>
          <a:p>
            <a:pPr marL="0" indent="0">
              <a:spcBef>
                <a:spcPts val="2500"/>
              </a:spcBef>
              <a:buFont typeface="Arial" panose="020B0604020202020204" pitchFamily="34" charset="0"/>
              <a:buNone/>
            </a:pPr>
            <a:r>
              <a:rPr lang="en-US" b="1"/>
              <a:t>Community Trust and Testimonials</a:t>
            </a:r>
          </a:p>
          <a:p>
            <a:pPr marL="0" lvl="1" indent="0">
              <a:buFont typeface="Arial" panose="020B0604020202020204" pitchFamily="34" charset="0"/>
              <a:buNone/>
            </a:pPr>
            <a:r>
              <a:t>Local testimonials and community trust validate the rental service’s credibility among homeowners and tradespeople.</a:t>
            </a:r>
            <a:endParaRPr lang="en-US"/>
          </a:p>
          <a:p>
            <a:pPr marL="0" indent="0">
              <a:spcBef>
                <a:spcPts val="2500"/>
              </a:spcBef>
              <a:buFont typeface="Arial" panose="020B0604020202020204" pitchFamily="34" charset="0"/>
              <a:buNone/>
            </a:pPr>
            <a:r>
              <a:rPr lang="en-US" b="1"/>
              <a:t>Consistent Service Quality</a:t>
            </a:r>
          </a:p>
          <a:p>
            <a:pPr marL="0" lvl="1" indent="0">
              <a:buFont typeface="Arial" panose="020B0604020202020204" pitchFamily="34" charset="0"/>
              <a:buNone/>
            </a:pPr>
            <a:r>
              <a:t>Reliable and consistent service quality ensures customers feel secure choosing the rental provider for their projects.</a:t>
            </a:r>
            <a:endParaRPr lang="en-US"/>
          </a:p>
          <a:p>
            <a:pPr marL="0" indent="0">
              <a:spcBef>
                <a:spcPts val="2500"/>
              </a:spcBef>
              <a:buFont typeface="Arial" panose="020B0604020202020204" pitchFamily="34" charset="0"/>
              <a:buNone/>
            </a:pPr>
            <a:r>
              <a:rPr lang="en-US" b="1"/>
              <a:t>Local Expertise and Presence</a:t>
            </a:r>
          </a:p>
          <a:p>
            <a:pPr marL="0" lvl="1" indent="0">
              <a:buFont typeface="Arial" panose="020B0604020202020204" pitchFamily="34" charset="0"/>
              <a:buNone/>
            </a:pPr>
            <a:r>
              <a:t>Being a community-oriented provider, the company understands regional project needs from renovations to small commercial works.</a:t>
            </a:r>
            <a:endParaRPr lang="en-US"/>
          </a:p>
        </p:txBody>
      </p:sp>
    </p:spTree>
    <p:extLst>
      <p:ext uri="{BB962C8B-B14F-4D97-AF65-F5344CB8AC3E}">
        <p14:creationId xmlns:p14="http://schemas.microsoft.com/office/powerpoint/2010/main" val="33325482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0D4DD-6AD6-7D19-813A-2E1BBAAF68D6}"/>
              </a:ext>
            </a:extLst>
          </p:cNvPr>
          <p:cNvSpPr>
            <a:spLocks noGrp="1"/>
          </p:cNvSpPr>
          <p:nvPr>
            <p:ph type="title"/>
          </p:nvPr>
        </p:nvSpPr>
        <p:spPr>
          <a:xfrm>
            <a:off x="4848555" y="512011"/>
            <a:ext cx="6792069" cy="1259920"/>
          </a:xfrm>
        </p:spPr>
        <p:txBody>
          <a:bodyPr anchor="b">
            <a:normAutofit/>
          </a:bodyPr>
          <a:lstStyle/>
          <a:p>
            <a:r>
              <a:rPr lang="en-US"/>
              <a:t>Final Call to Action</a:t>
            </a:r>
          </a:p>
        </p:txBody>
      </p:sp>
      <p:pic>
        <p:nvPicPr>
          <p:cNvPr id="5" name="Content Placeholder 4" descr="Woman buying airline tickets">
            <a:extLst>
              <a:ext uri="{FF2B5EF4-FFF2-40B4-BE49-F238E27FC236}">
                <a16:creationId xmlns:a16="http://schemas.microsoft.com/office/drawing/2014/main" id="{48032E86-5892-44D8-9783-ED4900800870}"/>
              </a:ext>
            </a:extLst>
          </p:cNvPr>
          <p:cNvPicPr>
            <a:picLocks noGrp="1" noChangeAspect="1"/>
          </p:cNvPicPr>
          <p:nvPr>
            <p:ph type="pic" sz="quarter" idx="13"/>
          </p:nvPr>
        </p:nvPicPr>
        <p:blipFill>
          <a:blip r:embed="rId3"/>
          <a:srcRect l="29159" r="26048" b="1"/>
          <a:stretch>
            <a:fillRect/>
          </a:stretch>
        </p:blipFill>
        <p:spPr>
          <a:xfrm>
            <a:off x="533400" y="533399"/>
            <a:ext cx="3886200" cy="5791201"/>
          </a:xfrm>
        </p:spPr>
      </p:pic>
      <p:sp>
        <p:nvSpPr>
          <p:cNvPr id="4" name="Content Placeholder 3">
            <a:extLst>
              <a:ext uri="{FF2B5EF4-FFF2-40B4-BE49-F238E27FC236}">
                <a16:creationId xmlns:a16="http://schemas.microsoft.com/office/drawing/2014/main" id="{BC4948A4-1412-A9C6-9479-85CC2EB8D85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spcBef>
                <a:spcPts val="2500"/>
              </a:spcBef>
              <a:buFont typeface="Arial" panose="020B0604020202020204" pitchFamily="34" charset="0"/>
              <a:buNone/>
            </a:pPr>
            <a:r>
              <a:rPr lang="en-US" b="1"/>
              <a:t>Clear Contact Instructions</a:t>
            </a:r>
          </a:p>
          <a:p>
            <a:pPr marL="0" lvl="1" indent="0">
              <a:buFont typeface="Arial" panose="020B0604020202020204" pitchFamily="34" charset="0"/>
              <a:buNone/>
            </a:pPr>
            <a:r>
              <a:t>Encourages viewers to contact the rental service via phone or WhatsApp for quick booking confirmation.</a:t>
            </a:r>
            <a:endParaRPr lang="en-US"/>
          </a:p>
          <a:p>
            <a:pPr marL="0" indent="0">
              <a:spcBef>
                <a:spcPts val="2500"/>
              </a:spcBef>
              <a:buFont typeface="Arial" panose="020B0604020202020204" pitchFamily="34" charset="0"/>
              <a:buNone/>
            </a:pPr>
            <a:r>
              <a:rPr lang="en-US" b="1"/>
              <a:t>Sense of Urgency</a:t>
            </a:r>
          </a:p>
          <a:p>
            <a:pPr marL="0" lvl="1" indent="0">
              <a:buFont typeface="Arial" panose="020B0604020202020204" pitchFamily="34" charset="0"/>
              <a:buNone/>
            </a:pPr>
            <a:r>
              <a:t>Highlights limited availability to motivate immediate action and prompt reservation.</a:t>
            </a:r>
            <a:endParaRPr lang="en-US"/>
          </a:p>
          <a:p>
            <a:pPr marL="0" indent="0">
              <a:spcBef>
                <a:spcPts val="2500"/>
              </a:spcBef>
              <a:buFont typeface="Arial" panose="020B0604020202020204" pitchFamily="34" charset="0"/>
              <a:buNone/>
            </a:pPr>
            <a:r>
              <a:rPr lang="en-US" b="1"/>
              <a:t>Summary of Key Themes</a:t>
            </a:r>
          </a:p>
          <a:p>
            <a:pPr marL="0" lvl="1" indent="0">
              <a:buFont typeface="Arial" panose="020B0604020202020204" pitchFamily="34" charset="0"/>
              <a:buNone/>
            </a:pPr>
            <a:r>
              <a:t>Reinforces simplicity, affordability, reliability, and convenience to strengthen the call to action.</a:t>
            </a:r>
            <a:endParaRPr lang="en-US"/>
          </a:p>
          <a:p>
            <a:pPr marL="0" indent="0">
              <a:spcBef>
                <a:spcPts val="2500"/>
              </a:spcBef>
              <a:buFont typeface="Arial" panose="020B0604020202020204" pitchFamily="34" charset="0"/>
              <a:buNone/>
            </a:pPr>
            <a:r>
              <a:rPr lang="en-US" b="1"/>
              <a:t>Boosting Customer Engagement</a:t>
            </a:r>
          </a:p>
          <a:p>
            <a:pPr marL="0" lvl="1" indent="0">
              <a:buFont typeface="Arial" panose="020B0604020202020204" pitchFamily="34" charset="0"/>
              <a:buNone/>
            </a:pPr>
            <a:r>
              <a:t>Uses action-oriented language to convert viewer interest into actual customer bookings.</a:t>
            </a:r>
            <a:endParaRPr lang="en-US"/>
          </a:p>
        </p:txBody>
      </p:sp>
    </p:spTree>
    <p:extLst>
      <p:ext uri="{BB962C8B-B14F-4D97-AF65-F5344CB8AC3E}">
        <p14:creationId xmlns:p14="http://schemas.microsoft.com/office/powerpoint/2010/main" val="17927296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lementos multimedia en línea 4" title="52D96A7B-E28A-46E8-8907-EDC29E97B9F5.mov">
            <a:hlinkClick r:id="" action="ppaction://noaction"/>
            <a:extLst>
              <a:ext uri="{FF2B5EF4-FFF2-40B4-BE49-F238E27FC236}">
                <a16:creationId xmlns:a16="http://schemas.microsoft.com/office/drawing/2014/main" id="{D9874AE2-BC63-E9D4-D5E8-B1AACDB0ABDC}"/>
              </a:ext>
            </a:extLst>
          </p:cNvPr>
          <p:cNvPicPr>
            <a:picLocks noGrp="1" noRot="1" noChangeAspect="1"/>
          </p:cNvPicPr>
          <p:nvPr>
            <p:ph type="pic" sz="quarter" idx="13"/>
            <a:videoFile r:link="rId1"/>
          </p:nvPr>
        </p:nvPicPr>
        <p:blipFill>
          <a:blip r:embed="rId3"/>
          <a:srcRect l="31127" r="31127"/>
          <a:stretch>
            <a:fillRect/>
          </a:stretch>
        </p:blipFill>
        <p:spPr>
          <a:xfrm>
            <a:off x="1440" y="20460"/>
            <a:ext cx="12196310" cy="7117418"/>
          </a:xfrm>
          <a:prstGeom prst="rect">
            <a:avLst/>
          </a:prstGeom>
          <a:blipFill dpi="0" rotWithShape="1">
            <a:blip r:embed="rId4">
              <a:alphaModFix amt="70000"/>
            </a:blip>
            <a:srcRect/>
            <a:stretch>
              <a:fillRect/>
            </a:stretch>
          </a:blipFill>
          <a:effectLst>
            <a:outerShdw blurRad="203200" dist="12700" dir="7800000" algn="r" rotWithShape="0">
              <a:prstClr val="black">
                <a:alpha val="10000"/>
              </a:prstClr>
            </a:outerShdw>
          </a:effectLst>
        </p:spPr>
      </p:pic>
    </p:spTree>
    <p:extLst>
      <p:ext uri="{BB962C8B-B14F-4D97-AF65-F5344CB8AC3E}">
        <p14:creationId xmlns:p14="http://schemas.microsoft.com/office/powerpoint/2010/main" val="4282363792"/>
      </p:ext>
    </p:extLst>
  </p:cSld>
  <p:clrMapOvr>
    <a:masterClrMapping/>
  </p:clrMapOvr>
</p:sld>
</file>

<file path=ppt/theme/theme1.xml><?xml version="1.0" encoding="utf-8"?>
<a:theme xmlns:a="http://schemas.openxmlformats.org/drawingml/2006/main" name="Lines">
  <a:themeElements>
    <a:clrScheme name="Lines">
      <a:dk1>
        <a:srgbClr val="0F0F0F"/>
      </a:dk1>
      <a:lt1>
        <a:sysClr val="window" lastClr="FFFFFF"/>
      </a:lt1>
      <a:dk2>
        <a:srgbClr val="0A242A"/>
      </a:dk2>
      <a:lt2>
        <a:srgbClr val="F5F2ED"/>
      </a:lt2>
      <a:accent1>
        <a:srgbClr val="E45730"/>
      </a:accent1>
      <a:accent2>
        <a:srgbClr val="27717D"/>
      </a:accent2>
      <a:accent3>
        <a:srgbClr val="8CA8B5"/>
      </a:accent3>
      <a:accent4>
        <a:srgbClr val="607381"/>
      </a:accent4>
      <a:accent5>
        <a:srgbClr val="A39990"/>
      </a:accent5>
      <a:accent6>
        <a:srgbClr val="BA3106"/>
      </a:accent6>
      <a:hlink>
        <a:srgbClr val="E45730"/>
      </a:hlink>
      <a:folHlink>
        <a:srgbClr val="24717F"/>
      </a:folHlink>
    </a:clrScheme>
    <a:fontScheme name="Univers Condensed Arial Light">
      <a:majorFont>
        <a:latin typeface="Univers Condensed"/>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Lines" id="{656B2F94-71EE-4F5F-8AB6-423A33239BAD}" vid="{CD481196-1649-4740-8CB7-70D8662C6A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251039-0B1C-45AD-BDF3-E784F1E00F4E}">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6DDFC564-B38B-4437-B10C-2B4F696FB123}">
  <ds:schemaRefs>
    <ds:schemaRef ds:uri="http://schemas.microsoft.com/sharepoint/v3/contenttype/forms"/>
  </ds:schemaRefs>
</ds:datastoreItem>
</file>

<file path=customXml/itemProps3.xml><?xml version="1.0" encoding="utf-8"?>
<ds:datastoreItem xmlns:ds="http://schemas.openxmlformats.org/officeDocument/2006/customXml" ds:itemID="{2EA6ECCF-1C9D-4352-BA6F-79122165958F}">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Lines</Template>
  <Application>Microsoft Office PowerPoint</Application>
  <PresentationFormat>Panorámica</PresentationFormat>
  <Slides>15</Slides>
  <Notes>14</Notes>
  <HiddenSlides>0</HiddenSlides>
  <ScaleCrop>false</ScaleCrop>
  <HeadingPairs>
    <vt:vector size="4" baseType="variant">
      <vt:variant>
        <vt:lpstr>Tema</vt:lpstr>
      </vt:variant>
      <vt:variant>
        <vt:i4>1</vt:i4>
      </vt:variant>
      <vt:variant>
        <vt:lpstr>Títulos de diapositiva</vt:lpstr>
      </vt:variant>
      <vt:variant>
        <vt:i4>15</vt:i4>
      </vt:variant>
    </vt:vector>
  </HeadingPairs>
  <TitlesOfParts>
    <vt:vector size="16" baseType="lpstr">
      <vt:lpstr>Lines</vt:lpstr>
      <vt:lpstr>Promotional Video for Mini Excavator Rental in Swansea</vt:lpstr>
      <vt:lpstr>Mini Excavator Rental Promotional Slides</vt:lpstr>
      <vt:lpstr>Need a Mini Excavator in Swansea?</vt:lpstr>
      <vt:lpstr>Compact Power for Tight Spaces</vt:lpstr>
      <vt:lpstr>Great Value Rental Pricing</vt:lpstr>
      <vt:lpstr>Included Buckets and Attachments</vt:lpstr>
      <vt:lpstr>Delivery and Collection in Swansea</vt:lpstr>
      <vt:lpstr>Easy Booking Process</vt:lpstr>
      <vt:lpstr>Well‑Maintained Machinery</vt:lpstr>
      <vt:lpstr>Friendly Operator Support</vt:lpstr>
      <vt:lpstr>Optional Attachments</vt:lpstr>
      <vt:lpstr>Ideal Use Cases</vt:lpstr>
      <vt:lpstr>Trusted by Local Customers</vt:lpstr>
      <vt:lpstr>Final Call to Action</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15</cp:revision>
  <dcterms:created xsi:type="dcterms:W3CDTF">2025-08-04T19:15:43Z</dcterms:created>
  <dcterms:modified xsi:type="dcterms:W3CDTF">2026-03-16T00:38:17Z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