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36A6DC-49D5-BD47-A45F-1FB8A4E10013}" v="39" dt="2021-12-07T08:40:00.8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1"/>
    <p:restoredTop sz="94685"/>
  </p:normalViewPr>
  <p:slideViewPr>
    <p:cSldViewPr snapToGrid="0" snapToObjects="1">
      <p:cViewPr varScale="1">
        <p:scale>
          <a:sx n="76" d="100"/>
          <a:sy n="76" d="100"/>
        </p:scale>
        <p:origin x="216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 Sandu (2112405)" userId="a1dfbbaf-6199-419c-aae7-64fdcff3f582" providerId="ADAL" clId="{1036A6DC-49D5-BD47-A45F-1FB8A4E10013}"/>
    <pc:docChg chg="undo custSel addSld delSld modSld sldOrd">
      <pc:chgData name="Marian Sandu (2112405)" userId="a1dfbbaf-6199-419c-aae7-64fdcff3f582" providerId="ADAL" clId="{1036A6DC-49D5-BD47-A45F-1FB8A4E10013}" dt="2021-12-07T08:43:59.520" v="2747" actId="20577"/>
      <pc:docMkLst>
        <pc:docMk/>
      </pc:docMkLst>
      <pc:sldChg chg="addSp modSp mod setBg">
        <pc:chgData name="Marian Sandu (2112405)" userId="a1dfbbaf-6199-419c-aae7-64fdcff3f582" providerId="ADAL" clId="{1036A6DC-49D5-BD47-A45F-1FB8A4E10013}" dt="2021-12-07T07:21:27.475" v="1252"/>
        <pc:sldMkLst>
          <pc:docMk/>
          <pc:sldMk cId="3861424390" sldId="256"/>
        </pc:sldMkLst>
        <pc:picChg chg="add mod">
          <ac:chgData name="Marian Sandu (2112405)" userId="a1dfbbaf-6199-419c-aae7-64fdcff3f582" providerId="ADAL" clId="{1036A6DC-49D5-BD47-A45F-1FB8A4E10013}" dt="2021-12-06T18:02:58.313" v="549" actId="1076"/>
          <ac:picMkLst>
            <pc:docMk/>
            <pc:sldMk cId="3861424390" sldId="256"/>
            <ac:picMk id="115" creationId="{272124E8-BB88-DD4C-984C-E2CC4DE5F40A}"/>
          </ac:picMkLst>
        </pc:picChg>
      </pc:sldChg>
      <pc:sldChg chg="addSp delSp modSp mod delDesignElem chgLayout">
        <pc:chgData name="Marian Sandu (2112405)" userId="a1dfbbaf-6199-419c-aae7-64fdcff3f582" providerId="ADAL" clId="{1036A6DC-49D5-BD47-A45F-1FB8A4E10013}" dt="2021-12-07T08:12:55.702" v="1874" actId="20577"/>
        <pc:sldMkLst>
          <pc:docMk/>
          <pc:sldMk cId="1649891710" sldId="257"/>
        </pc:sldMkLst>
        <pc:spChg chg="mod ord">
          <ac:chgData name="Marian Sandu (2112405)" userId="a1dfbbaf-6199-419c-aae7-64fdcff3f582" providerId="ADAL" clId="{1036A6DC-49D5-BD47-A45F-1FB8A4E10013}" dt="2021-12-07T08:11:36.122" v="1865" actId="26606"/>
          <ac:spMkLst>
            <pc:docMk/>
            <pc:sldMk cId="1649891710" sldId="257"/>
            <ac:spMk id="2" creationId="{27F6F01E-0003-1E4A-BA1C-B1ABD7F9979E}"/>
          </ac:spMkLst>
        </pc:spChg>
        <pc:spChg chg="mod ord">
          <ac:chgData name="Marian Sandu (2112405)" userId="a1dfbbaf-6199-419c-aae7-64fdcff3f582" providerId="ADAL" clId="{1036A6DC-49D5-BD47-A45F-1FB8A4E10013}" dt="2021-12-07T08:12:55.702" v="1874" actId="20577"/>
          <ac:spMkLst>
            <pc:docMk/>
            <pc:sldMk cId="1649891710" sldId="257"/>
            <ac:spMk id="3" creationId="{1EDAD2FE-362B-6243-A883-BE9E55AD856A}"/>
          </ac:spMkLst>
        </pc:spChg>
        <pc:spChg chg="add">
          <ac:chgData name="Marian Sandu (2112405)" userId="a1dfbbaf-6199-419c-aae7-64fdcff3f582" providerId="ADAL" clId="{1036A6DC-49D5-BD47-A45F-1FB8A4E10013}" dt="2021-12-07T08:11:36.122" v="1865" actId="26606"/>
          <ac:spMkLst>
            <pc:docMk/>
            <pc:sldMk cId="1649891710" sldId="257"/>
            <ac:spMk id="10" creationId="{C868C70C-E5C4-CD47-888C-FCB3373B6D38}"/>
          </ac:spMkLst>
        </pc:spChg>
        <pc:spChg chg="add">
          <ac:chgData name="Marian Sandu (2112405)" userId="a1dfbbaf-6199-419c-aae7-64fdcff3f582" providerId="ADAL" clId="{1036A6DC-49D5-BD47-A45F-1FB8A4E10013}" dt="2021-12-07T08:11:36.122" v="1865" actId="26606"/>
          <ac:spMkLst>
            <pc:docMk/>
            <pc:sldMk cId="1649891710" sldId="257"/>
            <ac:spMk id="12" creationId="{F7C9FD24-3092-E04F-925D-C1183BF54C06}"/>
          </ac:spMkLst>
        </pc:spChg>
        <pc:spChg chg="add">
          <ac:chgData name="Marian Sandu (2112405)" userId="a1dfbbaf-6199-419c-aae7-64fdcff3f582" providerId="ADAL" clId="{1036A6DC-49D5-BD47-A45F-1FB8A4E10013}" dt="2021-12-07T08:11:36.122" v="1865" actId="26606"/>
          <ac:spMkLst>
            <pc:docMk/>
            <pc:sldMk cId="1649891710" sldId="257"/>
            <ac:spMk id="14" creationId="{D8C68F39-5E8A-844C-A8FD-394F253C1E5F}"/>
          </ac:spMkLst>
        </pc:spChg>
        <pc:spChg chg="add">
          <ac:chgData name="Marian Sandu (2112405)" userId="a1dfbbaf-6199-419c-aae7-64fdcff3f582" providerId="ADAL" clId="{1036A6DC-49D5-BD47-A45F-1FB8A4E10013}" dt="2021-12-07T08:11:36.122" v="1865" actId="26606"/>
          <ac:spMkLst>
            <pc:docMk/>
            <pc:sldMk cId="1649891710" sldId="257"/>
            <ac:spMk id="16" creationId="{BC583CEB-AC2B-2640-94F6-5958E6BC5BAB}"/>
          </ac:spMkLst>
        </pc:spChg>
        <pc:spChg chg="del">
          <ac:chgData name="Marian Sandu (2112405)" userId="a1dfbbaf-6199-419c-aae7-64fdcff3f582" providerId="ADAL" clId="{1036A6DC-49D5-BD47-A45F-1FB8A4E10013}" dt="2021-12-07T08:11:30.857" v="1864" actId="700"/>
          <ac:spMkLst>
            <pc:docMk/>
            <pc:sldMk cId="1649891710" sldId="257"/>
            <ac:spMk id="21" creationId="{C868C70C-E5C4-CD47-888C-FCB3373B6D38}"/>
          </ac:spMkLst>
        </pc:spChg>
        <pc:spChg chg="del">
          <ac:chgData name="Marian Sandu (2112405)" userId="a1dfbbaf-6199-419c-aae7-64fdcff3f582" providerId="ADAL" clId="{1036A6DC-49D5-BD47-A45F-1FB8A4E10013}" dt="2021-12-07T08:11:30.857" v="1864" actId="700"/>
          <ac:spMkLst>
            <pc:docMk/>
            <pc:sldMk cId="1649891710" sldId="257"/>
            <ac:spMk id="23" creationId="{F7C9FD24-3092-E04F-925D-C1183BF54C06}"/>
          </ac:spMkLst>
        </pc:spChg>
        <pc:spChg chg="del">
          <ac:chgData name="Marian Sandu (2112405)" userId="a1dfbbaf-6199-419c-aae7-64fdcff3f582" providerId="ADAL" clId="{1036A6DC-49D5-BD47-A45F-1FB8A4E10013}" dt="2021-12-07T08:11:30.857" v="1864" actId="700"/>
          <ac:spMkLst>
            <pc:docMk/>
            <pc:sldMk cId="1649891710" sldId="257"/>
            <ac:spMk id="25" creationId="{D8C68F39-5E8A-844C-A8FD-394F253C1E5F}"/>
          </ac:spMkLst>
        </pc:spChg>
        <pc:spChg chg="del">
          <ac:chgData name="Marian Sandu (2112405)" userId="a1dfbbaf-6199-419c-aae7-64fdcff3f582" providerId="ADAL" clId="{1036A6DC-49D5-BD47-A45F-1FB8A4E10013}" dt="2021-12-07T08:11:30.857" v="1864" actId="700"/>
          <ac:spMkLst>
            <pc:docMk/>
            <pc:sldMk cId="1649891710" sldId="257"/>
            <ac:spMk id="27" creationId="{BC583CEB-AC2B-2640-94F6-5958E6BC5BAB}"/>
          </ac:spMkLst>
        </pc:spChg>
        <pc:graphicFrameChg chg="add del mod modGraphic">
          <ac:chgData name="Marian Sandu (2112405)" userId="a1dfbbaf-6199-419c-aae7-64fdcff3f582" providerId="ADAL" clId="{1036A6DC-49D5-BD47-A45F-1FB8A4E10013}" dt="2021-12-07T08:11:17.220" v="1863" actId="21"/>
          <ac:graphicFrameMkLst>
            <pc:docMk/>
            <pc:sldMk cId="1649891710" sldId="257"/>
            <ac:graphicFrameMk id="8" creationId="{92B06849-1E38-424E-BD96-656D6315CECA}"/>
          </ac:graphicFrameMkLst>
        </pc:graphicFrameChg>
        <pc:picChg chg="mod">
          <ac:chgData name="Marian Sandu (2112405)" userId="a1dfbbaf-6199-419c-aae7-64fdcff3f582" providerId="ADAL" clId="{1036A6DC-49D5-BD47-A45F-1FB8A4E10013}" dt="2021-12-07T08:11:36.122" v="1865" actId="26606"/>
          <ac:picMkLst>
            <pc:docMk/>
            <pc:sldMk cId="1649891710" sldId="257"/>
            <ac:picMk id="5" creationId="{EDBCE858-75F0-FC41-9D6A-45095E4A26FF}"/>
          </ac:picMkLst>
        </pc:picChg>
        <pc:picChg chg="add del mod">
          <ac:chgData name="Marian Sandu (2112405)" userId="a1dfbbaf-6199-419c-aae7-64fdcff3f582" providerId="ADAL" clId="{1036A6DC-49D5-BD47-A45F-1FB8A4E10013}" dt="2021-12-07T07:20:52.903" v="1237" actId="21"/>
          <ac:picMkLst>
            <pc:docMk/>
            <pc:sldMk cId="1649891710" sldId="257"/>
            <ac:picMk id="7" creationId="{EC7C5E74-6D8A-FE4A-BFB6-8E48751799AF}"/>
          </ac:picMkLst>
        </pc:picChg>
      </pc:sldChg>
      <pc:sldChg chg="addSp delSp modSp mod setBg">
        <pc:chgData name="Marian Sandu (2112405)" userId="a1dfbbaf-6199-419c-aae7-64fdcff3f582" providerId="ADAL" clId="{1036A6DC-49D5-BD47-A45F-1FB8A4E10013}" dt="2021-12-07T08:26:46.669" v="2608" actId="20577"/>
        <pc:sldMkLst>
          <pc:docMk/>
          <pc:sldMk cId="3708888034" sldId="258"/>
        </pc:sldMkLst>
        <pc:spChg chg="mod">
          <ac:chgData name="Marian Sandu (2112405)" userId="a1dfbbaf-6199-419c-aae7-64fdcff3f582" providerId="ADAL" clId="{1036A6DC-49D5-BD47-A45F-1FB8A4E10013}" dt="2021-12-06T18:20:05.071" v="721" actId="26606"/>
          <ac:spMkLst>
            <pc:docMk/>
            <pc:sldMk cId="3708888034" sldId="258"/>
            <ac:spMk id="2" creationId="{E4753A6E-E3E3-A34A-8F51-24A834AF034D}"/>
          </ac:spMkLst>
        </pc:spChg>
        <pc:spChg chg="add del mod">
          <ac:chgData name="Marian Sandu (2112405)" userId="a1dfbbaf-6199-419c-aae7-64fdcff3f582" providerId="ADAL" clId="{1036A6DC-49D5-BD47-A45F-1FB8A4E10013}" dt="2021-12-06T18:20:05.071" v="721" actId="26606"/>
          <ac:spMkLst>
            <pc:docMk/>
            <pc:sldMk cId="3708888034" sldId="258"/>
            <ac:spMk id="3" creationId="{C70C8050-5359-1847-8EE8-B7061A68BFA1}"/>
          </ac:spMkLst>
        </pc:spChg>
        <pc:spChg chg="add del">
          <ac:chgData name="Marian Sandu (2112405)" userId="a1dfbbaf-6199-419c-aae7-64fdcff3f582" providerId="ADAL" clId="{1036A6DC-49D5-BD47-A45F-1FB8A4E10013}" dt="2021-12-06T18:19:58.071" v="716" actId="26606"/>
          <ac:spMkLst>
            <pc:docMk/>
            <pc:sldMk cId="3708888034" sldId="258"/>
            <ac:spMk id="9" creationId="{23BB7E73-E730-42EA-AACE-D1E323EA547E}"/>
          </ac:spMkLst>
        </pc:spChg>
        <pc:spChg chg="add del">
          <ac:chgData name="Marian Sandu (2112405)" userId="a1dfbbaf-6199-419c-aae7-64fdcff3f582" providerId="ADAL" clId="{1036A6DC-49D5-BD47-A45F-1FB8A4E10013}" dt="2021-12-06T18:19:58.071" v="716" actId="26606"/>
          <ac:spMkLst>
            <pc:docMk/>
            <pc:sldMk cId="3708888034" sldId="258"/>
            <ac:spMk id="11" creationId="{F1F6C2E9-B316-4410-88E5-74F044FC3575}"/>
          </ac:spMkLst>
        </pc:spChg>
        <pc:spChg chg="add del">
          <ac:chgData name="Marian Sandu (2112405)" userId="a1dfbbaf-6199-419c-aae7-64fdcff3f582" providerId="ADAL" clId="{1036A6DC-49D5-BD47-A45F-1FB8A4E10013}" dt="2021-12-06T18:19:58.071" v="716" actId="26606"/>
          <ac:spMkLst>
            <pc:docMk/>
            <pc:sldMk cId="3708888034" sldId="258"/>
            <ac:spMk id="13" creationId="{83D07262-43A6-451F-9B19-77B943C6399D}"/>
          </ac:spMkLst>
        </pc:spChg>
        <pc:spChg chg="add del">
          <ac:chgData name="Marian Sandu (2112405)" userId="a1dfbbaf-6199-419c-aae7-64fdcff3f582" providerId="ADAL" clId="{1036A6DC-49D5-BD47-A45F-1FB8A4E10013}" dt="2021-12-06T18:20:03.608" v="718" actId="26606"/>
          <ac:spMkLst>
            <pc:docMk/>
            <pc:sldMk cId="3708888034" sldId="258"/>
            <ac:spMk id="15" creationId="{C868C70C-E5C4-CD47-888C-FCB3373B6D38}"/>
          </ac:spMkLst>
        </pc:spChg>
        <pc:spChg chg="add del">
          <ac:chgData name="Marian Sandu (2112405)" userId="a1dfbbaf-6199-419c-aae7-64fdcff3f582" providerId="ADAL" clId="{1036A6DC-49D5-BD47-A45F-1FB8A4E10013}" dt="2021-12-06T18:20:03.608" v="718" actId="26606"/>
          <ac:spMkLst>
            <pc:docMk/>
            <pc:sldMk cId="3708888034" sldId="258"/>
            <ac:spMk id="16" creationId="{15A8DDA3-B4FC-D445-AA06-C92ABAE24BAB}"/>
          </ac:spMkLst>
        </pc:spChg>
        <pc:spChg chg="add del">
          <ac:chgData name="Marian Sandu (2112405)" userId="a1dfbbaf-6199-419c-aae7-64fdcff3f582" providerId="ADAL" clId="{1036A6DC-49D5-BD47-A45F-1FB8A4E10013}" dt="2021-12-06T18:20:03.608" v="718" actId="26606"/>
          <ac:spMkLst>
            <pc:docMk/>
            <pc:sldMk cId="3708888034" sldId="258"/>
            <ac:spMk id="17" creationId="{9FD0692D-A304-5E4A-BCD9-C00690321FBC}"/>
          </ac:spMkLst>
        </pc:spChg>
        <pc:spChg chg="add del">
          <ac:chgData name="Marian Sandu (2112405)" userId="a1dfbbaf-6199-419c-aae7-64fdcff3f582" providerId="ADAL" clId="{1036A6DC-49D5-BD47-A45F-1FB8A4E10013}" dt="2021-12-06T18:20:05.034" v="720" actId="26606"/>
          <ac:spMkLst>
            <pc:docMk/>
            <pc:sldMk cId="3708888034" sldId="258"/>
            <ac:spMk id="20" creationId="{23BB7E73-E730-42EA-AACE-D1E323EA547E}"/>
          </ac:spMkLst>
        </pc:spChg>
        <pc:spChg chg="add del">
          <ac:chgData name="Marian Sandu (2112405)" userId="a1dfbbaf-6199-419c-aae7-64fdcff3f582" providerId="ADAL" clId="{1036A6DC-49D5-BD47-A45F-1FB8A4E10013}" dt="2021-12-06T18:20:05.034" v="720" actId="26606"/>
          <ac:spMkLst>
            <pc:docMk/>
            <pc:sldMk cId="3708888034" sldId="258"/>
            <ac:spMk id="21" creationId="{F1F6C2E9-B316-4410-88E5-74F044FC3575}"/>
          </ac:spMkLst>
        </pc:spChg>
        <pc:spChg chg="add del">
          <ac:chgData name="Marian Sandu (2112405)" userId="a1dfbbaf-6199-419c-aae7-64fdcff3f582" providerId="ADAL" clId="{1036A6DC-49D5-BD47-A45F-1FB8A4E10013}" dt="2021-12-06T18:20:05.034" v="720" actId="26606"/>
          <ac:spMkLst>
            <pc:docMk/>
            <pc:sldMk cId="3708888034" sldId="258"/>
            <ac:spMk id="22" creationId="{83D07262-43A6-451F-9B19-77B943C6399D}"/>
          </ac:spMkLst>
        </pc:spChg>
        <pc:spChg chg="add">
          <ac:chgData name="Marian Sandu (2112405)" userId="a1dfbbaf-6199-419c-aae7-64fdcff3f582" providerId="ADAL" clId="{1036A6DC-49D5-BD47-A45F-1FB8A4E10013}" dt="2021-12-06T18:20:05.071" v="721" actId="26606"/>
          <ac:spMkLst>
            <pc:docMk/>
            <pc:sldMk cId="3708888034" sldId="258"/>
            <ac:spMk id="25" creationId="{C868C70C-E5C4-CD47-888C-FCB3373B6D38}"/>
          </ac:spMkLst>
        </pc:spChg>
        <pc:spChg chg="add">
          <ac:chgData name="Marian Sandu (2112405)" userId="a1dfbbaf-6199-419c-aae7-64fdcff3f582" providerId="ADAL" clId="{1036A6DC-49D5-BD47-A45F-1FB8A4E10013}" dt="2021-12-06T18:20:05.071" v="721" actId="26606"/>
          <ac:spMkLst>
            <pc:docMk/>
            <pc:sldMk cId="3708888034" sldId="258"/>
            <ac:spMk id="27" creationId="{D8C68F39-5E8A-844C-A8FD-394F253C1E5F}"/>
          </ac:spMkLst>
        </pc:spChg>
        <pc:spChg chg="add">
          <ac:chgData name="Marian Sandu (2112405)" userId="a1dfbbaf-6199-419c-aae7-64fdcff3f582" providerId="ADAL" clId="{1036A6DC-49D5-BD47-A45F-1FB8A4E10013}" dt="2021-12-06T18:20:05.071" v="721" actId="26606"/>
          <ac:spMkLst>
            <pc:docMk/>
            <pc:sldMk cId="3708888034" sldId="258"/>
            <ac:spMk id="28" creationId="{BC583CEB-AC2B-2640-94F6-5958E6BC5BAB}"/>
          </ac:spMkLst>
        </pc:spChg>
        <pc:spChg chg="add mod">
          <ac:chgData name="Marian Sandu (2112405)" userId="a1dfbbaf-6199-419c-aae7-64fdcff3f582" providerId="ADAL" clId="{1036A6DC-49D5-BD47-A45F-1FB8A4E10013}" dt="2021-12-07T08:26:46.669" v="2608" actId="20577"/>
          <ac:spMkLst>
            <pc:docMk/>
            <pc:sldMk cId="3708888034" sldId="258"/>
            <ac:spMk id="29" creationId="{C70C8050-5359-1847-8EE8-B7061A68BFA1}"/>
          </ac:spMkLst>
        </pc:spChg>
        <pc:graphicFrameChg chg="add del">
          <ac:chgData name="Marian Sandu (2112405)" userId="a1dfbbaf-6199-419c-aae7-64fdcff3f582" providerId="ADAL" clId="{1036A6DC-49D5-BD47-A45F-1FB8A4E10013}" dt="2021-12-06T18:19:58.071" v="716" actId="26606"/>
          <ac:graphicFrameMkLst>
            <pc:docMk/>
            <pc:sldMk cId="3708888034" sldId="258"/>
            <ac:graphicFrameMk id="5" creationId="{3AECAE3C-9C63-440A-B43F-62DB68001C26}"/>
          </ac:graphicFrameMkLst>
        </pc:graphicFrameChg>
        <pc:graphicFrameChg chg="add del">
          <ac:chgData name="Marian Sandu (2112405)" userId="a1dfbbaf-6199-419c-aae7-64fdcff3f582" providerId="ADAL" clId="{1036A6DC-49D5-BD47-A45F-1FB8A4E10013}" dt="2021-12-06T18:20:03.608" v="718" actId="26606"/>
          <ac:graphicFrameMkLst>
            <pc:docMk/>
            <pc:sldMk cId="3708888034" sldId="258"/>
            <ac:graphicFrameMk id="18" creationId="{61976960-9A7E-4FEE-9416-AF240CFF3A8F}"/>
          </ac:graphicFrameMkLst>
        </pc:graphicFrameChg>
        <pc:graphicFrameChg chg="add del">
          <ac:chgData name="Marian Sandu (2112405)" userId="a1dfbbaf-6199-419c-aae7-64fdcff3f582" providerId="ADAL" clId="{1036A6DC-49D5-BD47-A45F-1FB8A4E10013}" dt="2021-12-06T18:20:05.034" v="720" actId="26606"/>
          <ac:graphicFrameMkLst>
            <pc:docMk/>
            <pc:sldMk cId="3708888034" sldId="258"/>
            <ac:graphicFrameMk id="23" creationId="{3AECAE3C-9C63-440A-B43F-62DB68001C26}"/>
          </ac:graphicFrameMkLst>
        </pc:graphicFrameChg>
        <pc:picChg chg="add del mod">
          <ac:chgData name="Marian Sandu (2112405)" userId="a1dfbbaf-6199-419c-aae7-64fdcff3f582" providerId="ADAL" clId="{1036A6DC-49D5-BD47-A45F-1FB8A4E10013}" dt="2021-12-07T07:20:08.641" v="1235" actId="21"/>
          <ac:picMkLst>
            <pc:docMk/>
            <pc:sldMk cId="3708888034" sldId="258"/>
            <ac:picMk id="6" creationId="{EF8AB7DE-92AF-0C4A-A99C-6B9FC4D61BD7}"/>
          </ac:picMkLst>
        </pc:picChg>
        <pc:picChg chg="add">
          <ac:chgData name="Marian Sandu (2112405)" userId="a1dfbbaf-6199-419c-aae7-64fdcff3f582" providerId="ADAL" clId="{1036A6DC-49D5-BD47-A45F-1FB8A4E10013}" dt="2021-12-06T18:20:05.071" v="721" actId="26606"/>
          <ac:picMkLst>
            <pc:docMk/>
            <pc:sldMk cId="3708888034" sldId="258"/>
            <ac:picMk id="26" creationId="{778BC575-8F43-4664-BACA-72210777C88F}"/>
          </ac:picMkLst>
        </pc:picChg>
      </pc:sldChg>
      <pc:sldChg chg="addSp modSp new mod ord setBg">
        <pc:chgData name="Marian Sandu (2112405)" userId="a1dfbbaf-6199-419c-aae7-64fdcff3f582" providerId="ADAL" clId="{1036A6DC-49D5-BD47-A45F-1FB8A4E10013}" dt="2021-12-07T07:49:06.564" v="1644" actId="20578"/>
        <pc:sldMkLst>
          <pc:docMk/>
          <pc:sldMk cId="1893875780" sldId="259"/>
        </pc:sldMkLst>
        <pc:spChg chg="mod">
          <ac:chgData name="Marian Sandu (2112405)" userId="a1dfbbaf-6199-419c-aae7-64fdcff3f582" providerId="ADAL" clId="{1036A6DC-49D5-BD47-A45F-1FB8A4E10013}" dt="2021-12-07T07:18:38.045" v="1224" actId="26606"/>
          <ac:spMkLst>
            <pc:docMk/>
            <pc:sldMk cId="1893875780" sldId="259"/>
            <ac:spMk id="2" creationId="{6BC0C9BC-FC9F-A14C-98EF-DBBFF0BFE026}"/>
          </ac:spMkLst>
        </pc:spChg>
        <pc:spChg chg="mod">
          <ac:chgData name="Marian Sandu (2112405)" userId="a1dfbbaf-6199-419c-aae7-64fdcff3f582" providerId="ADAL" clId="{1036A6DC-49D5-BD47-A45F-1FB8A4E10013}" dt="2021-12-07T07:18:38.045" v="1224" actId="26606"/>
          <ac:spMkLst>
            <pc:docMk/>
            <pc:sldMk cId="1893875780" sldId="259"/>
            <ac:spMk id="3" creationId="{58401920-E8BF-1E4D-A732-906615BD08C3}"/>
          </ac:spMkLst>
        </pc:spChg>
        <pc:spChg chg="add">
          <ac:chgData name="Marian Sandu (2112405)" userId="a1dfbbaf-6199-419c-aae7-64fdcff3f582" providerId="ADAL" clId="{1036A6DC-49D5-BD47-A45F-1FB8A4E10013}" dt="2021-12-07T07:18:38.045" v="1224" actId="26606"/>
          <ac:spMkLst>
            <pc:docMk/>
            <pc:sldMk cId="1893875780" sldId="259"/>
            <ac:spMk id="10" creationId="{C868C70C-E5C4-CD47-888C-FCB3373B6D38}"/>
          </ac:spMkLst>
        </pc:spChg>
        <pc:spChg chg="add">
          <ac:chgData name="Marian Sandu (2112405)" userId="a1dfbbaf-6199-419c-aae7-64fdcff3f582" providerId="ADAL" clId="{1036A6DC-49D5-BD47-A45F-1FB8A4E10013}" dt="2021-12-07T07:18:38.045" v="1224" actId="26606"/>
          <ac:spMkLst>
            <pc:docMk/>
            <pc:sldMk cId="1893875780" sldId="259"/>
            <ac:spMk id="12" creationId="{F7C9FD24-3092-E04F-925D-C1183BF54C06}"/>
          </ac:spMkLst>
        </pc:spChg>
        <pc:spChg chg="add">
          <ac:chgData name="Marian Sandu (2112405)" userId="a1dfbbaf-6199-419c-aae7-64fdcff3f582" providerId="ADAL" clId="{1036A6DC-49D5-BD47-A45F-1FB8A4E10013}" dt="2021-12-07T07:18:38.045" v="1224" actId="26606"/>
          <ac:spMkLst>
            <pc:docMk/>
            <pc:sldMk cId="1893875780" sldId="259"/>
            <ac:spMk id="14" creationId="{D8C68F39-5E8A-844C-A8FD-394F253C1E5F}"/>
          </ac:spMkLst>
        </pc:spChg>
        <pc:spChg chg="add">
          <ac:chgData name="Marian Sandu (2112405)" userId="a1dfbbaf-6199-419c-aae7-64fdcff3f582" providerId="ADAL" clId="{1036A6DC-49D5-BD47-A45F-1FB8A4E10013}" dt="2021-12-07T07:18:38.045" v="1224" actId="26606"/>
          <ac:spMkLst>
            <pc:docMk/>
            <pc:sldMk cId="1893875780" sldId="259"/>
            <ac:spMk id="16" creationId="{BC583CEB-AC2B-2640-94F6-5958E6BC5BAB}"/>
          </ac:spMkLst>
        </pc:spChg>
        <pc:picChg chg="add mod ord">
          <ac:chgData name="Marian Sandu (2112405)" userId="a1dfbbaf-6199-419c-aae7-64fdcff3f582" providerId="ADAL" clId="{1036A6DC-49D5-BD47-A45F-1FB8A4E10013}" dt="2021-12-07T07:18:38.045" v="1224" actId="26606"/>
          <ac:picMkLst>
            <pc:docMk/>
            <pc:sldMk cId="1893875780" sldId="259"/>
            <ac:picMk id="5" creationId="{B82E1C48-A90E-364E-9B25-533F55E1C464}"/>
          </ac:picMkLst>
        </pc:picChg>
      </pc:sldChg>
      <pc:sldChg chg="new del">
        <pc:chgData name="Marian Sandu (2112405)" userId="a1dfbbaf-6199-419c-aae7-64fdcff3f582" providerId="ADAL" clId="{1036A6DC-49D5-BD47-A45F-1FB8A4E10013}" dt="2021-12-07T07:18:09.177" v="1220" actId="2696"/>
        <pc:sldMkLst>
          <pc:docMk/>
          <pc:sldMk cId="543281900" sldId="260"/>
        </pc:sldMkLst>
      </pc:sldChg>
      <pc:sldChg chg="addSp delSp modSp new mod ord">
        <pc:chgData name="Marian Sandu (2112405)" userId="a1dfbbaf-6199-419c-aae7-64fdcff3f582" providerId="ADAL" clId="{1036A6DC-49D5-BD47-A45F-1FB8A4E10013}" dt="2021-12-07T08:28:13.093" v="2610" actId="20578"/>
        <pc:sldMkLst>
          <pc:docMk/>
          <pc:sldMk cId="712529826" sldId="260"/>
        </pc:sldMkLst>
        <pc:spChg chg="mod">
          <ac:chgData name="Marian Sandu (2112405)" userId="a1dfbbaf-6199-419c-aae7-64fdcff3f582" providerId="ADAL" clId="{1036A6DC-49D5-BD47-A45F-1FB8A4E10013}" dt="2021-12-07T07:23:45.129" v="1342" actId="20577"/>
          <ac:spMkLst>
            <pc:docMk/>
            <pc:sldMk cId="712529826" sldId="260"/>
            <ac:spMk id="2" creationId="{E0090B9B-4B6F-F54A-BCA6-D3A4D3D8E521}"/>
          </ac:spMkLst>
        </pc:spChg>
        <pc:spChg chg="del">
          <ac:chgData name="Marian Sandu (2112405)" userId="a1dfbbaf-6199-419c-aae7-64fdcff3f582" providerId="ADAL" clId="{1036A6DC-49D5-BD47-A45F-1FB8A4E10013}" dt="2021-12-07T07:22:41.182" v="1254" actId="931"/>
          <ac:spMkLst>
            <pc:docMk/>
            <pc:sldMk cId="712529826" sldId="260"/>
            <ac:spMk id="3" creationId="{5661945E-4116-E84B-8A8F-302ACB046B5B}"/>
          </ac:spMkLst>
        </pc:spChg>
        <pc:picChg chg="add mod">
          <ac:chgData name="Marian Sandu (2112405)" userId="a1dfbbaf-6199-419c-aae7-64fdcff3f582" providerId="ADAL" clId="{1036A6DC-49D5-BD47-A45F-1FB8A4E10013}" dt="2021-12-07T07:22:43.012" v="1256" actId="962"/>
          <ac:picMkLst>
            <pc:docMk/>
            <pc:sldMk cId="712529826" sldId="260"/>
            <ac:picMk id="5" creationId="{9D099DCF-F76F-9E45-AF7B-B08ADDFA58FB}"/>
          </ac:picMkLst>
        </pc:picChg>
        <pc:picChg chg="add mod">
          <ac:chgData name="Marian Sandu (2112405)" userId="a1dfbbaf-6199-419c-aae7-64fdcff3f582" providerId="ADAL" clId="{1036A6DC-49D5-BD47-A45F-1FB8A4E10013}" dt="2021-12-07T07:27:58.570" v="1370" actId="14100"/>
          <ac:picMkLst>
            <pc:docMk/>
            <pc:sldMk cId="712529826" sldId="260"/>
            <ac:picMk id="7" creationId="{BE1A6EC9-048E-CF43-9E36-93CCC1807EC3}"/>
          </ac:picMkLst>
        </pc:picChg>
        <pc:picChg chg="add mod">
          <ac:chgData name="Marian Sandu (2112405)" userId="a1dfbbaf-6199-419c-aae7-64fdcff3f582" providerId="ADAL" clId="{1036A6DC-49D5-BD47-A45F-1FB8A4E10013}" dt="2021-12-07T07:27:38.185" v="1365" actId="14100"/>
          <ac:picMkLst>
            <pc:docMk/>
            <pc:sldMk cId="712529826" sldId="260"/>
            <ac:picMk id="9" creationId="{5A7DD885-FA93-1448-8E30-50D719AD8846}"/>
          </ac:picMkLst>
        </pc:picChg>
      </pc:sldChg>
      <pc:sldChg chg="addSp delSp modSp new mod ord setBg">
        <pc:chgData name="Marian Sandu (2112405)" userId="a1dfbbaf-6199-419c-aae7-64fdcff3f582" providerId="ADAL" clId="{1036A6DC-49D5-BD47-A45F-1FB8A4E10013}" dt="2021-12-07T08:27:40.967" v="2609" actId="26606"/>
        <pc:sldMkLst>
          <pc:docMk/>
          <pc:sldMk cId="1454744968" sldId="261"/>
        </pc:sldMkLst>
        <pc:spChg chg="mod">
          <ac:chgData name="Marian Sandu (2112405)" userId="a1dfbbaf-6199-419c-aae7-64fdcff3f582" providerId="ADAL" clId="{1036A6DC-49D5-BD47-A45F-1FB8A4E10013}" dt="2021-12-07T08:27:40.967" v="2609" actId="26606"/>
          <ac:spMkLst>
            <pc:docMk/>
            <pc:sldMk cId="1454744968" sldId="261"/>
            <ac:spMk id="2" creationId="{3C9E3ABC-E360-734D-844A-50D265C54491}"/>
          </ac:spMkLst>
        </pc:spChg>
        <pc:spChg chg="del mod">
          <ac:chgData name="Marian Sandu (2112405)" userId="a1dfbbaf-6199-419c-aae7-64fdcff3f582" providerId="ADAL" clId="{1036A6DC-49D5-BD47-A45F-1FB8A4E10013}" dt="2021-12-07T08:27:40.967" v="2609" actId="26606"/>
          <ac:spMkLst>
            <pc:docMk/>
            <pc:sldMk cId="1454744968" sldId="261"/>
            <ac:spMk id="3" creationId="{CC157609-FE7D-364D-A85F-DF8640E17952}"/>
          </ac:spMkLst>
        </pc:spChg>
        <pc:spChg chg="add">
          <ac:chgData name="Marian Sandu (2112405)" userId="a1dfbbaf-6199-419c-aae7-64fdcff3f582" providerId="ADAL" clId="{1036A6DC-49D5-BD47-A45F-1FB8A4E10013}" dt="2021-12-07T08:27:40.967" v="2609" actId="26606"/>
          <ac:spMkLst>
            <pc:docMk/>
            <pc:sldMk cId="1454744968" sldId="261"/>
            <ac:spMk id="9" creationId="{C868C70C-E5C4-CD47-888C-FCB3373B6D38}"/>
          </ac:spMkLst>
        </pc:spChg>
        <pc:spChg chg="add">
          <ac:chgData name="Marian Sandu (2112405)" userId="a1dfbbaf-6199-419c-aae7-64fdcff3f582" providerId="ADAL" clId="{1036A6DC-49D5-BD47-A45F-1FB8A4E10013}" dt="2021-12-07T08:27:40.967" v="2609" actId="26606"/>
          <ac:spMkLst>
            <pc:docMk/>
            <pc:sldMk cId="1454744968" sldId="261"/>
            <ac:spMk id="11" creationId="{15A8DDA3-B4FC-D445-AA06-C92ABAE24BAB}"/>
          </ac:spMkLst>
        </pc:spChg>
        <pc:spChg chg="add">
          <ac:chgData name="Marian Sandu (2112405)" userId="a1dfbbaf-6199-419c-aae7-64fdcff3f582" providerId="ADAL" clId="{1036A6DC-49D5-BD47-A45F-1FB8A4E10013}" dt="2021-12-07T08:27:40.967" v="2609" actId="26606"/>
          <ac:spMkLst>
            <pc:docMk/>
            <pc:sldMk cId="1454744968" sldId="261"/>
            <ac:spMk id="13" creationId="{9FD0692D-A304-5E4A-BCD9-C00690321FBC}"/>
          </ac:spMkLst>
        </pc:spChg>
        <pc:graphicFrameChg chg="add">
          <ac:chgData name="Marian Sandu (2112405)" userId="a1dfbbaf-6199-419c-aae7-64fdcff3f582" providerId="ADAL" clId="{1036A6DC-49D5-BD47-A45F-1FB8A4E10013}" dt="2021-12-07T08:27:40.967" v="2609" actId="26606"/>
          <ac:graphicFrameMkLst>
            <pc:docMk/>
            <pc:sldMk cId="1454744968" sldId="261"/>
            <ac:graphicFrameMk id="5" creationId="{23FCA56A-B023-4819-8C8A-A40A8B31E7F7}"/>
          </ac:graphicFrameMkLst>
        </pc:graphicFrameChg>
      </pc:sldChg>
      <pc:sldChg chg="new del">
        <pc:chgData name="Marian Sandu (2112405)" userId="a1dfbbaf-6199-419c-aae7-64fdcff3f582" providerId="ADAL" clId="{1036A6DC-49D5-BD47-A45F-1FB8A4E10013}" dt="2021-12-07T07:24:11.070" v="1344" actId="2696"/>
        <pc:sldMkLst>
          <pc:docMk/>
          <pc:sldMk cId="4061637199" sldId="261"/>
        </pc:sldMkLst>
      </pc:sldChg>
      <pc:sldChg chg="addSp delSp modSp new mod">
        <pc:chgData name="Marian Sandu (2112405)" userId="a1dfbbaf-6199-419c-aae7-64fdcff3f582" providerId="ADAL" clId="{1036A6DC-49D5-BD47-A45F-1FB8A4E10013}" dt="2021-12-07T08:43:59.520" v="2747" actId="20577"/>
        <pc:sldMkLst>
          <pc:docMk/>
          <pc:sldMk cId="1939280843" sldId="262"/>
        </pc:sldMkLst>
        <pc:spChg chg="mod">
          <ac:chgData name="Marian Sandu (2112405)" userId="a1dfbbaf-6199-419c-aae7-64fdcff3f582" providerId="ADAL" clId="{1036A6DC-49D5-BD47-A45F-1FB8A4E10013}" dt="2021-12-07T07:49:35.566" v="1657" actId="313"/>
          <ac:spMkLst>
            <pc:docMk/>
            <pc:sldMk cId="1939280843" sldId="262"/>
            <ac:spMk id="2" creationId="{99433849-5547-774B-AF89-BFA68857818A}"/>
          </ac:spMkLst>
        </pc:spChg>
        <pc:spChg chg="mod">
          <ac:chgData name="Marian Sandu (2112405)" userId="a1dfbbaf-6199-419c-aae7-64fdcff3f582" providerId="ADAL" clId="{1036A6DC-49D5-BD47-A45F-1FB8A4E10013}" dt="2021-12-07T08:43:59.520" v="2747" actId="20577"/>
          <ac:spMkLst>
            <pc:docMk/>
            <pc:sldMk cId="1939280843" sldId="262"/>
            <ac:spMk id="3" creationId="{41022E5F-5AEE-CD4D-AAC6-A1D1311274F6}"/>
          </ac:spMkLst>
        </pc:spChg>
        <pc:graphicFrameChg chg="add del mod">
          <ac:chgData name="Marian Sandu (2112405)" userId="a1dfbbaf-6199-419c-aae7-64fdcff3f582" providerId="ADAL" clId="{1036A6DC-49D5-BD47-A45F-1FB8A4E10013}" dt="2021-12-07T08:31:16.080" v="2614" actId="21"/>
          <ac:graphicFrameMkLst>
            <pc:docMk/>
            <pc:sldMk cId="1939280843" sldId="262"/>
            <ac:graphicFrameMk id="4" creationId="{5D904BC1-FC0C-564A-828D-9882CDC3907A}"/>
          </ac:graphicFrameMkLst>
        </pc:graphicFrameChg>
      </pc:sldChg>
      <pc:sldChg chg="addSp delSp modSp new mod setBg">
        <pc:chgData name="Marian Sandu (2112405)" userId="a1dfbbaf-6199-419c-aae7-64fdcff3f582" providerId="ADAL" clId="{1036A6DC-49D5-BD47-A45F-1FB8A4E10013}" dt="2021-12-07T08:24:57.158" v="2558" actId="26606"/>
        <pc:sldMkLst>
          <pc:docMk/>
          <pc:sldMk cId="367907362" sldId="263"/>
        </pc:sldMkLst>
        <pc:spChg chg="mod">
          <ac:chgData name="Marian Sandu (2112405)" userId="a1dfbbaf-6199-419c-aae7-64fdcff3f582" providerId="ADAL" clId="{1036A6DC-49D5-BD47-A45F-1FB8A4E10013}" dt="2021-12-07T08:24:57.158" v="2558" actId="26606"/>
          <ac:spMkLst>
            <pc:docMk/>
            <pc:sldMk cId="367907362" sldId="263"/>
            <ac:spMk id="2" creationId="{A9D6E6FD-B60A-364A-AD05-7CE4A3F97D1A}"/>
          </ac:spMkLst>
        </pc:spChg>
        <pc:spChg chg="mod">
          <ac:chgData name="Marian Sandu (2112405)" userId="a1dfbbaf-6199-419c-aae7-64fdcff3f582" providerId="ADAL" clId="{1036A6DC-49D5-BD47-A45F-1FB8A4E10013}" dt="2021-12-07T08:24:57.158" v="2558" actId="26606"/>
          <ac:spMkLst>
            <pc:docMk/>
            <pc:sldMk cId="367907362" sldId="263"/>
            <ac:spMk id="3" creationId="{01628221-D9A5-3642-9165-64B7DF5C778B}"/>
          </ac:spMkLst>
        </pc:spChg>
        <pc:spChg chg="add del">
          <ac:chgData name="Marian Sandu (2112405)" userId="a1dfbbaf-6199-419c-aae7-64fdcff3f582" providerId="ADAL" clId="{1036A6DC-49D5-BD47-A45F-1FB8A4E10013}" dt="2021-12-07T08:24:57.136" v="2557" actId="26606"/>
          <ac:spMkLst>
            <pc:docMk/>
            <pc:sldMk cId="367907362" sldId="263"/>
            <ac:spMk id="10" creationId="{C868C70C-E5C4-CD47-888C-FCB3373B6D38}"/>
          </ac:spMkLst>
        </pc:spChg>
        <pc:spChg chg="add del">
          <ac:chgData name="Marian Sandu (2112405)" userId="a1dfbbaf-6199-419c-aae7-64fdcff3f582" providerId="ADAL" clId="{1036A6DC-49D5-BD47-A45F-1FB8A4E10013}" dt="2021-12-07T08:24:57.136" v="2557" actId="26606"/>
          <ac:spMkLst>
            <pc:docMk/>
            <pc:sldMk cId="367907362" sldId="263"/>
            <ac:spMk id="12" creationId="{D8C68F39-5E8A-844C-A8FD-394F253C1E5F}"/>
          </ac:spMkLst>
        </pc:spChg>
        <pc:spChg chg="add del">
          <ac:chgData name="Marian Sandu (2112405)" userId="a1dfbbaf-6199-419c-aae7-64fdcff3f582" providerId="ADAL" clId="{1036A6DC-49D5-BD47-A45F-1FB8A4E10013}" dt="2021-12-07T08:24:57.136" v="2557" actId="26606"/>
          <ac:spMkLst>
            <pc:docMk/>
            <pc:sldMk cId="367907362" sldId="263"/>
            <ac:spMk id="14" creationId="{BC583CEB-AC2B-2640-94F6-5958E6BC5BAB}"/>
          </ac:spMkLst>
        </pc:spChg>
        <pc:spChg chg="add">
          <ac:chgData name="Marian Sandu (2112405)" userId="a1dfbbaf-6199-419c-aae7-64fdcff3f582" providerId="ADAL" clId="{1036A6DC-49D5-BD47-A45F-1FB8A4E10013}" dt="2021-12-07T08:24:57.158" v="2558" actId="26606"/>
          <ac:spMkLst>
            <pc:docMk/>
            <pc:sldMk cId="367907362" sldId="263"/>
            <ac:spMk id="16" creationId="{BC583CEB-AC2B-2640-94F6-5958E6BC5BAB}"/>
          </ac:spMkLst>
        </pc:spChg>
        <pc:spChg chg="add">
          <ac:chgData name="Marian Sandu (2112405)" userId="a1dfbbaf-6199-419c-aae7-64fdcff3f582" providerId="ADAL" clId="{1036A6DC-49D5-BD47-A45F-1FB8A4E10013}" dt="2021-12-07T08:24:57.158" v="2558" actId="26606"/>
          <ac:spMkLst>
            <pc:docMk/>
            <pc:sldMk cId="367907362" sldId="263"/>
            <ac:spMk id="17" creationId="{C868C70C-E5C4-CD47-888C-FCB3373B6D38}"/>
          </ac:spMkLst>
        </pc:spChg>
        <pc:spChg chg="add">
          <ac:chgData name="Marian Sandu (2112405)" userId="a1dfbbaf-6199-419c-aae7-64fdcff3f582" providerId="ADAL" clId="{1036A6DC-49D5-BD47-A45F-1FB8A4E10013}" dt="2021-12-07T08:24:57.158" v="2558" actId="26606"/>
          <ac:spMkLst>
            <pc:docMk/>
            <pc:sldMk cId="367907362" sldId="263"/>
            <ac:spMk id="18" creationId="{F7C9FD24-3092-E04F-925D-C1183BF54C06}"/>
          </ac:spMkLst>
        </pc:spChg>
        <pc:spChg chg="add">
          <ac:chgData name="Marian Sandu (2112405)" userId="a1dfbbaf-6199-419c-aae7-64fdcff3f582" providerId="ADAL" clId="{1036A6DC-49D5-BD47-A45F-1FB8A4E10013}" dt="2021-12-07T08:24:57.158" v="2558" actId="26606"/>
          <ac:spMkLst>
            <pc:docMk/>
            <pc:sldMk cId="367907362" sldId="263"/>
            <ac:spMk id="19" creationId="{D8C68F39-5E8A-844C-A8FD-394F253C1E5F}"/>
          </ac:spMkLst>
        </pc:spChg>
        <pc:picChg chg="add mod ord">
          <ac:chgData name="Marian Sandu (2112405)" userId="a1dfbbaf-6199-419c-aae7-64fdcff3f582" providerId="ADAL" clId="{1036A6DC-49D5-BD47-A45F-1FB8A4E10013}" dt="2021-12-07T08:24:57.158" v="2558" actId="26606"/>
          <ac:picMkLst>
            <pc:docMk/>
            <pc:sldMk cId="367907362" sldId="263"/>
            <ac:picMk id="5" creationId="{BC1A1F4F-0D0C-F94D-93B8-FC529B34DC9A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19C8CB-D2CD-443D-A69F-6395BEF1419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84C06DE-0D4D-4D6F-8AB6-814D86A5FAD3}">
      <dgm:prSet/>
      <dgm:spPr/>
      <dgm:t>
        <a:bodyPr/>
        <a:lstStyle/>
        <a:p>
          <a:r>
            <a:rPr lang="en-GB"/>
            <a:t>A good restaurant is like a vacation; it transports you, and it becomes a lot more than just about the food. </a:t>
          </a:r>
          <a:endParaRPr lang="en-US"/>
        </a:p>
      </dgm:t>
    </dgm:pt>
    <dgm:pt modelId="{395088A1-21E7-4C47-812F-CC247EDC558D}" type="parTrans" cxnId="{604B075A-ED36-48D0-9858-B5A123735F18}">
      <dgm:prSet/>
      <dgm:spPr/>
      <dgm:t>
        <a:bodyPr/>
        <a:lstStyle/>
        <a:p>
          <a:endParaRPr lang="en-US"/>
        </a:p>
      </dgm:t>
    </dgm:pt>
    <dgm:pt modelId="{CBDE8A42-37E0-462F-9977-DD00687F7596}" type="sibTrans" cxnId="{604B075A-ED36-48D0-9858-B5A123735F18}">
      <dgm:prSet/>
      <dgm:spPr/>
      <dgm:t>
        <a:bodyPr/>
        <a:lstStyle/>
        <a:p>
          <a:endParaRPr lang="en-US"/>
        </a:p>
      </dgm:t>
    </dgm:pt>
    <dgm:pt modelId="{33FD2E52-9BEE-497A-8998-B977B1C163DB}">
      <dgm:prSet/>
      <dgm:spPr/>
      <dgm:t>
        <a:bodyPr/>
        <a:lstStyle/>
        <a:p>
          <a:r>
            <a:rPr lang="en-GB"/>
            <a:t>We live life in restaurants, its the center of social life, where we celebrate with family and friends, make new friends, travel without traveling, and of course, eat. </a:t>
          </a:r>
          <a:endParaRPr lang="en-US"/>
        </a:p>
      </dgm:t>
    </dgm:pt>
    <dgm:pt modelId="{6DF57CAD-84F3-40BA-8418-C73131178DA1}" type="parTrans" cxnId="{08ED5040-39B6-466E-BEF0-BD846018970F}">
      <dgm:prSet/>
      <dgm:spPr/>
      <dgm:t>
        <a:bodyPr/>
        <a:lstStyle/>
        <a:p>
          <a:endParaRPr lang="en-US"/>
        </a:p>
      </dgm:t>
    </dgm:pt>
    <dgm:pt modelId="{CF2ED422-9262-4435-97FC-4B2DB505E08A}" type="sibTrans" cxnId="{08ED5040-39B6-466E-BEF0-BD846018970F}">
      <dgm:prSet/>
      <dgm:spPr/>
      <dgm:t>
        <a:bodyPr/>
        <a:lstStyle/>
        <a:p>
          <a:endParaRPr lang="en-US"/>
        </a:p>
      </dgm:t>
    </dgm:pt>
    <dgm:pt modelId="{AAFCE148-260F-40D7-932A-5A1FEECDBE81}">
      <dgm:prSet/>
      <dgm:spPr/>
      <dgm:t>
        <a:bodyPr/>
        <a:lstStyle/>
        <a:p>
          <a:r>
            <a:rPr lang="en-GB"/>
            <a:t>With this I will close my presentation. </a:t>
          </a:r>
          <a:endParaRPr lang="en-US"/>
        </a:p>
      </dgm:t>
    </dgm:pt>
    <dgm:pt modelId="{A561168A-AD69-4985-8464-A257E2361FE0}" type="parTrans" cxnId="{A41A11A6-234B-43F7-93A1-85CE81B1A0B0}">
      <dgm:prSet/>
      <dgm:spPr/>
      <dgm:t>
        <a:bodyPr/>
        <a:lstStyle/>
        <a:p>
          <a:endParaRPr lang="en-US"/>
        </a:p>
      </dgm:t>
    </dgm:pt>
    <dgm:pt modelId="{A6DF2207-5212-45BA-9108-707991898114}" type="sibTrans" cxnId="{A41A11A6-234B-43F7-93A1-85CE81B1A0B0}">
      <dgm:prSet/>
      <dgm:spPr/>
      <dgm:t>
        <a:bodyPr/>
        <a:lstStyle/>
        <a:p>
          <a:endParaRPr lang="en-US"/>
        </a:p>
      </dgm:t>
    </dgm:pt>
    <dgm:pt modelId="{147C5E4B-8EFB-49F4-9CA5-F3130FB9707B}">
      <dgm:prSet/>
      <dgm:spPr/>
      <dgm:t>
        <a:bodyPr/>
        <a:lstStyle/>
        <a:p>
          <a:r>
            <a:rPr lang="en-GB"/>
            <a:t>Thank you very much .</a:t>
          </a:r>
          <a:endParaRPr lang="en-US"/>
        </a:p>
      </dgm:t>
    </dgm:pt>
    <dgm:pt modelId="{1DA6717D-7EB6-49EE-AC43-02214D691133}" type="parTrans" cxnId="{B3C402BE-E402-402D-A487-96E668AAF8E2}">
      <dgm:prSet/>
      <dgm:spPr/>
      <dgm:t>
        <a:bodyPr/>
        <a:lstStyle/>
        <a:p>
          <a:endParaRPr lang="en-US"/>
        </a:p>
      </dgm:t>
    </dgm:pt>
    <dgm:pt modelId="{34B872F4-EAD7-4FE4-8525-A529BA987710}" type="sibTrans" cxnId="{B3C402BE-E402-402D-A487-96E668AAF8E2}">
      <dgm:prSet/>
      <dgm:spPr/>
      <dgm:t>
        <a:bodyPr/>
        <a:lstStyle/>
        <a:p>
          <a:endParaRPr lang="en-US"/>
        </a:p>
      </dgm:t>
    </dgm:pt>
    <dgm:pt modelId="{F176711E-B324-4A55-9DE7-C0A807828E0D}" type="pres">
      <dgm:prSet presAssocID="{9F19C8CB-D2CD-443D-A69F-6395BEF1419A}" presName="root" presStyleCnt="0">
        <dgm:presLayoutVars>
          <dgm:dir/>
          <dgm:resizeHandles val="exact"/>
        </dgm:presLayoutVars>
      </dgm:prSet>
      <dgm:spPr/>
    </dgm:pt>
    <dgm:pt modelId="{4BB819E8-F66C-44DE-8C7D-03EDDE05D47A}" type="pres">
      <dgm:prSet presAssocID="{D84C06DE-0D4D-4D6F-8AB6-814D86A5FAD3}" presName="compNode" presStyleCnt="0"/>
      <dgm:spPr/>
    </dgm:pt>
    <dgm:pt modelId="{4D3BCFAA-C8EE-4B23-BB61-2525025C5D29}" type="pres">
      <dgm:prSet presAssocID="{D84C06DE-0D4D-4D6F-8AB6-814D86A5FAD3}" presName="bgRect" presStyleLbl="bgShp" presStyleIdx="0" presStyleCnt="4"/>
      <dgm:spPr/>
    </dgm:pt>
    <dgm:pt modelId="{B64F17C5-692C-48A5-B16B-7FDB337F0867}" type="pres">
      <dgm:prSet presAssocID="{D84C06DE-0D4D-4D6F-8AB6-814D86A5FAD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opical scene"/>
        </a:ext>
      </dgm:extLst>
    </dgm:pt>
    <dgm:pt modelId="{B81035CD-4DF3-450C-9429-9E7B3D43B857}" type="pres">
      <dgm:prSet presAssocID="{D84C06DE-0D4D-4D6F-8AB6-814D86A5FAD3}" presName="spaceRect" presStyleCnt="0"/>
      <dgm:spPr/>
    </dgm:pt>
    <dgm:pt modelId="{1C2AEEBE-753E-491A-9741-050F37331BA1}" type="pres">
      <dgm:prSet presAssocID="{D84C06DE-0D4D-4D6F-8AB6-814D86A5FAD3}" presName="parTx" presStyleLbl="revTx" presStyleIdx="0" presStyleCnt="4">
        <dgm:presLayoutVars>
          <dgm:chMax val="0"/>
          <dgm:chPref val="0"/>
        </dgm:presLayoutVars>
      </dgm:prSet>
      <dgm:spPr/>
    </dgm:pt>
    <dgm:pt modelId="{5310FE7F-E6CA-4206-B79D-E3088879243C}" type="pres">
      <dgm:prSet presAssocID="{CBDE8A42-37E0-462F-9977-DD00687F7596}" presName="sibTrans" presStyleCnt="0"/>
      <dgm:spPr/>
    </dgm:pt>
    <dgm:pt modelId="{8170755F-B3D8-4B20-944E-C79E090BD03B}" type="pres">
      <dgm:prSet presAssocID="{33FD2E52-9BEE-497A-8998-B977B1C163DB}" presName="compNode" presStyleCnt="0"/>
      <dgm:spPr/>
    </dgm:pt>
    <dgm:pt modelId="{62D86B4F-4CAB-4C48-B833-7ED1E0E36128}" type="pres">
      <dgm:prSet presAssocID="{33FD2E52-9BEE-497A-8998-B977B1C163DB}" presName="bgRect" presStyleLbl="bgShp" presStyleIdx="1" presStyleCnt="4"/>
      <dgm:spPr/>
    </dgm:pt>
    <dgm:pt modelId="{A032A5B1-DDE6-4C33-91E0-8056C963C5BB}" type="pres">
      <dgm:prSet presAssocID="{33FD2E52-9BEE-497A-8998-B977B1C163D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E1E17D98-4A7C-456A-945B-CE2EE9F2D263}" type="pres">
      <dgm:prSet presAssocID="{33FD2E52-9BEE-497A-8998-B977B1C163DB}" presName="spaceRect" presStyleCnt="0"/>
      <dgm:spPr/>
    </dgm:pt>
    <dgm:pt modelId="{0936CA29-DCD6-4C4B-8BE8-358B1B48B3BD}" type="pres">
      <dgm:prSet presAssocID="{33FD2E52-9BEE-497A-8998-B977B1C163DB}" presName="parTx" presStyleLbl="revTx" presStyleIdx="1" presStyleCnt="4">
        <dgm:presLayoutVars>
          <dgm:chMax val="0"/>
          <dgm:chPref val="0"/>
        </dgm:presLayoutVars>
      </dgm:prSet>
      <dgm:spPr/>
    </dgm:pt>
    <dgm:pt modelId="{71BB71AE-46E4-4FDD-8F16-34CEEF36B6E6}" type="pres">
      <dgm:prSet presAssocID="{CF2ED422-9262-4435-97FC-4B2DB505E08A}" presName="sibTrans" presStyleCnt="0"/>
      <dgm:spPr/>
    </dgm:pt>
    <dgm:pt modelId="{0F11B8C8-49B3-4085-BA2D-4B61E1E32151}" type="pres">
      <dgm:prSet presAssocID="{AAFCE148-260F-40D7-932A-5A1FEECDBE81}" presName="compNode" presStyleCnt="0"/>
      <dgm:spPr/>
    </dgm:pt>
    <dgm:pt modelId="{07FC45A7-AA2C-4E06-B4F4-1A6A02F86CE9}" type="pres">
      <dgm:prSet presAssocID="{AAFCE148-260F-40D7-932A-5A1FEECDBE81}" presName="bgRect" presStyleLbl="bgShp" presStyleIdx="2" presStyleCnt="4"/>
      <dgm:spPr/>
    </dgm:pt>
    <dgm:pt modelId="{E9613339-60C8-4B2A-9382-CC408D4CC9A4}" type="pres">
      <dgm:prSet presAssocID="{AAFCE148-260F-40D7-932A-5A1FEECDBE8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ECCE599-1128-40AB-A64D-7CDBE0E5D9A5}" type="pres">
      <dgm:prSet presAssocID="{AAFCE148-260F-40D7-932A-5A1FEECDBE81}" presName="spaceRect" presStyleCnt="0"/>
      <dgm:spPr/>
    </dgm:pt>
    <dgm:pt modelId="{430A66C2-D607-462D-A43E-DDAFE2E95029}" type="pres">
      <dgm:prSet presAssocID="{AAFCE148-260F-40D7-932A-5A1FEECDBE81}" presName="parTx" presStyleLbl="revTx" presStyleIdx="2" presStyleCnt="4">
        <dgm:presLayoutVars>
          <dgm:chMax val="0"/>
          <dgm:chPref val="0"/>
        </dgm:presLayoutVars>
      </dgm:prSet>
      <dgm:spPr/>
    </dgm:pt>
    <dgm:pt modelId="{32208685-ABB8-4277-B586-8209943D8C88}" type="pres">
      <dgm:prSet presAssocID="{A6DF2207-5212-45BA-9108-707991898114}" presName="sibTrans" presStyleCnt="0"/>
      <dgm:spPr/>
    </dgm:pt>
    <dgm:pt modelId="{7971BB20-1D23-49F4-AB96-E9D1EC634684}" type="pres">
      <dgm:prSet presAssocID="{147C5E4B-8EFB-49F4-9CA5-F3130FB9707B}" presName="compNode" presStyleCnt="0"/>
      <dgm:spPr/>
    </dgm:pt>
    <dgm:pt modelId="{DA008214-4787-4F24-BE7D-34CD5410D328}" type="pres">
      <dgm:prSet presAssocID="{147C5E4B-8EFB-49F4-9CA5-F3130FB9707B}" presName="bgRect" presStyleLbl="bgShp" presStyleIdx="3" presStyleCnt="4"/>
      <dgm:spPr/>
    </dgm:pt>
    <dgm:pt modelId="{0B9668BC-EC5A-43A8-8FCB-18C4DF43DA00}" type="pres">
      <dgm:prSet presAssocID="{147C5E4B-8EFB-49F4-9CA5-F3130FB9707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Outline"/>
        </a:ext>
      </dgm:extLst>
    </dgm:pt>
    <dgm:pt modelId="{A0A95A70-B296-4AE6-AA7D-B3B637D6EF38}" type="pres">
      <dgm:prSet presAssocID="{147C5E4B-8EFB-49F4-9CA5-F3130FB9707B}" presName="spaceRect" presStyleCnt="0"/>
      <dgm:spPr/>
    </dgm:pt>
    <dgm:pt modelId="{E0BE2982-2013-4305-ADA4-46C844710C80}" type="pres">
      <dgm:prSet presAssocID="{147C5E4B-8EFB-49F4-9CA5-F3130FB9707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2D77031-8B73-4811-8608-41662ED3E4CB}" type="presOf" srcId="{AAFCE148-260F-40D7-932A-5A1FEECDBE81}" destId="{430A66C2-D607-462D-A43E-DDAFE2E95029}" srcOrd="0" destOrd="0" presId="urn:microsoft.com/office/officeart/2018/2/layout/IconVerticalSolidList"/>
    <dgm:cxn modelId="{08ED5040-39B6-466E-BEF0-BD846018970F}" srcId="{9F19C8CB-D2CD-443D-A69F-6395BEF1419A}" destId="{33FD2E52-9BEE-497A-8998-B977B1C163DB}" srcOrd="1" destOrd="0" parTransId="{6DF57CAD-84F3-40BA-8418-C73131178DA1}" sibTransId="{CF2ED422-9262-4435-97FC-4B2DB505E08A}"/>
    <dgm:cxn modelId="{92856240-781D-4E88-B23C-91FBB6B15B4B}" type="presOf" srcId="{9F19C8CB-D2CD-443D-A69F-6395BEF1419A}" destId="{F176711E-B324-4A55-9DE7-C0A807828E0D}" srcOrd="0" destOrd="0" presId="urn:microsoft.com/office/officeart/2018/2/layout/IconVerticalSolidList"/>
    <dgm:cxn modelId="{604B075A-ED36-48D0-9858-B5A123735F18}" srcId="{9F19C8CB-D2CD-443D-A69F-6395BEF1419A}" destId="{D84C06DE-0D4D-4D6F-8AB6-814D86A5FAD3}" srcOrd="0" destOrd="0" parTransId="{395088A1-21E7-4C47-812F-CC247EDC558D}" sibTransId="{CBDE8A42-37E0-462F-9977-DD00687F7596}"/>
    <dgm:cxn modelId="{AA8A286E-0EEA-43A1-9A16-1A5D30B2B54B}" type="presOf" srcId="{D84C06DE-0D4D-4D6F-8AB6-814D86A5FAD3}" destId="{1C2AEEBE-753E-491A-9741-050F37331BA1}" srcOrd="0" destOrd="0" presId="urn:microsoft.com/office/officeart/2018/2/layout/IconVerticalSolidList"/>
    <dgm:cxn modelId="{2E06927D-C4E9-4629-85B9-911747278B2E}" type="presOf" srcId="{33FD2E52-9BEE-497A-8998-B977B1C163DB}" destId="{0936CA29-DCD6-4C4B-8BE8-358B1B48B3BD}" srcOrd="0" destOrd="0" presId="urn:microsoft.com/office/officeart/2018/2/layout/IconVerticalSolidList"/>
    <dgm:cxn modelId="{A41A11A6-234B-43F7-93A1-85CE81B1A0B0}" srcId="{9F19C8CB-D2CD-443D-A69F-6395BEF1419A}" destId="{AAFCE148-260F-40D7-932A-5A1FEECDBE81}" srcOrd="2" destOrd="0" parTransId="{A561168A-AD69-4985-8464-A257E2361FE0}" sibTransId="{A6DF2207-5212-45BA-9108-707991898114}"/>
    <dgm:cxn modelId="{B3C402BE-E402-402D-A487-96E668AAF8E2}" srcId="{9F19C8CB-D2CD-443D-A69F-6395BEF1419A}" destId="{147C5E4B-8EFB-49F4-9CA5-F3130FB9707B}" srcOrd="3" destOrd="0" parTransId="{1DA6717D-7EB6-49EE-AC43-02214D691133}" sibTransId="{34B872F4-EAD7-4FE4-8525-A529BA987710}"/>
    <dgm:cxn modelId="{1A3875F4-32A6-476C-9414-13BFF2A4BDB4}" type="presOf" srcId="{147C5E4B-8EFB-49F4-9CA5-F3130FB9707B}" destId="{E0BE2982-2013-4305-ADA4-46C844710C80}" srcOrd="0" destOrd="0" presId="urn:microsoft.com/office/officeart/2018/2/layout/IconVerticalSolidList"/>
    <dgm:cxn modelId="{C17C05F0-E2E9-4A31-B260-FD5CEA51A18D}" type="presParOf" srcId="{F176711E-B324-4A55-9DE7-C0A807828E0D}" destId="{4BB819E8-F66C-44DE-8C7D-03EDDE05D47A}" srcOrd="0" destOrd="0" presId="urn:microsoft.com/office/officeart/2018/2/layout/IconVerticalSolidList"/>
    <dgm:cxn modelId="{89716DDB-DC4E-4609-A44E-BB633CCF59A5}" type="presParOf" srcId="{4BB819E8-F66C-44DE-8C7D-03EDDE05D47A}" destId="{4D3BCFAA-C8EE-4B23-BB61-2525025C5D29}" srcOrd="0" destOrd="0" presId="urn:microsoft.com/office/officeart/2018/2/layout/IconVerticalSolidList"/>
    <dgm:cxn modelId="{C1B5B396-B8B3-4E27-85D0-DCC13932EF25}" type="presParOf" srcId="{4BB819E8-F66C-44DE-8C7D-03EDDE05D47A}" destId="{B64F17C5-692C-48A5-B16B-7FDB337F0867}" srcOrd="1" destOrd="0" presId="urn:microsoft.com/office/officeart/2018/2/layout/IconVerticalSolidList"/>
    <dgm:cxn modelId="{562DD55E-6CE3-4EF7-9561-EBB1DACAEF90}" type="presParOf" srcId="{4BB819E8-F66C-44DE-8C7D-03EDDE05D47A}" destId="{B81035CD-4DF3-450C-9429-9E7B3D43B857}" srcOrd="2" destOrd="0" presId="urn:microsoft.com/office/officeart/2018/2/layout/IconVerticalSolidList"/>
    <dgm:cxn modelId="{DC5DDD53-5AF8-4401-A618-C9CD800C4D81}" type="presParOf" srcId="{4BB819E8-F66C-44DE-8C7D-03EDDE05D47A}" destId="{1C2AEEBE-753E-491A-9741-050F37331BA1}" srcOrd="3" destOrd="0" presId="urn:microsoft.com/office/officeart/2018/2/layout/IconVerticalSolidList"/>
    <dgm:cxn modelId="{471BDCE4-6F1F-4820-A651-79DC04266720}" type="presParOf" srcId="{F176711E-B324-4A55-9DE7-C0A807828E0D}" destId="{5310FE7F-E6CA-4206-B79D-E3088879243C}" srcOrd="1" destOrd="0" presId="urn:microsoft.com/office/officeart/2018/2/layout/IconVerticalSolidList"/>
    <dgm:cxn modelId="{747EF980-D3B5-4A7C-A48A-2C15C80C8866}" type="presParOf" srcId="{F176711E-B324-4A55-9DE7-C0A807828E0D}" destId="{8170755F-B3D8-4B20-944E-C79E090BD03B}" srcOrd="2" destOrd="0" presId="urn:microsoft.com/office/officeart/2018/2/layout/IconVerticalSolidList"/>
    <dgm:cxn modelId="{8F92AE22-94E2-4E1E-B780-A7599E52B1F9}" type="presParOf" srcId="{8170755F-B3D8-4B20-944E-C79E090BD03B}" destId="{62D86B4F-4CAB-4C48-B833-7ED1E0E36128}" srcOrd="0" destOrd="0" presId="urn:microsoft.com/office/officeart/2018/2/layout/IconVerticalSolidList"/>
    <dgm:cxn modelId="{3106E06F-AA1B-485A-A20E-C3AA46F92561}" type="presParOf" srcId="{8170755F-B3D8-4B20-944E-C79E090BD03B}" destId="{A032A5B1-DDE6-4C33-91E0-8056C963C5BB}" srcOrd="1" destOrd="0" presId="urn:microsoft.com/office/officeart/2018/2/layout/IconVerticalSolidList"/>
    <dgm:cxn modelId="{E21BAA6E-B90A-4DAE-BA80-B5E2149C5BBA}" type="presParOf" srcId="{8170755F-B3D8-4B20-944E-C79E090BD03B}" destId="{E1E17D98-4A7C-456A-945B-CE2EE9F2D263}" srcOrd="2" destOrd="0" presId="urn:microsoft.com/office/officeart/2018/2/layout/IconVerticalSolidList"/>
    <dgm:cxn modelId="{1C1CA4F2-F939-481A-A9BD-65DE701F3E31}" type="presParOf" srcId="{8170755F-B3D8-4B20-944E-C79E090BD03B}" destId="{0936CA29-DCD6-4C4B-8BE8-358B1B48B3BD}" srcOrd="3" destOrd="0" presId="urn:microsoft.com/office/officeart/2018/2/layout/IconVerticalSolidList"/>
    <dgm:cxn modelId="{4125E6DD-3F1A-4F48-8CEC-180572D28223}" type="presParOf" srcId="{F176711E-B324-4A55-9DE7-C0A807828E0D}" destId="{71BB71AE-46E4-4FDD-8F16-34CEEF36B6E6}" srcOrd="3" destOrd="0" presId="urn:microsoft.com/office/officeart/2018/2/layout/IconVerticalSolidList"/>
    <dgm:cxn modelId="{B6C3D57C-FFB3-4E43-AB0C-03C43028DEE8}" type="presParOf" srcId="{F176711E-B324-4A55-9DE7-C0A807828E0D}" destId="{0F11B8C8-49B3-4085-BA2D-4B61E1E32151}" srcOrd="4" destOrd="0" presId="urn:microsoft.com/office/officeart/2018/2/layout/IconVerticalSolidList"/>
    <dgm:cxn modelId="{ADA34ED4-4901-476A-8F0B-F79AFC25042A}" type="presParOf" srcId="{0F11B8C8-49B3-4085-BA2D-4B61E1E32151}" destId="{07FC45A7-AA2C-4E06-B4F4-1A6A02F86CE9}" srcOrd="0" destOrd="0" presId="urn:microsoft.com/office/officeart/2018/2/layout/IconVerticalSolidList"/>
    <dgm:cxn modelId="{963C7F5B-E468-44EC-83A3-82B571DF91F7}" type="presParOf" srcId="{0F11B8C8-49B3-4085-BA2D-4B61E1E32151}" destId="{E9613339-60C8-4B2A-9382-CC408D4CC9A4}" srcOrd="1" destOrd="0" presId="urn:microsoft.com/office/officeart/2018/2/layout/IconVerticalSolidList"/>
    <dgm:cxn modelId="{BBE0FEE0-94B1-4085-AD71-7D57A3F961EE}" type="presParOf" srcId="{0F11B8C8-49B3-4085-BA2D-4B61E1E32151}" destId="{CECCE599-1128-40AB-A64D-7CDBE0E5D9A5}" srcOrd="2" destOrd="0" presId="urn:microsoft.com/office/officeart/2018/2/layout/IconVerticalSolidList"/>
    <dgm:cxn modelId="{2A22CC40-DACD-4CA8-878A-357DE94926F3}" type="presParOf" srcId="{0F11B8C8-49B3-4085-BA2D-4B61E1E32151}" destId="{430A66C2-D607-462D-A43E-DDAFE2E95029}" srcOrd="3" destOrd="0" presId="urn:microsoft.com/office/officeart/2018/2/layout/IconVerticalSolidList"/>
    <dgm:cxn modelId="{4F0DDE4F-F470-4A7A-BB9F-D1297FA298F8}" type="presParOf" srcId="{F176711E-B324-4A55-9DE7-C0A807828E0D}" destId="{32208685-ABB8-4277-B586-8209943D8C88}" srcOrd="5" destOrd="0" presId="urn:microsoft.com/office/officeart/2018/2/layout/IconVerticalSolidList"/>
    <dgm:cxn modelId="{657D8606-5A74-408C-9360-7CA95702291B}" type="presParOf" srcId="{F176711E-B324-4A55-9DE7-C0A807828E0D}" destId="{7971BB20-1D23-49F4-AB96-E9D1EC634684}" srcOrd="6" destOrd="0" presId="urn:microsoft.com/office/officeart/2018/2/layout/IconVerticalSolidList"/>
    <dgm:cxn modelId="{67849596-E98A-4486-915E-B180DE2F59DE}" type="presParOf" srcId="{7971BB20-1D23-49F4-AB96-E9D1EC634684}" destId="{DA008214-4787-4F24-BE7D-34CD5410D328}" srcOrd="0" destOrd="0" presId="urn:microsoft.com/office/officeart/2018/2/layout/IconVerticalSolidList"/>
    <dgm:cxn modelId="{1EC71280-8B7A-4BD2-B370-7225300E3A48}" type="presParOf" srcId="{7971BB20-1D23-49F4-AB96-E9D1EC634684}" destId="{0B9668BC-EC5A-43A8-8FCB-18C4DF43DA00}" srcOrd="1" destOrd="0" presId="urn:microsoft.com/office/officeart/2018/2/layout/IconVerticalSolidList"/>
    <dgm:cxn modelId="{916DB7E0-BB87-4610-BB00-B30A0E3129B5}" type="presParOf" srcId="{7971BB20-1D23-49F4-AB96-E9D1EC634684}" destId="{A0A95A70-B296-4AE6-AA7D-B3B637D6EF38}" srcOrd="2" destOrd="0" presId="urn:microsoft.com/office/officeart/2018/2/layout/IconVerticalSolidList"/>
    <dgm:cxn modelId="{84DB6E37-DCB1-44F0-93EF-19E2CE38C8B0}" type="presParOf" srcId="{7971BB20-1D23-49F4-AB96-E9D1EC634684}" destId="{E0BE2982-2013-4305-ADA4-46C844710C8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3BCFAA-C8EE-4B23-BB61-2525025C5D29}">
      <dsp:nvSpPr>
        <dsp:cNvPr id="0" name=""/>
        <dsp:cNvSpPr/>
      </dsp:nvSpPr>
      <dsp:spPr>
        <a:xfrm>
          <a:off x="0" y="2337"/>
          <a:ext cx="6034656" cy="118475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4F17C5-692C-48A5-B16B-7FDB337F0867}">
      <dsp:nvSpPr>
        <dsp:cNvPr id="0" name=""/>
        <dsp:cNvSpPr/>
      </dsp:nvSpPr>
      <dsp:spPr>
        <a:xfrm>
          <a:off x="358387" y="268907"/>
          <a:ext cx="651614" cy="651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AEEBE-753E-491A-9741-050F37331BA1}">
      <dsp:nvSpPr>
        <dsp:cNvPr id="0" name=""/>
        <dsp:cNvSpPr/>
      </dsp:nvSpPr>
      <dsp:spPr>
        <a:xfrm>
          <a:off x="1368390" y="2337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 good restaurant is like a vacation; it transports you, and it becomes a lot more than just about the food. </a:t>
          </a:r>
          <a:endParaRPr lang="en-US" sz="1600" kern="1200"/>
        </a:p>
      </dsp:txBody>
      <dsp:txXfrm>
        <a:off x="1368390" y="2337"/>
        <a:ext cx="4666265" cy="1184753"/>
      </dsp:txXfrm>
    </dsp:sp>
    <dsp:sp modelId="{62D86B4F-4CAB-4C48-B833-7ED1E0E36128}">
      <dsp:nvSpPr>
        <dsp:cNvPr id="0" name=""/>
        <dsp:cNvSpPr/>
      </dsp:nvSpPr>
      <dsp:spPr>
        <a:xfrm>
          <a:off x="0" y="1483279"/>
          <a:ext cx="6034656" cy="118475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32A5B1-DDE6-4C33-91E0-8056C963C5BB}">
      <dsp:nvSpPr>
        <dsp:cNvPr id="0" name=""/>
        <dsp:cNvSpPr/>
      </dsp:nvSpPr>
      <dsp:spPr>
        <a:xfrm>
          <a:off x="358387" y="1749848"/>
          <a:ext cx="651614" cy="651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36CA29-DCD6-4C4B-8BE8-358B1B48B3BD}">
      <dsp:nvSpPr>
        <dsp:cNvPr id="0" name=""/>
        <dsp:cNvSpPr/>
      </dsp:nvSpPr>
      <dsp:spPr>
        <a:xfrm>
          <a:off x="1368390" y="1483279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 live life in restaurants, its the center of social life, where we celebrate with family and friends, make new friends, travel without traveling, and of course, eat. </a:t>
          </a:r>
          <a:endParaRPr lang="en-US" sz="1600" kern="1200"/>
        </a:p>
      </dsp:txBody>
      <dsp:txXfrm>
        <a:off x="1368390" y="1483279"/>
        <a:ext cx="4666265" cy="1184753"/>
      </dsp:txXfrm>
    </dsp:sp>
    <dsp:sp modelId="{07FC45A7-AA2C-4E06-B4F4-1A6A02F86CE9}">
      <dsp:nvSpPr>
        <dsp:cNvPr id="0" name=""/>
        <dsp:cNvSpPr/>
      </dsp:nvSpPr>
      <dsp:spPr>
        <a:xfrm>
          <a:off x="0" y="2964221"/>
          <a:ext cx="6034656" cy="118475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613339-60C8-4B2A-9382-CC408D4CC9A4}">
      <dsp:nvSpPr>
        <dsp:cNvPr id="0" name=""/>
        <dsp:cNvSpPr/>
      </dsp:nvSpPr>
      <dsp:spPr>
        <a:xfrm>
          <a:off x="358387" y="3230790"/>
          <a:ext cx="651614" cy="651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0A66C2-D607-462D-A43E-DDAFE2E95029}">
      <dsp:nvSpPr>
        <dsp:cNvPr id="0" name=""/>
        <dsp:cNvSpPr/>
      </dsp:nvSpPr>
      <dsp:spPr>
        <a:xfrm>
          <a:off x="1368390" y="2964221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With this I will close my presentation. </a:t>
          </a:r>
          <a:endParaRPr lang="en-US" sz="1600" kern="1200"/>
        </a:p>
      </dsp:txBody>
      <dsp:txXfrm>
        <a:off x="1368390" y="2964221"/>
        <a:ext cx="4666265" cy="1184753"/>
      </dsp:txXfrm>
    </dsp:sp>
    <dsp:sp modelId="{DA008214-4787-4F24-BE7D-34CD5410D328}">
      <dsp:nvSpPr>
        <dsp:cNvPr id="0" name=""/>
        <dsp:cNvSpPr/>
      </dsp:nvSpPr>
      <dsp:spPr>
        <a:xfrm>
          <a:off x="0" y="4445162"/>
          <a:ext cx="6034656" cy="118475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9668BC-EC5A-43A8-8FCB-18C4DF43DA00}">
      <dsp:nvSpPr>
        <dsp:cNvPr id="0" name=""/>
        <dsp:cNvSpPr/>
      </dsp:nvSpPr>
      <dsp:spPr>
        <a:xfrm>
          <a:off x="358387" y="4711732"/>
          <a:ext cx="651614" cy="6516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BE2982-2013-4305-ADA4-46C844710C80}">
      <dsp:nvSpPr>
        <dsp:cNvPr id="0" name=""/>
        <dsp:cNvSpPr/>
      </dsp:nvSpPr>
      <dsp:spPr>
        <a:xfrm>
          <a:off x="1368390" y="4445162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Thank you very much .</a:t>
          </a:r>
          <a:endParaRPr lang="en-US" sz="1600" kern="1200"/>
        </a:p>
      </dsp:txBody>
      <dsp:txXfrm>
        <a:off x="1368390" y="4445162"/>
        <a:ext cx="4666265" cy="1184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11/30/21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949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253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832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572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305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587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59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240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38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5174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086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11/30/21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7321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8" r:id="rId6"/>
    <p:sldLayoutId id="2147483693" r:id="rId7"/>
    <p:sldLayoutId id="2147483694" r:id="rId8"/>
    <p:sldLayoutId id="2147483695" r:id="rId9"/>
    <p:sldLayoutId id="2147483697" r:id="rId10"/>
    <p:sldLayoutId id="214748369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sitcornwall.com/food-and-drink/restaurant/south-coast/falmouth/cove-restaurant-bar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tockphoto.com/photo/waitress-serving-people-at-a-restaurant-gm622007626-108815875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nlyinyourstate.com/kentucky/rooftop-restaurant-in-kentucky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m/pin/810999845382132893/" TargetMode="External"/><Relationship Id="rId7" Type="http://schemas.openxmlformats.org/officeDocument/2006/relationships/hyperlink" Target="https://www.alamy.com/stock-photo-people-eating-together-in-restaurant-39217847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5" Type="http://schemas.openxmlformats.org/officeDocument/2006/relationships/hyperlink" Target="https://depositphotos.com/139546084/stock-photo-people-eating-indian-food-in.html" TargetMode="Externa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ainyquote.com/authors/philip-rosenthal-quotes" TargetMode="External"/><Relationship Id="rId2" Type="http://schemas.openxmlformats.org/officeDocument/2006/relationships/hyperlink" Target="https://targetjobs.co.uk/careers-advice/job-descriptions/restaurant-manager-job-descrip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27000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CC95119-6D9D-3542-9E0E-4171B33DC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FC92F19-7317-314C-81B7-43B8B687F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148AFA-CBDF-4D0A-8697-94697C08A1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1386" r="-1" b="22350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15" name="Rectangle">
            <a:extLst>
              <a:ext uri="{FF2B5EF4-FFF2-40B4-BE49-F238E27FC236}">
                <a16:creationId xmlns:a16="http://schemas.microsoft.com/office/drawing/2014/main" id="{F7C9FD24-3092-E04F-925D-C1183BF54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7551978" cy="685800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15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15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3337A6-6200-2C42-A2D5-5FBBDDEB43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455363"/>
            <a:ext cx="6400799" cy="13226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Restaurant life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044238-7EF2-774B-B562-EDF13E8454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1" y="2160016"/>
            <a:ext cx="6400798" cy="392615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By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Marian </a:t>
            </a:r>
            <a:r>
              <a:rPr lang="en-US" dirty="0" err="1"/>
              <a:t>Sandu</a:t>
            </a: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Student id 2021124051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Module Academic and Employability Skills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Lecturer  </a:t>
            </a:r>
            <a:r>
              <a:rPr lang="en-US" b="1" dirty="0"/>
              <a:t>Sylvia Hoffmann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15" name="Picture 114">
            <a:extLst>
              <a:ext uri="{FF2B5EF4-FFF2-40B4-BE49-F238E27FC236}">
                <a16:creationId xmlns:a16="http://schemas.microsoft.com/office/drawing/2014/main" id="{272124E8-BB88-DD4C-984C-E2CC4DE5F40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1386" r="-1" b="22350"/>
          <a:stretch/>
        </p:blipFill>
        <p:spPr>
          <a:xfrm>
            <a:off x="7336104" y="10"/>
            <a:ext cx="1218895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424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BCE858-75F0-FC41-9D6A-45095E4A26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428" r="-1" b="12280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12" name="Rectangle">
            <a:extLst>
              <a:ext uri="{FF2B5EF4-FFF2-40B4-BE49-F238E27FC236}">
                <a16:creationId xmlns:a16="http://schemas.microsoft.com/office/drawing/2014/main" id="{F7C9FD24-3092-E04F-925D-C1183BF54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7551978" cy="685800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15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15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6F01E-0003-1E4A-BA1C-B1ABD7F99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455362"/>
            <a:ext cx="6400798" cy="1550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Getting my own restaurant and needs for it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AD2FE-362B-6243-A883-BE9E55AD8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1" y="2160016"/>
            <a:ext cx="6400798" cy="39261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1.The place </a:t>
            </a:r>
          </a:p>
          <a:p>
            <a:pPr marL="0" indent="0">
              <a:buNone/>
            </a:pPr>
            <a:r>
              <a:rPr lang="en-US" dirty="0"/>
              <a:t>2.Financial  support </a:t>
            </a:r>
          </a:p>
          <a:p>
            <a:pPr marL="0" indent="0">
              <a:buNone/>
            </a:pPr>
            <a:r>
              <a:rPr lang="en-US" dirty="0"/>
              <a:t>3.Experience </a:t>
            </a:r>
          </a:p>
          <a:p>
            <a:pPr marL="0" indent="0">
              <a:buNone/>
            </a:pPr>
            <a:r>
              <a:rPr lang="en-US" dirty="0"/>
              <a:t>4.And the main idea of the menu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891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9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serving food to a person&#10;&#10;Description automatically generated with low confidence">
            <a:extLst>
              <a:ext uri="{FF2B5EF4-FFF2-40B4-BE49-F238E27FC236}">
                <a16:creationId xmlns:a16="http://schemas.microsoft.com/office/drawing/2014/main" id="{BC1A1F4F-0D0C-F94D-93B8-FC529B34DC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428" r="-1" b="-1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18" name="Rectangle">
            <a:extLst>
              <a:ext uri="{FF2B5EF4-FFF2-40B4-BE49-F238E27FC236}">
                <a16:creationId xmlns:a16="http://schemas.microsoft.com/office/drawing/2014/main" id="{F7C9FD24-3092-E04F-925D-C1183BF54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7551978" cy="685800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15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15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D6E6FD-B60A-364A-AD05-7CE4A3F97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455362"/>
            <a:ext cx="6400798" cy="1550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My weakness is the place I will have it in and need to work on financial side as well.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28221-D9A5-3642-9165-64B7DF5C77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1" y="2160016"/>
            <a:ext cx="6400798" cy="39261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I have all my ideas in place and the skills required I just need to work more on my management skills and financial side of a business.</a:t>
            </a:r>
          </a:p>
          <a:p>
            <a:pPr marL="0" indent="0">
              <a:buNone/>
            </a:pPr>
            <a:r>
              <a:rPr lang="en-US"/>
              <a:t>Even do everyone think is easy having a restaurant I know from my experience  that it require a lot of time and financial investing 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07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4" descr="Western food arranged on table">
            <a:extLst>
              <a:ext uri="{FF2B5EF4-FFF2-40B4-BE49-F238E27FC236}">
                <a16:creationId xmlns:a16="http://schemas.microsoft.com/office/drawing/2014/main" id="{778BC575-8F43-4664-BACA-72210777C8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310" r="11240" b="-1"/>
          <a:stretch/>
        </p:blipFill>
        <p:spPr>
          <a:xfrm>
            <a:off x="4748403" y="10"/>
            <a:ext cx="7443597" cy="6857990"/>
          </a:xfrm>
          <a:prstGeom prst="rect">
            <a:avLst/>
          </a:prstGeom>
        </p:spPr>
      </p:pic>
      <p:sp>
        <p:nvSpPr>
          <p:cNvPr id="27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753A6E-E3E3-A34A-8F51-24A834AF0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455362"/>
            <a:ext cx="3603625" cy="1550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Having my own restaurant my biggest dream 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C70C8050-5359-1847-8EE8-B7061A68B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2160016"/>
            <a:ext cx="3603625" cy="3926152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US" sz="1500" dirty="0"/>
              <a:t>Working in restaurant  for 15 years and working in a few different  cultural restaurants made me realize that all this is a good experience, but they don’t do actually what  a restaurant supposed to offer  .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Is a good warm and friendly welcoming.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A good social connection .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A good connection between you and the guest.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Make them feel comfortable.    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 Have a good  vibe and people  will reply the same .</a:t>
            </a:r>
          </a:p>
        </p:txBody>
      </p:sp>
    </p:spTree>
    <p:extLst>
      <p:ext uri="{BB962C8B-B14F-4D97-AF65-F5344CB8AC3E}">
        <p14:creationId xmlns:p14="http://schemas.microsoft.com/office/powerpoint/2010/main" val="3708888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oom with tables and chairs&#10;&#10;Description automatically generated with low confidence">
            <a:extLst>
              <a:ext uri="{FF2B5EF4-FFF2-40B4-BE49-F238E27FC236}">
                <a16:creationId xmlns:a16="http://schemas.microsoft.com/office/drawing/2014/main" id="{B82E1C48-A90E-364E-9B25-533F55E1C4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770" r="-1" b="3938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12" name="Rectangle">
            <a:extLst>
              <a:ext uri="{FF2B5EF4-FFF2-40B4-BE49-F238E27FC236}">
                <a16:creationId xmlns:a16="http://schemas.microsoft.com/office/drawing/2014/main" id="{F7C9FD24-3092-E04F-925D-C1183BF54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7551978" cy="685800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15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15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C0C9BC-FC9F-A14C-98EF-DBBFF0BFE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455362"/>
            <a:ext cx="6400798" cy="1550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You need to have skills  to run a restaurant </a:t>
            </a:r>
            <a:br>
              <a:rPr lang="en-US" sz="3400"/>
            </a:br>
            <a:endParaRPr lang="en-US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01920-E8BF-1E4D-A732-906615BD08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1" y="2160016"/>
            <a:ext cx="6400798" cy="392615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1900"/>
          </a:p>
          <a:p>
            <a:pPr>
              <a:lnSpc>
                <a:spcPct val="100000"/>
              </a:lnSpc>
            </a:pPr>
            <a:r>
              <a:rPr lang="en-GB" sz="1900"/>
              <a:t>Excellent customer service skills.</a:t>
            </a:r>
          </a:p>
          <a:p>
            <a:pPr>
              <a:lnSpc>
                <a:spcPct val="100000"/>
              </a:lnSpc>
            </a:pPr>
            <a:r>
              <a:rPr lang="en-GB" sz="1900"/>
              <a:t>Commercial awareness.</a:t>
            </a:r>
          </a:p>
          <a:p>
            <a:pPr>
              <a:lnSpc>
                <a:spcPct val="100000"/>
              </a:lnSpc>
            </a:pPr>
            <a:r>
              <a:rPr lang="en-GB" sz="1900"/>
              <a:t>Flexibility.</a:t>
            </a:r>
          </a:p>
          <a:p>
            <a:pPr>
              <a:lnSpc>
                <a:spcPct val="100000"/>
              </a:lnSpc>
            </a:pPr>
            <a:r>
              <a:rPr lang="en-GB" sz="1900"/>
              <a:t>Good interpersonal skills.</a:t>
            </a:r>
          </a:p>
          <a:p>
            <a:pPr>
              <a:lnSpc>
                <a:spcPct val="100000"/>
              </a:lnSpc>
            </a:pPr>
            <a:r>
              <a:rPr lang="en-GB" sz="1900"/>
              <a:t>Communication skills.</a:t>
            </a:r>
          </a:p>
          <a:p>
            <a:pPr>
              <a:lnSpc>
                <a:spcPct val="100000"/>
              </a:lnSpc>
            </a:pPr>
            <a:r>
              <a:rPr lang="en-GB" sz="1900"/>
              <a:t>Problem-solving skills.</a:t>
            </a:r>
          </a:p>
          <a:p>
            <a:pPr>
              <a:lnSpc>
                <a:spcPct val="100000"/>
              </a:lnSpc>
            </a:pPr>
            <a:r>
              <a:rPr lang="en-GB" sz="1900"/>
              <a:t>Organisational skills.</a:t>
            </a:r>
          </a:p>
          <a:p>
            <a:pPr>
              <a:lnSpc>
                <a:spcPct val="100000"/>
              </a:lnSpc>
            </a:pPr>
            <a:r>
              <a:rPr lang="en-GB" sz="1900"/>
              <a:t>Teamwork skills.</a:t>
            </a:r>
          </a:p>
          <a:p>
            <a:pPr>
              <a:lnSpc>
                <a:spcPct val="100000"/>
              </a:lnSpc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1893875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90B9B-4B6F-F54A-BCA6-D3A4D3D8E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This is one example  of how guest  should look in a restaurant </a:t>
            </a:r>
          </a:p>
        </p:txBody>
      </p:sp>
      <p:pic>
        <p:nvPicPr>
          <p:cNvPr id="5" name="Content Placeholder 4" descr="A group of people eating pizza&#10;&#10;Description automatically generated with medium confidence">
            <a:extLst>
              <a:ext uri="{FF2B5EF4-FFF2-40B4-BE49-F238E27FC236}">
                <a16:creationId xmlns:a16="http://schemas.microsoft.com/office/drawing/2014/main" id="{9D099DCF-F76F-9E45-AF7B-B08ADDFA58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86535" y="2160588"/>
            <a:ext cx="5888830" cy="392588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1A6EC9-048E-CF43-9E36-93CCC1807E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275365" y="2160588"/>
            <a:ext cx="2798103" cy="26916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A7DD885-FA93-1448-8E30-50D719AD884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18532" y="3260883"/>
            <a:ext cx="3268001" cy="3593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529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9E3ABC-E360-734D-844A-50D265C54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At the end having your own restaurant it requires adaptive skills as you have  to adapt anywhere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FCA56A-B023-4819-8C8A-A40A8B31E7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6808123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47449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33849-5547-774B-AF89-BFA688578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22E5F-5AEE-CD4D-AAC6-A1D1311274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Hoffmann .S (2021) Academic And Employability Skills Class .</a:t>
            </a:r>
            <a:r>
              <a:rPr lang="en-GB" b="1" dirty="0"/>
              <a:t> BMSW4001 </a:t>
            </a:r>
          </a:p>
          <a:p>
            <a:r>
              <a:rPr lang="en-GB" dirty="0"/>
              <a:t>UNIVERSITY OF WALES: TRINITY SAINT </a:t>
            </a:r>
            <a:r>
              <a:rPr lang="en-GB"/>
              <a:t>DAVID </a:t>
            </a:r>
            <a:endParaRPr lang="en-GB" dirty="0"/>
          </a:p>
          <a:p>
            <a:endParaRPr lang="en-GB" b="1" dirty="0"/>
          </a:p>
          <a:p>
            <a:r>
              <a:rPr lang="en-US" dirty="0" err="1"/>
              <a:t>Tragetjobs</a:t>
            </a:r>
            <a:r>
              <a:rPr lang="en-US" dirty="0"/>
              <a:t>  (2021) available at :</a:t>
            </a:r>
          </a:p>
          <a:p>
            <a:r>
              <a:rPr lang="en-US" dirty="0">
                <a:hlinkClick r:id="rId2"/>
              </a:rPr>
              <a:t>https://targetjobs.co.uk/careers-advice/job-descriptions/restaurant-manager-job-description</a:t>
            </a:r>
            <a:r>
              <a:rPr lang="en-US" dirty="0"/>
              <a:t> (accessed 07 12  2021)</a:t>
            </a:r>
          </a:p>
          <a:p>
            <a:endParaRPr lang="en-US" dirty="0"/>
          </a:p>
          <a:p>
            <a:r>
              <a:rPr lang="en-GB" b="1" dirty="0"/>
              <a:t>Philip Rosenthal Quotes available  at :</a:t>
            </a:r>
          </a:p>
          <a:p>
            <a:r>
              <a:rPr lang="en-GB" dirty="0">
                <a:hlinkClick r:id="rId3"/>
              </a:rPr>
              <a:t>https://www.brainyquote.com/authors/philip-rosenthal-quotes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(accessed 05 12 2021)</a:t>
            </a:r>
            <a:br>
              <a:rPr lang="en-GB" dirty="0"/>
            </a:b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9280843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AnalogousFromLightSeedRightStep">
      <a:dk1>
        <a:srgbClr val="000000"/>
      </a:dk1>
      <a:lt1>
        <a:srgbClr val="FFFFFF"/>
      </a:lt1>
      <a:dk2>
        <a:srgbClr val="413124"/>
      </a:dk2>
      <a:lt2>
        <a:srgbClr val="E2E8E8"/>
      </a:lt2>
      <a:accent1>
        <a:srgbClr val="E07F7C"/>
      </a:accent1>
      <a:accent2>
        <a:srgbClr val="D9935B"/>
      </a:accent2>
      <a:accent3>
        <a:srgbClr val="B0A561"/>
      </a:accent3>
      <a:accent4>
        <a:srgbClr val="92AD4B"/>
      </a:accent4>
      <a:accent5>
        <a:srgbClr val="77B35C"/>
      </a:accent5>
      <a:accent6>
        <a:srgbClr val="50B85B"/>
      </a:accent6>
      <a:hlink>
        <a:srgbClr val="568D8F"/>
      </a:hlink>
      <a:folHlink>
        <a:srgbClr val="7F7F7F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10024</TotalTime>
  <Words>408</Words>
  <Application>Microsoft Macintosh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Neue Haas Grotesk Text Pro</vt:lpstr>
      <vt:lpstr>InterweaveVTI</vt:lpstr>
      <vt:lpstr>Restaurant life</vt:lpstr>
      <vt:lpstr>Getting my own restaurant and needs for it </vt:lpstr>
      <vt:lpstr>My weakness is the place I will have it in and need to work on financial side as well.</vt:lpstr>
      <vt:lpstr>Having my own restaurant my biggest dream </vt:lpstr>
      <vt:lpstr>You need to have skills  to run a restaurant  </vt:lpstr>
      <vt:lpstr>This is one example  of how guest  should look in a restaurant </vt:lpstr>
      <vt:lpstr>At the end having your own restaurant it requires adaptive skills as you have  to adapt anywhere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Restaurant life</dc:title>
  <dc:creator>Marian Sandu (2112405)</dc:creator>
  <cp:lastModifiedBy>Marian Sandu (2112405)</cp:lastModifiedBy>
  <cp:revision>1</cp:revision>
  <dcterms:created xsi:type="dcterms:W3CDTF">2021-11-30T09:39:51Z</dcterms:created>
  <dcterms:modified xsi:type="dcterms:W3CDTF">2021-12-07T08:44:26Z</dcterms:modified>
</cp:coreProperties>
</file>