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1" r:id="rId4"/>
    <p:sldId id="258" r:id="rId5"/>
    <p:sldId id="259" r:id="rId6"/>
    <p:sldId id="260"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e Helena Zupkova (2512683)" userId="113e6437-3d9d-4606-b3db-ebef4db3b373" providerId="ADAL" clId="{6E359CBD-F0C1-40E8-83C9-25D49856F98B}"/>
    <pc:docChg chg="custSel addSld delSld modSld sldOrd">
      <pc:chgData name="Aimee Helena Zupkova (2512683)" userId="113e6437-3d9d-4606-b3db-ebef4db3b373" providerId="ADAL" clId="{6E359CBD-F0C1-40E8-83C9-25D49856F98B}" dt="2025-11-30T21:24:38.780" v="2314" actId="1076"/>
      <pc:docMkLst>
        <pc:docMk/>
      </pc:docMkLst>
      <pc:sldChg chg="modSp mod">
        <pc:chgData name="Aimee Helena Zupkova (2512683)" userId="113e6437-3d9d-4606-b3db-ebef4db3b373" providerId="ADAL" clId="{6E359CBD-F0C1-40E8-83C9-25D49856F98B}" dt="2025-11-29T20:27:18.409" v="30" actId="20577"/>
        <pc:sldMkLst>
          <pc:docMk/>
          <pc:sldMk cId="1036633537" sldId="256"/>
        </pc:sldMkLst>
        <pc:spChg chg="mod">
          <ac:chgData name="Aimee Helena Zupkova (2512683)" userId="113e6437-3d9d-4606-b3db-ebef4db3b373" providerId="ADAL" clId="{6E359CBD-F0C1-40E8-83C9-25D49856F98B}" dt="2025-11-29T20:27:11.566" v="16" actId="20577"/>
          <ac:spMkLst>
            <pc:docMk/>
            <pc:sldMk cId="1036633537" sldId="256"/>
            <ac:spMk id="2" creationId="{4998DEF4-2176-9118-DE13-31C23795109B}"/>
          </ac:spMkLst>
        </pc:spChg>
        <pc:spChg chg="mod">
          <ac:chgData name="Aimee Helena Zupkova (2512683)" userId="113e6437-3d9d-4606-b3db-ebef4db3b373" providerId="ADAL" clId="{6E359CBD-F0C1-40E8-83C9-25D49856F98B}" dt="2025-11-29T20:27:18.409" v="30" actId="20577"/>
          <ac:spMkLst>
            <pc:docMk/>
            <pc:sldMk cId="1036633537" sldId="256"/>
            <ac:spMk id="3" creationId="{ACF9EE25-DDEA-1D29-BF82-A9E05CA24153}"/>
          </ac:spMkLst>
        </pc:spChg>
      </pc:sldChg>
      <pc:sldChg chg="addSp delSp modSp new mod">
        <pc:chgData name="Aimee Helena Zupkova (2512683)" userId="113e6437-3d9d-4606-b3db-ebef4db3b373" providerId="ADAL" clId="{6E359CBD-F0C1-40E8-83C9-25D49856F98B}" dt="2025-11-30T21:22:39.957" v="2283" actId="1076"/>
        <pc:sldMkLst>
          <pc:docMk/>
          <pc:sldMk cId="1792585388" sldId="257"/>
        </pc:sldMkLst>
        <pc:spChg chg="mod">
          <ac:chgData name="Aimee Helena Zupkova (2512683)" userId="113e6437-3d9d-4606-b3db-ebef4db3b373" providerId="ADAL" clId="{6E359CBD-F0C1-40E8-83C9-25D49856F98B}" dt="2025-11-29T20:28:28.476" v="56" actId="20577"/>
          <ac:spMkLst>
            <pc:docMk/>
            <pc:sldMk cId="1792585388" sldId="257"/>
            <ac:spMk id="2" creationId="{E4BD8DC3-4655-16EF-F50E-5EEBEA97A648}"/>
          </ac:spMkLst>
        </pc:spChg>
        <pc:spChg chg="mod">
          <ac:chgData name="Aimee Helena Zupkova (2512683)" userId="113e6437-3d9d-4606-b3db-ebef4db3b373" providerId="ADAL" clId="{6E359CBD-F0C1-40E8-83C9-25D49856F98B}" dt="2025-11-30T18:14:47.729" v="361" actId="20577"/>
          <ac:spMkLst>
            <pc:docMk/>
            <pc:sldMk cId="1792585388" sldId="257"/>
            <ac:spMk id="3" creationId="{59C6C403-D3F1-966D-F59A-4E81358EF033}"/>
          </ac:spMkLst>
        </pc:spChg>
        <pc:picChg chg="add del mod">
          <ac:chgData name="Aimee Helena Zupkova (2512683)" userId="113e6437-3d9d-4606-b3db-ebef4db3b373" providerId="ADAL" clId="{6E359CBD-F0C1-40E8-83C9-25D49856F98B}" dt="2025-11-30T21:22:30.981" v="2278" actId="21"/>
          <ac:picMkLst>
            <pc:docMk/>
            <pc:sldMk cId="1792585388" sldId="257"/>
            <ac:picMk id="4" creationId="{0C4AA77C-D965-7B74-7D20-32756FF65EF7}"/>
          </ac:picMkLst>
        </pc:picChg>
        <pc:picChg chg="add del mod">
          <ac:chgData name="Aimee Helena Zupkova (2512683)" userId="113e6437-3d9d-4606-b3db-ebef4db3b373" providerId="ADAL" clId="{6E359CBD-F0C1-40E8-83C9-25D49856F98B}" dt="2025-11-30T21:22:30.981" v="2278" actId="21"/>
          <ac:picMkLst>
            <pc:docMk/>
            <pc:sldMk cId="1792585388" sldId="257"/>
            <ac:picMk id="5" creationId="{4799EEB9-67FA-1419-F93D-650B8493C391}"/>
          </ac:picMkLst>
        </pc:picChg>
        <pc:picChg chg="add mod">
          <ac:chgData name="Aimee Helena Zupkova (2512683)" userId="113e6437-3d9d-4606-b3db-ebef4db3b373" providerId="ADAL" clId="{6E359CBD-F0C1-40E8-83C9-25D49856F98B}" dt="2025-11-30T21:22:39.957" v="2283" actId="1076"/>
          <ac:picMkLst>
            <pc:docMk/>
            <pc:sldMk cId="1792585388" sldId="257"/>
            <ac:picMk id="6" creationId="{F03C43FB-2A27-D334-A63B-B2AD7F04B423}"/>
          </ac:picMkLst>
        </pc:picChg>
      </pc:sldChg>
      <pc:sldChg chg="addSp modSp new mod">
        <pc:chgData name="Aimee Helena Zupkova (2512683)" userId="113e6437-3d9d-4606-b3db-ebef4db3b373" providerId="ADAL" clId="{6E359CBD-F0C1-40E8-83C9-25D49856F98B}" dt="2025-11-30T21:23:09.254" v="2289" actId="1076"/>
        <pc:sldMkLst>
          <pc:docMk/>
          <pc:sldMk cId="3778078482" sldId="258"/>
        </pc:sldMkLst>
        <pc:spChg chg="mod">
          <ac:chgData name="Aimee Helena Zupkova (2512683)" userId="113e6437-3d9d-4606-b3db-ebef4db3b373" providerId="ADAL" clId="{6E359CBD-F0C1-40E8-83C9-25D49856F98B}" dt="2025-11-30T18:20:06.108" v="645" actId="20577"/>
          <ac:spMkLst>
            <pc:docMk/>
            <pc:sldMk cId="3778078482" sldId="258"/>
            <ac:spMk id="2" creationId="{24AEE988-4EAB-FE2B-F508-AAE08C12275B}"/>
          </ac:spMkLst>
        </pc:spChg>
        <pc:spChg chg="mod">
          <ac:chgData name="Aimee Helena Zupkova (2512683)" userId="113e6437-3d9d-4606-b3db-ebef4db3b373" providerId="ADAL" clId="{6E359CBD-F0C1-40E8-83C9-25D49856F98B}" dt="2025-11-30T21:03:13.931" v="1808" actId="20577"/>
          <ac:spMkLst>
            <pc:docMk/>
            <pc:sldMk cId="3778078482" sldId="258"/>
            <ac:spMk id="3" creationId="{7D506A5A-D339-3BAF-CF5B-045BB7EA68A9}"/>
          </ac:spMkLst>
        </pc:spChg>
        <pc:picChg chg="add mod">
          <ac:chgData name="Aimee Helena Zupkova (2512683)" userId="113e6437-3d9d-4606-b3db-ebef4db3b373" providerId="ADAL" clId="{6E359CBD-F0C1-40E8-83C9-25D49856F98B}" dt="2025-11-30T21:23:00.823" v="2286" actId="1076"/>
          <ac:picMkLst>
            <pc:docMk/>
            <pc:sldMk cId="3778078482" sldId="258"/>
            <ac:picMk id="4" creationId="{F642FD21-60D2-147A-377E-37F9D8B291E5}"/>
          </ac:picMkLst>
        </pc:picChg>
        <pc:picChg chg="add mod">
          <ac:chgData name="Aimee Helena Zupkova (2512683)" userId="113e6437-3d9d-4606-b3db-ebef4db3b373" providerId="ADAL" clId="{6E359CBD-F0C1-40E8-83C9-25D49856F98B}" dt="2025-11-30T21:23:09.254" v="2289" actId="1076"/>
          <ac:picMkLst>
            <pc:docMk/>
            <pc:sldMk cId="3778078482" sldId="258"/>
            <ac:picMk id="5" creationId="{5777AA8A-C5CF-50B8-2BC5-C0EAC5010B88}"/>
          </ac:picMkLst>
        </pc:picChg>
      </pc:sldChg>
      <pc:sldChg chg="addSp modSp new mod">
        <pc:chgData name="Aimee Helena Zupkova (2512683)" userId="113e6437-3d9d-4606-b3db-ebef4db3b373" providerId="ADAL" clId="{6E359CBD-F0C1-40E8-83C9-25D49856F98B}" dt="2025-11-30T21:23:42.036" v="2292" actId="1076"/>
        <pc:sldMkLst>
          <pc:docMk/>
          <pc:sldMk cId="697520214" sldId="259"/>
        </pc:sldMkLst>
        <pc:spChg chg="mod">
          <ac:chgData name="Aimee Helena Zupkova (2512683)" userId="113e6437-3d9d-4606-b3db-ebef4db3b373" providerId="ADAL" clId="{6E359CBD-F0C1-40E8-83C9-25D49856F98B}" dt="2025-11-30T21:06:22.373" v="1857" actId="20577"/>
          <ac:spMkLst>
            <pc:docMk/>
            <pc:sldMk cId="697520214" sldId="259"/>
            <ac:spMk id="2" creationId="{E8FCEE88-E180-2BA9-1515-C559F1077EA4}"/>
          </ac:spMkLst>
        </pc:spChg>
        <pc:spChg chg="mod">
          <ac:chgData name="Aimee Helena Zupkova (2512683)" userId="113e6437-3d9d-4606-b3db-ebef4db3b373" providerId="ADAL" clId="{6E359CBD-F0C1-40E8-83C9-25D49856F98B}" dt="2025-11-30T21:04:56.461" v="1853" actId="20577"/>
          <ac:spMkLst>
            <pc:docMk/>
            <pc:sldMk cId="697520214" sldId="259"/>
            <ac:spMk id="3" creationId="{D2840784-57D5-DAA9-515F-2A7BE0336303}"/>
          </ac:spMkLst>
        </pc:spChg>
        <pc:picChg chg="add mod">
          <ac:chgData name="Aimee Helena Zupkova (2512683)" userId="113e6437-3d9d-4606-b3db-ebef4db3b373" providerId="ADAL" clId="{6E359CBD-F0C1-40E8-83C9-25D49856F98B}" dt="2025-11-30T21:23:42.036" v="2292" actId="1076"/>
          <ac:picMkLst>
            <pc:docMk/>
            <pc:sldMk cId="697520214" sldId="259"/>
            <ac:picMk id="4" creationId="{29ABBB46-8ED6-FD8B-1D0B-A6CD963A1D47}"/>
          </ac:picMkLst>
        </pc:picChg>
      </pc:sldChg>
      <pc:sldChg chg="modSp new mod">
        <pc:chgData name="Aimee Helena Zupkova (2512683)" userId="113e6437-3d9d-4606-b3db-ebef4db3b373" providerId="ADAL" clId="{6E359CBD-F0C1-40E8-83C9-25D49856F98B}" dt="2025-11-30T20:56:14.525" v="1262" actId="20577"/>
        <pc:sldMkLst>
          <pc:docMk/>
          <pc:sldMk cId="2918861562" sldId="260"/>
        </pc:sldMkLst>
        <pc:spChg chg="mod">
          <ac:chgData name="Aimee Helena Zupkova (2512683)" userId="113e6437-3d9d-4606-b3db-ebef4db3b373" providerId="ADAL" clId="{6E359CBD-F0C1-40E8-83C9-25D49856F98B}" dt="2025-11-30T18:24:01.960" v="847" actId="20577"/>
          <ac:spMkLst>
            <pc:docMk/>
            <pc:sldMk cId="2918861562" sldId="260"/>
            <ac:spMk id="2" creationId="{6A660E80-BC13-3A41-2E90-0F188FB1C3A0}"/>
          </ac:spMkLst>
        </pc:spChg>
        <pc:spChg chg="mod">
          <ac:chgData name="Aimee Helena Zupkova (2512683)" userId="113e6437-3d9d-4606-b3db-ebef4db3b373" providerId="ADAL" clId="{6E359CBD-F0C1-40E8-83C9-25D49856F98B}" dt="2025-11-30T20:56:14.525" v="1262" actId="20577"/>
          <ac:spMkLst>
            <pc:docMk/>
            <pc:sldMk cId="2918861562" sldId="260"/>
            <ac:spMk id="3" creationId="{1685E818-EA0E-20BC-E15B-5715D74F3EC5}"/>
          </ac:spMkLst>
        </pc:spChg>
      </pc:sldChg>
      <pc:sldChg chg="addSp delSp modSp new mod ord">
        <pc:chgData name="Aimee Helena Zupkova (2512683)" userId="113e6437-3d9d-4606-b3db-ebef4db3b373" providerId="ADAL" clId="{6E359CBD-F0C1-40E8-83C9-25D49856F98B}" dt="2025-11-30T21:21:57.695" v="2264" actId="1076"/>
        <pc:sldMkLst>
          <pc:docMk/>
          <pc:sldMk cId="1778657970" sldId="261"/>
        </pc:sldMkLst>
        <pc:spChg chg="mod">
          <ac:chgData name="Aimee Helena Zupkova (2512683)" userId="113e6437-3d9d-4606-b3db-ebef4db3b373" providerId="ADAL" clId="{6E359CBD-F0C1-40E8-83C9-25D49856F98B}" dt="2025-11-30T20:58:41.224" v="1355" actId="20577"/>
          <ac:spMkLst>
            <pc:docMk/>
            <pc:sldMk cId="1778657970" sldId="261"/>
            <ac:spMk id="2" creationId="{7A96CA31-81D2-63E1-F991-5C9D991FD44B}"/>
          </ac:spMkLst>
        </pc:spChg>
        <pc:spChg chg="mod">
          <ac:chgData name="Aimee Helena Zupkova (2512683)" userId="113e6437-3d9d-4606-b3db-ebef4db3b373" providerId="ADAL" clId="{6E359CBD-F0C1-40E8-83C9-25D49856F98B}" dt="2025-11-30T21:21:15.795" v="2260" actId="20577"/>
          <ac:spMkLst>
            <pc:docMk/>
            <pc:sldMk cId="1778657970" sldId="261"/>
            <ac:spMk id="3" creationId="{CAB7DDBB-08BA-DFE1-0128-5795597A56F9}"/>
          </ac:spMkLst>
        </pc:spChg>
        <pc:picChg chg="add del mod">
          <ac:chgData name="Aimee Helena Zupkova (2512683)" userId="113e6437-3d9d-4606-b3db-ebef4db3b373" providerId="ADAL" clId="{6E359CBD-F0C1-40E8-83C9-25D49856F98B}" dt="2025-11-30T21:21:52.896" v="2263" actId="21"/>
          <ac:picMkLst>
            <pc:docMk/>
            <pc:sldMk cId="1778657970" sldId="261"/>
            <ac:picMk id="4" creationId="{C47FCF91-5A58-EACD-A251-77FC76644855}"/>
          </ac:picMkLst>
        </pc:picChg>
        <pc:picChg chg="add mod">
          <ac:chgData name="Aimee Helena Zupkova (2512683)" userId="113e6437-3d9d-4606-b3db-ebef4db3b373" providerId="ADAL" clId="{6E359CBD-F0C1-40E8-83C9-25D49856F98B}" dt="2025-11-30T21:21:57.695" v="2264" actId="1076"/>
          <ac:picMkLst>
            <pc:docMk/>
            <pc:sldMk cId="1778657970" sldId="261"/>
            <ac:picMk id="5" creationId="{CDF54B1C-2E53-3870-D5BB-123194650D34}"/>
          </ac:picMkLst>
        </pc:picChg>
      </pc:sldChg>
      <pc:sldChg chg="modSp new mod">
        <pc:chgData name="Aimee Helena Zupkova (2512683)" userId="113e6437-3d9d-4606-b3db-ebef4db3b373" providerId="ADAL" clId="{6E359CBD-F0C1-40E8-83C9-25D49856F98B}" dt="2025-11-30T21:19:25.800" v="2252" actId="20577"/>
        <pc:sldMkLst>
          <pc:docMk/>
          <pc:sldMk cId="4171915537" sldId="262"/>
        </pc:sldMkLst>
        <pc:spChg chg="mod">
          <ac:chgData name="Aimee Helena Zupkova (2512683)" userId="113e6437-3d9d-4606-b3db-ebef4db3b373" providerId="ADAL" clId="{6E359CBD-F0C1-40E8-83C9-25D49856F98B}" dt="2025-11-30T21:14:52.484" v="1905" actId="20577"/>
          <ac:spMkLst>
            <pc:docMk/>
            <pc:sldMk cId="4171915537" sldId="262"/>
            <ac:spMk id="2" creationId="{CC5EA9CC-CDE5-6858-E7DD-C93D9C2ECA9C}"/>
          </ac:spMkLst>
        </pc:spChg>
        <pc:spChg chg="mod">
          <ac:chgData name="Aimee Helena Zupkova (2512683)" userId="113e6437-3d9d-4606-b3db-ebef4db3b373" providerId="ADAL" clId="{6E359CBD-F0C1-40E8-83C9-25D49856F98B}" dt="2025-11-30T21:19:25.800" v="2252" actId="20577"/>
          <ac:spMkLst>
            <pc:docMk/>
            <pc:sldMk cId="4171915537" sldId="262"/>
            <ac:spMk id="3" creationId="{3CC61BA6-C990-7F4E-9808-3ABF5D1C47CE}"/>
          </ac:spMkLst>
        </pc:spChg>
      </pc:sldChg>
      <pc:sldChg chg="new del">
        <pc:chgData name="Aimee Helena Zupkova (2512683)" userId="113e6437-3d9d-4606-b3db-ebef4db3b373" providerId="ADAL" clId="{6E359CBD-F0C1-40E8-83C9-25D49856F98B}" dt="2025-11-30T21:24:28.351" v="2309" actId="2696"/>
        <pc:sldMkLst>
          <pc:docMk/>
          <pc:sldMk cId="852406899" sldId="263"/>
        </pc:sldMkLst>
      </pc:sldChg>
      <pc:sldChg chg="addSp delSp modSp new mod">
        <pc:chgData name="Aimee Helena Zupkova (2512683)" userId="113e6437-3d9d-4606-b3db-ebef4db3b373" providerId="ADAL" clId="{6E359CBD-F0C1-40E8-83C9-25D49856F98B}" dt="2025-11-30T21:24:38.780" v="2314" actId="1076"/>
        <pc:sldMkLst>
          <pc:docMk/>
          <pc:sldMk cId="1742751139" sldId="263"/>
        </pc:sldMkLst>
        <pc:spChg chg="del">
          <ac:chgData name="Aimee Helena Zupkova (2512683)" userId="113e6437-3d9d-4606-b3db-ebef4db3b373" providerId="ADAL" clId="{6E359CBD-F0C1-40E8-83C9-25D49856F98B}" dt="2025-11-30T21:24:33.516" v="2311" actId="478"/>
          <ac:spMkLst>
            <pc:docMk/>
            <pc:sldMk cId="1742751139" sldId="263"/>
            <ac:spMk id="2" creationId="{7A83FCD6-B8A7-3574-7D07-838BAE17606C}"/>
          </ac:spMkLst>
        </pc:spChg>
        <pc:spChg chg="del">
          <ac:chgData name="Aimee Helena Zupkova (2512683)" userId="113e6437-3d9d-4606-b3db-ebef4db3b373" providerId="ADAL" clId="{6E359CBD-F0C1-40E8-83C9-25D49856F98B}" dt="2025-11-30T21:24:36.318" v="2312" actId="931"/>
          <ac:spMkLst>
            <pc:docMk/>
            <pc:sldMk cId="1742751139" sldId="263"/>
            <ac:spMk id="3" creationId="{92B0E1B2-D585-6A6C-D386-A1AEFD2DF86C}"/>
          </ac:spMkLst>
        </pc:spChg>
        <pc:picChg chg="add mod ord">
          <ac:chgData name="Aimee Helena Zupkova (2512683)" userId="113e6437-3d9d-4606-b3db-ebef4db3b373" providerId="ADAL" clId="{6E359CBD-F0C1-40E8-83C9-25D49856F98B}" dt="2025-11-30T21:24:38.780" v="2314" actId="1076"/>
          <ac:picMkLst>
            <pc:docMk/>
            <pc:sldMk cId="1742751139" sldId="263"/>
            <ac:picMk id="4" creationId="{F141ADBD-0793-7C39-81D3-3644809A03E3}"/>
          </ac:picMkLst>
        </pc:picChg>
      </pc:sldChg>
      <pc:sldChg chg="addSp delSp modSp new del mod">
        <pc:chgData name="Aimee Helena Zupkova (2512683)" userId="113e6437-3d9d-4606-b3db-ebef4db3b373" providerId="ADAL" clId="{6E359CBD-F0C1-40E8-83C9-25D49856F98B}" dt="2025-11-30T21:24:22.477" v="2307" actId="2696"/>
        <pc:sldMkLst>
          <pc:docMk/>
          <pc:sldMk cId="3675923643" sldId="263"/>
        </pc:sldMkLst>
        <pc:spChg chg="mod">
          <ac:chgData name="Aimee Helena Zupkova (2512683)" userId="113e6437-3d9d-4606-b3db-ebef4db3b373" providerId="ADAL" clId="{6E359CBD-F0C1-40E8-83C9-25D49856F98B}" dt="2025-11-30T21:24:19.149" v="2306" actId="14100"/>
          <ac:spMkLst>
            <pc:docMk/>
            <pc:sldMk cId="3675923643" sldId="263"/>
            <ac:spMk id="2" creationId="{1F297779-3A87-CE2F-5DB7-117423611FCE}"/>
          </ac:spMkLst>
        </pc:spChg>
        <pc:spChg chg="del">
          <ac:chgData name="Aimee Helena Zupkova (2512683)" userId="113e6437-3d9d-4606-b3db-ebef4db3b373" providerId="ADAL" clId="{6E359CBD-F0C1-40E8-83C9-25D49856F98B}" dt="2025-11-30T21:24:09.486" v="2302" actId="931"/>
          <ac:spMkLst>
            <pc:docMk/>
            <pc:sldMk cId="3675923643" sldId="263"/>
            <ac:spMk id="3" creationId="{BFFD807D-DA70-7A3C-901E-D1877A63D1BE}"/>
          </ac:spMkLst>
        </pc:spChg>
        <pc:picChg chg="add mod ord">
          <ac:chgData name="Aimee Helena Zupkova (2512683)" userId="113e6437-3d9d-4606-b3db-ebef4db3b373" providerId="ADAL" clId="{6E359CBD-F0C1-40E8-83C9-25D49856F98B}" dt="2025-11-30T21:24:12.382" v="2304" actId="1076"/>
          <ac:picMkLst>
            <pc:docMk/>
            <pc:sldMk cId="3675923643" sldId="263"/>
            <ac:picMk id="4" creationId="{AC3D3D70-DED6-6C8C-1EE2-FDE06BF802F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11/30/25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8DEF4-2176-9118-DE13-31C23795109B}"/>
              </a:ext>
            </a:extLst>
          </p:cNvPr>
          <p:cNvSpPr>
            <a:spLocks noGrp="1"/>
          </p:cNvSpPr>
          <p:nvPr>
            <p:ph type="ctrTitle"/>
          </p:nvPr>
        </p:nvSpPr>
        <p:spPr/>
        <p:txBody>
          <a:bodyPr/>
          <a:lstStyle/>
          <a:p>
            <a:r>
              <a:rPr lang="en-GB" dirty="0"/>
              <a:t>Reflective presentation </a:t>
            </a:r>
            <a:endParaRPr lang="en-US" dirty="0"/>
          </a:p>
        </p:txBody>
      </p:sp>
      <p:sp>
        <p:nvSpPr>
          <p:cNvPr id="3" name="Subtitle 2">
            <a:extLst>
              <a:ext uri="{FF2B5EF4-FFF2-40B4-BE49-F238E27FC236}">
                <a16:creationId xmlns:a16="http://schemas.microsoft.com/office/drawing/2014/main" id="{ACF9EE25-DDEA-1D29-BF82-A9E05CA24153}"/>
              </a:ext>
            </a:extLst>
          </p:cNvPr>
          <p:cNvSpPr>
            <a:spLocks noGrp="1"/>
          </p:cNvSpPr>
          <p:nvPr>
            <p:ph type="subTitle" idx="1"/>
          </p:nvPr>
        </p:nvSpPr>
        <p:spPr/>
        <p:txBody>
          <a:bodyPr/>
          <a:lstStyle/>
          <a:p>
            <a:r>
              <a:rPr lang="en-GB" dirty="0"/>
              <a:t>Aimee zupkova</a:t>
            </a:r>
            <a:endParaRPr lang="en-US" dirty="0"/>
          </a:p>
        </p:txBody>
      </p:sp>
    </p:spTree>
    <p:extLst>
      <p:ext uri="{BB962C8B-B14F-4D97-AF65-F5344CB8AC3E}">
        <p14:creationId xmlns:p14="http://schemas.microsoft.com/office/powerpoint/2010/main" val="1036633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D8DC3-4655-16EF-F50E-5EEBEA97A648}"/>
              </a:ext>
            </a:extLst>
          </p:cNvPr>
          <p:cNvSpPr>
            <a:spLocks noGrp="1"/>
          </p:cNvSpPr>
          <p:nvPr>
            <p:ph type="title"/>
          </p:nvPr>
        </p:nvSpPr>
        <p:spPr/>
        <p:txBody>
          <a:bodyPr/>
          <a:lstStyle/>
          <a:p>
            <a:r>
              <a:rPr lang="en-GB" dirty="0"/>
              <a:t>What is digital skills? </a:t>
            </a:r>
            <a:endParaRPr lang="en-US" dirty="0"/>
          </a:p>
        </p:txBody>
      </p:sp>
      <p:sp>
        <p:nvSpPr>
          <p:cNvPr id="3" name="Content Placeholder 2">
            <a:extLst>
              <a:ext uri="{FF2B5EF4-FFF2-40B4-BE49-F238E27FC236}">
                <a16:creationId xmlns:a16="http://schemas.microsoft.com/office/drawing/2014/main" id="{59C6C403-D3F1-966D-F59A-4E81358EF033}"/>
              </a:ext>
            </a:extLst>
          </p:cNvPr>
          <p:cNvSpPr>
            <a:spLocks noGrp="1"/>
          </p:cNvSpPr>
          <p:nvPr>
            <p:ph idx="1"/>
          </p:nvPr>
        </p:nvSpPr>
        <p:spPr/>
        <p:txBody>
          <a:bodyPr/>
          <a:lstStyle/>
          <a:p>
            <a:r>
              <a:rPr lang="en-GB" dirty="0"/>
              <a:t>Digital skills is having the skills to actually use tools online</a:t>
            </a:r>
          </a:p>
          <a:p>
            <a:r>
              <a:rPr lang="en-GB" dirty="0"/>
              <a:t> eg.software, managing, creating  and sharing information </a:t>
            </a:r>
          </a:p>
          <a:p>
            <a:endParaRPr lang="en-GB" dirty="0"/>
          </a:p>
          <a:p>
            <a:r>
              <a:rPr lang="en-GB" dirty="0"/>
              <a:t>It’s important because Its skills you need daily and professionally eg. Applying for jobs, communication, email and spreadsheets</a:t>
            </a:r>
          </a:p>
        </p:txBody>
      </p:sp>
      <p:pic>
        <p:nvPicPr>
          <p:cNvPr id="6" name="Picture 5" descr="Most Important Digital Skills in 2022 - BeeSeen Solutions">
            <a:extLst>
              <a:ext uri="{FF2B5EF4-FFF2-40B4-BE49-F238E27FC236}">
                <a16:creationId xmlns:a16="http://schemas.microsoft.com/office/drawing/2014/main" id="{F03C43FB-2A27-D334-A63B-B2AD7F04B423}"/>
              </a:ext>
            </a:extLst>
          </p:cNvPr>
          <p:cNvPicPr>
            <a:picLocks noChangeAspect="1"/>
          </p:cNvPicPr>
          <p:nvPr/>
        </p:nvPicPr>
        <p:blipFill>
          <a:blip r:embed="rId2"/>
          <a:stretch>
            <a:fillRect/>
          </a:stretch>
        </p:blipFill>
        <p:spPr>
          <a:xfrm>
            <a:off x="7556303" y="4264925"/>
            <a:ext cx="4092969" cy="2410191"/>
          </a:xfrm>
          <a:prstGeom prst="rect">
            <a:avLst/>
          </a:prstGeom>
        </p:spPr>
      </p:pic>
    </p:spTree>
    <p:extLst>
      <p:ext uri="{BB962C8B-B14F-4D97-AF65-F5344CB8AC3E}">
        <p14:creationId xmlns:p14="http://schemas.microsoft.com/office/powerpoint/2010/main" val="1792585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6CA31-81D2-63E1-F991-5C9D991FD44B}"/>
              </a:ext>
            </a:extLst>
          </p:cNvPr>
          <p:cNvSpPr>
            <a:spLocks noGrp="1"/>
          </p:cNvSpPr>
          <p:nvPr>
            <p:ph type="title"/>
          </p:nvPr>
        </p:nvSpPr>
        <p:spPr/>
        <p:txBody>
          <a:bodyPr/>
          <a:lstStyle/>
          <a:p>
            <a:r>
              <a:rPr lang="en-GB" dirty="0"/>
              <a:t>Importance  </a:t>
            </a:r>
            <a:endParaRPr lang="en-US" dirty="0"/>
          </a:p>
        </p:txBody>
      </p:sp>
      <p:sp>
        <p:nvSpPr>
          <p:cNvPr id="3" name="Content Placeholder 2">
            <a:extLst>
              <a:ext uri="{FF2B5EF4-FFF2-40B4-BE49-F238E27FC236}">
                <a16:creationId xmlns:a16="http://schemas.microsoft.com/office/drawing/2014/main" id="{CAB7DDBB-08BA-DFE1-0128-5795597A56F9}"/>
              </a:ext>
            </a:extLst>
          </p:cNvPr>
          <p:cNvSpPr>
            <a:spLocks noGrp="1"/>
          </p:cNvSpPr>
          <p:nvPr>
            <p:ph idx="1"/>
          </p:nvPr>
        </p:nvSpPr>
        <p:spPr/>
        <p:txBody>
          <a:bodyPr/>
          <a:lstStyle/>
          <a:p>
            <a:pPr marL="0" indent="0">
              <a:buNone/>
            </a:pPr>
            <a:r>
              <a:rPr lang="en-GB" dirty="0"/>
              <a:t>Digital skills are very important as they help in the day to day basis and in work life as-well. If you are applying for a new job and you have much more digital skills than others you are so much more employable. </a:t>
            </a:r>
          </a:p>
          <a:p>
            <a:pPr marL="0" indent="0">
              <a:buNone/>
            </a:pPr>
            <a:r>
              <a:rPr lang="en-GB" dirty="0"/>
              <a:t>Having digital skills looks so much better on the cv as employers will know that when it comes to the digital aspect of work you will have no struggles completing it. </a:t>
            </a:r>
          </a:p>
        </p:txBody>
      </p:sp>
      <p:pic>
        <p:nvPicPr>
          <p:cNvPr id="5" name="Picture 4" descr="Competencias digitales, ¿por qué son tan importantes?">
            <a:extLst>
              <a:ext uri="{FF2B5EF4-FFF2-40B4-BE49-F238E27FC236}">
                <a16:creationId xmlns:a16="http://schemas.microsoft.com/office/drawing/2014/main" id="{CDF54B1C-2E53-3870-D5BB-123194650D34}"/>
              </a:ext>
            </a:extLst>
          </p:cNvPr>
          <p:cNvPicPr>
            <a:picLocks noChangeAspect="1"/>
          </p:cNvPicPr>
          <p:nvPr/>
        </p:nvPicPr>
        <p:blipFill>
          <a:blip r:embed="rId2"/>
          <a:stretch>
            <a:fillRect/>
          </a:stretch>
        </p:blipFill>
        <p:spPr>
          <a:xfrm>
            <a:off x="6689299" y="3889611"/>
            <a:ext cx="5334000" cy="2794000"/>
          </a:xfrm>
          <a:prstGeom prst="rect">
            <a:avLst/>
          </a:prstGeom>
        </p:spPr>
      </p:pic>
    </p:spTree>
    <p:extLst>
      <p:ext uri="{BB962C8B-B14F-4D97-AF65-F5344CB8AC3E}">
        <p14:creationId xmlns:p14="http://schemas.microsoft.com/office/powerpoint/2010/main" val="1778657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EE988-4EAB-FE2B-F508-AAE08C12275B}"/>
              </a:ext>
            </a:extLst>
          </p:cNvPr>
          <p:cNvSpPr>
            <a:spLocks noGrp="1"/>
          </p:cNvSpPr>
          <p:nvPr>
            <p:ph type="title"/>
          </p:nvPr>
        </p:nvSpPr>
        <p:spPr/>
        <p:txBody>
          <a:bodyPr>
            <a:normAutofit fontScale="90000"/>
          </a:bodyPr>
          <a:lstStyle/>
          <a:p>
            <a:r>
              <a:rPr lang="en-GB" dirty="0"/>
              <a:t>Reflection </a:t>
            </a:r>
            <a:br>
              <a:rPr lang="en-GB" dirty="0"/>
            </a:br>
            <a:br>
              <a:rPr lang="en-GB" dirty="0"/>
            </a:br>
            <a:r>
              <a:rPr lang="en-GB" sz="2300" dirty="0"/>
              <a:t>AI </a:t>
            </a:r>
            <a:endParaRPr lang="en-US" dirty="0"/>
          </a:p>
        </p:txBody>
      </p:sp>
      <p:sp>
        <p:nvSpPr>
          <p:cNvPr id="3" name="Content Placeholder 2">
            <a:extLst>
              <a:ext uri="{FF2B5EF4-FFF2-40B4-BE49-F238E27FC236}">
                <a16:creationId xmlns:a16="http://schemas.microsoft.com/office/drawing/2014/main" id="{7D506A5A-D339-3BAF-CF5B-045BB7EA68A9}"/>
              </a:ext>
            </a:extLst>
          </p:cNvPr>
          <p:cNvSpPr>
            <a:spLocks noGrp="1"/>
          </p:cNvSpPr>
          <p:nvPr>
            <p:ph idx="1"/>
          </p:nvPr>
        </p:nvSpPr>
        <p:spPr/>
        <p:txBody>
          <a:bodyPr/>
          <a:lstStyle/>
          <a:p>
            <a:pPr>
              <a:buFont typeface="Arial" panose="020B0604020202020204" pitchFamily="34" charset="0"/>
              <a:buChar char="•"/>
            </a:pPr>
            <a:r>
              <a:rPr lang="en-GB" dirty="0"/>
              <a:t>Good and bad bits of AI</a:t>
            </a:r>
          </a:p>
          <a:p>
            <a:pPr marL="0" indent="0">
              <a:buNone/>
            </a:pPr>
            <a:r>
              <a:rPr lang="en-GB" sz="2100" dirty="0"/>
              <a:t>Examples</a:t>
            </a:r>
            <a:r>
              <a:rPr lang="en-GB" dirty="0"/>
              <a:t> </a:t>
            </a:r>
          </a:p>
          <a:p>
            <a:pPr>
              <a:buFont typeface="Arial" panose="020B0604020202020204" pitchFamily="34" charset="0"/>
              <a:buChar char="•"/>
            </a:pPr>
            <a:r>
              <a:rPr lang="en-GB" dirty="0"/>
              <a:t>Increases efficiency </a:t>
            </a:r>
          </a:p>
          <a:p>
            <a:pPr>
              <a:buFont typeface="Arial" panose="020B0604020202020204" pitchFamily="34" charset="0"/>
              <a:buChar char="•"/>
            </a:pPr>
            <a:r>
              <a:rPr lang="en-GB" dirty="0"/>
              <a:t>Could be harmful </a:t>
            </a:r>
          </a:p>
          <a:p>
            <a:pPr>
              <a:buFont typeface="Arial" panose="020B0604020202020204" pitchFamily="34" charset="0"/>
              <a:buChar char="•"/>
            </a:pPr>
            <a:r>
              <a:rPr lang="en-GB" dirty="0"/>
              <a:t>Ai could give you the best answer that’s suited towards you </a:t>
            </a:r>
          </a:p>
          <a:p>
            <a:pPr>
              <a:buFont typeface="Arial" panose="020B0604020202020204" pitchFamily="34" charset="0"/>
              <a:buChar char="•"/>
            </a:pPr>
            <a:r>
              <a:rPr lang="en-GB" dirty="0"/>
              <a:t>Ai can access your personal data </a:t>
            </a:r>
          </a:p>
          <a:p>
            <a:pPr>
              <a:buFont typeface="Arial" panose="020B0604020202020204" pitchFamily="34" charset="0"/>
              <a:buChar char="•"/>
            </a:pPr>
            <a:endParaRPr lang="en-GB" dirty="0"/>
          </a:p>
        </p:txBody>
      </p:sp>
      <p:pic>
        <p:nvPicPr>
          <p:cNvPr id="4" name="Picture 3" descr="AI technology: AI:Is artificial intelligence our friend or foe?">
            <a:extLst>
              <a:ext uri="{FF2B5EF4-FFF2-40B4-BE49-F238E27FC236}">
                <a16:creationId xmlns:a16="http://schemas.microsoft.com/office/drawing/2014/main" id="{F642FD21-60D2-147A-377E-37F9D8B291E5}"/>
              </a:ext>
            </a:extLst>
          </p:cNvPr>
          <p:cNvPicPr>
            <a:picLocks noChangeAspect="1"/>
          </p:cNvPicPr>
          <p:nvPr/>
        </p:nvPicPr>
        <p:blipFill>
          <a:blip r:embed="rId2"/>
          <a:stretch>
            <a:fillRect/>
          </a:stretch>
        </p:blipFill>
        <p:spPr>
          <a:xfrm>
            <a:off x="7046912" y="536619"/>
            <a:ext cx="4110329" cy="2736761"/>
          </a:xfrm>
          <a:prstGeom prst="rect">
            <a:avLst/>
          </a:prstGeom>
        </p:spPr>
      </p:pic>
      <p:pic>
        <p:nvPicPr>
          <p:cNvPr id="5" name="Picture 4" descr="AI, Artificial Intelligence or Actuarial Intelligence? – Axene Health ...">
            <a:extLst>
              <a:ext uri="{FF2B5EF4-FFF2-40B4-BE49-F238E27FC236}">
                <a16:creationId xmlns:a16="http://schemas.microsoft.com/office/drawing/2014/main" id="{5777AA8A-C5CF-50B8-2BC5-C0EAC5010B88}"/>
              </a:ext>
            </a:extLst>
          </p:cNvPr>
          <p:cNvPicPr>
            <a:picLocks noChangeAspect="1"/>
          </p:cNvPicPr>
          <p:nvPr/>
        </p:nvPicPr>
        <p:blipFill>
          <a:blip r:embed="rId3"/>
          <a:stretch>
            <a:fillRect/>
          </a:stretch>
        </p:blipFill>
        <p:spPr>
          <a:xfrm>
            <a:off x="8027158" y="4348123"/>
            <a:ext cx="3948112" cy="2509393"/>
          </a:xfrm>
          <a:prstGeom prst="rect">
            <a:avLst/>
          </a:prstGeom>
        </p:spPr>
      </p:pic>
    </p:spTree>
    <p:extLst>
      <p:ext uri="{BB962C8B-B14F-4D97-AF65-F5344CB8AC3E}">
        <p14:creationId xmlns:p14="http://schemas.microsoft.com/office/powerpoint/2010/main" val="3778078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CEE88-E180-2BA9-1515-C559F1077EA4}"/>
              </a:ext>
            </a:extLst>
          </p:cNvPr>
          <p:cNvSpPr>
            <a:spLocks noGrp="1"/>
          </p:cNvSpPr>
          <p:nvPr>
            <p:ph type="title"/>
          </p:nvPr>
        </p:nvSpPr>
        <p:spPr/>
        <p:txBody>
          <a:bodyPr>
            <a:normAutofit fontScale="90000"/>
          </a:bodyPr>
          <a:lstStyle/>
          <a:p>
            <a:r>
              <a:rPr lang="en-GB" dirty="0"/>
              <a:t>Reflection</a:t>
            </a:r>
            <a:br>
              <a:rPr lang="en-GB" dirty="0"/>
            </a:br>
            <a:br>
              <a:rPr lang="en-GB" sz="2200" dirty="0"/>
            </a:br>
            <a:r>
              <a:rPr lang="en-GB" sz="2200" dirty="0"/>
              <a:t>Emails </a:t>
            </a:r>
            <a:endParaRPr lang="en-US" dirty="0"/>
          </a:p>
        </p:txBody>
      </p:sp>
      <p:sp>
        <p:nvSpPr>
          <p:cNvPr id="3" name="Content Placeholder 2">
            <a:extLst>
              <a:ext uri="{FF2B5EF4-FFF2-40B4-BE49-F238E27FC236}">
                <a16:creationId xmlns:a16="http://schemas.microsoft.com/office/drawing/2014/main" id="{D2840784-57D5-DAA9-515F-2A7BE0336303}"/>
              </a:ext>
            </a:extLst>
          </p:cNvPr>
          <p:cNvSpPr>
            <a:spLocks noGrp="1"/>
          </p:cNvSpPr>
          <p:nvPr>
            <p:ph idx="1"/>
          </p:nvPr>
        </p:nvSpPr>
        <p:spPr/>
        <p:txBody>
          <a:bodyPr/>
          <a:lstStyle/>
          <a:p>
            <a:pPr>
              <a:buFont typeface="Arial" panose="020B0604020202020204" pitchFamily="34" charset="0"/>
              <a:buChar char="•"/>
            </a:pPr>
            <a:r>
              <a:rPr lang="en-GB" dirty="0"/>
              <a:t> Professional email’s </a:t>
            </a:r>
          </a:p>
          <a:p>
            <a:pPr>
              <a:buFont typeface="Arial" panose="020B0604020202020204" pitchFamily="34" charset="0"/>
              <a:buChar char="•"/>
            </a:pPr>
            <a:r>
              <a:rPr lang="en-GB" dirty="0"/>
              <a:t>Shows seriousness about the topic/task your emailing about </a:t>
            </a:r>
          </a:p>
          <a:p>
            <a:pPr>
              <a:buFont typeface="Arial" panose="020B0604020202020204" pitchFamily="34" charset="0"/>
              <a:buChar char="•"/>
            </a:pPr>
            <a:r>
              <a:rPr lang="en-GB" dirty="0"/>
              <a:t>Gives good impression to the receiver of the email (professional image) </a:t>
            </a:r>
          </a:p>
          <a:p>
            <a:pPr>
              <a:buFont typeface="Arial" panose="020B0604020202020204" pitchFamily="34" charset="0"/>
              <a:buChar char="•"/>
            </a:pPr>
            <a:endParaRPr lang="en-GB" dirty="0"/>
          </a:p>
          <a:p>
            <a:pPr>
              <a:buFont typeface="Arial" panose="020B0604020202020204" pitchFamily="34" charset="0"/>
              <a:buChar char="•"/>
            </a:pPr>
            <a:endParaRPr lang="en-US" dirty="0"/>
          </a:p>
        </p:txBody>
      </p:sp>
      <p:pic>
        <p:nvPicPr>
          <p:cNvPr id="4" name="Picture 3" descr="How to Introduce Yourself in an Email (With Examples) | Indeed.com">
            <a:extLst>
              <a:ext uri="{FF2B5EF4-FFF2-40B4-BE49-F238E27FC236}">
                <a16:creationId xmlns:a16="http://schemas.microsoft.com/office/drawing/2014/main" id="{29ABBB46-8ED6-FD8B-1D0B-A6CD963A1D47}"/>
              </a:ext>
            </a:extLst>
          </p:cNvPr>
          <p:cNvPicPr>
            <a:picLocks noChangeAspect="1"/>
          </p:cNvPicPr>
          <p:nvPr/>
        </p:nvPicPr>
        <p:blipFill>
          <a:blip r:embed="rId2"/>
          <a:stretch>
            <a:fillRect/>
          </a:stretch>
        </p:blipFill>
        <p:spPr>
          <a:xfrm>
            <a:off x="8702690" y="3368690"/>
            <a:ext cx="3489310" cy="3489310"/>
          </a:xfrm>
          <a:prstGeom prst="rect">
            <a:avLst/>
          </a:prstGeom>
        </p:spPr>
      </p:pic>
    </p:spTree>
    <p:extLst>
      <p:ext uri="{BB962C8B-B14F-4D97-AF65-F5344CB8AC3E}">
        <p14:creationId xmlns:p14="http://schemas.microsoft.com/office/powerpoint/2010/main" val="697520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60E80-BC13-3A41-2E90-0F188FB1C3A0}"/>
              </a:ext>
            </a:extLst>
          </p:cNvPr>
          <p:cNvSpPr>
            <a:spLocks noGrp="1"/>
          </p:cNvSpPr>
          <p:nvPr>
            <p:ph type="title"/>
          </p:nvPr>
        </p:nvSpPr>
        <p:spPr/>
        <p:txBody>
          <a:bodyPr>
            <a:normAutofit fontScale="90000"/>
          </a:bodyPr>
          <a:lstStyle/>
          <a:p>
            <a:r>
              <a:rPr lang="en-GB" dirty="0"/>
              <a:t>Reflection</a:t>
            </a:r>
            <a:br>
              <a:rPr lang="en-GB" dirty="0"/>
            </a:br>
            <a:br>
              <a:rPr lang="en-GB" dirty="0"/>
            </a:br>
            <a:r>
              <a:rPr lang="en-GB" sz="2200" dirty="0"/>
              <a:t>powerpoint </a:t>
            </a:r>
            <a:endParaRPr lang="en-US" dirty="0"/>
          </a:p>
        </p:txBody>
      </p:sp>
      <p:sp>
        <p:nvSpPr>
          <p:cNvPr id="3" name="Content Placeholder 2">
            <a:extLst>
              <a:ext uri="{FF2B5EF4-FFF2-40B4-BE49-F238E27FC236}">
                <a16:creationId xmlns:a16="http://schemas.microsoft.com/office/drawing/2014/main" id="{1685E818-EA0E-20BC-E15B-5715D74F3EC5}"/>
              </a:ext>
            </a:extLst>
          </p:cNvPr>
          <p:cNvSpPr>
            <a:spLocks noGrp="1"/>
          </p:cNvSpPr>
          <p:nvPr>
            <p:ph idx="1"/>
          </p:nvPr>
        </p:nvSpPr>
        <p:spPr/>
        <p:txBody>
          <a:bodyPr/>
          <a:lstStyle/>
          <a:p>
            <a:pPr>
              <a:buFont typeface="Arial" panose="020B0604020202020204" pitchFamily="34" charset="0"/>
              <a:buChar char="•"/>
            </a:pPr>
            <a:r>
              <a:rPr lang="en-GB" dirty="0"/>
              <a:t>How to add different visual effects on powerpoint (transitions) </a:t>
            </a:r>
          </a:p>
          <a:p>
            <a:pPr marL="0" indent="0">
              <a:buNone/>
            </a:pPr>
            <a:r>
              <a:rPr lang="en-GB" dirty="0"/>
              <a:t>Improves viewers engagement, Shows digital competence </a:t>
            </a:r>
          </a:p>
          <a:p>
            <a:pPr>
              <a:buFont typeface="Arial" panose="020B0604020202020204" pitchFamily="34" charset="0"/>
              <a:buChar char="•"/>
            </a:pPr>
            <a:r>
              <a:rPr lang="en-GB" dirty="0"/>
              <a:t> How to add background music and voice </a:t>
            </a:r>
          </a:p>
          <a:p>
            <a:pPr marL="0" indent="0">
              <a:buNone/>
            </a:pPr>
            <a:r>
              <a:rPr lang="en-GB" dirty="0"/>
              <a:t>Intro slides, storytelling </a:t>
            </a:r>
          </a:p>
          <a:p>
            <a:pPr>
              <a:buFont typeface="Arial" panose="020B0604020202020204" pitchFamily="34" charset="0"/>
              <a:buChar char="•"/>
            </a:pPr>
            <a:r>
              <a:rPr lang="en-GB" dirty="0"/>
              <a:t>Powerpoint live in teams</a:t>
            </a:r>
          </a:p>
          <a:p>
            <a:pPr marL="0" indent="0">
              <a:buNone/>
            </a:pPr>
            <a:r>
              <a:rPr lang="en-GB" dirty="0"/>
              <a:t>Inclusive, advanced </a:t>
            </a:r>
          </a:p>
          <a:p>
            <a:pPr marL="0" indent="0">
              <a:buNone/>
            </a:pPr>
            <a:endParaRPr lang="en-GB" dirty="0"/>
          </a:p>
          <a:p>
            <a:pPr marL="0" indent="0">
              <a:buNone/>
            </a:pPr>
            <a:endParaRPr lang="en-GB" dirty="0"/>
          </a:p>
          <a:p>
            <a:pPr>
              <a:buFont typeface="Arial" panose="020B0604020202020204" pitchFamily="34" charset="0"/>
              <a:buChar char="•"/>
            </a:pPr>
            <a:endParaRPr lang="en-GB" dirty="0"/>
          </a:p>
          <a:p>
            <a:pPr marL="0" indent="0">
              <a:buNone/>
            </a:pPr>
            <a:endParaRPr lang="en-GB" dirty="0"/>
          </a:p>
          <a:p>
            <a:endParaRPr lang="en-US" dirty="0"/>
          </a:p>
        </p:txBody>
      </p:sp>
    </p:spTree>
    <p:extLst>
      <p:ext uri="{BB962C8B-B14F-4D97-AF65-F5344CB8AC3E}">
        <p14:creationId xmlns:p14="http://schemas.microsoft.com/office/powerpoint/2010/main" val="2918861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EA9CC-CDE5-6858-E7DD-C93D9C2ECA9C}"/>
              </a:ext>
            </a:extLst>
          </p:cNvPr>
          <p:cNvSpPr>
            <a:spLocks noGrp="1"/>
          </p:cNvSpPr>
          <p:nvPr>
            <p:ph type="title"/>
          </p:nvPr>
        </p:nvSpPr>
        <p:spPr/>
        <p:txBody>
          <a:bodyPr/>
          <a:lstStyle/>
          <a:p>
            <a:r>
              <a:rPr lang="en-GB" dirty="0"/>
              <a:t>Over view </a:t>
            </a:r>
            <a:endParaRPr lang="en-US" dirty="0"/>
          </a:p>
        </p:txBody>
      </p:sp>
      <p:sp>
        <p:nvSpPr>
          <p:cNvPr id="3" name="Content Placeholder 2">
            <a:extLst>
              <a:ext uri="{FF2B5EF4-FFF2-40B4-BE49-F238E27FC236}">
                <a16:creationId xmlns:a16="http://schemas.microsoft.com/office/drawing/2014/main" id="{3CC61BA6-C990-7F4E-9808-3ABF5D1C47CE}"/>
              </a:ext>
            </a:extLst>
          </p:cNvPr>
          <p:cNvSpPr>
            <a:spLocks noGrp="1"/>
          </p:cNvSpPr>
          <p:nvPr>
            <p:ph idx="1"/>
          </p:nvPr>
        </p:nvSpPr>
        <p:spPr/>
        <p:txBody>
          <a:bodyPr/>
          <a:lstStyle/>
          <a:p>
            <a:pPr marL="0" indent="0">
              <a:buNone/>
            </a:pPr>
            <a:r>
              <a:rPr lang="en-GB" dirty="0"/>
              <a:t>Digital Skills are essential in todays world. They are essential for work , education and everyday life. </a:t>
            </a:r>
          </a:p>
          <a:p>
            <a:pPr marL="0" indent="0">
              <a:buNone/>
            </a:pPr>
            <a:r>
              <a:rPr lang="en-GB" dirty="0"/>
              <a:t>They improve communication, productivity and problem solving </a:t>
            </a:r>
          </a:p>
          <a:p>
            <a:pPr marL="0" indent="0">
              <a:buNone/>
            </a:pPr>
            <a:r>
              <a:rPr lang="en-GB" dirty="0"/>
              <a:t>Technology is changing all the time so its important for our digital skills to grow as well </a:t>
            </a:r>
          </a:p>
          <a:p>
            <a:pPr marL="0" indent="0">
              <a:buNone/>
            </a:pPr>
            <a:r>
              <a:rPr lang="en-GB" dirty="0"/>
              <a:t>Being confident digitally prepares us for the future </a:t>
            </a:r>
            <a:endParaRPr lang="en-US" dirty="0"/>
          </a:p>
        </p:txBody>
      </p:sp>
    </p:spTree>
    <p:extLst>
      <p:ext uri="{BB962C8B-B14F-4D97-AF65-F5344CB8AC3E}">
        <p14:creationId xmlns:p14="http://schemas.microsoft.com/office/powerpoint/2010/main" val="4171915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ink orchid flower with deep blue background thank you card 12321571 ...">
            <a:extLst>
              <a:ext uri="{FF2B5EF4-FFF2-40B4-BE49-F238E27FC236}">
                <a16:creationId xmlns:a16="http://schemas.microsoft.com/office/drawing/2014/main" id="{F141ADBD-0793-7C39-81D3-3644809A03E3}"/>
              </a:ext>
            </a:extLst>
          </p:cNvPr>
          <p:cNvPicPr>
            <a:picLocks noGrp="1" noChangeAspect="1"/>
          </p:cNvPicPr>
          <p:nvPr>
            <p:ph idx="1"/>
          </p:nvPr>
        </p:nvPicPr>
        <p:blipFill>
          <a:blip r:embed="rId2"/>
          <a:stretch>
            <a:fillRect/>
          </a:stretch>
        </p:blipFill>
        <p:spPr>
          <a:xfrm>
            <a:off x="2960581" y="518904"/>
            <a:ext cx="7275239" cy="5820192"/>
          </a:xfrm>
          <a:prstGeom prst="rect">
            <a:avLst/>
          </a:prstGeom>
        </p:spPr>
      </p:pic>
    </p:spTree>
    <p:extLst>
      <p:ext uri="{BB962C8B-B14F-4D97-AF65-F5344CB8AC3E}">
        <p14:creationId xmlns:p14="http://schemas.microsoft.com/office/powerpoint/2010/main" val="174275113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Wisp</vt:lpstr>
      <vt:lpstr>Reflective presentation </vt:lpstr>
      <vt:lpstr>What is digital skills? </vt:lpstr>
      <vt:lpstr>Importance  </vt:lpstr>
      <vt:lpstr>Reflection   AI </vt:lpstr>
      <vt:lpstr>Reflection  Emails </vt:lpstr>
      <vt:lpstr>Reflection  powerpoint </vt:lpstr>
      <vt:lpstr>Over view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presentation </dc:title>
  <dc:creator>Aimee Helena Zupkova (2512683)</dc:creator>
  <cp:lastModifiedBy>Aimee Helena Zupkova (2512683)</cp:lastModifiedBy>
  <cp:revision>2</cp:revision>
  <dcterms:created xsi:type="dcterms:W3CDTF">2025-11-29T20:27:03Z</dcterms:created>
  <dcterms:modified xsi:type="dcterms:W3CDTF">2025-11-30T21:24:43Z</dcterms:modified>
</cp:coreProperties>
</file>