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57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1656" y="-45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4201ED34-D1E2-4A63-ADEF-1FD8BF31499D}" type="datetimeFigureOut">
              <a:rPr lang="en-GB" smtClean="0"/>
              <a:pPr/>
              <a:t>07/11/2016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C341FE03-2764-4DFF-96E2-009C45D903C2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Relationship Id="rId9" Type="http://schemas.openxmlformats.org/officeDocument/2006/relationships/image" Target="../media/image9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755576" y="692696"/>
            <a:ext cx="7488832" cy="54006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 smtClean="0"/>
              <a:t>Loi’oih’oih’ioh’p’po’popphpipih’phkujcoc</a:t>
            </a:r>
            <a:endParaRPr lang="en-GB" dirty="0"/>
          </a:p>
        </p:txBody>
      </p:sp>
      <p:sp>
        <p:nvSpPr>
          <p:cNvPr id="3" name="Oval 2"/>
          <p:cNvSpPr/>
          <p:nvPr/>
        </p:nvSpPr>
        <p:spPr>
          <a:xfrm>
            <a:off x="3131840" y="2852936"/>
            <a:ext cx="2808312" cy="914400"/>
          </a:xfrm>
          <a:prstGeom prst="ellipse">
            <a:avLst/>
          </a:prstGeom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 err="1" smtClean="0">
                <a:solidFill>
                  <a:schemeClr val="tx1"/>
                </a:solidFill>
                <a:latin typeface="Comic Sans MS" pitchFamily="66" charset="0"/>
              </a:rPr>
              <a:t>Bwyd</a:t>
            </a:r>
            <a:endParaRPr lang="en-GB" sz="28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7" name="Rectangle 26"/>
          <p:cNvSpPr/>
          <p:nvPr/>
        </p:nvSpPr>
        <p:spPr>
          <a:xfrm>
            <a:off x="899592" y="836712"/>
            <a:ext cx="1800200" cy="72008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hufen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heulog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ac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boeth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</p:txBody>
      </p:sp>
      <p:sp>
        <p:nvSpPr>
          <p:cNvPr id="28" name="Rectangle 27"/>
          <p:cNvSpPr/>
          <p:nvPr/>
        </p:nvSpPr>
        <p:spPr>
          <a:xfrm>
            <a:off x="2843808" y="836712"/>
            <a:ext cx="1728192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endParaRPr lang="en-GB" sz="1100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...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29" name="Rectangle 28"/>
          <p:cNvSpPr/>
          <p:nvPr/>
        </p:nvSpPr>
        <p:spPr>
          <a:xfrm>
            <a:off x="4716016" y="836712"/>
            <a:ext cx="180020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llysiau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6660232" y="836712"/>
            <a:ext cx="1440160" cy="79208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Nag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, does dim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0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cael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050" u="sng" dirty="0" err="1" smtClean="0">
                <a:solidFill>
                  <a:schemeClr val="tx1"/>
                </a:solidFill>
                <a:latin typeface="Comic Sans MS" pitchFamily="66" charset="0"/>
              </a:rPr>
              <a:t>heddiw</a:t>
            </a:r>
            <a:r>
              <a:rPr lang="en-GB" sz="105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05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1" name="Rectangle 30"/>
          <p:cNvSpPr/>
          <p:nvPr/>
        </p:nvSpPr>
        <p:spPr>
          <a:xfrm>
            <a:off x="7164288" y="2636912"/>
            <a:ext cx="986408" cy="115212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Mae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pysgod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sglodion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pitsa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caws a tomato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2195736" y="4653136"/>
            <a:ext cx="1152128" cy="129614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cyw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iâr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bob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dydd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3" name="Rectangle 32"/>
          <p:cNvSpPr/>
          <p:nvPr/>
        </p:nvSpPr>
        <p:spPr>
          <a:xfrm>
            <a:off x="3491880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cinio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ysgo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l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5148064" y="4941168"/>
            <a:ext cx="1296144" cy="9864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sbageti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achos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Eidaleg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2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5" name="Rectangle 34"/>
          <p:cNvSpPr/>
          <p:nvPr/>
        </p:nvSpPr>
        <p:spPr>
          <a:xfrm>
            <a:off x="6588224" y="5013176"/>
            <a:ext cx="1512168" cy="914400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salad ham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dydy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e/hi/Sam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ddim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1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100" u="sng" dirty="0" err="1" smtClean="0">
                <a:solidFill>
                  <a:schemeClr val="tx1"/>
                </a:solidFill>
                <a:latin typeface="Comic Sans MS" pitchFamily="66" charset="0"/>
              </a:rPr>
              <a:t>ciwcymbr</a:t>
            </a:r>
            <a:r>
              <a:rPr lang="en-GB" sz="1100" u="sng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  <a:endParaRPr lang="en-GB" sz="11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6" name="Rectangle 35"/>
          <p:cNvSpPr/>
          <p:nvPr/>
        </p:nvSpPr>
        <p:spPr>
          <a:xfrm>
            <a:off x="971600" y="2564904"/>
            <a:ext cx="2088232" cy="18722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pPr algn="ctr"/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6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600" u="sng" dirty="0" err="1" smtClean="0">
                <a:solidFill>
                  <a:schemeClr val="tx1"/>
                </a:solidFill>
                <a:latin typeface="Comic Sans MS" pitchFamily="66" charset="0"/>
              </a:rPr>
              <a:t>Bendigedig</a:t>
            </a:r>
            <a:endParaRPr lang="en-GB" sz="16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endParaRPr lang="en-GB" sz="800" u="sng" dirty="0" smtClean="0">
              <a:solidFill>
                <a:schemeClr val="tx1"/>
              </a:solidFill>
              <a:latin typeface="Comic Sans MS" pitchFamily="66" charset="0"/>
            </a:endParaRP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Hoffwn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well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na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fy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marn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,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meddwl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bod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dwlu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ond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mae’n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gas ‘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ych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a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! 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Bwytais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...</a:t>
            </a:r>
          </a:p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roedd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e’n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flasus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iawn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.</a:t>
            </a:r>
          </a:p>
          <a:p>
            <a:pPr algn="ctr"/>
            <a:endParaRPr lang="en-GB" sz="1600" u="sng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37" name="5-Point Star 36"/>
          <p:cNvSpPr/>
          <p:nvPr/>
        </p:nvSpPr>
        <p:spPr>
          <a:xfrm>
            <a:off x="2771800" y="2348880"/>
            <a:ext cx="432048" cy="410344"/>
          </a:xfrm>
          <a:prstGeom prst="star5">
            <a:avLst>
              <a:gd name="adj" fmla="val 16670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0" name="5-Point Star 39"/>
          <p:cNvSpPr/>
          <p:nvPr/>
        </p:nvSpPr>
        <p:spPr>
          <a:xfrm>
            <a:off x="827584" y="2348880"/>
            <a:ext cx="432048" cy="410344"/>
          </a:xfrm>
          <a:prstGeom prst="star5">
            <a:avLst>
              <a:gd name="adj" fmla="val 21527"/>
              <a:gd name="hf" fmla="val 105146"/>
              <a:gd name="vf" fmla="val 11055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1" name="5-Point Star 40"/>
          <p:cNvSpPr/>
          <p:nvPr/>
        </p:nvSpPr>
        <p:spPr>
          <a:xfrm>
            <a:off x="2771800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2" name="5-Point Star 41"/>
          <p:cNvSpPr/>
          <p:nvPr/>
        </p:nvSpPr>
        <p:spPr>
          <a:xfrm>
            <a:off x="827584" y="4077072"/>
            <a:ext cx="432048" cy="41034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45" name="Oval 44"/>
          <p:cNvSpPr/>
          <p:nvPr/>
        </p:nvSpPr>
        <p:spPr>
          <a:xfrm>
            <a:off x="971600" y="1772816"/>
            <a:ext cx="1728192" cy="69837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eisiau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6" name="Oval 45"/>
          <p:cNvSpPr/>
          <p:nvPr/>
        </p:nvSpPr>
        <p:spPr>
          <a:xfrm>
            <a:off x="2987824" y="1772816"/>
            <a:ext cx="1440160" cy="79208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mwynhau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7" name="Oval 46"/>
          <p:cNvSpPr/>
          <p:nvPr/>
        </p:nvSpPr>
        <p:spPr>
          <a:xfrm>
            <a:off x="4572000" y="1844824"/>
            <a:ext cx="1584176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err="1" smtClean="0">
                <a:solidFill>
                  <a:schemeClr val="tx1"/>
                </a:solidFill>
                <a:latin typeface="Comic Sans MS" pitchFamily="66" charset="0"/>
              </a:rPr>
              <a:t>ffrwythau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3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8" name="Oval 47"/>
          <p:cNvSpPr/>
          <p:nvPr/>
        </p:nvSpPr>
        <p:spPr>
          <a:xfrm>
            <a:off x="6660232" y="1844824"/>
            <a:ext cx="1368152" cy="72008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Oes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bocs</a:t>
            </a:r>
            <a:r>
              <a:rPr lang="en-GB" sz="12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u="sng" dirty="0" err="1" smtClean="0">
                <a:solidFill>
                  <a:schemeClr val="tx1"/>
                </a:solidFill>
                <a:latin typeface="Comic Sans MS" pitchFamily="66" charset="0"/>
              </a:rPr>
              <a:t>brechdanau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gyda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2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49" name="Oval 48"/>
          <p:cNvSpPr/>
          <p:nvPr/>
        </p:nvSpPr>
        <p:spPr>
          <a:xfrm>
            <a:off x="6012160" y="2636912"/>
            <a:ext cx="1008112" cy="127444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mae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3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30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300" dirty="0" smtClean="0">
                <a:solidFill>
                  <a:schemeClr val="tx1"/>
                </a:solidFill>
              </a:rPr>
              <a:t>?</a:t>
            </a:r>
            <a:endParaRPr lang="en-GB" sz="1300" dirty="0">
              <a:solidFill>
                <a:schemeClr val="tx1"/>
              </a:solidFill>
            </a:endParaRPr>
          </a:p>
        </p:txBody>
      </p:sp>
      <p:sp>
        <p:nvSpPr>
          <p:cNvPr id="50" name="Oval 49"/>
          <p:cNvSpPr/>
          <p:nvPr/>
        </p:nvSpPr>
        <p:spPr>
          <a:xfrm>
            <a:off x="6660232" y="3789040"/>
            <a:ext cx="1296144" cy="1008112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bwyta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u="sng" dirty="0" smtClean="0">
                <a:solidFill>
                  <a:schemeClr val="tx1"/>
                </a:solidFill>
                <a:latin typeface="Comic Sans MS" pitchFamily="66" charset="0"/>
              </a:rPr>
              <a:t>salad ham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1" name="Oval 50"/>
          <p:cNvSpPr/>
          <p:nvPr/>
        </p:nvSpPr>
        <p:spPr>
          <a:xfrm>
            <a:off x="5148064" y="3861048"/>
            <a:ext cx="1224136" cy="914400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ydy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dy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hoff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fwyd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2" name="Oval 51"/>
          <p:cNvSpPr/>
          <p:nvPr/>
        </p:nvSpPr>
        <p:spPr>
          <a:xfrm>
            <a:off x="3275856" y="3861048"/>
            <a:ext cx="1512168" cy="98640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wyt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ti’n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feddwl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o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ginio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250" dirty="0" err="1" smtClean="0">
                <a:solidFill>
                  <a:schemeClr val="tx1"/>
                </a:solidFill>
                <a:latin typeface="Comic Sans MS" pitchFamily="66" charset="0"/>
              </a:rPr>
              <a:t>ysgol</a:t>
            </a:r>
            <a:r>
              <a:rPr lang="en-GB" sz="125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25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3" name="Oval 52"/>
          <p:cNvSpPr/>
          <p:nvPr/>
        </p:nvSpPr>
        <p:spPr>
          <a:xfrm>
            <a:off x="827584" y="4653136"/>
            <a:ext cx="1224136" cy="1224136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 anchorCtr="1"/>
          <a:lstStyle/>
          <a:p>
            <a:pPr algn="ctr"/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Beth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fwytaist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ti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dirty="0" err="1" smtClean="0">
                <a:solidFill>
                  <a:schemeClr val="tx1"/>
                </a:solidFill>
                <a:latin typeface="Comic Sans MS" pitchFamily="66" charset="0"/>
              </a:rPr>
              <a:t>ar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ddydd</a:t>
            </a:r>
            <a:r>
              <a:rPr lang="en-GB" sz="1400" u="sng" dirty="0" smtClean="0">
                <a:solidFill>
                  <a:schemeClr val="tx1"/>
                </a:solidFill>
                <a:latin typeface="Comic Sans MS" pitchFamily="66" charset="0"/>
              </a:rPr>
              <a:t> </a:t>
            </a:r>
            <a:r>
              <a:rPr lang="en-GB" sz="1400" u="sng" dirty="0" err="1" smtClean="0">
                <a:solidFill>
                  <a:schemeClr val="tx1"/>
                </a:solidFill>
                <a:latin typeface="Comic Sans MS" pitchFamily="66" charset="0"/>
              </a:rPr>
              <a:t>Sul</a:t>
            </a:r>
            <a:r>
              <a:rPr lang="en-GB" sz="1400" dirty="0" smtClean="0">
                <a:solidFill>
                  <a:schemeClr val="tx1"/>
                </a:solidFill>
                <a:latin typeface="Comic Sans MS" pitchFamily="66" charset="0"/>
              </a:rPr>
              <a:t>?</a:t>
            </a:r>
            <a:endParaRPr lang="en-GB" sz="1400" dirty="0">
              <a:solidFill>
                <a:schemeClr val="tx1"/>
              </a:solidFill>
              <a:latin typeface="Comic Sans MS" pitchFamily="66" charset="0"/>
            </a:endParaRPr>
          </a:p>
        </p:txBody>
      </p:sp>
      <p:sp>
        <p:nvSpPr>
          <p:cNvPr id="54" name="Up Arrow 53"/>
          <p:cNvSpPr/>
          <p:nvPr/>
        </p:nvSpPr>
        <p:spPr>
          <a:xfrm>
            <a:off x="1763688" y="1556792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5" name="Up Arrow 54"/>
          <p:cNvSpPr/>
          <p:nvPr/>
        </p:nvSpPr>
        <p:spPr>
          <a:xfrm>
            <a:off x="3563888" y="1628800"/>
            <a:ext cx="144016" cy="288032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6" name="Up Arrow 55"/>
          <p:cNvSpPr/>
          <p:nvPr/>
        </p:nvSpPr>
        <p:spPr>
          <a:xfrm>
            <a:off x="4860032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7" name="Up Arrow 56"/>
          <p:cNvSpPr/>
          <p:nvPr/>
        </p:nvSpPr>
        <p:spPr>
          <a:xfrm>
            <a:off x="6804248" y="1700808"/>
            <a:ext cx="144016" cy="360040"/>
          </a:xfrm>
          <a:prstGeom prst="up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8" name="Right Arrow 57"/>
          <p:cNvSpPr/>
          <p:nvPr/>
        </p:nvSpPr>
        <p:spPr>
          <a:xfrm>
            <a:off x="6804248" y="3284984"/>
            <a:ext cx="360040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9" name="Right Arrow 58"/>
          <p:cNvSpPr/>
          <p:nvPr/>
        </p:nvSpPr>
        <p:spPr>
          <a:xfrm>
            <a:off x="1835696" y="5373216"/>
            <a:ext cx="432048" cy="144016"/>
          </a:xfrm>
          <a:prstGeom prst="right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0" name="Down Arrow 59"/>
          <p:cNvSpPr/>
          <p:nvPr/>
        </p:nvSpPr>
        <p:spPr>
          <a:xfrm>
            <a:off x="4572000" y="4365104"/>
            <a:ext cx="144016" cy="504056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1" name="Down Arrow 60"/>
          <p:cNvSpPr/>
          <p:nvPr/>
        </p:nvSpPr>
        <p:spPr>
          <a:xfrm>
            <a:off x="7596336" y="4581128"/>
            <a:ext cx="144016" cy="360040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62" name="Down Arrow 61"/>
          <p:cNvSpPr/>
          <p:nvPr/>
        </p:nvSpPr>
        <p:spPr>
          <a:xfrm>
            <a:off x="6084168" y="4437112"/>
            <a:ext cx="144016" cy="432048"/>
          </a:xfrm>
          <a:prstGeom prst="downArrow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066" name="Picture 42" descr="CSC-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03840" y="6113184"/>
            <a:ext cx="1440160" cy="74481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67" name="Picture 43" descr="C:\Users\daviee5\AppData\Local\Microsoft\Windows\Temporary Internet Files\Content.IE5\CCSCU2M3\MP900427640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6093296"/>
            <a:ext cx="1043608" cy="764704"/>
          </a:xfrm>
          <a:prstGeom prst="rect">
            <a:avLst/>
          </a:prstGeom>
          <a:noFill/>
        </p:spPr>
      </p:pic>
      <p:pic>
        <p:nvPicPr>
          <p:cNvPr id="1068" name="Picture 44" descr="C:\Users\daviee5\AppData\Local\Microsoft\Windows\Temporary Internet Files\Content.IE5\Q3FF0LC0\MP9004304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44408" y="0"/>
            <a:ext cx="899592" cy="908720"/>
          </a:xfrm>
          <a:prstGeom prst="rect">
            <a:avLst/>
          </a:prstGeom>
          <a:noFill/>
        </p:spPr>
      </p:pic>
      <p:pic>
        <p:nvPicPr>
          <p:cNvPr id="1072" name="Picture 48" descr="C:\Users\daviee5\AppData\Local\Microsoft\Windows\Temporary Internet Files\Content.IE5\CCSCU2M3\MP900177958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635896" y="6093297"/>
            <a:ext cx="1656184" cy="764703"/>
          </a:xfrm>
          <a:prstGeom prst="rect">
            <a:avLst/>
          </a:prstGeom>
          <a:noFill/>
        </p:spPr>
      </p:pic>
      <p:pic>
        <p:nvPicPr>
          <p:cNvPr id="1073" name="Picture 49" descr="C:\Users\daviee5\AppData\Local\Microsoft\Windows\Temporary Internet Files\Content.IE5\30UVLV2V\MP900227717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491880" y="0"/>
            <a:ext cx="2088232" cy="688234"/>
          </a:xfrm>
          <a:prstGeom prst="rect">
            <a:avLst/>
          </a:prstGeom>
          <a:noFill/>
        </p:spPr>
      </p:pic>
      <p:pic>
        <p:nvPicPr>
          <p:cNvPr id="1074" name="Picture 50" descr="C:\Users\daviee5\AppData\Local\Microsoft\Windows\Temporary Internet Files\Content.IE5\Q3FF0LC0\MP900406484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0" y="-1"/>
            <a:ext cx="755575" cy="1300643"/>
          </a:xfrm>
          <a:prstGeom prst="rect">
            <a:avLst/>
          </a:prstGeom>
          <a:noFill/>
        </p:spPr>
      </p:pic>
      <p:pic>
        <p:nvPicPr>
          <p:cNvPr id="1076" name="Picture 52" descr="C:\Users\daviee5\AppData\Local\Microsoft\Windows\Temporary Internet Files\Content.IE5\137MIUFX\MP900422808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244408" y="2780928"/>
            <a:ext cx="899592" cy="1600550"/>
          </a:xfrm>
          <a:prstGeom prst="rect">
            <a:avLst/>
          </a:prstGeom>
          <a:noFill/>
        </p:spPr>
      </p:pic>
      <p:pic>
        <p:nvPicPr>
          <p:cNvPr id="1075" name="Picture 51" descr="C:\Users\daviee5\AppData\Local\Microsoft\Windows\Temporary Internet Files\Content.IE5\30UVLV2V\MP900314258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0" y="2708920"/>
            <a:ext cx="755576" cy="149736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1218</TotalTime>
  <Words>261</Words>
  <Application>Microsoft Office PowerPoint</Application>
  <PresentationFormat>On-screen Show (4:3)</PresentationFormat>
  <Paragraphs>30</Paragraphs>
  <Slides>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Module</vt:lpstr>
      <vt:lpstr>Slide 1</vt:lpstr>
    </vt:vector>
  </TitlesOfParts>
  <Company>Rhondda Cynon Taff CBC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daviee5</dc:creator>
  <cp:lastModifiedBy>Natalie</cp:lastModifiedBy>
  <cp:revision>56</cp:revision>
  <dcterms:created xsi:type="dcterms:W3CDTF">2013-08-31T15:45:17Z</dcterms:created>
  <dcterms:modified xsi:type="dcterms:W3CDTF">2016-11-07T22:03:16Z</dcterms:modified>
</cp:coreProperties>
</file>