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 autoCompressPictures="0">
  <p:sldMasterIdLst>
    <p:sldMasterId id="2147483658" r:id="rId1"/>
  </p:sldMasterIdLst>
  <p:notesMasterIdLst>
    <p:notesMasterId r:id="rId33"/>
  </p:notesMasterIdLst>
  <p:sldIdLst>
    <p:sldId id="256" r:id="rId2"/>
    <p:sldId id="286" r:id="rId3"/>
    <p:sldId id="288" r:id="rId4"/>
    <p:sldId id="284" r:id="rId5"/>
    <p:sldId id="287" r:id="rId6"/>
    <p:sldId id="285" r:id="rId7"/>
    <p:sldId id="289" r:id="rId8"/>
    <p:sldId id="290" r:id="rId9"/>
    <p:sldId id="291" r:id="rId10"/>
    <p:sldId id="292" r:id="rId11"/>
    <p:sldId id="293" r:id="rId12"/>
    <p:sldId id="294" r:id="rId13"/>
    <p:sldId id="295" r:id="rId14"/>
    <p:sldId id="296" r:id="rId15"/>
    <p:sldId id="299" r:id="rId16"/>
    <p:sldId id="297" r:id="rId17"/>
    <p:sldId id="298" r:id="rId18"/>
    <p:sldId id="300" r:id="rId19"/>
    <p:sldId id="301" r:id="rId20"/>
    <p:sldId id="302" r:id="rId21"/>
    <p:sldId id="304" r:id="rId22"/>
    <p:sldId id="305" r:id="rId23"/>
    <p:sldId id="307" r:id="rId24"/>
    <p:sldId id="308" r:id="rId25"/>
    <p:sldId id="309" r:id="rId26"/>
    <p:sldId id="310" r:id="rId27"/>
    <p:sldId id="311" r:id="rId28"/>
    <p:sldId id="312" r:id="rId29"/>
    <p:sldId id="313" r:id="rId30"/>
    <p:sldId id="314" r:id="rId31"/>
    <p:sldId id="315" r:id="rId32"/>
  </p:sldIdLst>
  <p:sldSz cx="9144000" cy="6858000" type="screen4x3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F1532CE8-A9FE-4864-8EC6-3457A0C75E2B}">
  <a:tblStyle styleId="{F1532CE8-A9FE-4864-8EC6-3457A0C75E2B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50" d="100"/>
          <a:sy n="50" d="100"/>
        </p:scale>
        <p:origin x="1965" y="8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FD89133-0911-4D25-95F6-75929E773599}" type="doc">
      <dgm:prSet loTypeId="urn:microsoft.com/office/officeart/2005/8/layout/chevron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929E7FB-8799-48BC-8517-78A9320D01E7}">
      <dgm:prSet phldrT="[Text]" custT="1"/>
      <dgm:spPr/>
      <dgm:t>
        <a:bodyPr/>
        <a:lstStyle/>
        <a:p>
          <a:r>
            <a:rPr lang="en-US" sz="2000" dirty="0" smtClean="0"/>
            <a:t>1</a:t>
          </a:r>
          <a:endParaRPr lang="en-US" sz="2000" dirty="0"/>
        </a:p>
      </dgm:t>
    </dgm:pt>
    <dgm:pt modelId="{5079551F-825F-4DE2-B969-13ABE7FA10A9}" type="parTrans" cxnId="{5A4CF43F-2FDE-4FDC-9D17-FE475A86F9BE}">
      <dgm:prSet/>
      <dgm:spPr/>
      <dgm:t>
        <a:bodyPr/>
        <a:lstStyle/>
        <a:p>
          <a:endParaRPr lang="en-US" sz="2000"/>
        </a:p>
      </dgm:t>
    </dgm:pt>
    <dgm:pt modelId="{79AEB971-F975-48C0-BB67-334451C04CE0}" type="sibTrans" cxnId="{5A4CF43F-2FDE-4FDC-9D17-FE475A86F9BE}">
      <dgm:prSet/>
      <dgm:spPr/>
      <dgm:t>
        <a:bodyPr/>
        <a:lstStyle/>
        <a:p>
          <a:endParaRPr lang="en-US" sz="2000"/>
        </a:p>
      </dgm:t>
    </dgm:pt>
    <dgm:pt modelId="{4C0B11E9-8A24-47FF-AEED-07DBA9C040D6}">
      <dgm:prSet phldrT="[Text]" custT="1"/>
      <dgm:spPr/>
      <dgm:t>
        <a:bodyPr/>
        <a:lstStyle/>
        <a:p>
          <a:r>
            <a:rPr lang="en-US" sz="2000" dirty="0" smtClean="0"/>
            <a:t>Use small pockets of time in the day to sort out minor tasks</a:t>
          </a:r>
          <a:endParaRPr lang="en-US" sz="2000" dirty="0"/>
        </a:p>
      </dgm:t>
    </dgm:pt>
    <dgm:pt modelId="{04D5E9DF-C84D-44A3-BB02-FBA15FEF21BE}" type="parTrans" cxnId="{9FF01BE5-5DE5-497C-9D16-DA6B895E585B}">
      <dgm:prSet/>
      <dgm:spPr/>
      <dgm:t>
        <a:bodyPr/>
        <a:lstStyle/>
        <a:p>
          <a:endParaRPr lang="en-US" sz="2000"/>
        </a:p>
      </dgm:t>
    </dgm:pt>
    <dgm:pt modelId="{26AC8250-F2F1-45BA-AD10-507DFB61F5CD}" type="sibTrans" cxnId="{9FF01BE5-5DE5-497C-9D16-DA6B895E585B}">
      <dgm:prSet/>
      <dgm:spPr/>
      <dgm:t>
        <a:bodyPr/>
        <a:lstStyle/>
        <a:p>
          <a:endParaRPr lang="en-US" sz="2000"/>
        </a:p>
      </dgm:t>
    </dgm:pt>
    <dgm:pt modelId="{098DFC4E-20FD-48BB-BB55-7789E38C093A}">
      <dgm:prSet phldrT="[Text]" custT="1"/>
      <dgm:spPr/>
      <dgm:t>
        <a:bodyPr/>
        <a:lstStyle/>
        <a:p>
          <a:r>
            <a:rPr lang="en-US" sz="2000" dirty="0" smtClean="0"/>
            <a:t>2</a:t>
          </a:r>
          <a:endParaRPr lang="en-US" sz="2000" dirty="0"/>
        </a:p>
      </dgm:t>
    </dgm:pt>
    <dgm:pt modelId="{AD6AE872-B868-4FDB-9DF6-2495F9F94885}" type="parTrans" cxnId="{3B355D6D-0885-41BB-BB8F-A8220DE9FD39}">
      <dgm:prSet/>
      <dgm:spPr/>
      <dgm:t>
        <a:bodyPr/>
        <a:lstStyle/>
        <a:p>
          <a:endParaRPr lang="en-US" sz="2000"/>
        </a:p>
      </dgm:t>
    </dgm:pt>
    <dgm:pt modelId="{3B6AB04B-8F76-4FB7-99B2-4FE34A64345F}" type="sibTrans" cxnId="{3B355D6D-0885-41BB-BB8F-A8220DE9FD39}">
      <dgm:prSet/>
      <dgm:spPr/>
      <dgm:t>
        <a:bodyPr/>
        <a:lstStyle/>
        <a:p>
          <a:endParaRPr lang="en-US" sz="2000"/>
        </a:p>
      </dgm:t>
    </dgm:pt>
    <dgm:pt modelId="{3E4BC789-5685-47DF-8986-61E519BD037E}">
      <dgm:prSet phldrT="[Text]" custT="1"/>
      <dgm:spPr/>
      <dgm:t>
        <a:bodyPr/>
        <a:lstStyle/>
        <a:p>
          <a:r>
            <a:rPr lang="en-US" sz="2000" dirty="0" smtClean="0"/>
            <a:t>Motivation to get going</a:t>
          </a:r>
          <a:endParaRPr lang="en-US" sz="2000" dirty="0"/>
        </a:p>
      </dgm:t>
    </dgm:pt>
    <dgm:pt modelId="{1A102E15-ED0B-4A57-9B49-12A47C41B4FE}" type="parTrans" cxnId="{D7D9DF35-0FC2-4467-81DB-C6A461004876}">
      <dgm:prSet/>
      <dgm:spPr/>
      <dgm:t>
        <a:bodyPr/>
        <a:lstStyle/>
        <a:p>
          <a:endParaRPr lang="en-US" sz="2000"/>
        </a:p>
      </dgm:t>
    </dgm:pt>
    <dgm:pt modelId="{BB262B25-5401-4795-A3AA-9D340050F809}" type="sibTrans" cxnId="{D7D9DF35-0FC2-4467-81DB-C6A461004876}">
      <dgm:prSet/>
      <dgm:spPr/>
      <dgm:t>
        <a:bodyPr/>
        <a:lstStyle/>
        <a:p>
          <a:endParaRPr lang="en-US" sz="2000"/>
        </a:p>
      </dgm:t>
    </dgm:pt>
    <dgm:pt modelId="{CB6BF952-B4C7-4750-9C47-D8F545D74F2F}">
      <dgm:prSet phldrT="[Text]" custT="1"/>
      <dgm:spPr/>
      <dgm:t>
        <a:bodyPr/>
        <a:lstStyle/>
        <a:p>
          <a:r>
            <a:rPr lang="en-US" sz="2000" dirty="0" smtClean="0"/>
            <a:t>3</a:t>
          </a:r>
          <a:endParaRPr lang="en-US" sz="2000" dirty="0"/>
        </a:p>
      </dgm:t>
    </dgm:pt>
    <dgm:pt modelId="{2626A983-EAAE-447D-89E2-5CBDB538443D}" type="parTrans" cxnId="{1C01B8D2-9895-40FD-9A15-9D74426616AC}">
      <dgm:prSet/>
      <dgm:spPr/>
      <dgm:t>
        <a:bodyPr/>
        <a:lstStyle/>
        <a:p>
          <a:endParaRPr lang="en-US" sz="2000"/>
        </a:p>
      </dgm:t>
    </dgm:pt>
    <dgm:pt modelId="{FDB75EF8-63EE-494D-B462-5BB8DF9E047B}" type="sibTrans" cxnId="{1C01B8D2-9895-40FD-9A15-9D74426616AC}">
      <dgm:prSet/>
      <dgm:spPr/>
      <dgm:t>
        <a:bodyPr/>
        <a:lstStyle/>
        <a:p>
          <a:endParaRPr lang="en-US" sz="2000"/>
        </a:p>
      </dgm:t>
    </dgm:pt>
    <dgm:pt modelId="{BDBB49F0-3A67-43E8-B312-51CDB0301C41}">
      <dgm:prSet phldrT="[Text]" custT="1"/>
      <dgm:spPr/>
      <dgm:t>
        <a:bodyPr/>
        <a:lstStyle/>
        <a:p>
          <a:r>
            <a:rPr lang="en-US" sz="2000" dirty="0" smtClean="0"/>
            <a:t>Time tasks!</a:t>
          </a:r>
          <a:endParaRPr lang="en-US" sz="2000" dirty="0"/>
        </a:p>
      </dgm:t>
    </dgm:pt>
    <dgm:pt modelId="{FC293DC1-FE3E-442A-8FA3-BCD00CD7E549}" type="parTrans" cxnId="{78111102-B82A-401D-9B49-94F72FDC9501}">
      <dgm:prSet/>
      <dgm:spPr/>
      <dgm:t>
        <a:bodyPr/>
        <a:lstStyle/>
        <a:p>
          <a:endParaRPr lang="en-US" sz="2000"/>
        </a:p>
      </dgm:t>
    </dgm:pt>
    <dgm:pt modelId="{805BCDF9-555D-42B1-B5BE-F59C8AC7A08E}" type="sibTrans" cxnId="{78111102-B82A-401D-9B49-94F72FDC9501}">
      <dgm:prSet/>
      <dgm:spPr/>
      <dgm:t>
        <a:bodyPr/>
        <a:lstStyle/>
        <a:p>
          <a:endParaRPr lang="en-US" sz="2000"/>
        </a:p>
      </dgm:t>
    </dgm:pt>
    <dgm:pt modelId="{BDD91FBE-B1DD-4BB3-BDAC-38978C392D49}">
      <dgm:prSet phldrT="[Text]" custT="1"/>
      <dgm:spPr/>
      <dgm:t>
        <a:bodyPr/>
        <a:lstStyle/>
        <a:p>
          <a:r>
            <a:rPr lang="en-US" sz="2000" dirty="0" smtClean="0"/>
            <a:t>4</a:t>
          </a:r>
          <a:endParaRPr lang="en-US" sz="2000" dirty="0"/>
        </a:p>
      </dgm:t>
    </dgm:pt>
    <dgm:pt modelId="{9C1827A3-6E7C-4D57-B633-EEBE12F7F2B7}" type="parTrans" cxnId="{F669A0BD-2074-453D-8887-A86F95170957}">
      <dgm:prSet/>
      <dgm:spPr/>
      <dgm:t>
        <a:bodyPr/>
        <a:lstStyle/>
        <a:p>
          <a:endParaRPr lang="en-US" sz="2000"/>
        </a:p>
      </dgm:t>
    </dgm:pt>
    <dgm:pt modelId="{DF86D754-C1CA-4067-A6EE-0A3CC60A728D}" type="sibTrans" cxnId="{F669A0BD-2074-453D-8887-A86F95170957}">
      <dgm:prSet/>
      <dgm:spPr/>
      <dgm:t>
        <a:bodyPr/>
        <a:lstStyle/>
        <a:p>
          <a:endParaRPr lang="en-US" sz="2000"/>
        </a:p>
      </dgm:t>
    </dgm:pt>
    <dgm:pt modelId="{2DF2008B-ED03-4154-968A-6D8B4BE1B199}">
      <dgm:prSet phldrT="[Text]" custT="1"/>
      <dgm:spPr/>
      <dgm:t>
        <a:bodyPr/>
        <a:lstStyle/>
        <a:p>
          <a:r>
            <a:rPr lang="en-US" sz="2000" dirty="0" smtClean="0"/>
            <a:t>5</a:t>
          </a:r>
          <a:endParaRPr lang="en-US" sz="2000" dirty="0"/>
        </a:p>
      </dgm:t>
    </dgm:pt>
    <dgm:pt modelId="{6C84CA38-7FB0-4B60-8762-ECDAFACD46A5}" type="parTrans" cxnId="{D76C3AE7-A1AA-4316-B028-079F7E07CA5E}">
      <dgm:prSet/>
      <dgm:spPr/>
      <dgm:t>
        <a:bodyPr/>
        <a:lstStyle/>
        <a:p>
          <a:endParaRPr lang="en-US" sz="2000"/>
        </a:p>
      </dgm:t>
    </dgm:pt>
    <dgm:pt modelId="{F6C0DF77-780D-4275-ADEE-8F154D44B4CA}" type="sibTrans" cxnId="{D76C3AE7-A1AA-4316-B028-079F7E07CA5E}">
      <dgm:prSet/>
      <dgm:spPr/>
      <dgm:t>
        <a:bodyPr/>
        <a:lstStyle/>
        <a:p>
          <a:endParaRPr lang="en-US" sz="2000"/>
        </a:p>
      </dgm:t>
    </dgm:pt>
    <dgm:pt modelId="{4E2CAA43-D351-46BF-A550-57AAF75BBE2A}">
      <dgm:prSet custT="1"/>
      <dgm:spPr/>
      <dgm:t>
        <a:bodyPr/>
        <a:lstStyle/>
        <a:p>
          <a:r>
            <a:rPr lang="en-US" sz="2000" dirty="0" smtClean="0"/>
            <a:t>Cost your time</a:t>
          </a:r>
          <a:endParaRPr lang="en-US" sz="2000" dirty="0"/>
        </a:p>
      </dgm:t>
    </dgm:pt>
    <dgm:pt modelId="{16BD2FFA-A996-4ACD-8BEC-B5665939EAAF}" type="parTrans" cxnId="{94332DC3-28FA-4F71-9A82-99358E50F442}">
      <dgm:prSet/>
      <dgm:spPr/>
      <dgm:t>
        <a:bodyPr/>
        <a:lstStyle/>
        <a:p>
          <a:endParaRPr lang="en-US" sz="2000"/>
        </a:p>
      </dgm:t>
    </dgm:pt>
    <dgm:pt modelId="{A7F22BF7-40A5-4BEE-B553-3E67EC8AD562}" type="sibTrans" cxnId="{94332DC3-28FA-4F71-9A82-99358E50F442}">
      <dgm:prSet/>
      <dgm:spPr/>
      <dgm:t>
        <a:bodyPr/>
        <a:lstStyle/>
        <a:p>
          <a:endParaRPr lang="en-US" sz="2000"/>
        </a:p>
      </dgm:t>
    </dgm:pt>
    <dgm:pt modelId="{D4360E82-C39B-4D73-8001-32D70A6F81B9}">
      <dgm:prSet custT="1"/>
      <dgm:spPr/>
      <dgm:t>
        <a:bodyPr/>
        <a:lstStyle/>
        <a:p>
          <a:r>
            <a:rPr lang="en-US" sz="2000" dirty="0" smtClean="0"/>
            <a:t>Say ‘no’</a:t>
          </a:r>
          <a:endParaRPr lang="en-US" sz="2000" dirty="0"/>
        </a:p>
      </dgm:t>
    </dgm:pt>
    <dgm:pt modelId="{9ADA6C2F-E634-479E-B9C3-9232BA05F65F}" type="parTrans" cxnId="{0F83DC67-AD0B-4DAE-90DC-1C2AB8389646}">
      <dgm:prSet/>
      <dgm:spPr/>
      <dgm:t>
        <a:bodyPr/>
        <a:lstStyle/>
        <a:p>
          <a:endParaRPr lang="en-US" sz="2000"/>
        </a:p>
      </dgm:t>
    </dgm:pt>
    <dgm:pt modelId="{14F2D902-9161-4AC9-AE9D-36CFC705785B}" type="sibTrans" cxnId="{0F83DC67-AD0B-4DAE-90DC-1C2AB8389646}">
      <dgm:prSet/>
      <dgm:spPr/>
      <dgm:t>
        <a:bodyPr/>
        <a:lstStyle/>
        <a:p>
          <a:endParaRPr lang="en-US" sz="2000"/>
        </a:p>
      </dgm:t>
    </dgm:pt>
    <dgm:pt modelId="{603D44FE-BDDE-410B-829A-D8D986149F91}" type="pres">
      <dgm:prSet presAssocID="{6FD89133-0911-4D25-95F6-75929E773599}" presName="linearFlow" presStyleCnt="0">
        <dgm:presLayoutVars>
          <dgm:dir/>
          <dgm:animLvl val="lvl"/>
          <dgm:resizeHandles val="exact"/>
        </dgm:presLayoutVars>
      </dgm:prSet>
      <dgm:spPr/>
    </dgm:pt>
    <dgm:pt modelId="{5D01D51F-81B9-4039-A66D-7D1A8D37A9A4}" type="pres">
      <dgm:prSet presAssocID="{8929E7FB-8799-48BC-8517-78A9320D01E7}" presName="composite" presStyleCnt="0"/>
      <dgm:spPr/>
    </dgm:pt>
    <dgm:pt modelId="{15E6133D-FA39-4390-8772-981187877B6D}" type="pres">
      <dgm:prSet presAssocID="{8929E7FB-8799-48BC-8517-78A9320D01E7}" presName="parentText" presStyleLbl="alignNode1" presStyleIdx="0" presStyleCnt="5">
        <dgm:presLayoutVars>
          <dgm:chMax val="1"/>
          <dgm:bulletEnabled val="1"/>
        </dgm:presLayoutVars>
      </dgm:prSet>
      <dgm:spPr/>
    </dgm:pt>
    <dgm:pt modelId="{1001A4D6-FD41-4264-ADF9-70E179448357}" type="pres">
      <dgm:prSet presAssocID="{8929E7FB-8799-48BC-8517-78A9320D01E7}" presName="descendantText" presStyleLbl="alignAcc1" presStyleIdx="0" presStyleCnt="5" custLinFactNeighborX="384" custLinFactNeighborY="-762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6C69354-C6F3-40EF-8A27-16239AD3C505}" type="pres">
      <dgm:prSet presAssocID="{79AEB971-F975-48C0-BB67-334451C04CE0}" presName="sp" presStyleCnt="0"/>
      <dgm:spPr/>
    </dgm:pt>
    <dgm:pt modelId="{E5C45177-4E38-4A55-9CC9-054F064188ED}" type="pres">
      <dgm:prSet presAssocID="{098DFC4E-20FD-48BB-BB55-7789E38C093A}" presName="composite" presStyleCnt="0"/>
      <dgm:spPr/>
    </dgm:pt>
    <dgm:pt modelId="{A991F58D-7BAF-4C39-AEEE-418C23CAB8DD}" type="pres">
      <dgm:prSet presAssocID="{098DFC4E-20FD-48BB-BB55-7789E38C093A}" presName="parentText" presStyleLbl="alignNode1" presStyleIdx="1" presStyleCnt="5">
        <dgm:presLayoutVars>
          <dgm:chMax val="1"/>
          <dgm:bulletEnabled val="1"/>
        </dgm:presLayoutVars>
      </dgm:prSet>
      <dgm:spPr/>
    </dgm:pt>
    <dgm:pt modelId="{19F2A0B0-A09C-4F82-BA22-F657C4887081}" type="pres">
      <dgm:prSet presAssocID="{098DFC4E-20FD-48BB-BB55-7789E38C093A}" presName="descendantText" presStyleLbl="alignAcc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8A65FB1-CB03-4AF3-A53A-D206216FAF3F}" type="pres">
      <dgm:prSet presAssocID="{3B6AB04B-8F76-4FB7-99B2-4FE34A64345F}" presName="sp" presStyleCnt="0"/>
      <dgm:spPr/>
    </dgm:pt>
    <dgm:pt modelId="{FBE66878-AA2B-46BA-B466-EF235051EFF4}" type="pres">
      <dgm:prSet presAssocID="{CB6BF952-B4C7-4750-9C47-D8F545D74F2F}" presName="composite" presStyleCnt="0"/>
      <dgm:spPr/>
    </dgm:pt>
    <dgm:pt modelId="{58304D3E-AC39-4D62-AE1C-B252270F831F}" type="pres">
      <dgm:prSet presAssocID="{CB6BF952-B4C7-4750-9C47-D8F545D74F2F}" presName="parentText" presStyleLbl="alignNode1" presStyleIdx="2" presStyleCnt="5" custLinFactNeighborX="-425" custLinFactNeighborY="-1786">
        <dgm:presLayoutVars>
          <dgm:chMax val="1"/>
          <dgm:bulletEnabled val="1"/>
        </dgm:presLayoutVars>
      </dgm:prSet>
      <dgm:spPr/>
    </dgm:pt>
    <dgm:pt modelId="{B4D27EB4-1AF6-4B57-80EB-7A15B9235227}" type="pres">
      <dgm:prSet presAssocID="{CB6BF952-B4C7-4750-9C47-D8F545D74F2F}" presName="descendantText" presStyleLbl="alignAcc1" presStyleIdx="2" presStyleCnt="5" custLinFactNeighborY="-9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A7B659C-CAAC-4AD4-8281-057D2A20A286}" type="pres">
      <dgm:prSet presAssocID="{FDB75EF8-63EE-494D-B462-5BB8DF9E047B}" presName="sp" presStyleCnt="0"/>
      <dgm:spPr/>
    </dgm:pt>
    <dgm:pt modelId="{AEE4A4C1-2984-4B06-9A73-3507C6DC401B}" type="pres">
      <dgm:prSet presAssocID="{BDD91FBE-B1DD-4BB3-BDAC-38978C392D49}" presName="composite" presStyleCnt="0"/>
      <dgm:spPr/>
    </dgm:pt>
    <dgm:pt modelId="{D5B73E28-92E8-4B41-BA9F-C7A2927CB734}" type="pres">
      <dgm:prSet presAssocID="{BDD91FBE-B1DD-4BB3-BDAC-38978C392D49}" presName="parentText" presStyleLbl="alignNode1" presStyleIdx="3" presStyleCnt="5" custLinFactNeighborX="-425" custLinFactNeighborY="-1786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C768554-15D6-487D-9E34-A25202EEDCFB}" type="pres">
      <dgm:prSet presAssocID="{BDD91FBE-B1DD-4BB3-BDAC-38978C392D49}" presName="descendantText" presStyleLbl="alignAcc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D759A9E-1E4A-471D-A5E3-DABCDB6B30D7}" type="pres">
      <dgm:prSet presAssocID="{DF86D754-C1CA-4067-A6EE-0A3CC60A728D}" presName="sp" presStyleCnt="0"/>
      <dgm:spPr/>
    </dgm:pt>
    <dgm:pt modelId="{D64912AE-2617-4E0A-9D69-62D8FB5EF020}" type="pres">
      <dgm:prSet presAssocID="{2DF2008B-ED03-4154-968A-6D8B4BE1B199}" presName="composite" presStyleCnt="0"/>
      <dgm:spPr/>
    </dgm:pt>
    <dgm:pt modelId="{969491B6-0B54-4BB3-85D7-1261783778C9}" type="pres">
      <dgm:prSet presAssocID="{2DF2008B-ED03-4154-968A-6D8B4BE1B199}" presName="parentText" presStyleLbl="alignNode1" presStyleIdx="4" presStyleCnt="5" custLinFactNeighborX="-425" custLinFactNeighborY="-1786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430A2A4-7795-4E6F-A765-AF3DEF737622}" type="pres">
      <dgm:prSet presAssocID="{2DF2008B-ED03-4154-968A-6D8B4BE1B199}" presName="descendantText" presStyleLbl="alignAcc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94332DC3-28FA-4F71-9A82-99358E50F442}" srcId="{BDD91FBE-B1DD-4BB3-BDAC-38978C392D49}" destId="{4E2CAA43-D351-46BF-A550-57AAF75BBE2A}" srcOrd="0" destOrd="0" parTransId="{16BD2FFA-A996-4ACD-8BEC-B5665939EAAF}" sibTransId="{A7F22BF7-40A5-4BEE-B553-3E67EC8AD562}"/>
    <dgm:cxn modelId="{ED300D27-99DF-48BD-911D-431D46D822CE}" type="presOf" srcId="{CB6BF952-B4C7-4750-9C47-D8F545D74F2F}" destId="{58304D3E-AC39-4D62-AE1C-B252270F831F}" srcOrd="0" destOrd="0" presId="urn:microsoft.com/office/officeart/2005/8/layout/chevron2"/>
    <dgm:cxn modelId="{78111102-B82A-401D-9B49-94F72FDC9501}" srcId="{CB6BF952-B4C7-4750-9C47-D8F545D74F2F}" destId="{BDBB49F0-3A67-43E8-B312-51CDB0301C41}" srcOrd="0" destOrd="0" parTransId="{FC293DC1-FE3E-442A-8FA3-BCD00CD7E549}" sibTransId="{805BCDF9-555D-42B1-B5BE-F59C8AC7A08E}"/>
    <dgm:cxn modelId="{D41E83E9-1471-4149-AFEE-D57674E411AC}" type="presOf" srcId="{6FD89133-0911-4D25-95F6-75929E773599}" destId="{603D44FE-BDDE-410B-829A-D8D986149F91}" srcOrd="0" destOrd="0" presId="urn:microsoft.com/office/officeart/2005/8/layout/chevron2"/>
    <dgm:cxn modelId="{3B355D6D-0885-41BB-BB8F-A8220DE9FD39}" srcId="{6FD89133-0911-4D25-95F6-75929E773599}" destId="{098DFC4E-20FD-48BB-BB55-7789E38C093A}" srcOrd="1" destOrd="0" parTransId="{AD6AE872-B868-4FDB-9DF6-2495F9F94885}" sibTransId="{3B6AB04B-8F76-4FB7-99B2-4FE34A64345F}"/>
    <dgm:cxn modelId="{1C01B8D2-9895-40FD-9A15-9D74426616AC}" srcId="{6FD89133-0911-4D25-95F6-75929E773599}" destId="{CB6BF952-B4C7-4750-9C47-D8F545D74F2F}" srcOrd="2" destOrd="0" parTransId="{2626A983-EAAE-447D-89E2-5CBDB538443D}" sibTransId="{FDB75EF8-63EE-494D-B462-5BB8DF9E047B}"/>
    <dgm:cxn modelId="{13D0E2DE-90B3-4ED8-9575-6F63204833DF}" type="presOf" srcId="{BDD91FBE-B1DD-4BB3-BDAC-38978C392D49}" destId="{D5B73E28-92E8-4B41-BA9F-C7A2927CB734}" srcOrd="0" destOrd="0" presId="urn:microsoft.com/office/officeart/2005/8/layout/chevron2"/>
    <dgm:cxn modelId="{5A4CF43F-2FDE-4FDC-9D17-FE475A86F9BE}" srcId="{6FD89133-0911-4D25-95F6-75929E773599}" destId="{8929E7FB-8799-48BC-8517-78A9320D01E7}" srcOrd="0" destOrd="0" parTransId="{5079551F-825F-4DE2-B969-13ABE7FA10A9}" sibTransId="{79AEB971-F975-48C0-BB67-334451C04CE0}"/>
    <dgm:cxn modelId="{79C6E714-429E-4C3F-A202-18C71D2A272B}" type="presOf" srcId="{BDBB49F0-3A67-43E8-B312-51CDB0301C41}" destId="{B4D27EB4-1AF6-4B57-80EB-7A15B9235227}" srcOrd="0" destOrd="0" presId="urn:microsoft.com/office/officeart/2005/8/layout/chevron2"/>
    <dgm:cxn modelId="{6DD4A876-6DEB-4C56-AA77-AA5393D5E773}" type="presOf" srcId="{2DF2008B-ED03-4154-968A-6D8B4BE1B199}" destId="{969491B6-0B54-4BB3-85D7-1261783778C9}" srcOrd="0" destOrd="0" presId="urn:microsoft.com/office/officeart/2005/8/layout/chevron2"/>
    <dgm:cxn modelId="{0F83DC67-AD0B-4DAE-90DC-1C2AB8389646}" srcId="{2DF2008B-ED03-4154-968A-6D8B4BE1B199}" destId="{D4360E82-C39B-4D73-8001-32D70A6F81B9}" srcOrd="0" destOrd="0" parTransId="{9ADA6C2F-E634-479E-B9C3-9232BA05F65F}" sibTransId="{14F2D902-9161-4AC9-AE9D-36CFC705785B}"/>
    <dgm:cxn modelId="{D76C3AE7-A1AA-4316-B028-079F7E07CA5E}" srcId="{6FD89133-0911-4D25-95F6-75929E773599}" destId="{2DF2008B-ED03-4154-968A-6D8B4BE1B199}" srcOrd="4" destOrd="0" parTransId="{6C84CA38-7FB0-4B60-8762-ECDAFACD46A5}" sibTransId="{F6C0DF77-780D-4275-ADEE-8F154D44B4CA}"/>
    <dgm:cxn modelId="{D7D9DF35-0FC2-4467-81DB-C6A461004876}" srcId="{098DFC4E-20FD-48BB-BB55-7789E38C093A}" destId="{3E4BC789-5685-47DF-8986-61E519BD037E}" srcOrd="0" destOrd="0" parTransId="{1A102E15-ED0B-4A57-9B49-12A47C41B4FE}" sibTransId="{BB262B25-5401-4795-A3AA-9D340050F809}"/>
    <dgm:cxn modelId="{9FF01BE5-5DE5-497C-9D16-DA6B895E585B}" srcId="{8929E7FB-8799-48BC-8517-78A9320D01E7}" destId="{4C0B11E9-8A24-47FF-AEED-07DBA9C040D6}" srcOrd="0" destOrd="0" parTransId="{04D5E9DF-C84D-44A3-BB02-FBA15FEF21BE}" sibTransId="{26AC8250-F2F1-45BA-AD10-507DFB61F5CD}"/>
    <dgm:cxn modelId="{5627D609-0A58-4CA4-A3B8-1F793DA39523}" type="presOf" srcId="{098DFC4E-20FD-48BB-BB55-7789E38C093A}" destId="{A991F58D-7BAF-4C39-AEEE-418C23CAB8DD}" srcOrd="0" destOrd="0" presId="urn:microsoft.com/office/officeart/2005/8/layout/chevron2"/>
    <dgm:cxn modelId="{5D74AE69-670B-46C4-A572-E322446D44AF}" type="presOf" srcId="{8929E7FB-8799-48BC-8517-78A9320D01E7}" destId="{15E6133D-FA39-4390-8772-981187877B6D}" srcOrd="0" destOrd="0" presId="urn:microsoft.com/office/officeart/2005/8/layout/chevron2"/>
    <dgm:cxn modelId="{4267C5E3-6753-4625-AF51-684F98FD189C}" type="presOf" srcId="{4C0B11E9-8A24-47FF-AEED-07DBA9C040D6}" destId="{1001A4D6-FD41-4264-ADF9-70E179448357}" srcOrd="0" destOrd="0" presId="urn:microsoft.com/office/officeart/2005/8/layout/chevron2"/>
    <dgm:cxn modelId="{F4AE2B08-6E37-4F44-B17A-33389DB6802C}" type="presOf" srcId="{3E4BC789-5685-47DF-8986-61E519BD037E}" destId="{19F2A0B0-A09C-4F82-BA22-F657C4887081}" srcOrd="0" destOrd="0" presId="urn:microsoft.com/office/officeart/2005/8/layout/chevron2"/>
    <dgm:cxn modelId="{450614DD-544C-4C33-A771-364DC11B1B4B}" type="presOf" srcId="{4E2CAA43-D351-46BF-A550-57AAF75BBE2A}" destId="{CC768554-15D6-487D-9E34-A25202EEDCFB}" srcOrd="0" destOrd="0" presId="urn:microsoft.com/office/officeart/2005/8/layout/chevron2"/>
    <dgm:cxn modelId="{CCC93A2F-62B7-4EC8-A63F-67E487187ADF}" type="presOf" srcId="{D4360E82-C39B-4D73-8001-32D70A6F81B9}" destId="{A430A2A4-7795-4E6F-A765-AF3DEF737622}" srcOrd="0" destOrd="0" presId="urn:microsoft.com/office/officeart/2005/8/layout/chevron2"/>
    <dgm:cxn modelId="{F669A0BD-2074-453D-8887-A86F95170957}" srcId="{6FD89133-0911-4D25-95F6-75929E773599}" destId="{BDD91FBE-B1DD-4BB3-BDAC-38978C392D49}" srcOrd="3" destOrd="0" parTransId="{9C1827A3-6E7C-4D57-B633-EEBE12F7F2B7}" sibTransId="{DF86D754-C1CA-4067-A6EE-0A3CC60A728D}"/>
    <dgm:cxn modelId="{74DD7AC9-9950-490C-BDB8-663051BD0289}" type="presParOf" srcId="{603D44FE-BDDE-410B-829A-D8D986149F91}" destId="{5D01D51F-81B9-4039-A66D-7D1A8D37A9A4}" srcOrd="0" destOrd="0" presId="urn:microsoft.com/office/officeart/2005/8/layout/chevron2"/>
    <dgm:cxn modelId="{A8C8EDDC-92AD-45C6-B34A-5DDFE356915D}" type="presParOf" srcId="{5D01D51F-81B9-4039-A66D-7D1A8D37A9A4}" destId="{15E6133D-FA39-4390-8772-981187877B6D}" srcOrd="0" destOrd="0" presId="urn:microsoft.com/office/officeart/2005/8/layout/chevron2"/>
    <dgm:cxn modelId="{33252BD3-A60C-41DA-B57B-69576725DCC5}" type="presParOf" srcId="{5D01D51F-81B9-4039-A66D-7D1A8D37A9A4}" destId="{1001A4D6-FD41-4264-ADF9-70E179448357}" srcOrd="1" destOrd="0" presId="urn:microsoft.com/office/officeart/2005/8/layout/chevron2"/>
    <dgm:cxn modelId="{60C8DCF0-E1BA-4875-85B1-C05B52472BC6}" type="presParOf" srcId="{603D44FE-BDDE-410B-829A-D8D986149F91}" destId="{B6C69354-C6F3-40EF-8A27-16239AD3C505}" srcOrd="1" destOrd="0" presId="urn:microsoft.com/office/officeart/2005/8/layout/chevron2"/>
    <dgm:cxn modelId="{7CAC35A7-F356-4CDD-ACF9-834C1F41C01C}" type="presParOf" srcId="{603D44FE-BDDE-410B-829A-D8D986149F91}" destId="{E5C45177-4E38-4A55-9CC9-054F064188ED}" srcOrd="2" destOrd="0" presId="urn:microsoft.com/office/officeart/2005/8/layout/chevron2"/>
    <dgm:cxn modelId="{C7C42E68-B764-49C6-A30A-28173BA8BD12}" type="presParOf" srcId="{E5C45177-4E38-4A55-9CC9-054F064188ED}" destId="{A991F58D-7BAF-4C39-AEEE-418C23CAB8DD}" srcOrd="0" destOrd="0" presId="urn:microsoft.com/office/officeart/2005/8/layout/chevron2"/>
    <dgm:cxn modelId="{ACDC1CD7-F093-41D6-9A6F-B22F5DBAF686}" type="presParOf" srcId="{E5C45177-4E38-4A55-9CC9-054F064188ED}" destId="{19F2A0B0-A09C-4F82-BA22-F657C4887081}" srcOrd="1" destOrd="0" presId="urn:microsoft.com/office/officeart/2005/8/layout/chevron2"/>
    <dgm:cxn modelId="{8DBA3AAD-9CA3-4103-B54E-F16663D99139}" type="presParOf" srcId="{603D44FE-BDDE-410B-829A-D8D986149F91}" destId="{88A65FB1-CB03-4AF3-A53A-D206216FAF3F}" srcOrd="3" destOrd="0" presId="urn:microsoft.com/office/officeart/2005/8/layout/chevron2"/>
    <dgm:cxn modelId="{7063F905-2465-468B-B2C3-46629E4FB622}" type="presParOf" srcId="{603D44FE-BDDE-410B-829A-D8D986149F91}" destId="{FBE66878-AA2B-46BA-B466-EF235051EFF4}" srcOrd="4" destOrd="0" presId="urn:microsoft.com/office/officeart/2005/8/layout/chevron2"/>
    <dgm:cxn modelId="{EAAE8BBC-16E2-4951-AE39-2C9271EE67C0}" type="presParOf" srcId="{FBE66878-AA2B-46BA-B466-EF235051EFF4}" destId="{58304D3E-AC39-4D62-AE1C-B252270F831F}" srcOrd="0" destOrd="0" presId="urn:microsoft.com/office/officeart/2005/8/layout/chevron2"/>
    <dgm:cxn modelId="{5B9DEA03-7A44-4DA7-B538-477F8504320A}" type="presParOf" srcId="{FBE66878-AA2B-46BA-B466-EF235051EFF4}" destId="{B4D27EB4-1AF6-4B57-80EB-7A15B9235227}" srcOrd="1" destOrd="0" presId="urn:microsoft.com/office/officeart/2005/8/layout/chevron2"/>
    <dgm:cxn modelId="{2E93496F-FAAB-4A90-86B3-B0F19FCAA00A}" type="presParOf" srcId="{603D44FE-BDDE-410B-829A-D8D986149F91}" destId="{9A7B659C-CAAC-4AD4-8281-057D2A20A286}" srcOrd="5" destOrd="0" presId="urn:microsoft.com/office/officeart/2005/8/layout/chevron2"/>
    <dgm:cxn modelId="{A1B57F2B-B3E7-4EA7-87E8-11D66152EA5B}" type="presParOf" srcId="{603D44FE-BDDE-410B-829A-D8D986149F91}" destId="{AEE4A4C1-2984-4B06-9A73-3507C6DC401B}" srcOrd="6" destOrd="0" presId="urn:microsoft.com/office/officeart/2005/8/layout/chevron2"/>
    <dgm:cxn modelId="{C390F88D-6105-49CD-BC82-5D38E0ADBF4C}" type="presParOf" srcId="{AEE4A4C1-2984-4B06-9A73-3507C6DC401B}" destId="{D5B73E28-92E8-4B41-BA9F-C7A2927CB734}" srcOrd="0" destOrd="0" presId="urn:microsoft.com/office/officeart/2005/8/layout/chevron2"/>
    <dgm:cxn modelId="{4DCC5FFF-BF82-4A58-A8AC-D8D5A38F4802}" type="presParOf" srcId="{AEE4A4C1-2984-4B06-9A73-3507C6DC401B}" destId="{CC768554-15D6-487D-9E34-A25202EEDCFB}" srcOrd="1" destOrd="0" presId="urn:microsoft.com/office/officeart/2005/8/layout/chevron2"/>
    <dgm:cxn modelId="{2E30A720-0C36-4117-8BF9-8DEB6122333F}" type="presParOf" srcId="{603D44FE-BDDE-410B-829A-D8D986149F91}" destId="{BD759A9E-1E4A-471D-A5E3-DABCDB6B30D7}" srcOrd="7" destOrd="0" presId="urn:microsoft.com/office/officeart/2005/8/layout/chevron2"/>
    <dgm:cxn modelId="{3417A4B6-287A-47DA-AD57-DCFD51D9F802}" type="presParOf" srcId="{603D44FE-BDDE-410B-829A-D8D986149F91}" destId="{D64912AE-2617-4E0A-9D69-62D8FB5EF020}" srcOrd="8" destOrd="0" presId="urn:microsoft.com/office/officeart/2005/8/layout/chevron2"/>
    <dgm:cxn modelId="{EA6196D0-97A8-4FC2-B4D1-66C60349AD43}" type="presParOf" srcId="{D64912AE-2617-4E0A-9D69-62D8FB5EF020}" destId="{969491B6-0B54-4BB3-85D7-1261783778C9}" srcOrd="0" destOrd="0" presId="urn:microsoft.com/office/officeart/2005/8/layout/chevron2"/>
    <dgm:cxn modelId="{597B64CE-6151-412C-A9C2-FD4438EB2880}" type="presParOf" srcId="{D64912AE-2617-4E0A-9D69-62D8FB5EF020}" destId="{A430A2A4-7795-4E6F-A765-AF3DEF737622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FD89133-0911-4D25-95F6-75929E773599}" type="doc">
      <dgm:prSet loTypeId="urn:microsoft.com/office/officeart/2005/8/layout/chevron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929E7FB-8799-48BC-8517-78A9320D01E7}">
      <dgm:prSet phldrT="[Text]" custT="1"/>
      <dgm:spPr/>
      <dgm:t>
        <a:bodyPr/>
        <a:lstStyle/>
        <a:p>
          <a:r>
            <a:rPr lang="en-US" sz="1800" dirty="0" smtClean="0"/>
            <a:t>6</a:t>
          </a:r>
          <a:endParaRPr lang="en-US" sz="1800" dirty="0"/>
        </a:p>
      </dgm:t>
    </dgm:pt>
    <dgm:pt modelId="{5079551F-825F-4DE2-B969-13ABE7FA10A9}" type="parTrans" cxnId="{5A4CF43F-2FDE-4FDC-9D17-FE475A86F9BE}">
      <dgm:prSet/>
      <dgm:spPr/>
      <dgm:t>
        <a:bodyPr/>
        <a:lstStyle/>
        <a:p>
          <a:endParaRPr lang="en-US" sz="1400"/>
        </a:p>
      </dgm:t>
    </dgm:pt>
    <dgm:pt modelId="{79AEB971-F975-48C0-BB67-334451C04CE0}" type="sibTrans" cxnId="{5A4CF43F-2FDE-4FDC-9D17-FE475A86F9BE}">
      <dgm:prSet/>
      <dgm:spPr/>
      <dgm:t>
        <a:bodyPr/>
        <a:lstStyle/>
        <a:p>
          <a:endParaRPr lang="en-US" sz="1400"/>
        </a:p>
      </dgm:t>
    </dgm:pt>
    <dgm:pt modelId="{4C0B11E9-8A24-47FF-AEED-07DBA9C040D6}">
      <dgm:prSet phldrT="[Text]" custT="1"/>
      <dgm:spPr/>
      <dgm:t>
        <a:bodyPr/>
        <a:lstStyle/>
        <a:p>
          <a:r>
            <a:rPr lang="en-US" sz="2800" dirty="0" smtClean="0"/>
            <a:t>Delegate to others</a:t>
          </a:r>
          <a:endParaRPr lang="en-US" sz="2800" dirty="0"/>
        </a:p>
      </dgm:t>
    </dgm:pt>
    <dgm:pt modelId="{04D5E9DF-C84D-44A3-BB02-FBA15FEF21BE}" type="parTrans" cxnId="{9FF01BE5-5DE5-497C-9D16-DA6B895E585B}">
      <dgm:prSet/>
      <dgm:spPr/>
      <dgm:t>
        <a:bodyPr/>
        <a:lstStyle/>
        <a:p>
          <a:endParaRPr lang="en-US" sz="1400"/>
        </a:p>
      </dgm:t>
    </dgm:pt>
    <dgm:pt modelId="{26AC8250-F2F1-45BA-AD10-507DFB61F5CD}" type="sibTrans" cxnId="{9FF01BE5-5DE5-497C-9D16-DA6B895E585B}">
      <dgm:prSet/>
      <dgm:spPr/>
      <dgm:t>
        <a:bodyPr/>
        <a:lstStyle/>
        <a:p>
          <a:endParaRPr lang="en-US" sz="1400"/>
        </a:p>
      </dgm:t>
    </dgm:pt>
    <dgm:pt modelId="{098DFC4E-20FD-48BB-BB55-7789E38C093A}">
      <dgm:prSet phldrT="[Text]" custT="1"/>
      <dgm:spPr/>
      <dgm:t>
        <a:bodyPr/>
        <a:lstStyle/>
        <a:p>
          <a:r>
            <a:rPr lang="en-US" sz="1800" dirty="0" smtClean="0"/>
            <a:t>8</a:t>
          </a:r>
          <a:endParaRPr lang="en-US" sz="1800" dirty="0"/>
        </a:p>
      </dgm:t>
    </dgm:pt>
    <dgm:pt modelId="{AD6AE872-B868-4FDB-9DF6-2495F9F94885}" type="parTrans" cxnId="{3B355D6D-0885-41BB-BB8F-A8220DE9FD39}">
      <dgm:prSet/>
      <dgm:spPr/>
      <dgm:t>
        <a:bodyPr/>
        <a:lstStyle/>
        <a:p>
          <a:endParaRPr lang="en-US" sz="1400"/>
        </a:p>
      </dgm:t>
    </dgm:pt>
    <dgm:pt modelId="{3B6AB04B-8F76-4FB7-99B2-4FE34A64345F}" type="sibTrans" cxnId="{3B355D6D-0885-41BB-BB8F-A8220DE9FD39}">
      <dgm:prSet/>
      <dgm:spPr/>
      <dgm:t>
        <a:bodyPr/>
        <a:lstStyle/>
        <a:p>
          <a:endParaRPr lang="en-US" sz="1400"/>
        </a:p>
      </dgm:t>
    </dgm:pt>
    <dgm:pt modelId="{3E4BC789-5685-47DF-8986-61E519BD037E}">
      <dgm:prSet phldrT="[Text]" custT="1"/>
      <dgm:spPr/>
      <dgm:t>
        <a:bodyPr/>
        <a:lstStyle/>
        <a:p>
          <a:r>
            <a:rPr lang="en-US" sz="2800" dirty="0" smtClean="0"/>
            <a:t>‘Starting’ strategies</a:t>
          </a:r>
          <a:endParaRPr lang="en-US" sz="2800" dirty="0"/>
        </a:p>
      </dgm:t>
    </dgm:pt>
    <dgm:pt modelId="{1A102E15-ED0B-4A57-9B49-12A47C41B4FE}" type="parTrans" cxnId="{D7D9DF35-0FC2-4467-81DB-C6A461004876}">
      <dgm:prSet/>
      <dgm:spPr/>
      <dgm:t>
        <a:bodyPr/>
        <a:lstStyle/>
        <a:p>
          <a:endParaRPr lang="en-US" sz="1400"/>
        </a:p>
      </dgm:t>
    </dgm:pt>
    <dgm:pt modelId="{BB262B25-5401-4795-A3AA-9D340050F809}" type="sibTrans" cxnId="{D7D9DF35-0FC2-4467-81DB-C6A461004876}">
      <dgm:prSet/>
      <dgm:spPr/>
      <dgm:t>
        <a:bodyPr/>
        <a:lstStyle/>
        <a:p>
          <a:endParaRPr lang="en-US" sz="1400"/>
        </a:p>
      </dgm:t>
    </dgm:pt>
    <dgm:pt modelId="{CB6BF952-B4C7-4750-9C47-D8F545D74F2F}">
      <dgm:prSet phldrT="[Text]" custT="1"/>
      <dgm:spPr/>
      <dgm:t>
        <a:bodyPr/>
        <a:lstStyle/>
        <a:p>
          <a:r>
            <a:rPr lang="en-US" sz="1800" dirty="0" smtClean="0"/>
            <a:t>9</a:t>
          </a:r>
          <a:endParaRPr lang="en-US" sz="1800" dirty="0"/>
        </a:p>
      </dgm:t>
    </dgm:pt>
    <dgm:pt modelId="{2626A983-EAAE-447D-89E2-5CBDB538443D}" type="parTrans" cxnId="{1C01B8D2-9895-40FD-9A15-9D74426616AC}">
      <dgm:prSet/>
      <dgm:spPr/>
      <dgm:t>
        <a:bodyPr/>
        <a:lstStyle/>
        <a:p>
          <a:endParaRPr lang="en-US" sz="1400"/>
        </a:p>
      </dgm:t>
    </dgm:pt>
    <dgm:pt modelId="{FDB75EF8-63EE-494D-B462-5BB8DF9E047B}" type="sibTrans" cxnId="{1C01B8D2-9895-40FD-9A15-9D74426616AC}">
      <dgm:prSet/>
      <dgm:spPr/>
      <dgm:t>
        <a:bodyPr/>
        <a:lstStyle/>
        <a:p>
          <a:endParaRPr lang="en-US" sz="1400"/>
        </a:p>
      </dgm:t>
    </dgm:pt>
    <dgm:pt modelId="{BDBB49F0-3A67-43E8-B312-51CDB0301C41}">
      <dgm:prSet phldrT="[Text]" custT="1"/>
      <dgm:spPr/>
      <dgm:t>
        <a:bodyPr/>
        <a:lstStyle/>
        <a:p>
          <a:r>
            <a:rPr lang="en-US" sz="2800" dirty="0" smtClean="0"/>
            <a:t>Use a diary/bullet journal</a:t>
          </a:r>
          <a:endParaRPr lang="en-US" sz="2800" dirty="0"/>
        </a:p>
      </dgm:t>
    </dgm:pt>
    <dgm:pt modelId="{FC293DC1-FE3E-442A-8FA3-BCD00CD7E549}" type="parTrans" cxnId="{78111102-B82A-401D-9B49-94F72FDC9501}">
      <dgm:prSet/>
      <dgm:spPr/>
      <dgm:t>
        <a:bodyPr/>
        <a:lstStyle/>
        <a:p>
          <a:endParaRPr lang="en-US" sz="1400"/>
        </a:p>
      </dgm:t>
    </dgm:pt>
    <dgm:pt modelId="{805BCDF9-555D-42B1-B5BE-F59C8AC7A08E}" type="sibTrans" cxnId="{78111102-B82A-401D-9B49-94F72FDC9501}">
      <dgm:prSet/>
      <dgm:spPr/>
      <dgm:t>
        <a:bodyPr/>
        <a:lstStyle/>
        <a:p>
          <a:endParaRPr lang="en-US" sz="1400"/>
        </a:p>
      </dgm:t>
    </dgm:pt>
    <dgm:pt modelId="{BDD91FBE-B1DD-4BB3-BDAC-38978C392D49}">
      <dgm:prSet phldrT="[Text]" custT="1"/>
      <dgm:spPr/>
      <dgm:t>
        <a:bodyPr/>
        <a:lstStyle/>
        <a:p>
          <a:r>
            <a:rPr lang="en-US" sz="1800" dirty="0" smtClean="0"/>
            <a:t>10</a:t>
          </a:r>
          <a:endParaRPr lang="en-US" sz="1800" dirty="0"/>
        </a:p>
      </dgm:t>
    </dgm:pt>
    <dgm:pt modelId="{9C1827A3-6E7C-4D57-B633-EEBE12F7F2B7}" type="parTrans" cxnId="{F669A0BD-2074-453D-8887-A86F95170957}">
      <dgm:prSet/>
      <dgm:spPr/>
      <dgm:t>
        <a:bodyPr/>
        <a:lstStyle/>
        <a:p>
          <a:endParaRPr lang="en-US" sz="1400"/>
        </a:p>
      </dgm:t>
    </dgm:pt>
    <dgm:pt modelId="{DF86D754-C1CA-4067-A6EE-0A3CC60A728D}" type="sibTrans" cxnId="{F669A0BD-2074-453D-8887-A86F95170957}">
      <dgm:prSet/>
      <dgm:spPr/>
      <dgm:t>
        <a:bodyPr/>
        <a:lstStyle/>
        <a:p>
          <a:endParaRPr lang="en-US" sz="1400"/>
        </a:p>
      </dgm:t>
    </dgm:pt>
    <dgm:pt modelId="{4E2CAA43-D351-46BF-A550-57AAF75BBE2A}">
      <dgm:prSet custT="1"/>
      <dgm:spPr/>
      <dgm:t>
        <a:bodyPr/>
        <a:lstStyle/>
        <a:p>
          <a:r>
            <a:rPr lang="en-US" sz="2800" dirty="0" smtClean="0"/>
            <a:t>Plan activities in a logical order</a:t>
          </a:r>
          <a:endParaRPr lang="en-US" sz="2800" dirty="0"/>
        </a:p>
      </dgm:t>
    </dgm:pt>
    <dgm:pt modelId="{16BD2FFA-A996-4ACD-8BEC-B5665939EAAF}" type="parTrans" cxnId="{94332DC3-28FA-4F71-9A82-99358E50F442}">
      <dgm:prSet/>
      <dgm:spPr/>
      <dgm:t>
        <a:bodyPr/>
        <a:lstStyle/>
        <a:p>
          <a:endParaRPr lang="en-US" sz="1400"/>
        </a:p>
      </dgm:t>
    </dgm:pt>
    <dgm:pt modelId="{A7F22BF7-40A5-4BEE-B553-3E67EC8AD562}" type="sibTrans" cxnId="{94332DC3-28FA-4F71-9A82-99358E50F442}">
      <dgm:prSet/>
      <dgm:spPr/>
      <dgm:t>
        <a:bodyPr/>
        <a:lstStyle/>
        <a:p>
          <a:endParaRPr lang="en-US" sz="1400"/>
        </a:p>
      </dgm:t>
    </dgm:pt>
    <dgm:pt modelId="{87D93ED6-7351-4602-942B-701D94B2CAFD}">
      <dgm:prSet phldrT="[Text]" custT="1"/>
      <dgm:spPr/>
      <dgm:t>
        <a:bodyPr/>
        <a:lstStyle/>
        <a:p>
          <a:r>
            <a:rPr lang="en-US" sz="1800" dirty="0" smtClean="0"/>
            <a:t>7</a:t>
          </a:r>
          <a:endParaRPr lang="en-US" sz="1800" dirty="0"/>
        </a:p>
      </dgm:t>
    </dgm:pt>
    <dgm:pt modelId="{D512AE90-8C46-4161-8E7A-0EAE7B173AA9}" type="parTrans" cxnId="{F28244C6-21F6-4895-B986-FE546E006106}">
      <dgm:prSet/>
      <dgm:spPr/>
      <dgm:t>
        <a:bodyPr/>
        <a:lstStyle/>
        <a:p>
          <a:endParaRPr lang="en-US" sz="1400"/>
        </a:p>
      </dgm:t>
    </dgm:pt>
    <dgm:pt modelId="{3E73D4F5-C150-469E-B124-20BCD56B7A41}" type="sibTrans" cxnId="{F28244C6-21F6-4895-B986-FE546E006106}">
      <dgm:prSet/>
      <dgm:spPr/>
      <dgm:t>
        <a:bodyPr/>
        <a:lstStyle/>
        <a:p>
          <a:endParaRPr lang="en-US" sz="1400"/>
        </a:p>
      </dgm:t>
    </dgm:pt>
    <dgm:pt modelId="{408A67B1-D0A8-4879-8904-0FBBC0475D1A}">
      <dgm:prSet custT="1"/>
      <dgm:spPr/>
      <dgm:t>
        <a:bodyPr/>
        <a:lstStyle/>
        <a:p>
          <a:r>
            <a:rPr lang="en-US" sz="2800" dirty="0" smtClean="0"/>
            <a:t>Ask for help</a:t>
          </a:r>
          <a:endParaRPr lang="en-US" sz="2800" dirty="0"/>
        </a:p>
      </dgm:t>
    </dgm:pt>
    <dgm:pt modelId="{8D8089E9-AA57-4B07-8805-E93182055FF8}" type="parTrans" cxnId="{075F6B0B-B41E-405E-B144-B0AE9FC4A3E9}">
      <dgm:prSet/>
      <dgm:spPr/>
      <dgm:t>
        <a:bodyPr/>
        <a:lstStyle/>
        <a:p>
          <a:endParaRPr lang="en-US" sz="1400"/>
        </a:p>
      </dgm:t>
    </dgm:pt>
    <dgm:pt modelId="{675DC329-ECF0-4EE4-BEDC-CAB75F5768B9}" type="sibTrans" cxnId="{075F6B0B-B41E-405E-B144-B0AE9FC4A3E9}">
      <dgm:prSet/>
      <dgm:spPr/>
      <dgm:t>
        <a:bodyPr/>
        <a:lstStyle/>
        <a:p>
          <a:endParaRPr lang="en-US" sz="1400"/>
        </a:p>
      </dgm:t>
    </dgm:pt>
    <dgm:pt modelId="{603D44FE-BDDE-410B-829A-D8D986149F91}" type="pres">
      <dgm:prSet presAssocID="{6FD89133-0911-4D25-95F6-75929E773599}" presName="linearFlow" presStyleCnt="0">
        <dgm:presLayoutVars>
          <dgm:dir/>
          <dgm:animLvl val="lvl"/>
          <dgm:resizeHandles val="exact"/>
        </dgm:presLayoutVars>
      </dgm:prSet>
      <dgm:spPr/>
    </dgm:pt>
    <dgm:pt modelId="{5D01D51F-81B9-4039-A66D-7D1A8D37A9A4}" type="pres">
      <dgm:prSet presAssocID="{8929E7FB-8799-48BC-8517-78A9320D01E7}" presName="composite" presStyleCnt="0"/>
      <dgm:spPr/>
    </dgm:pt>
    <dgm:pt modelId="{15E6133D-FA39-4390-8772-981187877B6D}" type="pres">
      <dgm:prSet presAssocID="{8929E7FB-8799-48BC-8517-78A9320D01E7}" presName="parentText" presStyleLbl="align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001A4D6-FD41-4264-ADF9-70E179448357}" type="pres">
      <dgm:prSet presAssocID="{8929E7FB-8799-48BC-8517-78A9320D01E7}" presName="descendantText" presStyleLbl="alignAcc1" presStyleIdx="0" presStyleCnt="5" custLinFactNeighborX="384" custLinFactNeighborY="-762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6C69354-C6F3-40EF-8A27-16239AD3C505}" type="pres">
      <dgm:prSet presAssocID="{79AEB971-F975-48C0-BB67-334451C04CE0}" presName="sp" presStyleCnt="0"/>
      <dgm:spPr/>
    </dgm:pt>
    <dgm:pt modelId="{8D0C15EB-5A7F-40F8-A7EF-FF4085729516}" type="pres">
      <dgm:prSet presAssocID="{87D93ED6-7351-4602-942B-701D94B2CAFD}" presName="composite" presStyleCnt="0"/>
      <dgm:spPr/>
    </dgm:pt>
    <dgm:pt modelId="{CB289348-FAE6-4619-87C4-A90BD06A70EF}" type="pres">
      <dgm:prSet presAssocID="{87D93ED6-7351-4602-942B-701D94B2CAFD}" presName="parentText" presStyleLbl="alignNode1" presStyleIdx="1" presStyleCnt="5" custLinFactNeighborX="-425" custLinFactNeighborY="-1786">
        <dgm:presLayoutVars>
          <dgm:chMax val="1"/>
          <dgm:bulletEnabled val="1"/>
        </dgm:presLayoutVars>
      </dgm:prSet>
      <dgm:spPr/>
    </dgm:pt>
    <dgm:pt modelId="{76DCE17C-D25E-48AE-A090-BAAC9D27BDEE}" type="pres">
      <dgm:prSet presAssocID="{87D93ED6-7351-4602-942B-701D94B2CAFD}" presName="descendantText" presStyleLbl="alignAcc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1215B83-E389-4734-8FBF-4450848B7FB2}" type="pres">
      <dgm:prSet presAssocID="{3E73D4F5-C150-469E-B124-20BCD56B7A41}" presName="sp" presStyleCnt="0"/>
      <dgm:spPr/>
    </dgm:pt>
    <dgm:pt modelId="{E5C45177-4E38-4A55-9CC9-054F064188ED}" type="pres">
      <dgm:prSet presAssocID="{098DFC4E-20FD-48BB-BB55-7789E38C093A}" presName="composite" presStyleCnt="0"/>
      <dgm:spPr/>
    </dgm:pt>
    <dgm:pt modelId="{A991F58D-7BAF-4C39-AEEE-418C23CAB8DD}" type="pres">
      <dgm:prSet presAssocID="{098DFC4E-20FD-48BB-BB55-7789E38C093A}" presName="parentText" presStyleLbl="alignNode1" presStyleIdx="2" presStyleCnt="5">
        <dgm:presLayoutVars>
          <dgm:chMax val="1"/>
          <dgm:bulletEnabled val="1"/>
        </dgm:presLayoutVars>
      </dgm:prSet>
      <dgm:spPr/>
    </dgm:pt>
    <dgm:pt modelId="{19F2A0B0-A09C-4F82-BA22-F657C4887081}" type="pres">
      <dgm:prSet presAssocID="{098DFC4E-20FD-48BB-BB55-7789E38C093A}" presName="descendantText" presStyleLbl="alignAcc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8A65FB1-CB03-4AF3-A53A-D206216FAF3F}" type="pres">
      <dgm:prSet presAssocID="{3B6AB04B-8F76-4FB7-99B2-4FE34A64345F}" presName="sp" presStyleCnt="0"/>
      <dgm:spPr/>
    </dgm:pt>
    <dgm:pt modelId="{FBE66878-AA2B-46BA-B466-EF235051EFF4}" type="pres">
      <dgm:prSet presAssocID="{CB6BF952-B4C7-4750-9C47-D8F545D74F2F}" presName="composite" presStyleCnt="0"/>
      <dgm:spPr/>
    </dgm:pt>
    <dgm:pt modelId="{58304D3E-AC39-4D62-AE1C-B252270F831F}" type="pres">
      <dgm:prSet presAssocID="{CB6BF952-B4C7-4750-9C47-D8F545D74F2F}" presName="parentText" presStyleLbl="alignNode1" presStyleIdx="3" presStyleCnt="5" custLinFactNeighborX="-425" custLinFactNeighborY="-1786">
        <dgm:presLayoutVars>
          <dgm:chMax val="1"/>
          <dgm:bulletEnabled val="1"/>
        </dgm:presLayoutVars>
      </dgm:prSet>
      <dgm:spPr/>
    </dgm:pt>
    <dgm:pt modelId="{B4D27EB4-1AF6-4B57-80EB-7A15B9235227}" type="pres">
      <dgm:prSet presAssocID="{CB6BF952-B4C7-4750-9C47-D8F545D74F2F}" presName="descendantText" presStyleLbl="alignAcc1" presStyleIdx="3" presStyleCnt="5" custLinFactNeighborY="-9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A7B659C-CAAC-4AD4-8281-057D2A20A286}" type="pres">
      <dgm:prSet presAssocID="{FDB75EF8-63EE-494D-B462-5BB8DF9E047B}" presName="sp" presStyleCnt="0"/>
      <dgm:spPr/>
    </dgm:pt>
    <dgm:pt modelId="{AEE4A4C1-2984-4B06-9A73-3507C6DC401B}" type="pres">
      <dgm:prSet presAssocID="{BDD91FBE-B1DD-4BB3-BDAC-38978C392D49}" presName="composite" presStyleCnt="0"/>
      <dgm:spPr/>
    </dgm:pt>
    <dgm:pt modelId="{D5B73E28-92E8-4B41-BA9F-C7A2927CB734}" type="pres">
      <dgm:prSet presAssocID="{BDD91FBE-B1DD-4BB3-BDAC-38978C392D49}" presName="parentText" presStyleLbl="alignNode1" presStyleIdx="4" presStyleCnt="5" custLinFactNeighborX="-425" custLinFactNeighborY="-1786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C768554-15D6-487D-9E34-A25202EEDCFB}" type="pres">
      <dgm:prSet presAssocID="{BDD91FBE-B1DD-4BB3-BDAC-38978C392D49}" presName="descendantText" presStyleLbl="alignAcc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94332DC3-28FA-4F71-9A82-99358E50F442}" srcId="{BDD91FBE-B1DD-4BB3-BDAC-38978C392D49}" destId="{4E2CAA43-D351-46BF-A550-57AAF75BBE2A}" srcOrd="0" destOrd="0" parTransId="{16BD2FFA-A996-4ACD-8BEC-B5665939EAAF}" sibTransId="{A7F22BF7-40A5-4BEE-B553-3E67EC8AD562}"/>
    <dgm:cxn modelId="{ED300D27-99DF-48BD-911D-431D46D822CE}" type="presOf" srcId="{CB6BF952-B4C7-4750-9C47-D8F545D74F2F}" destId="{58304D3E-AC39-4D62-AE1C-B252270F831F}" srcOrd="0" destOrd="0" presId="urn:microsoft.com/office/officeart/2005/8/layout/chevron2"/>
    <dgm:cxn modelId="{78111102-B82A-401D-9B49-94F72FDC9501}" srcId="{CB6BF952-B4C7-4750-9C47-D8F545D74F2F}" destId="{BDBB49F0-3A67-43E8-B312-51CDB0301C41}" srcOrd="0" destOrd="0" parTransId="{FC293DC1-FE3E-442A-8FA3-BCD00CD7E549}" sibTransId="{805BCDF9-555D-42B1-B5BE-F59C8AC7A08E}"/>
    <dgm:cxn modelId="{D41E83E9-1471-4149-AFEE-D57674E411AC}" type="presOf" srcId="{6FD89133-0911-4D25-95F6-75929E773599}" destId="{603D44FE-BDDE-410B-829A-D8D986149F91}" srcOrd="0" destOrd="0" presId="urn:microsoft.com/office/officeart/2005/8/layout/chevron2"/>
    <dgm:cxn modelId="{F28244C6-21F6-4895-B986-FE546E006106}" srcId="{6FD89133-0911-4D25-95F6-75929E773599}" destId="{87D93ED6-7351-4602-942B-701D94B2CAFD}" srcOrd="1" destOrd="0" parTransId="{D512AE90-8C46-4161-8E7A-0EAE7B173AA9}" sibTransId="{3E73D4F5-C150-469E-B124-20BCD56B7A41}"/>
    <dgm:cxn modelId="{3FF2DE4B-F540-4CA1-AF78-A148BB547E34}" type="presOf" srcId="{87D93ED6-7351-4602-942B-701D94B2CAFD}" destId="{CB289348-FAE6-4619-87C4-A90BD06A70EF}" srcOrd="0" destOrd="0" presId="urn:microsoft.com/office/officeart/2005/8/layout/chevron2"/>
    <dgm:cxn modelId="{E81730C1-FFF6-46CF-9889-F728D387245A}" type="presOf" srcId="{408A67B1-D0A8-4879-8904-0FBBC0475D1A}" destId="{76DCE17C-D25E-48AE-A090-BAAC9D27BDEE}" srcOrd="0" destOrd="0" presId="urn:microsoft.com/office/officeart/2005/8/layout/chevron2"/>
    <dgm:cxn modelId="{3B355D6D-0885-41BB-BB8F-A8220DE9FD39}" srcId="{6FD89133-0911-4D25-95F6-75929E773599}" destId="{098DFC4E-20FD-48BB-BB55-7789E38C093A}" srcOrd="2" destOrd="0" parTransId="{AD6AE872-B868-4FDB-9DF6-2495F9F94885}" sibTransId="{3B6AB04B-8F76-4FB7-99B2-4FE34A64345F}"/>
    <dgm:cxn modelId="{1C01B8D2-9895-40FD-9A15-9D74426616AC}" srcId="{6FD89133-0911-4D25-95F6-75929E773599}" destId="{CB6BF952-B4C7-4750-9C47-D8F545D74F2F}" srcOrd="3" destOrd="0" parTransId="{2626A983-EAAE-447D-89E2-5CBDB538443D}" sibTransId="{FDB75EF8-63EE-494D-B462-5BB8DF9E047B}"/>
    <dgm:cxn modelId="{13D0E2DE-90B3-4ED8-9575-6F63204833DF}" type="presOf" srcId="{BDD91FBE-B1DD-4BB3-BDAC-38978C392D49}" destId="{D5B73E28-92E8-4B41-BA9F-C7A2927CB734}" srcOrd="0" destOrd="0" presId="urn:microsoft.com/office/officeart/2005/8/layout/chevron2"/>
    <dgm:cxn modelId="{5A4CF43F-2FDE-4FDC-9D17-FE475A86F9BE}" srcId="{6FD89133-0911-4D25-95F6-75929E773599}" destId="{8929E7FB-8799-48BC-8517-78A9320D01E7}" srcOrd="0" destOrd="0" parTransId="{5079551F-825F-4DE2-B969-13ABE7FA10A9}" sibTransId="{79AEB971-F975-48C0-BB67-334451C04CE0}"/>
    <dgm:cxn modelId="{79C6E714-429E-4C3F-A202-18C71D2A272B}" type="presOf" srcId="{BDBB49F0-3A67-43E8-B312-51CDB0301C41}" destId="{B4D27EB4-1AF6-4B57-80EB-7A15B9235227}" srcOrd="0" destOrd="0" presId="urn:microsoft.com/office/officeart/2005/8/layout/chevron2"/>
    <dgm:cxn modelId="{D7D9DF35-0FC2-4467-81DB-C6A461004876}" srcId="{098DFC4E-20FD-48BB-BB55-7789E38C093A}" destId="{3E4BC789-5685-47DF-8986-61E519BD037E}" srcOrd="0" destOrd="0" parTransId="{1A102E15-ED0B-4A57-9B49-12A47C41B4FE}" sibTransId="{BB262B25-5401-4795-A3AA-9D340050F809}"/>
    <dgm:cxn modelId="{9FF01BE5-5DE5-497C-9D16-DA6B895E585B}" srcId="{8929E7FB-8799-48BC-8517-78A9320D01E7}" destId="{4C0B11E9-8A24-47FF-AEED-07DBA9C040D6}" srcOrd="0" destOrd="0" parTransId="{04D5E9DF-C84D-44A3-BB02-FBA15FEF21BE}" sibTransId="{26AC8250-F2F1-45BA-AD10-507DFB61F5CD}"/>
    <dgm:cxn modelId="{5627D609-0A58-4CA4-A3B8-1F793DA39523}" type="presOf" srcId="{098DFC4E-20FD-48BB-BB55-7789E38C093A}" destId="{A991F58D-7BAF-4C39-AEEE-418C23CAB8DD}" srcOrd="0" destOrd="0" presId="urn:microsoft.com/office/officeart/2005/8/layout/chevron2"/>
    <dgm:cxn modelId="{075F6B0B-B41E-405E-B144-B0AE9FC4A3E9}" srcId="{87D93ED6-7351-4602-942B-701D94B2CAFD}" destId="{408A67B1-D0A8-4879-8904-0FBBC0475D1A}" srcOrd="0" destOrd="0" parTransId="{8D8089E9-AA57-4B07-8805-E93182055FF8}" sibTransId="{675DC329-ECF0-4EE4-BEDC-CAB75F5768B9}"/>
    <dgm:cxn modelId="{5D74AE69-670B-46C4-A572-E322446D44AF}" type="presOf" srcId="{8929E7FB-8799-48BC-8517-78A9320D01E7}" destId="{15E6133D-FA39-4390-8772-981187877B6D}" srcOrd="0" destOrd="0" presId="urn:microsoft.com/office/officeart/2005/8/layout/chevron2"/>
    <dgm:cxn modelId="{4267C5E3-6753-4625-AF51-684F98FD189C}" type="presOf" srcId="{4C0B11E9-8A24-47FF-AEED-07DBA9C040D6}" destId="{1001A4D6-FD41-4264-ADF9-70E179448357}" srcOrd="0" destOrd="0" presId="urn:microsoft.com/office/officeart/2005/8/layout/chevron2"/>
    <dgm:cxn modelId="{F4AE2B08-6E37-4F44-B17A-33389DB6802C}" type="presOf" srcId="{3E4BC789-5685-47DF-8986-61E519BD037E}" destId="{19F2A0B0-A09C-4F82-BA22-F657C4887081}" srcOrd="0" destOrd="0" presId="urn:microsoft.com/office/officeart/2005/8/layout/chevron2"/>
    <dgm:cxn modelId="{450614DD-544C-4C33-A771-364DC11B1B4B}" type="presOf" srcId="{4E2CAA43-D351-46BF-A550-57AAF75BBE2A}" destId="{CC768554-15D6-487D-9E34-A25202EEDCFB}" srcOrd="0" destOrd="0" presId="urn:microsoft.com/office/officeart/2005/8/layout/chevron2"/>
    <dgm:cxn modelId="{F669A0BD-2074-453D-8887-A86F95170957}" srcId="{6FD89133-0911-4D25-95F6-75929E773599}" destId="{BDD91FBE-B1DD-4BB3-BDAC-38978C392D49}" srcOrd="4" destOrd="0" parTransId="{9C1827A3-6E7C-4D57-B633-EEBE12F7F2B7}" sibTransId="{DF86D754-C1CA-4067-A6EE-0A3CC60A728D}"/>
    <dgm:cxn modelId="{74DD7AC9-9950-490C-BDB8-663051BD0289}" type="presParOf" srcId="{603D44FE-BDDE-410B-829A-D8D986149F91}" destId="{5D01D51F-81B9-4039-A66D-7D1A8D37A9A4}" srcOrd="0" destOrd="0" presId="urn:microsoft.com/office/officeart/2005/8/layout/chevron2"/>
    <dgm:cxn modelId="{A8C8EDDC-92AD-45C6-B34A-5DDFE356915D}" type="presParOf" srcId="{5D01D51F-81B9-4039-A66D-7D1A8D37A9A4}" destId="{15E6133D-FA39-4390-8772-981187877B6D}" srcOrd="0" destOrd="0" presId="urn:microsoft.com/office/officeart/2005/8/layout/chevron2"/>
    <dgm:cxn modelId="{33252BD3-A60C-41DA-B57B-69576725DCC5}" type="presParOf" srcId="{5D01D51F-81B9-4039-A66D-7D1A8D37A9A4}" destId="{1001A4D6-FD41-4264-ADF9-70E179448357}" srcOrd="1" destOrd="0" presId="urn:microsoft.com/office/officeart/2005/8/layout/chevron2"/>
    <dgm:cxn modelId="{60C8DCF0-E1BA-4875-85B1-C05B52472BC6}" type="presParOf" srcId="{603D44FE-BDDE-410B-829A-D8D986149F91}" destId="{B6C69354-C6F3-40EF-8A27-16239AD3C505}" srcOrd="1" destOrd="0" presId="urn:microsoft.com/office/officeart/2005/8/layout/chevron2"/>
    <dgm:cxn modelId="{03A8F9DC-98C0-4DC2-A2B2-6BA9424C598E}" type="presParOf" srcId="{603D44FE-BDDE-410B-829A-D8D986149F91}" destId="{8D0C15EB-5A7F-40F8-A7EF-FF4085729516}" srcOrd="2" destOrd="0" presId="urn:microsoft.com/office/officeart/2005/8/layout/chevron2"/>
    <dgm:cxn modelId="{817CB3AC-1C6E-479F-BB11-05B1B1417772}" type="presParOf" srcId="{8D0C15EB-5A7F-40F8-A7EF-FF4085729516}" destId="{CB289348-FAE6-4619-87C4-A90BD06A70EF}" srcOrd="0" destOrd="0" presId="urn:microsoft.com/office/officeart/2005/8/layout/chevron2"/>
    <dgm:cxn modelId="{75C28E67-81A8-4023-8E33-1262BA7E3C8E}" type="presParOf" srcId="{8D0C15EB-5A7F-40F8-A7EF-FF4085729516}" destId="{76DCE17C-D25E-48AE-A090-BAAC9D27BDEE}" srcOrd="1" destOrd="0" presId="urn:microsoft.com/office/officeart/2005/8/layout/chevron2"/>
    <dgm:cxn modelId="{530CABCD-712B-47B4-B992-F19B64385D50}" type="presParOf" srcId="{603D44FE-BDDE-410B-829A-D8D986149F91}" destId="{51215B83-E389-4734-8FBF-4450848B7FB2}" srcOrd="3" destOrd="0" presId="urn:microsoft.com/office/officeart/2005/8/layout/chevron2"/>
    <dgm:cxn modelId="{7CAC35A7-F356-4CDD-ACF9-834C1F41C01C}" type="presParOf" srcId="{603D44FE-BDDE-410B-829A-D8D986149F91}" destId="{E5C45177-4E38-4A55-9CC9-054F064188ED}" srcOrd="4" destOrd="0" presId="urn:microsoft.com/office/officeart/2005/8/layout/chevron2"/>
    <dgm:cxn modelId="{C7C42E68-B764-49C6-A30A-28173BA8BD12}" type="presParOf" srcId="{E5C45177-4E38-4A55-9CC9-054F064188ED}" destId="{A991F58D-7BAF-4C39-AEEE-418C23CAB8DD}" srcOrd="0" destOrd="0" presId="urn:microsoft.com/office/officeart/2005/8/layout/chevron2"/>
    <dgm:cxn modelId="{ACDC1CD7-F093-41D6-9A6F-B22F5DBAF686}" type="presParOf" srcId="{E5C45177-4E38-4A55-9CC9-054F064188ED}" destId="{19F2A0B0-A09C-4F82-BA22-F657C4887081}" srcOrd="1" destOrd="0" presId="urn:microsoft.com/office/officeart/2005/8/layout/chevron2"/>
    <dgm:cxn modelId="{8DBA3AAD-9CA3-4103-B54E-F16663D99139}" type="presParOf" srcId="{603D44FE-BDDE-410B-829A-D8D986149F91}" destId="{88A65FB1-CB03-4AF3-A53A-D206216FAF3F}" srcOrd="5" destOrd="0" presId="urn:microsoft.com/office/officeart/2005/8/layout/chevron2"/>
    <dgm:cxn modelId="{7063F905-2465-468B-B2C3-46629E4FB622}" type="presParOf" srcId="{603D44FE-BDDE-410B-829A-D8D986149F91}" destId="{FBE66878-AA2B-46BA-B466-EF235051EFF4}" srcOrd="6" destOrd="0" presId="urn:microsoft.com/office/officeart/2005/8/layout/chevron2"/>
    <dgm:cxn modelId="{EAAE8BBC-16E2-4951-AE39-2C9271EE67C0}" type="presParOf" srcId="{FBE66878-AA2B-46BA-B466-EF235051EFF4}" destId="{58304D3E-AC39-4D62-AE1C-B252270F831F}" srcOrd="0" destOrd="0" presId="urn:microsoft.com/office/officeart/2005/8/layout/chevron2"/>
    <dgm:cxn modelId="{5B9DEA03-7A44-4DA7-B538-477F8504320A}" type="presParOf" srcId="{FBE66878-AA2B-46BA-B466-EF235051EFF4}" destId="{B4D27EB4-1AF6-4B57-80EB-7A15B9235227}" srcOrd="1" destOrd="0" presId="urn:microsoft.com/office/officeart/2005/8/layout/chevron2"/>
    <dgm:cxn modelId="{2E93496F-FAAB-4A90-86B3-B0F19FCAA00A}" type="presParOf" srcId="{603D44FE-BDDE-410B-829A-D8D986149F91}" destId="{9A7B659C-CAAC-4AD4-8281-057D2A20A286}" srcOrd="7" destOrd="0" presId="urn:microsoft.com/office/officeart/2005/8/layout/chevron2"/>
    <dgm:cxn modelId="{A1B57F2B-B3E7-4EA7-87E8-11D66152EA5B}" type="presParOf" srcId="{603D44FE-BDDE-410B-829A-D8D986149F91}" destId="{AEE4A4C1-2984-4B06-9A73-3507C6DC401B}" srcOrd="8" destOrd="0" presId="urn:microsoft.com/office/officeart/2005/8/layout/chevron2"/>
    <dgm:cxn modelId="{C390F88D-6105-49CD-BC82-5D38E0ADBF4C}" type="presParOf" srcId="{AEE4A4C1-2984-4B06-9A73-3507C6DC401B}" destId="{D5B73E28-92E8-4B41-BA9F-C7A2927CB734}" srcOrd="0" destOrd="0" presId="urn:microsoft.com/office/officeart/2005/8/layout/chevron2"/>
    <dgm:cxn modelId="{4DCC5FFF-BF82-4A58-A8AC-D8D5A38F4802}" type="presParOf" srcId="{AEE4A4C1-2984-4B06-9A73-3507C6DC401B}" destId="{CC768554-15D6-487D-9E34-A25202EEDCFB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2EE13BD-2169-4E5A-B2A7-71C9B26C1FBC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E37D69B-789F-4C6E-8EC5-088D9260F121}">
      <dgm:prSet phldrT="[Text]"/>
      <dgm:spPr/>
      <dgm:t>
        <a:bodyPr/>
        <a:lstStyle/>
        <a:p>
          <a:r>
            <a:rPr lang="en-US" dirty="0" smtClean="0"/>
            <a:t>Organise lecture notes appropriately</a:t>
          </a:r>
          <a:endParaRPr lang="en-US" dirty="0"/>
        </a:p>
      </dgm:t>
    </dgm:pt>
    <dgm:pt modelId="{3B347117-C823-4428-8003-7F69DB3CED3C}" type="parTrans" cxnId="{3F06E99C-C4F6-46A3-AB12-D6601FE692F0}">
      <dgm:prSet/>
      <dgm:spPr/>
      <dgm:t>
        <a:bodyPr/>
        <a:lstStyle/>
        <a:p>
          <a:endParaRPr lang="en-US"/>
        </a:p>
      </dgm:t>
    </dgm:pt>
    <dgm:pt modelId="{64CA84A4-3371-41E4-97B1-A8424D7D85A2}" type="sibTrans" cxnId="{3F06E99C-C4F6-46A3-AB12-D6601FE692F0}">
      <dgm:prSet/>
      <dgm:spPr/>
      <dgm:t>
        <a:bodyPr/>
        <a:lstStyle/>
        <a:p>
          <a:endParaRPr lang="en-US"/>
        </a:p>
      </dgm:t>
    </dgm:pt>
    <dgm:pt modelId="{00A200E2-AB3D-4413-A389-25DE3AD984FC}">
      <dgm:prSet phldrT="[Text]"/>
      <dgm:spPr/>
      <dgm:t>
        <a:bodyPr/>
        <a:lstStyle/>
        <a:p>
          <a:r>
            <a:rPr lang="en-US" dirty="0" smtClean="0"/>
            <a:t>Use keywords; and remember them…</a:t>
          </a:r>
          <a:endParaRPr lang="en-US" dirty="0"/>
        </a:p>
      </dgm:t>
    </dgm:pt>
    <dgm:pt modelId="{23A2793D-C5CF-415D-A2B6-23C51C1045E5}" type="parTrans" cxnId="{1DCB7092-FDD9-44A8-B942-5E0F79D95868}">
      <dgm:prSet/>
      <dgm:spPr/>
      <dgm:t>
        <a:bodyPr/>
        <a:lstStyle/>
        <a:p>
          <a:endParaRPr lang="en-US"/>
        </a:p>
      </dgm:t>
    </dgm:pt>
    <dgm:pt modelId="{9F4E588B-F789-43D9-A07C-B750BC4798A4}" type="sibTrans" cxnId="{1DCB7092-FDD9-44A8-B942-5E0F79D95868}">
      <dgm:prSet/>
      <dgm:spPr/>
      <dgm:t>
        <a:bodyPr/>
        <a:lstStyle/>
        <a:p>
          <a:endParaRPr lang="en-US"/>
        </a:p>
      </dgm:t>
    </dgm:pt>
    <dgm:pt modelId="{20071453-68A6-4863-BB63-AD61F855682D}">
      <dgm:prSet phldrT="[Text]"/>
      <dgm:spPr/>
      <dgm:t>
        <a:bodyPr/>
        <a:lstStyle/>
        <a:p>
          <a:r>
            <a:rPr lang="en-US" dirty="0" smtClean="0"/>
            <a:t>Smart reading</a:t>
          </a:r>
          <a:endParaRPr lang="en-US" dirty="0"/>
        </a:p>
      </dgm:t>
    </dgm:pt>
    <dgm:pt modelId="{66D78FBA-CF8B-4918-A967-7E3420E0DEB6}" type="parTrans" cxnId="{2BA4A01E-9C91-4152-8A9B-D1BFC7814C19}">
      <dgm:prSet/>
      <dgm:spPr/>
      <dgm:t>
        <a:bodyPr/>
        <a:lstStyle/>
        <a:p>
          <a:endParaRPr lang="en-US"/>
        </a:p>
      </dgm:t>
    </dgm:pt>
    <dgm:pt modelId="{69EA1955-1CCA-44DF-8918-1895D5EF3393}" type="sibTrans" cxnId="{2BA4A01E-9C91-4152-8A9B-D1BFC7814C19}">
      <dgm:prSet/>
      <dgm:spPr/>
      <dgm:t>
        <a:bodyPr/>
        <a:lstStyle/>
        <a:p>
          <a:endParaRPr lang="en-US"/>
        </a:p>
      </dgm:t>
    </dgm:pt>
    <dgm:pt modelId="{66F59850-6DEF-4E27-B2DB-277490A7A638}">
      <dgm:prSet phldrT="[Text]"/>
      <dgm:spPr/>
      <dgm:t>
        <a:bodyPr/>
        <a:lstStyle/>
        <a:p>
          <a:r>
            <a:rPr lang="en-US" dirty="0" smtClean="0"/>
            <a:t>Do your reference lists as you write</a:t>
          </a:r>
          <a:endParaRPr lang="en-US" dirty="0"/>
        </a:p>
      </dgm:t>
    </dgm:pt>
    <dgm:pt modelId="{78958530-13CC-4967-8202-6CE6EDD6FA8D}" type="parTrans" cxnId="{8C9E62C8-3BA9-4BA0-AEC2-E98E6B5D0C63}">
      <dgm:prSet/>
      <dgm:spPr/>
      <dgm:t>
        <a:bodyPr/>
        <a:lstStyle/>
        <a:p>
          <a:endParaRPr lang="en-US"/>
        </a:p>
      </dgm:t>
    </dgm:pt>
    <dgm:pt modelId="{1E3A2944-DA21-45CE-B45B-8B6C376B26B6}" type="sibTrans" cxnId="{8C9E62C8-3BA9-4BA0-AEC2-E98E6B5D0C63}">
      <dgm:prSet/>
      <dgm:spPr/>
      <dgm:t>
        <a:bodyPr/>
        <a:lstStyle/>
        <a:p>
          <a:endParaRPr lang="en-US"/>
        </a:p>
      </dgm:t>
    </dgm:pt>
    <dgm:pt modelId="{4FDBAB7F-4349-4D48-A22F-CCFA0035B1F1}">
      <dgm:prSet phldrT="[Text]"/>
      <dgm:spPr/>
      <dgm:t>
        <a:bodyPr/>
        <a:lstStyle/>
        <a:p>
          <a:r>
            <a:rPr lang="en-US" dirty="0" smtClean="0"/>
            <a:t>Take advantage of word limits in essays</a:t>
          </a:r>
          <a:endParaRPr lang="en-US" dirty="0"/>
        </a:p>
      </dgm:t>
    </dgm:pt>
    <dgm:pt modelId="{7E09F54D-2260-4DD2-9E0B-7482D8758D1C}" type="parTrans" cxnId="{A31CA1E0-0965-4E2B-BDC5-5B13964D9849}">
      <dgm:prSet/>
      <dgm:spPr/>
      <dgm:t>
        <a:bodyPr/>
        <a:lstStyle/>
        <a:p>
          <a:endParaRPr lang="en-US"/>
        </a:p>
      </dgm:t>
    </dgm:pt>
    <dgm:pt modelId="{3135220D-D971-45C0-B679-E15365214CB8}" type="sibTrans" cxnId="{A31CA1E0-0965-4E2B-BDC5-5B13964D9849}">
      <dgm:prSet/>
      <dgm:spPr/>
      <dgm:t>
        <a:bodyPr/>
        <a:lstStyle/>
        <a:p>
          <a:endParaRPr lang="en-US"/>
        </a:p>
      </dgm:t>
    </dgm:pt>
    <dgm:pt modelId="{F23C7B06-E83C-4E94-9A9D-A2783E002304}">
      <dgm:prSet phldrT="[Text]"/>
      <dgm:spPr/>
      <dgm:t>
        <a:bodyPr/>
        <a:lstStyle/>
        <a:p>
          <a:r>
            <a:rPr lang="en-US" dirty="0" smtClean="0"/>
            <a:t>Digital literacy…</a:t>
          </a:r>
          <a:endParaRPr lang="en-US" dirty="0"/>
        </a:p>
      </dgm:t>
    </dgm:pt>
    <dgm:pt modelId="{71CF224C-7A75-456E-B0A1-7A2D2CDB277B}" type="parTrans" cxnId="{AD3B6072-C418-4D59-B362-CC6D08C2D0B2}">
      <dgm:prSet/>
      <dgm:spPr/>
      <dgm:t>
        <a:bodyPr/>
        <a:lstStyle/>
        <a:p>
          <a:endParaRPr lang="en-US"/>
        </a:p>
      </dgm:t>
    </dgm:pt>
    <dgm:pt modelId="{5E67F12B-4219-462B-AAF5-A89F6FE6B4B2}" type="sibTrans" cxnId="{AD3B6072-C418-4D59-B362-CC6D08C2D0B2}">
      <dgm:prSet/>
      <dgm:spPr/>
      <dgm:t>
        <a:bodyPr/>
        <a:lstStyle/>
        <a:p>
          <a:endParaRPr lang="en-US"/>
        </a:p>
      </dgm:t>
    </dgm:pt>
    <dgm:pt modelId="{7905D09F-0EEC-4CAB-825D-F6B31260CCD8}">
      <dgm:prSet phldrT="[Text]"/>
      <dgm:spPr/>
      <dgm:t>
        <a:bodyPr/>
        <a:lstStyle/>
        <a:p>
          <a:r>
            <a:rPr lang="en-US" dirty="0" smtClean="0"/>
            <a:t>Invest in a highlighter!</a:t>
          </a:r>
          <a:endParaRPr lang="en-US" dirty="0"/>
        </a:p>
      </dgm:t>
    </dgm:pt>
    <dgm:pt modelId="{26E081A3-3226-4B7B-9861-315239E3093C}" type="parTrans" cxnId="{26297C7C-DCFF-4667-BA5A-435875846EA4}">
      <dgm:prSet/>
      <dgm:spPr/>
      <dgm:t>
        <a:bodyPr/>
        <a:lstStyle/>
        <a:p>
          <a:endParaRPr lang="en-US"/>
        </a:p>
      </dgm:t>
    </dgm:pt>
    <dgm:pt modelId="{9F2625AD-F720-48EA-B4F0-31761F72E58B}" type="sibTrans" cxnId="{26297C7C-DCFF-4667-BA5A-435875846EA4}">
      <dgm:prSet/>
      <dgm:spPr/>
      <dgm:t>
        <a:bodyPr/>
        <a:lstStyle/>
        <a:p>
          <a:endParaRPr lang="en-US"/>
        </a:p>
      </dgm:t>
    </dgm:pt>
    <dgm:pt modelId="{CEFC1C09-9A95-484C-9381-23A4028E1D7D}">
      <dgm:prSet phldrT="[Text]"/>
      <dgm:spPr/>
      <dgm:t>
        <a:bodyPr/>
        <a:lstStyle/>
        <a:p>
          <a:r>
            <a:rPr lang="en-US" dirty="0" smtClean="0"/>
            <a:t>Mind mapping to plan assessments</a:t>
          </a:r>
          <a:endParaRPr lang="en-US" dirty="0"/>
        </a:p>
      </dgm:t>
    </dgm:pt>
    <dgm:pt modelId="{46B73E71-EDCA-4DAA-870A-AA3D2A97DEE0}" type="parTrans" cxnId="{B2D6A268-EDA1-4E06-B32E-52A9349A7AC1}">
      <dgm:prSet/>
      <dgm:spPr/>
      <dgm:t>
        <a:bodyPr/>
        <a:lstStyle/>
        <a:p>
          <a:endParaRPr lang="en-US"/>
        </a:p>
      </dgm:t>
    </dgm:pt>
    <dgm:pt modelId="{3F0B042B-9445-4FF3-A806-E672A585235A}" type="sibTrans" cxnId="{B2D6A268-EDA1-4E06-B32E-52A9349A7AC1}">
      <dgm:prSet/>
      <dgm:spPr/>
      <dgm:t>
        <a:bodyPr/>
        <a:lstStyle/>
        <a:p>
          <a:endParaRPr lang="en-US"/>
        </a:p>
      </dgm:t>
    </dgm:pt>
    <dgm:pt modelId="{EBC52923-1562-4A41-940D-74215BA08D61}" type="pres">
      <dgm:prSet presAssocID="{82EE13BD-2169-4E5A-B2A7-71C9B26C1FBC}" presName="cycle" presStyleCnt="0">
        <dgm:presLayoutVars>
          <dgm:dir/>
          <dgm:resizeHandles val="exact"/>
        </dgm:presLayoutVars>
      </dgm:prSet>
      <dgm:spPr/>
    </dgm:pt>
    <dgm:pt modelId="{11444EDC-8DB9-4482-B1D3-EBE96046E334}" type="pres">
      <dgm:prSet presAssocID="{1E37D69B-789F-4C6E-8EC5-088D9260F121}" presName="node" presStyleLbl="node1" presStyleIdx="0" presStyleCnt="8" custScaleX="161532" custRadScaleRad="100148" custRadScaleInc="149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917570D-3A44-4D65-AC12-21DB13806C94}" type="pres">
      <dgm:prSet presAssocID="{1E37D69B-789F-4C6E-8EC5-088D9260F121}" presName="spNode" presStyleCnt="0"/>
      <dgm:spPr/>
    </dgm:pt>
    <dgm:pt modelId="{FE4817B5-652D-4FDE-932F-EDA86E822736}" type="pres">
      <dgm:prSet presAssocID="{64CA84A4-3371-41E4-97B1-A8424D7D85A2}" presName="sibTrans" presStyleLbl="sibTrans1D1" presStyleIdx="0" presStyleCnt="8"/>
      <dgm:spPr/>
    </dgm:pt>
    <dgm:pt modelId="{9138EBD9-F89E-4DE4-AF42-AEC96C85D3F2}" type="pres">
      <dgm:prSet presAssocID="{00A200E2-AB3D-4413-A389-25DE3AD984FC}" presName="node" presStyleLbl="node1" presStyleIdx="1" presStyleCnt="8" custScaleX="184697" custRadScaleRad="99308" custRadScaleInc="5339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2E79CD3-19D7-4718-AAEC-97AF46ED83EE}" type="pres">
      <dgm:prSet presAssocID="{00A200E2-AB3D-4413-A389-25DE3AD984FC}" presName="spNode" presStyleCnt="0"/>
      <dgm:spPr/>
    </dgm:pt>
    <dgm:pt modelId="{7750F178-07AA-46FF-88C6-4D082DE9D68D}" type="pres">
      <dgm:prSet presAssocID="{9F4E588B-F789-43D9-A07C-B750BC4798A4}" presName="sibTrans" presStyleLbl="sibTrans1D1" presStyleIdx="1" presStyleCnt="8"/>
      <dgm:spPr/>
    </dgm:pt>
    <dgm:pt modelId="{166321A2-FBAA-4CC6-8355-8AECA0E0994D}" type="pres">
      <dgm:prSet presAssocID="{20071453-68A6-4863-BB63-AD61F855682D}" presName="node" presStyleLbl="node1" presStyleIdx="2" presStyleCnt="8" custScaleX="18322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0E531ED-68C7-43CB-924E-0421868E9397}" type="pres">
      <dgm:prSet presAssocID="{20071453-68A6-4863-BB63-AD61F855682D}" presName="spNode" presStyleCnt="0"/>
      <dgm:spPr/>
    </dgm:pt>
    <dgm:pt modelId="{984B850B-3284-4179-9F7D-23E580340C4B}" type="pres">
      <dgm:prSet presAssocID="{69EA1955-1CCA-44DF-8918-1895D5EF3393}" presName="sibTrans" presStyleLbl="sibTrans1D1" presStyleIdx="2" presStyleCnt="8"/>
      <dgm:spPr/>
    </dgm:pt>
    <dgm:pt modelId="{D3ED4C88-E8B6-4125-9337-67ABB134BA05}" type="pres">
      <dgm:prSet presAssocID="{66F59850-6DEF-4E27-B2DB-277490A7A638}" presName="node" presStyleLbl="node1" presStyleIdx="3" presStyleCnt="8" custScaleX="174207" custRadScaleRad="97913" custRadScaleInc="-6071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A4DEAE4-F66E-4716-8E73-7AB936A2E437}" type="pres">
      <dgm:prSet presAssocID="{66F59850-6DEF-4E27-B2DB-277490A7A638}" presName="spNode" presStyleCnt="0"/>
      <dgm:spPr/>
    </dgm:pt>
    <dgm:pt modelId="{3B55C701-754F-4C8A-BF7F-B8E3AF0F09F4}" type="pres">
      <dgm:prSet presAssocID="{1E3A2944-DA21-45CE-B45B-8B6C376B26B6}" presName="sibTrans" presStyleLbl="sibTrans1D1" presStyleIdx="3" presStyleCnt="8"/>
      <dgm:spPr/>
    </dgm:pt>
    <dgm:pt modelId="{25AF83AA-8FA8-4CC0-8136-6BDF51FE419B}" type="pres">
      <dgm:prSet presAssocID="{4FDBAB7F-4349-4D48-A22F-CCFA0035B1F1}" presName="node" presStyleLbl="node1" presStyleIdx="4" presStyleCnt="8" custScaleX="16567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5E20469-D0F7-4B5B-883A-81D5D7F58B7A}" type="pres">
      <dgm:prSet presAssocID="{4FDBAB7F-4349-4D48-A22F-CCFA0035B1F1}" presName="spNode" presStyleCnt="0"/>
      <dgm:spPr/>
    </dgm:pt>
    <dgm:pt modelId="{BD06060B-5FAF-4B43-9639-BC6434AA2B99}" type="pres">
      <dgm:prSet presAssocID="{3135220D-D971-45C0-B679-E15365214CB8}" presName="sibTrans" presStyleLbl="sibTrans1D1" presStyleIdx="4" presStyleCnt="8"/>
      <dgm:spPr/>
    </dgm:pt>
    <dgm:pt modelId="{D388280E-4B29-428E-B1CE-A4BA571EAB05}" type="pres">
      <dgm:prSet presAssocID="{F23C7B06-E83C-4E94-9A9D-A2783E002304}" presName="node" presStyleLbl="node1" presStyleIdx="5" presStyleCnt="8" custScaleX="159801" custRadScaleRad="100878" custRadScaleInc="57855">
        <dgm:presLayoutVars>
          <dgm:bulletEnabled val="1"/>
        </dgm:presLayoutVars>
      </dgm:prSet>
      <dgm:spPr/>
    </dgm:pt>
    <dgm:pt modelId="{7ABC3ACD-0BEE-4D3E-B64B-2393EEBF76DE}" type="pres">
      <dgm:prSet presAssocID="{F23C7B06-E83C-4E94-9A9D-A2783E002304}" presName="spNode" presStyleCnt="0"/>
      <dgm:spPr/>
    </dgm:pt>
    <dgm:pt modelId="{C0FD1529-13E1-40AA-A248-D071C12DC3B8}" type="pres">
      <dgm:prSet presAssocID="{5E67F12B-4219-462B-AAF5-A89F6FE6B4B2}" presName="sibTrans" presStyleLbl="sibTrans1D1" presStyleIdx="5" presStyleCnt="8"/>
      <dgm:spPr/>
    </dgm:pt>
    <dgm:pt modelId="{05F3D526-1916-4098-B694-043991404DBE}" type="pres">
      <dgm:prSet presAssocID="{7905D09F-0EEC-4CAB-825D-F6B31260CCD8}" presName="node" presStyleLbl="node1" presStyleIdx="6" presStyleCnt="8" custScaleX="15421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C83B7F2-6035-4312-A545-C315C0583EC9}" type="pres">
      <dgm:prSet presAssocID="{7905D09F-0EEC-4CAB-825D-F6B31260CCD8}" presName="spNode" presStyleCnt="0"/>
      <dgm:spPr/>
    </dgm:pt>
    <dgm:pt modelId="{C5DAA5EF-F54A-4BB7-8505-2D9D2982B144}" type="pres">
      <dgm:prSet presAssocID="{9F2625AD-F720-48EA-B4F0-31761F72E58B}" presName="sibTrans" presStyleLbl="sibTrans1D1" presStyleIdx="6" presStyleCnt="8"/>
      <dgm:spPr/>
    </dgm:pt>
    <dgm:pt modelId="{6C8355FF-0191-42A6-B1C1-C4CB5B2254FA}" type="pres">
      <dgm:prSet presAssocID="{CEFC1C09-9A95-484C-9381-23A4028E1D7D}" presName="node" presStyleLbl="node1" presStyleIdx="7" presStyleCnt="8" custScaleX="159185" custRadScaleRad="97438" custRadScaleInc="-38034">
        <dgm:presLayoutVars>
          <dgm:bulletEnabled val="1"/>
        </dgm:presLayoutVars>
      </dgm:prSet>
      <dgm:spPr/>
    </dgm:pt>
    <dgm:pt modelId="{65D9BEDF-4896-4454-A9A6-8F92F173F3F1}" type="pres">
      <dgm:prSet presAssocID="{CEFC1C09-9A95-484C-9381-23A4028E1D7D}" presName="spNode" presStyleCnt="0"/>
      <dgm:spPr/>
    </dgm:pt>
    <dgm:pt modelId="{12318937-99E9-425F-82D9-CD24CAD8B995}" type="pres">
      <dgm:prSet presAssocID="{3F0B042B-9445-4FF3-A806-E672A585235A}" presName="sibTrans" presStyleLbl="sibTrans1D1" presStyleIdx="7" presStyleCnt="8"/>
      <dgm:spPr/>
    </dgm:pt>
  </dgm:ptLst>
  <dgm:cxnLst>
    <dgm:cxn modelId="{A31CA1E0-0965-4E2B-BDC5-5B13964D9849}" srcId="{82EE13BD-2169-4E5A-B2A7-71C9B26C1FBC}" destId="{4FDBAB7F-4349-4D48-A22F-CCFA0035B1F1}" srcOrd="4" destOrd="0" parTransId="{7E09F54D-2260-4DD2-9E0B-7482D8758D1C}" sibTransId="{3135220D-D971-45C0-B679-E15365214CB8}"/>
    <dgm:cxn modelId="{CE1D55D8-A9A9-4CF9-8507-64DB82247914}" type="presOf" srcId="{69EA1955-1CCA-44DF-8918-1895D5EF3393}" destId="{984B850B-3284-4179-9F7D-23E580340C4B}" srcOrd="0" destOrd="0" presId="urn:microsoft.com/office/officeart/2005/8/layout/cycle6"/>
    <dgm:cxn modelId="{B2D6A268-EDA1-4E06-B32E-52A9349A7AC1}" srcId="{82EE13BD-2169-4E5A-B2A7-71C9B26C1FBC}" destId="{CEFC1C09-9A95-484C-9381-23A4028E1D7D}" srcOrd="7" destOrd="0" parTransId="{46B73E71-EDCA-4DAA-870A-AA3D2A97DEE0}" sibTransId="{3F0B042B-9445-4FF3-A806-E672A585235A}"/>
    <dgm:cxn modelId="{3F06E99C-C4F6-46A3-AB12-D6601FE692F0}" srcId="{82EE13BD-2169-4E5A-B2A7-71C9B26C1FBC}" destId="{1E37D69B-789F-4C6E-8EC5-088D9260F121}" srcOrd="0" destOrd="0" parTransId="{3B347117-C823-4428-8003-7F69DB3CED3C}" sibTransId="{64CA84A4-3371-41E4-97B1-A8424D7D85A2}"/>
    <dgm:cxn modelId="{428A00EC-0918-4B34-9167-41D9496B0455}" type="presOf" srcId="{5E67F12B-4219-462B-AAF5-A89F6FE6B4B2}" destId="{C0FD1529-13E1-40AA-A248-D071C12DC3B8}" srcOrd="0" destOrd="0" presId="urn:microsoft.com/office/officeart/2005/8/layout/cycle6"/>
    <dgm:cxn modelId="{BA925217-8F56-482A-9702-5B3BA95FABE1}" type="presOf" srcId="{CEFC1C09-9A95-484C-9381-23A4028E1D7D}" destId="{6C8355FF-0191-42A6-B1C1-C4CB5B2254FA}" srcOrd="0" destOrd="0" presId="urn:microsoft.com/office/officeart/2005/8/layout/cycle6"/>
    <dgm:cxn modelId="{EA384655-C9C7-4766-B63C-DC02BDF078D5}" type="presOf" srcId="{20071453-68A6-4863-BB63-AD61F855682D}" destId="{166321A2-FBAA-4CC6-8355-8AECA0E0994D}" srcOrd="0" destOrd="0" presId="urn:microsoft.com/office/officeart/2005/8/layout/cycle6"/>
    <dgm:cxn modelId="{58F02224-CFEB-4DBD-AC0E-16DEF4323459}" type="presOf" srcId="{F23C7B06-E83C-4E94-9A9D-A2783E002304}" destId="{D388280E-4B29-428E-B1CE-A4BA571EAB05}" srcOrd="0" destOrd="0" presId="urn:microsoft.com/office/officeart/2005/8/layout/cycle6"/>
    <dgm:cxn modelId="{E513A489-2E9C-4302-88D4-F79522F03369}" type="presOf" srcId="{64CA84A4-3371-41E4-97B1-A8424D7D85A2}" destId="{FE4817B5-652D-4FDE-932F-EDA86E822736}" srcOrd="0" destOrd="0" presId="urn:microsoft.com/office/officeart/2005/8/layout/cycle6"/>
    <dgm:cxn modelId="{1DCB7092-FDD9-44A8-B942-5E0F79D95868}" srcId="{82EE13BD-2169-4E5A-B2A7-71C9B26C1FBC}" destId="{00A200E2-AB3D-4413-A389-25DE3AD984FC}" srcOrd="1" destOrd="0" parTransId="{23A2793D-C5CF-415D-A2B6-23C51C1045E5}" sibTransId="{9F4E588B-F789-43D9-A07C-B750BC4798A4}"/>
    <dgm:cxn modelId="{C0252E41-7853-4B6B-B14C-AD6197723062}" type="presOf" srcId="{9F2625AD-F720-48EA-B4F0-31761F72E58B}" destId="{C5DAA5EF-F54A-4BB7-8505-2D9D2982B144}" srcOrd="0" destOrd="0" presId="urn:microsoft.com/office/officeart/2005/8/layout/cycle6"/>
    <dgm:cxn modelId="{8C9E62C8-3BA9-4BA0-AEC2-E98E6B5D0C63}" srcId="{82EE13BD-2169-4E5A-B2A7-71C9B26C1FBC}" destId="{66F59850-6DEF-4E27-B2DB-277490A7A638}" srcOrd="3" destOrd="0" parTransId="{78958530-13CC-4967-8202-6CE6EDD6FA8D}" sibTransId="{1E3A2944-DA21-45CE-B45B-8B6C376B26B6}"/>
    <dgm:cxn modelId="{A5CBF06C-72D8-4E31-AED4-94443D9E9DC3}" type="presOf" srcId="{7905D09F-0EEC-4CAB-825D-F6B31260CCD8}" destId="{05F3D526-1916-4098-B694-043991404DBE}" srcOrd="0" destOrd="0" presId="urn:microsoft.com/office/officeart/2005/8/layout/cycle6"/>
    <dgm:cxn modelId="{2BA4A01E-9C91-4152-8A9B-D1BFC7814C19}" srcId="{82EE13BD-2169-4E5A-B2A7-71C9B26C1FBC}" destId="{20071453-68A6-4863-BB63-AD61F855682D}" srcOrd="2" destOrd="0" parTransId="{66D78FBA-CF8B-4918-A967-7E3420E0DEB6}" sibTransId="{69EA1955-1CCA-44DF-8918-1895D5EF3393}"/>
    <dgm:cxn modelId="{0D7D3B40-2E3E-49B0-957E-E873E228D7A8}" type="presOf" srcId="{1E37D69B-789F-4C6E-8EC5-088D9260F121}" destId="{11444EDC-8DB9-4482-B1D3-EBE96046E334}" srcOrd="0" destOrd="0" presId="urn:microsoft.com/office/officeart/2005/8/layout/cycle6"/>
    <dgm:cxn modelId="{E538ED71-6A7F-471B-83CE-B69C151FC4A7}" type="presOf" srcId="{66F59850-6DEF-4E27-B2DB-277490A7A638}" destId="{D3ED4C88-E8B6-4125-9337-67ABB134BA05}" srcOrd="0" destOrd="0" presId="urn:microsoft.com/office/officeart/2005/8/layout/cycle6"/>
    <dgm:cxn modelId="{AD3B6072-C418-4D59-B362-CC6D08C2D0B2}" srcId="{82EE13BD-2169-4E5A-B2A7-71C9B26C1FBC}" destId="{F23C7B06-E83C-4E94-9A9D-A2783E002304}" srcOrd="5" destOrd="0" parTransId="{71CF224C-7A75-456E-B0A1-7A2D2CDB277B}" sibTransId="{5E67F12B-4219-462B-AAF5-A89F6FE6B4B2}"/>
    <dgm:cxn modelId="{BEA841CE-0163-41D9-AB4C-EA687C891B8A}" type="presOf" srcId="{3135220D-D971-45C0-B679-E15365214CB8}" destId="{BD06060B-5FAF-4B43-9639-BC6434AA2B99}" srcOrd="0" destOrd="0" presId="urn:microsoft.com/office/officeart/2005/8/layout/cycle6"/>
    <dgm:cxn modelId="{7FA8352F-78CE-42ED-B986-FDF7E753A947}" type="presOf" srcId="{9F4E588B-F789-43D9-A07C-B750BC4798A4}" destId="{7750F178-07AA-46FF-88C6-4D082DE9D68D}" srcOrd="0" destOrd="0" presId="urn:microsoft.com/office/officeart/2005/8/layout/cycle6"/>
    <dgm:cxn modelId="{26297C7C-DCFF-4667-BA5A-435875846EA4}" srcId="{82EE13BD-2169-4E5A-B2A7-71C9B26C1FBC}" destId="{7905D09F-0EEC-4CAB-825D-F6B31260CCD8}" srcOrd="6" destOrd="0" parTransId="{26E081A3-3226-4B7B-9861-315239E3093C}" sibTransId="{9F2625AD-F720-48EA-B4F0-31761F72E58B}"/>
    <dgm:cxn modelId="{F50FF522-36C6-4C45-85F6-5EA763C387BB}" type="presOf" srcId="{82EE13BD-2169-4E5A-B2A7-71C9B26C1FBC}" destId="{EBC52923-1562-4A41-940D-74215BA08D61}" srcOrd="0" destOrd="0" presId="urn:microsoft.com/office/officeart/2005/8/layout/cycle6"/>
    <dgm:cxn modelId="{4D80E4A2-8992-4EFC-960C-1B711EE074A9}" type="presOf" srcId="{1E3A2944-DA21-45CE-B45B-8B6C376B26B6}" destId="{3B55C701-754F-4C8A-BF7F-B8E3AF0F09F4}" srcOrd="0" destOrd="0" presId="urn:microsoft.com/office/officeart/2005/8/layout/cycle6"/>
    <dgm:cxn modelId="{727BE915-ACFC-48CC-A8AE-24FAAC1956A9}" type="presOf" srcId="{4FDBAB7F-4349-4D48-A22F-CCFA0035B1F1}" destId="{25AF83AA-8FA8-4CC0-8136-6BDF51FE419B}" srcOrd="0" destOrd="0" presId="urn:microsoft.com/office/officeart/2005/8/layout/cycle6"/>
    <dgm:cxn modelId="{3F9BEBAB-8F3E-4A14-AE66-3DAD12CF9BC9}" type="presOf" srcId="{00A200E2-AB3D-4413-A389-25DE3AD984FC}" destId="{9138EBD9-F89E-4DE4-AF42-AEC96C85D3F2}" srcOrd="0" destOrd="0" presId="urn:microsoft.com/office/officeart/2005/8/layout/cycle6"/>
    <dgm:cxn modelId="{D4F10AF2-8760-4C64-A6AA-FE0D0A2C4229}" type="presOf" srcId="{3F0B042B-9445-4FF3-A806-E672A585235A}" destId="{12318937-99E9-425F-82D9-CD24CAD8B995}" srcOrd="0" destOrd="0" presId="urn:microsoft.com/office/officeart/2005/8/layout/cycle6"/>
    <dgm:cxn modelId="{F50A7797-58F0-47D8-96B1-D82F54646A07}" type="presParOf" srcId="{EBC52923-1562-4A41-940D-74215BA08D61}" destId="{11444EDC-8DB9-4482-B1D3-EBE96046E334}" srcOrd="0" destOrd="0" presId="urn:microsoft.com/office/officeart/2005/8/layout/cycle6"/>
    <dgm:cxn modelId="{D2D7B0FA-D1A8-4D6B-B7E4-1157E7CC4005}" type="presParOf" srcId="{EBC52923-1562-4A41-940D-74215BA08D61}" destId="{8917570D-3A44-4D65-AC12-21DB13806C94}" srcOrd="1" destOrd="0" presId="urn:microsoft.com/office/officeart/2005/8/layout/cycle6"/>
    <dgm:cxn modelId="{13491353-381D-4D89-BBAF-5924E228F85E}" type="presParOf" srcId="{EBC52923-1562-4A41-940D-74215BA08D61}" destId="{FE4817B5-652D-4FDE-932F-EDA86E822736}" srcOrd="2" destOrd="0" presId="urn:microsoft.com/office/officeart/2005/8/layout/cycle6"/>
    <dgm:cxn modelId="{C104F325-EB6D-4F1D-BB00-E4E060DF898C}" type="presParOf" srcId="{EBC52923-1562-4A41-940D-74215BA08D61}" destId="{9138EBD9-F89E-4DE4-AF42-AEC96C85D3F2}" srcOrd="3" destOrd="0" presId="urn:microsoft.com/office/officeart/2005/8/layout/cycle6"/>
    <dgm:cxn modelId="{1257C405-99AF-4F0B-B076-9612CA5020AA}" type="presParOf" srcId="{EBC52923-1562-4A41-940D-74215BA08D61}" destId="{12E79CD3-19D7-4718-AAEC-97AF46ED83EE}" srcOrd="4" destOrd="0" presId="urn:microsoft.com/office/officeart/2005/8/layout/cycle6"/>
    <dgm:cxn modelId="{43349985-CC22-408F-A486-236A5C83B1C2}" type="presParOf" srcId="{EBC52923-1562-4A41-940D-74215BA08D61}" destId="{7750F178-07AA-46FF-88C6-4D082DE9D68D}" srcOrd="5" destOrd="0" presId="urn:microsoft.com/office/officeart/2005/8/layout/cycle6"/>
    <dgm:cxn modelId="{F4638F72-FE38-412B-8F25-2D2924E02175}" type="presParOf" srcId="{EBC52923-1562-4A41-940D-74215BA08D61}" destId="{166321A2-FBAA-4CC6-8355-8AECA0E0994D}" srcOrd="6" destOrd="0" presId="urn:microsoft.com/office/officeart/2005/8/layout/cycle6"/>
    <dgm:cxn modelId="{0E64843A-0DED-4CB9-B62D-6BA7C3D98766}" type="presParOf" srcId="{EBC52923-1562-4A41-940D-74215BA08D61}" destId="{D0E531ED-68C7-43CB-924E-0421868E9397}" srcOrd="7" destOrd="0" presId="urn:microsoft.com/office/officeart/2005/8/layout/cycle6"/>
    <dgm:cxn modelId="{D1A6007E-AAD2-4C85-8D1D-3CEF15B40E2D}" type="presParOf" srcId="{EBC52923-1562-4A41-940D-74215BA08D61}" destId="{984B850B-3284-4179-9F7D-23E580340C4B}" srcOrd="8" destOrd="0" presId="urn:microsoft.com/office/officeart/2005/8/layout/cycle6"/>
    <dgm:cxn modelId="{61379457-8334-4545-9E14-0A8E914742C6}" type="presParOf" srcId="{EBC52923-1562-4A41-940D-74215BA08D61}" destId="{D3ED4C88-E8B6-4125-9337-67ABB134BA05}" srcOrd="9" destOrd="0" presId="urn:microsoft.com/office/officeart/2005/8/layout/cycle6"/>
    <dgm:cxn modelId="{F43F093C-4157-41C9-BE4C-3239B8160ECA}" type="presParOf" srcId="{EBC52923-1562-4A41-940D-74215BA08D61}" destId="{5A4DEAE4-F66E-4716-8E73-7AB936A2E437}" srcOrd="10" destOrd="0" presId="urn:microsoft.com/office/officeart/2005/8/layout/cycle6"/>
    <dgm:cxn modelId="{EBFF36C0-E93D-41B7-BC21-565E7DEC4567}" type="presParOf" srcId="{EBC52923-1562-4A41-940D-74215BA08D61}" destId="{3B55C701-754F-4C8A-BF7F-B8E3AF0F09F4}" srcOrd="11" destOrd="0" presId="urn:microsoft.com/office/officeart/2005/8/layout/cycle6"/>
    <dgm:cxn modelId="{666F3EE4-9B6B-48B2-B3D4-F31808E2082B}" type="presParOf" srcId="{EBC52923-1562-4A41-940D-74215BA08D61}" destId="{25AF83AA-8FA8-4CC0-8136-6BDF51FE419B}" srcOrd="12" destOrd="0" presId="urn:microsoft.com/office/officeart/2005/8/layout/cycle6"/>
    <dgm:cxn modelId="{8BCD46E8-FF82-4267-A0F4-1CAAF1EBFD78}" type="presParOf" srcId="{EBC52923-1562-4A41-940D-74215BA08D61}" destId="{55E20469-D0F7-4B5B-883A-81D5D7F58B7A}" srcOrd="13" destOrd="0" presId="urn:microsoft.com/office/officeart/2005/8/layout/cycle6"/>
    <dgm:cxn modelId="{852B4173-1ED7-4BF9-8B77-8846F410EF34}" type="presParOf" srcId="{EBC52923-1562-4A41-940D-74215BA08D61}" destId="{BD06060B-5FAF-4B43-9639-BC6434AA2B99}" srcOrd="14" destOrd="0" presId="urn:microsoft.com/office/officeart/2005/8/layout/cycle6"/>
    <dgm:cxn modelId="{FCEC2F99-1385-472C-BDF2-2AA08E88BDC8}" type="presParOf" srcId="{EBC52923-1562-4A41-940D-74215BA08D61}" destId="{D388280E-4B29-428E-B1CE-A4BA571EAB05}" srcOrd="15" destOrd="0" presId="urn:microsoft.com/office/officeart/2005/8/layout/cycle6"/>
    <dgm:cxn modelId="{D62C72D0-BB49-4F42-A1F1-3075707AF6E7}" type="presParOf" srcId="{EBC52923-1562-4A41-940D-74215BA08D61}" destId="{7ABC3ACD-0BEE-4D3E-B64B-2393EEBF76DE}" srcOrd="16" destOrd="0" presId="urn:microsoft.com/office/officeart/2005/8/layout/cycle6"/>
    <dgm:cxn modelId="{9F7905BF-1292-479E-AFC6-09B33987B753}" type="presParOf" srcId="{EBC52923-1562-4A41-940D-74215BA08D61}" destId="{C0FD1529-13E1-40AA-A248-D071C12DC3B8}" srcOrd="17" destOrd="0" presId="urn:microsoft.com/office/officeart/2005/8/layout/cycle6"/>
    <dgm:cxn modelId="{CE95965B-E8A2-458F-9F48-07168F308EEA}" type="presParOf" srcId="{EBC52923-1562-4A41-940D-74215BA08D61}" destId="{05F3D526-1916-4098-B694-043991404DBE}" srcOrd="18" destOrd="0" presId="urn:microsoft.com/office/officeart/2005/8/layout/cycle6"/>
    <dgm:cxn modelId="{3522DDA3-71E6-4913-B801-671D7F236640}" type="presParOf" srcId="{EBC52923-1562-4A41-940D-74215BA08D61}" destId="{BC83B7F2-6035-4312-A545-C315C0583EC9}" srcOrd="19" destOrd="0" presId="urn:microsoft.com/office/officeart/2005/8/layout/cycle6"/>
    <dgm:cxn modelId="{826512D3-B8BE-4829-B518-B431BFB890E8}" type="presParOf" srcId="{EBC52923-1562-4A41-940D-74215BA08D61}" destId="{C5DAA5EF-F54A-4BB7-8505-2D9D2982B144}" srcOrd="20" destOrd="0" presId="urn:microsoft.com/office/officeart/2005/8/layout/cycle6"/>
    <dgm:cxn modelId="{1C65BFCF-7FFC-4C71-81C3-E3DB70F26717}" type="presParOf" srcId="{EBC52923-1562-4A41-940D-74215BA08D61}" destId="{6C8355FF-0191-42A6-B1C1-C4CB5B2254FA}" srcOrd="21" destOrd="0" presId="urn:microsoft.com/office/officeart/2005/8/layout/cycle6"/>
    <dgm:cxn modelId="{A2F0358D-5BA1-4F28-89F0-103C5435DC28}" type="presParOf" srcId="{EBC52923-1562-4A41-940D-74215BA08D61}" destId="{65D9BEDF-4896-4454-A9A6-8F92F173F3F1}" srcOrd="22" destOrd="0" presId="urn:microsoft.com/office/officeart/2005/8/layout/cycle6"/>
    <dgm:cxn modelId="{55DFF8F9-D4DD-4C1E-911F-F89E615E94E8}" type="presParOf" srcId="{EBC52923-1562-4A41-940D-74215BA08D61}" destId="{12318937-99E9-425F-82D9-CD24CAD8B995}" srcOrd="23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44D8E4D-0DAE-416C-8D91-A4EEC4C3E601}" type="doc">
      <dgm:prSet loTypeId="urn:microsoft.com/office/officeart/2005/8/layout/matrix3" loCatId="matrix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05EE8166-976B-4C8F-AD6D-29786F58DB19}">
      <dgm:prSet phldrT="[Text]"/>
      <dgm:spPr/>
      <dgm:t>
        <a:bodyPr/>
        <a:lstStyle/>
        <a:p>
          <a:r>
            <a:rPr lang="en-US" dirty="0" smtClean="0"/>
            <a:t>Divide tasks into smaller, more manageable sub-goals, and tackle </a:t>
          </a:r>
          <a:r>
            <a:rPr lang="en-US" b="1" dirty="0" smtClean="0"/>
            <a:t>one</a:t>
          </a:r>
          <a:r>
            <a:rPr lang="en-US" b="0" dirty="0" smtClean="0"/>
            <a:t> of them ASAP.</a:t>
          </a:r>
          <a:endParaRPr lang="en-US" dirty="0"/>
        </a:p>
      </dgm:t>
    </dgm:pt>
    <dgm:pt modelId="{54EB16FB-E419-4A12-8313-415305834C93}" type="parTrans" cxnId="{5461FB37-B682-4D85-8EC3-5F98EAEF18B9}">
      <dgm:prSet/>
      <dgm:spPr/>
      <dgm:t>
        <a:bodyPr/>
        <a:lstStyle/>
        <a:p>
          <a:endParaRPr lang="en-US"/>
        </a:p>
      </dgm:t>
    </dgm:pt>
    <dgm:pt modelId="{EEA2C41F-B9E9-49DB-877C-DBED5798B97F}" type="sibTrans" cxnId="{5461FB37-B682-4D85-8EC3-5F98EAEF18B9}">
      <dgm:prSet/>
      <dgm:spPr/>
      <dgm:t>
        <a:bodyPr/>
        <a:lstStyle/>
        <a:p>
          <a:endParaRPr lang="en-US"/>
        </a:p>
      </dgm:t>
    </dgm:pt>
    <dgm:pt modelId="{9DB804BC-1DCE-4C43-ADF6-0042D124A8ED}">
      <dgm:prSet phldrT="[Text]"/>
      <dgm:spPr/>
      <dgm:t>
        <a:bodyPr/>
        <a:lstStyle/>
        <a:p>
          <a:r>
            <a:rPr lang="en-US" dirty="0" smtClean="0"/>
            <a:t>Reward yourself with breaks or treats when you complete a goal</a:t>
          </a:r>
          <a:endParaRPr lang="en-US" dirty="0"/>
        </a:p>
      </dgm:t>
    </dgm:pt>
    <dgm:pt modelId="{C5CF5DB4-3568-4904-98FA-F5D703C98579}" type="parTrans" cxnId="{A695FAA3-EDA8-483E-A6BB-9D7014261A31}">
      <dgm:prSet/>
      <dgm:spPr/>
      <dgm:t>
        <a:bodyPr/>
        <a:lstStyle/>
        <a:p>
          <a:endParaRPr lang="en-US"/>
        </a:p>
      </dgm:t>
    </dgm:pt>
    <dgm:pt modelId="{452EAE85-4E4B-4181-A9FE-464D580CD9EF}" type="sibTrans" cxnId="{A695FAA3-EDA8-483E-A6BB-9D7014261A31}">
      <dgm:prSet/>
      <dgm:spPr/>
      <dgm:t>
        <a:bodyPr/>
        <a:lstStyle/>
        <a:p>
          <a:endParaRPr lang="en-US"/>
        </a:p>
      </dgm:t>
    </dgm:pt>
    <dgm:pt modelId="{22589183-FAC6-4CE0-9F4C-01930214386F}">
      <dgm:prSet phldrT="[Text]"/>
      <dgm:spPr/>
      <dgm:t>
        <a:bodyPr/>
        <a:lstStyle/>
        <a:p>
          <a:r>
            <a:rPr lang="en-US" dirty="0" smtClean="0"/>
            <a:t>Do not leave work until the last minute</a:t>
          </a:r>
          <a:endParaRPr lang="en-US" dirty="0"/>
        </a:p>
      </dgm:t>
    </dgm:pt>
    <dgm:pt modelId="{346F4D67-3AAF-4E38-8EAE-76F75CF68E1A}" type="parTrans" cxnId="{3A203304-ACA0-40A6-A159-69B601BBE333}">
      <dgm:prSet/>
      <dgm:spPr/>
      <dgm:t>
        <a:bodyPr/>
        <a:lstStyle/>
        <a:p>
          <a:endParaRPr lang="en-US"/>
        </a:p>
      </dgm:t>
    </dgm:pt>
    <dgm:pt modelId="{B9E8D5BE-CAAB-492F-AFBE-6D037AC44DB7}" type="sibTrans" cxnId="{3A203304-ACA0-40A6-A159-69B601BBE333}">
      <dgm:prSet/>
      <dgm:spPr/>
      <dgm:t>
        <a:bodyPr/>
        <a:lstStyle/>
        <a:p>
          <a:endParaRPr lang="en-US"/>
        </a:p>
      </dgm:t>
    </dgm:pt>
    <dgm:pt modelId="{72362FCA-A1CF-4460-92CF-E1B6BA8D46A9}">
      <dgm:prSet phldrT="[Text]"/>
      <dgm:spPr/>
      <dgm:t>
        <a:bodyPr/>
        <a:lstStyle/>
        <a:p>
          <a:r>
            <a:rPr lang="en-US" dirty="0" smtClean="0"/>
            <a:t>Pressure and stress only results in the production of poorer work</a:t>
          </a:r>
          <a:endParaRPr lang="en-US" dirty="0"/>
        </a:p>
      </dgm:t>
    </dgm:pt>
    <dgm:pt modelId="{81046C49-08F4-4ED7-ABEF-A78B9E670E1C}" type="parTrans" cxnId="{CB0135FA-090E-4267-A7A4-45B127223B54}">
      <dgm:prSet/>
      <dgm:spPr/>
      <dgm:t>
        <a:bodyPr/>
        <a:lstStyle/>
        <a:p>
          <a:endParaRPr lang="en-US"/>
        </a:p>
      </dgm:t>
    </dgm:pt>
    <dgm:pt modelId="{A3D864EA-0602-49F8-80BD-EDC622535E19}" type="sibTrans" cxnId="{CB0135FA-090E-4267-A7A4-45B127223B54}">
      <dgm:prSet/>
      <dgm:spPr/>
      <dgm:t>
        <a:bodyPr/>
        <a:lstStyle/>
        <a:p>
          <a:endParaRPr lang="en-US"/>
        </a:p>
      </dgm:t>
    </dgm:pt>
    <dgm:pt modelId="{33C3DAF0-97CC-4C4F-AB59-9C4AD10F6F89}" type="pres">
      <dgm:prSet presAssocID="{944D8E4D-0DAE-416C-8D91-A4EEC4C3E601}" presName="matrix" presStyleCnt="0">
        <dgm:presLayoutVars>
          <dgm:chMax val="1"/>
          <dgm:dir/>
          <dgm:resizeHandles val="exact"/>
        </dgm:presLayoutVars>
      </dgm:prSet>
      <dgm:spPr/>
    </dgm:pt>
    <dgm:pt modelId="{7FECB8E1-67BA-42C5-9298-A907073841E1}" type="pres">
      <dgm:prSet presAssocID="{944D8E4D-0DAE-416C-8D91-A4EEC4C3E601}" presName="diamond" presStyleLbl="bgShp" presStyleIdx="0" presStyleCnt="1"/>
      <dgm:spPr/>
    </dgm:pt>
    <dgm:pt modelId="{AB6DD26D-5037-46E7-91C8-8DD8D4C0E513}" type="pres">
      <dgm:prSet presAssocID="{944D8E4D-0DAE-416C-8D91-A4EEC4C3E601}" presName="quad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3DCDAD4-5273-4107-9C43-61F4F08EAE63}" type="pres">
      <dgm:prSet presAssocID="{944D8E4D-0DAE-416C-8D91-A4EEC4C3E601}" presName="quad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7FA01F3-0FB3-4404-BDB0-8B22543612E7}" type="pres">
      <dgm:prSet presAssocID="{944D8E4D-0DAE-416C-8D91-A4EEC4C3E601}" presName="quad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373EA19-646B-4F75-A580-27BA1A7D58E9}" type="pres">
      <dgm:prSet presAssocID="{944D8E4D-0DAE-416C-8D91-A4EEC4C3E601}" presName="quad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A71AAEF4-6EDB-45AC-8207-9A1A87A43046}" type="presOf" srcId="{72362FCA-A1CF-4460-92CF-E1B6BA8D46A9}" destId="{F373EA19-646B-4F75-A580-27BA1A7D58E9}" srcOrd="0" destOrd="0" presId="urn:microsoft.com/office/officeart/2005/8/layout/matrix3"/>
    <dgm:cxn modelId="{A3A8E731-21A6-41D0-B3E9-E76C7431D55D}" type="presOf" srcId="{944D8E4D-0DAE-416C-8D91-A4EEC4C3E601}" destId="{33C3DAF0-97CC-4C4F-AB59-9C4AD10F6F89}" srcOrd="0" destOrd="0" presId="urn:microsoft.com/office/officeart/2005/8/layout/matrix3"/>
    <dgm:cxn modelId="{5461FB37-B682-4D85-8EC3-5F98EAEF18B9}" srcId="{944D8E4D-0DAE-416C-8D91-A4EEC4C3E601}" destId="{05EE8166-976B-4C8F-AD6D-29786F58DB19}" srcOrd="0" destOrd="0" parTransId="{54EB16FB-E419-4A12-8313-415305834C93}" sibTransId="{EEA2C41F-B9E9-49DB-877C-DBED5798B97F}"/>
    <dgm:cxn modelId="{CB0135FA-090E-4267-A7A4-45B127223B54}" srcId="{944D8E4D-0DAE-416C-8D91-A4EEC4C3E601}" destId="{72362FCA-A1CF-4460-92CF-E1B6BA8D46A9}" srcOrd="3" destOrd="0" parTransId="{81046C49-08F4-4ED7-ABEF-A78B9E670E1C}" sibTransId="{A3D864EA-0602-49F8-80BD-EDC622535E19}"/>
    <dgm:cxn modelId="{A695FAA3-EDA8-483E-A6BB-9D7014261A31}" srcId="{944D8E4D-0DAE-416C-8D91-A4EEC4C3E601}" destId="{9DB804BC-1DCE-4C43-ADF6-0042D124A8ED}" srcOrd="1" destOrd="0" parTransId="{C5CF5DB4-3568-4904-98FA-F5D703C98579}" sibTransId="{452EAE85-4E4B-4181-A9FE-464D580CD9EF}"/>
    <dgm:cxn modelId="{2301B841-6DAE-4C1C-B2F0-C3BC7A3F977B}" type="presOf" srcId="{22589183-FAC6-4CE0-9F4C-01930214386F}" destId="{97FA01F3-0FB3-4404-BDB0-8B22543612E7}" srcOrd="0" destOrd="0" presId="urn:microsoft.com/office/officeart/2005/8/layout/matrix3"/>
    <dgm:cxn modelId="{5615C09E-ED4E-47CA-A0FB-DCDE6BBFAA1B}" type="presOf" srcId="{9DB804BC-1DCE-4C43-ADF6-0042D124A8ED}" destId="{83DCDAD4-5273-4107-9C43-61F4F08EAE63}" srcOrd="0" destOrd="0" presId="urn:microsoft.com/office/officeart/2005/8/layout/matrix3"/>
    <dgm:cxn modelId="{3A203304-ACA0-40A6-A159-69B601BBE333}" srcId="{944D8E4D-0DAE-416C-8D91-A4EEC4C3E601}" destId="{22589183-FAC6-4CE0-9F4C-01930214386F}" srcOrd="2" destOrd="0" parTransId="{346F4D67-3AAF-4E38-8EAE-76F75CF68E1A}" sibTransId="{B9E8D5BE-CAAB-492F-AFBE-6D037AC44DB7}"/>
    <dgm:cxn modelId="{0B5567A9-023C-4249-830A-C7347C1ABFD7}" type="presOf" srcId="{05EE8166-976B-4C8F-AD6D-29786F58DB19}" destId="{AB6DD26D-5037-46E7-91C8-8DD8D4C0E513}" srcOrd="0" destOrd="0" presId="urn:microsoft.com/office/officeart/2005/8/layout/matrix3"/>
    <dgm:cxn modelId="{CBC9DE84-8C6A-48D4-83BC-98DD29C75CF3}" type="presParOf" srcId="{33C3DAF0-97CC-4C4F-AB59-9C4AD10F6F89}" destId="{7FECB8E1-67BA-42C5-9298-A907073841E1}" srcOrd="0" destOrd="0" presId="urn:microsoft.com/office/officeart/2005/8/layout/matrix3"/>
    <dgm:cxn modelId="{C0687746-8C5A-416A-ACD6-907390E74027}" type="presParOf" srcId="{33C3DAF0-97CC-4C4F-AB59-9C4AD10F6F89}" destId="{AB6DD26D-5037-46E7-91C8-8DD8D4C0E513}" srcOrd="1" destOrd="0" presId="urn:microsoft.com/office/officeart/2005/8/layout/matrix3"/>
    <dgm:cxn modelId="{073B50ED-FDD9-41F8-A637-074DFEF3794F}" type="presParOf" srcId="{33C3DAF0-97CC-4C4F-AB59-9C4AD10F6F89}" destId="{83DCDAD4-5273-4107-9C43-61F4F08EAE63}" srcOrd="2" destOrd="0" presId="urn:microsoft.com/office/officeart/2005/8/layout/matrix3"/>
    <dgm:cxn modelId="{7D8CFB7E-7C38-40FD-926B-DA2666870B4D}" type="presParOf" srcId="{33C3DAF0-97CC-4C4F-AB59-9C4AD10F6F89}" destId="{97FA01F3-0FB3-4404-BDB0-8B22543612E7}" srcOrd="3" destOrd="0" presId="urn:microsoft.com/office/officeart/2005/8/layout/matrix3"/>
    <dgm:cxn modelId="{C1FFDAB1-6FC2-45ED-83D3-B862D43B6863}" type="presParOf" srcId="{33C3DAF0-97CC-4C4F-AB59-9C4AD10F6F89}" destId="{F373EA19-646B-4F75-A580-27BA1A7D58E9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E3E49E2-4B5D-4C6F-A2DB-9C164CA946C8}" type="doc">
      <dgm:prSet loTypeId="urn:microsoft.com/office/officeart/2005/8/layout/default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184F842A-755E-41D6-B6B7-0746CCF52343}">
      <dgm:prSet phldrT="[Text]"/>
      <dgm:spPr/>
      <dgm:t>
        <a:bodyPr/>
        <a:lstStyle/>
        <a:p>
          <a:r>
            <a:rPr lang="en-GB" dirty="0" smtClean="0"/>
            <a:t>1. Oral Communication</a:t>
          </a:r>
          <a:endParaRPr lang="en-GB" dirty="0"/>
        </a:p>
      </dgm:t>
    </dgm:pt>
    <dgm:pt modelId="{0425E812-1826-43F9-AF55-BD697CCD516F}" type="parTrans" cxnId="{3D925FD3-3824-46CD-A1DC-509C88F6190F}">
      <dgm:prSet/>
      <dgm:spPr/>
      <dgm:t>
        <a:bodyPr/>
        <a:lstStyle/>
        <a:p>
          <a:endParaRPr lang="en-GB"/>
        </a:p>
      </dgm:t>
    </dgm:pt>
    <dgm:pt modelId="{6ED61869-A33E-4E3D-811E-4420EB435060}" type="sibTrans" cxnId="{3D925FD3-3824-46CD-A1DC-509C88F6190F}">
      <dgm:prSet/>
      <dgm:spPr/>
      <dgm:t>
        <a:bodyPr/>
        <a:lstStyle/>
        <a:p>
          <a:endParaRPr lang="en-GB"/>
        </a:p>
      </dgm:t>
    </dgm:pt>
    <dgm:pt modelId="{63267240-EC9B-4566-9CE2-6AC89648A87B}">
      <dgm:prSet phldrT="[Text]"/>
      <dgm:spPr/>
      <dgm:t>
        <a:bodyPr/>
        <a:lstStyle/>
        <a:p>
          <a:r>
            <a:rPr lang="en-GB" dirty="0" smtClean="0"/>
            <a:t>2. Team-Working</a:t>
          </a:r>
          <a:endParaRPr lang="en-GB" dirty="0"/>
        </a:p>
      </dgm:t>
    </dgm:pt>
    <dgm:pt modelId="{F2212F6D-1BE9-420E-8D40-D773E77C3852}" type="parTrans" cxnId="{4ED3994A-6EC2-457E-8ED9-077D12B43DF4}">
      <dgm:prSet/>
      <dgm:spPr/>
      <dgm:t>
        <a:bodyPr/>
        <a:lstStyle/>
        <a:p>
          <a:endParaRPr lang="en-GB"/>
        </a:p>
      </dgm:t>
    </dgm:pt>
    <dgm:pt modelId="{8B1AFD22-B9F1-4EBB-A44E-D173771C585D}" type="sibTrans" cxnId="{4ED3994A-6EC2-457E-8ED9-077D12B43DF4}">
      <dgm:prSet/>
      <dgm:spPr/>
      <dgm:t>
        <a:bodyPr/>
        <a:lstStyle/>
        <a:p>
          <a:endParaRPr lang="en-GB"/>
        </a:p>
      </dgm:t>
    </dgm:pt>
    <dgm:pt modelId="{6DFC4ACC-B4D0-4CE3-A6F7-4FFAC5E6CF81}">
      <dgm:prSet phldrT="[Text]"/>
      <dgm:spPr/>
      <dgm:t>
        <a:bodyPr/>
        <a:lstStyle/>
        <a:p>
          <a:r>
            <a:rPr lang="en-GB" dirty="0" smtClean="0"/>
            <a:t>3. Listening</a:t>
          </a:r>
          <a:endParaRPr lang="en-GB" dirty="0"/>
        </a:p>
      </dgm:t>
    </dgm:pt>
    <dgm:pt modelId="{00BBE7D7-E1A2-4C3B-8BB3-3E1888381B6B}" type="parTrans" cxnId="{A2B09521-15BF-4204-AF53-6E4925989BBC}">
      <dgm:prSet/>
      <dgm:spPr/>
      <dgm:t>
        <a:bodyPr/>
        <a:lstStyle/>
        <a:p>
          <a:endParaRPr lang="en-GB"/>
        </a:p>
      </dgm:t>
    </dgm:pt>
    <dgm:pt modelId="{4E613E6E-3B7C-41DC-9D6E-8BE9A6C27B44}" type="sibTrans" cxnId="{A2B09521-15BF-4204-AF53-6E4925989BBC}">
      <dgm:prSet/>
      <dgm:spPr/>
      <dgm:t>
        <a:bodyPr/>
        <a:lstStyle/>
        <a:p>
          <a:endParaRPr lang="en-GB"/>
        </a:p>
      </dgm:t>
    </dgm:pt>
    <dgm:pt modelId="{0E7F1449-8F05-41B8-828B-A4B39E7F2D2C}">
      <dgm:prSet phldrT="[Text]"/>
      <dgm:spPr/>
      <dgm:t>
        <a:bodyPr/>
        <a:lstStyle/>
        <a:p>
          <a:r>
            <a:rPr lang="en-GB" dirty="0" smtClean="0"/>
            <a:t>4. Written Communication</a:t>
          </a:r>
          <a:endParaRPr lang="en-GB" dirty="0"/>
        </a:p>
      </dgm:t>
    </dgm:pt>
    <dgm:pt modelId="{803BACE9-4E4D-4DE8-92AC-EF16E03E79D5}" type="parTrans" cxnId="{97A37BBE-2BB2-490B-AE60-66F84B21B2F7}">
      <dgm:prSet/>
      <dgm:spPr/>
      <dgm:t>
        <a:bodyPr/>
        <a:lstStyle/>
        <a:p>
          <a:endParaRPr lang="en-GB"/>
        </a:p>
      </dgm:t>
    </dgm:pt>
    <dgm:pt modelId="{76E3B1B8-701C-4C6C-9D2B-685492C81BD0}" type="sibTrans" cxnId="{97A37BBE-2BB2-490B-AE60-66F84B21B2F7}">
      <dgm:prSet/>
      <dgm:spPr/>
      <dgm:t>
        <a:bodyPr/>
        <a:lstStyle/>
        <a:p>
          <a:endParaRPr lang="en-GB"/>
        </a:p>
      </dgm:t>
    </dgm:pt>
    <dgm:pt modelId="{2C16A267-57E1-4993-B020-1489BB747E3F}">
      <dgm:prSet phldrT="[Text]"/>
      <dgm:spPr/>
      <dgm:t>
        <a:bodyPr/>
        <a:lstStyle/>
        <a:p>
          <a:r>
            <a:rPr lang="en-GB" dirty="0" smtClean="0"/>
            <a:t>5. Problem Solving</a:t>
          </a:r>
        </a:p>
      </dgm:t>
    </dgm:pt>
    <dgm:pt modelId="{60ECF97A-3C08-46C8-B624-433B2650A6AF}" type="parTrans" cxnId="{B8460058-A294-410E-99B9-413CE9BD3159}">
      <dgm:prSet/>
      <dgm:spPr/>
      <dgm:t>
        <a:bodyPr/>
        <a:lstStyle/>
        <a:p>
          <a:endParaRPr lang="en-GB"/>
        </a:p>
      </dgm:t>
    </dgm:pt>
    <dgm:pt modelId="{FD5292FF-4851-44EF-9EAE-92B82CCCA8EC}" type="sibTrans" cxnId="{B8460058-A294-410E-99B9-413CE9BD3159}">
      <dgm:prSet/>
      <dgm:spPr/>
      <dgm:t>
        <a:bodyPr/>
        <a:lstStyle/>
        <a:p>
          <a:endParaRPr lang="en-GB"/>
        </a:p>
      </dgm:t>
    </dgm:pt>
    <dgm:pt modelId="{BF4DC79D-3487-4EF2-80CA-3995BE97A504}">
      <dgm:prSet phldrT="[Text]"/>
      <dgm:spPr/>
      <dgm:t>
        <a:bodyPr/>
        <a:lstStyle/>
        <a:p>
          <a:r>
            <a:rPr lang="en-GB" dirty="0" smtClean="0"/>
            <a:t>6. Relationship Development. </a:t>
          </a:r>
        </a:p>
      </dgm:t>
    </dgm:pt>
    <dgm:pt modelId="{E0EC1B40-57C1-4FB1-B315-D1D743A98F5E}" type="parTrans" cxnId="{9BE1F158-E20D-43D3-BB83-2D33C3FBC6C5}">
      <dgm:prSet/>
      <dgm:spPr/>
      <dgm:t>
        <a:bodyPr/>
        <a:lstStyle/>
        <a:p>
          <a:endParaRPr lang="en-US"/>
        </a:p>
      </dgm:t>
    </dgm:pt>
    <dgm:pt modelId="{4680EDEB-5F14-486F-80C8-B423CF942F0F}" type="sibTrans" cxnId="{9BE1F158-E20D-43D3-BB83-2D33C3FBC6C5}">
      <dgm:prSet/>
      <dgm:spPr/>
      <dgm:t>
        <a:bodyPr/>
        <a:lstStyle/>
        <a:p>
          <a:endParaRPr lang="en-US"/>
        </a:p>
      </dgm:t>
    </dgm:pt>
    <dgm:pt modelId="{14DB664C-C519-4B47-BEE4-83645122D5DA}">
      <dgm:prSet phldrT="[Text]"/>
      <dgm:spPr/>
      <dgm:t>
        <a:bodyPr/>
        <a:lstStyle/>
        <a:p>
          <a:r>
            <a:rPr lang="en-GB" dirty="0" smtClean="0"/>
            <a:t>7. Adaptive Communication Style. </a:t>
          </a:r>
        </a:p>
      </dgm:t>
    </dgm:pt>
    <dgm:pt modelId="{B811BA2B-B292-4392-BEA6-3BD6065338D2}" type="parTrans" cxnId="{A6870533-D7A6-4D7E-B84D-C63FEBD1AD46}">
      <dgm:prSet/>
      <dgm:spPr/>
      <dgm:t>
        <a:bodyPr/>
        <a:lstStyle/>
        <a:p>
          <a:endParaRPr lang="en-US"/>
        </a:p>
      </dgm:t>
    </dgm:pt>
    <dgm:pt modelId="{124453F4-DD36-4AC3-9ED0-FD393A6AABAC}" type="sibTrans" cxnId="{A6870533-D7A6-4D7E-B84D-C63FEBD1AD46}">
      <dgm:prSet/>
      <dgm:spPr/>
      <dgm:t>
        <a:bodyPr/>
        <a:lstStyle/>
        <a:p>
          <a:endParaRPr lang="en-US"/>
        </a:p>
      </dgm:t>
    </dgm:pt>
    <dgm:pt modelId="{34071767-A672-46D7-AA52-8F83D5CDBA7F}">
      <dgm:prSet phldrT="[Text]"/>
      <dgm:spPr/>
      <dgm:t>
        <a:bodyPr/>
        <a:lstStyle/>
        <a:p>
          <a:r>
            <a:rPr lang="en-GB" dirty="0" smtClean="0"/>
            <a:t>8. Time Management. </a:t>
          </a:r>
        </a:p>
      </dgm:t>
    </dgm:pt>
    <dgm:pt modelId="{9C7093CA-FC60-4AED-9633-C3AF03CDF762}" type="parTrans" cxnId="{23FD6437-76CE-4413-B4A3-807D45A510DC}">
      <dgm:prSet/>
      <dgm:spPr/>
      <dgm:t>
        <a:bodyPr/>
        <a:lstStyle/>
        <a:p>
          <a:endParaRPr lang="en-US"/>
        </a:p>
      </dgm:t>
    </dgm:pt>
    <dgm:pt modelId="{6CF7319E-57D8-4467-8DCE-5A7077587433}" type="sibTrans" cxnId="{23FD6437-76CE-4413-B4A3-807D45A510DC}">
      <dgm:prSet/>
      <dgm:spPr/>
      <dgm:t>
        <a:bodyPr/>
        <a:lstStyle/>
        <a:p>
          <a:endParaRPr lang="en-US"/>
        </a:p>
      </dgm:t>
    </dgm:pt>
    <dgm:pt modelId="{4C104B81-44A8-473C-A9F3-5438768CB217}">
      <dgm:prSet phldrT="[Text]"/>
      <dgm:spPr/>
      <dgm:t>
        <a:bodyPr/>
        <a:lstStyle/>
        <a:p>
          <a:r>
            <a:rPr lang="en-GB" dirty="0" smtClean="0"/>
            <a:t>9. Sharing Knowledge. </a:t>
          </a:r>
        </a:p>
      </dgm:t>
    </dgm:pt>
    <dgm:pt modelId="{7F74E8CE-5E9A-48C5-AE77-CCA1743320D6}" type="parTrans" cxnId="{DFBE8385-3C10-452E-84FA-1CDE021BF46A}">
      <dgm:prSet/>
      <dgm:spPr/>
      <dgm:t>
        <a:bodyPr/>
        <a:lstStyle/>
        <a:p>
          <a:endParaRPr lang="en-US"/>
        </a:p>
      </dgm:t>
    </dgm:pt>
    <dgm:pt modelId="{6E187457-9D0A-4C16-918A-5BAF0C606E0A}" type="sibTrans" cxnId="{DFBE8385-3C10-452E-84FA-1CDE021BF46A}">
      <dgm:prSet/>
      <dgm:spPr/>
      <dgm:t>
        <a:bodyPr/>
        <a:lstStyle/>
        <a:p>
          <a:endParaRPr lang="en-US"/>
        </a:p>
      </dgm:t>
    </dgm:pt>
    <dgm:pt modelId="{AD6B01C4-E0AF-4446-B4E7-B867B6F9A587}">
      <dgm:prSet phldrT="[Text]"/>
      <dgm:spPr/>
      <dgm:t>
        <a:bodyPr/>
        <a:lstStyle/>
        <a:p>
          <a:r>
            <a:rPr lang="en-GB" dirty="0" smtClean="0"/>
            <a:t>10. Influence Others. </a:t>
          </a:r>
        </a:p>
      </dgm:t>
    </dgm:pt>
    <dgm:pt modelId="{63D9CDF1-D9E9-4ADF-8D97-D3465A1F6BF0}" type="parTrans" cxnId="{3F16EA3D-AEED-4132-8AA2-839455241499}">
      <dgm:prSet/>
      <dgm:spPr/>
      <dgm:t>
        <a:bodyPr/>
        <a:lstStyle/>
        <a:p>
          <a:endParaRPr lang="en-US"/>
        </a:p>
      </dgm:t>
    </dgm:pt>
    <dgm:pt modelId="{01474532-A481-4E2B-A61D-4131C168A9CA}" type="sibTrans" cxnId="{3F16EA3D-AEED-4132-8AA2-839455241499}">
      <dgm:prSet/>
      <dgm:spPr/>
      <dgm:t>
        <a:bodyPr/>
        <a:lstStyle/>
        <a:p>
          <a:endParaRPr lang="en-US"/>
        </a:p>
      </dgm:t>
    </dgm:pt>
    <dgm:pt modelId="{628C2A17-FD95-42B4-BD7D-9983F6E64261}" type="pres">
      <dgm:prSet presAssocID="{4E3E49E2-4B5D-4C6F-A2DB-9C164CA946C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ACAAFD2B-C505-4075-8EBA-166AAEF2B89A}" type="pres">
      <dgm:prSet presAssocID="{184F842A-755E-41D6-B6B7-0746CCF52343}" presName="node" presStyleLbl="node1" presStyleIdx="0" presStyleCnt="1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AA56BAF-E68D-4FC1-8A23-48FD21FC77E9}" type="pres">
      <dgm:prSet presAssocID="{6ED61869-A33E-4E3D-811E-4420EB435060}" presName="sibTrans" presStyleCnt="0"/>
      <dgm:spPr/>
      <dgm:t>
        <a:bodyPr/>
        <a:lstStyle/>
        <a:p>
          <a:endParaRPr lang="en-US"/>
        </a:p>
      </dgm:t>
    </dgm:pt>
    <dgm:pt modelId="{F787B249-656A-426D-AF9B-A8D56D3BD261}" type="pres">
      <dgm:prSet presAssocID="{63267240-EC9B-4566-9CE2-6AC89648A87B}" presName="node" presStyleLbl="node1" presStyleIdx="1" presStyleCnt="1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4171B70-A140-4093-90F5-6B3CCAF4F2BC}" type="pres">
      <dgm:prSet presAssocID="{8B1AFD22-B9F1-4EBB-A44E-D173771C585D}" presName="sibTrans" presStyleCnt="0"/>
      <dgm:spPr/>
      <dgm:t>
        <a:bodyPr/>
        <a:lstStyle/>
        <a:p>
          <a:endParaRPr lang="en-US"/>
        </a:p>
      </dgm:t>
    </dgm:pt>
    <dgm:pt modelId="{BB867F9E-B3D6-47CF-84F8-891ACD5DB06E}" type="pres">
      <dgm:prSet presAssocID="{6DFC4ACC-B4D0-4CE3-A6F7-4FFAC5E6CF81}" presName="node" presStyleLbl="node1" presStyleIdx="2" presStyleCnt="1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A507965-4671-4E83-B39B-3FE63506703E}" type="pres">
      <dgm:prSet presAssocID="{4E613E6E-3B7C-41DC-9D6E-8BE9A6C27B44}" presName="sibTrans" presStyleCnt="0"/>
      <dgm:spPr/>
      <dgm:t>
        <a:bodyPr/>
        <a:lstStyle/>
        <a:p>
          <a:endParaRPr lang="en-US"/>
        </a:p>
      </dgm:t>
    </dgm:pt>
    <dgm:pt modelId="{2904500D-7120-473E-803B-A4C50BDB095B}" type="pres">
      <dgm:prSet presAssocID="{0E7F1449-8F05-41B8-828B-A4B39E7F2D2C}" presName="node" presStyleLbl="node1" presStyleIdx="3" presStyleCnt="1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58F2AB3-C786-4ED3-84A8-026B3B914B28}" type="pres">
      <dgm:prSet presAssocID="{76E3B1B8-701C-4C6C-9D2B-685492C81BD0}" presName="sibTrans" presStyleCnt="0"/>
      <dgm:spPr/>
      <dgm:t>
        <a:bodyPr/>
        <a:lstStyle/>
        <a:p>
          <a:endParaRPr lang="en-US"/>
        </a:p>
      </dgm:t>
    </dgm:pt>
    <dgm:pt modelId="{5F277E25-816F-4615-8CA1-94DDAA119079}" type="pres">
      <dgm:prSet presAssocID="{2C16A267-57E1-4993-B020-1489BB747E3F}" presName="node" presStyleLbl="node1" presStyleIdx="4" presStyleCnt="1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F03EEBC-A35F-448A-A876-1A1CE9A3BAC8}" type="pres">
      <dgm:prSet presAssocID="{FD5292FF-4851-44EF-9EAE-92B82CCCA8EC}" presName="sibTrans" presStyleCnt="0"/>
      <dgm:spPr/>
      <dgm:t>
        <a:bodyPr/>
        <a:lstStyle/>
        <a:p>
          <a:endParaRPr lang="en-US"/>
        </a:p>
      </dgm:t>
    </dgm:pt>
    <dgm:pt modelId="{16236547-1D87-4432-92D0-78B389625512}" type="pres">
      <dgm:prSet presAssocID="{BF4DC79D-3487-4EF2-80CA-3995BE97A504}" presName="node" presStyleLbl="node1" presStyleIdx="5" presStyleCnt="1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89D172D-7A52-4E14-B621-8C8A7406134B}" type="pres">
      <dgm:prSet presAssocID="{4680EDEB-5F14-486F-80C8-B423CF942F0F}" presName="sibTrans" presStyleCnt="0"/>
      <dgm:spPr/>
      <dgm:t>
        <a:bodyPr/>
        <a:lstStyle/>
        <a:p>
          <a:endParaRPr lang="en-US"/>
        </a:p>
      </dgm:t>
    </dgm:pt>
    <dgm:pt modelId="{874E6AD6-47AF-460E-B44E-1B629364CF70}" type="pres">
      <dgm:prSet presAssocID="{14DB664C-C519-4B47-BEE4-83645122D5DA}" presName="node" presStyleLbl="node1" presStyleIdx="6" presStyleCnt="1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73B159E-B594-44F7-BAC9-5CBCC80B3AC1}" type="pres">
      <dgm:prSet presAssocID="{124453F4-DD36-4AC3-9ED0-FD393A6AABAC}" presName="sibTrans" presStyleCnt="0"/>
      <dgm:spPr/>
      <dgm:t>
        <a:bodyPr/>
        <a:lstStyle/>
        <a:p>
          <a:endParaRPr lang="en-US"/>
        </a:p>
      </dgm:t>
    </dgm:pt>
    <dgm:pt modelId="{4AD9234D-CFBD-4E8B-86F9-679DA8236788}" type="pres">
      <dgm:prSet presAssocID="{34071767-A672-46D7-AA52-8F83D5CDBA7F}" presName="node" presStyleLbl="node1" presStyleIdx="7" presStyleCnt="1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F75E4B4-7363-4073-B5A1-13D2754F9D8F}" type="pres">
      <dgm:prSet presAssocID="{6CF7319E-57D8-4467-8DCE-5A7077587433}" presName="sibTrans" presStyleCnt="0"/>
      <dgm:spPr/>
      <dgm:t>
        <a:bodyPr/>
        <a:lstStyle/>
        <a:p>
          <a:endParaRPr lang="en-US"/>
        </a:p>
      </dgm:t>
    </dgm:pt>
    <dgm:pt modelId="{9BD889F1-F9B0-4D65-BC32-E2AB10C1A850}" type="pres">
      <dgm:prSet presAssocID="{4C104B81-44A8-473C-A9F3-5438768CB217}" presName="node" presStyleLbl="node1" presStyleIdx="8" presStyleCnt="1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89D1C5A-0421-401D-A142-B34CD082DA67}" type="pres">
      <dgm:prSet presAssocID="{6E187457-9D0A-4C16-918A-5BAF0C606E0A}" presName="sibTrans" presStyleCnt="0"/>
      <dgm:spPr/>
      <dgm:t>
        <a:bodyPr/>
        <a:lstStyle/>
        <a:p>
          <a:endParaRPr lang="en-US"/>
        </a:p>
      </dgm:t>
    </dgm:pt>
    <dgm:pt modelId="{36BBB956-4BEE-48B2-AA5E-F31F76B1B0FF}" type="pres">
      <dgm:prSet presAssocID="{AD6B01C4-E0AF-4446-B4E7-B867B6F9A587}" presName="node" presStyleLbl="node1" presStyleIdx="9" presStyleCnt="1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6BD15C33-2256-4AB7-A228-1445D7C60415}" type="presOf" srcId="{14DB664C-C519-4B47-BEE4-83645122D5DA}" destId="{874E6AD6-47AF-460E-B44E-1B629364CF70}" srcOrd="0" destOrd="0" presId="urn:microsoft.com/office/officeart/2005/8/layout/default"/>
    <dgm:cxn modelId="{4ED3994A-6EC2-457E-8ED9-077D12B43DF4}" srcId="{4E3E49E2-4B5D-4C6F-A2DB-9C164CA946C8}" destId="{63267240-EC9B-4566-9CE2-6AC89648A87B}" srcOrd="1" destOrd="0" parTransId="{F2212F6D-1BE9-420E-8D40-D773E77C3852}" sibTransId="{8B1AFD22-B9F1-4EBB-A44E-D173771C585D}"/>
    <dgm:cxn modelId="{A2B09521-15BF-4204-AF53-6E4925989BBC}" srcId="{4E3E49E2-4B5D-4C6F-A2DB-9C164CA946C8}" destId="{6DFC4ACC-B4D0-4CE3-A6F7-4FFAC5E6CF81}" srcOrd="2" destOrd="0" parTransId="{00BBE7D7-E1A2-4C3B-8BB3-3E1888381B6B}" sibTransId="{4E613E6E-3B7C-41DC-9D6E-8BE9A6C27B44}"/>
    <dgm:cxn modelId="{2DF13738-A219-494F-A215-DE6BE431C10E}" type="presOf" srcId="{6DFC4ACC-B4D0-4CE3-A6F7-4FFAC5E6CF81}" destId="{BB867F9E-B3D6-47CF-84F8-891ACD5DB06E}" srcOrd="0" destOrd="0" presId="urn:microsoft.com/office/officeart/2005/8/layout/default"/>
    <dgm:cxn modelId="{A6870533-D7A6-4D7E-B84D-C63FEBD1AD46}" srcId="{4E3E49E2-4B5D-4C6F-A2DB-9C164CA946C8}" destId="{14DB664C-C519-4B47-BEE4-83645122D5DA}" srcOrd="6" destOrd="0" parTransId="{B811BA2B-B292-4392-BEA6-3BD6065338D2}" sibTransId="{124453F4-DD36-4AC3-9ED0-FD393A6AABAC}"/>
    <dgm:cxn modelId="{343F24E7-6A58-42FB-A180-648812C480EC}" type="presOf" srcId="{34071767-A672-46D7-AA52-8F83D5CDBA7F}" destId="{4AD9234D-CFBD-4E8B-86F9-679DA8236788}" srcOrd="0" destOrd="0" presId="urn:microsoft.com/office/officeart/2005/8/layout/default"/>
    <dgm:cxn modelId="{23FD6437-76CE-4413-B4A3-807D45A510DC}" srcId="{4E3E49E2-4B5D-4C6F-A2DB-9C164CA946C8}" destId="{34071767-A672-46D7-AA52-8F83D5CDBA7F}" srcOrd="7" destOrd="0" parTransId="{9C7093CA-FC60-4AED-9633-C3AF03CDF762}" sibTransId="{6CF7319E-57D8-4467-8DCE-5A7077587433}"/>
    <dgm:cxn modelId="{DFBE8385-3C10-452E-84FA-1CDE021BF46A}" srcId="{4E3E49E2-4B5D-4C6F-A2DB-9C164CA946C8}" destId="{4C104B81-44A8-473C-A9F3-5438768CB217}" srcOrd="8" destOrd="0" parTransId="{7F74E8CE-5E9A-48C5-AE77-CCA1743320D6}" sibTransId="{6E187457-9D0A-4C16-918A-5BAF0C606E0A}"/>
    <dgm:cxn modelId="{8D2F5F72-721C-43E6-91E5-096E4295CBC4}" type="presOf" srcId="{AD6B01C4-E0AF-4446-B4E7-B867B6F9A587}" destId="{36BBB956-4BEE-48B2-AA5E-F31F76B1B0FF}" srcOrd="0" destOrd="0" presId="urn:microsoft.com/office/officeart/2005/8/layout/default"/>
    <dgm:cxn modelId="{4B82DDCE-5DFB-4083-8365-A95B44F460E1}" type="presOf" srcId="{BF4DC79D-3487-4EF2-80CA-3995BE97A504}" destId="{16236547-1D87-4432-92D0-78B389625512}" srcOrd="0" destOrd="0" presId="urn:microsoft.com/office/officeart/2005/8/layout/default"/>
    <dgm:cxn modelId="{3F16EA3D-AEED-4132-8AA2-839455241499}" srcId="{4E3E49E2-4B5D-4C6F-A2DB-9C164CA946C8}" destId="{AD6B01C4-E0AF-4446-B4E7-B867B6F9A587}" srcOrd="9" destOrd="0" parTransId="{63D9CDF1-D9E9-4ADF-8D97-D3465A1F6BF0}" sibTransId="{01474532-A481-4E2B-A61D-4131C168A9CA}"/>
    <dgm:cxn modelId="{9BE1F158-E20D-43D3-BB83-2D33C3FBC6C5}" srcId="{4E3E49E2-4B5D-4C6F-A2DB-9C164CA946C8}" destId="{BF4DC79D-3487-4EF2-80CA-3995BE97A504}" srcOrd="5" destOrd="0" parTransId="{E0EC1B40-57C1-4FB1-B315-D1D743A98F5E}" sibTransId="{4680EDEB-5F14-486F-80C8-B423CF942F0F}"/>
    <dgm:cxn modelId="{027CFB7C-C1BE-4CD3-89FC-9A8756539B95}" type="presOf" srcId="{2C16A267-57E1-4993-B020-1489BB747E3F}" destId="{5F277E25-816F-4615-8CA1-94DDAA119079}" srcOrd="0" destOrd="0" presId="urn:microsoft.com/office/officeart/2005/8/layout/default"/>
    <dgm:cxn modelId="{9D831AEA-AD3A-44FB-8B4C-BB53BB38A8ED}" type="presOf" srcId="{4C104B81-44A8-473C-A9F3-5438768CB217}" destId="{9BD889F1-F9B0-4D65-BC32-E2AB10C1A850}" srcOrd="0" destOrd="0" presId="urn:microsoft.com/office/officeart/2005/8/layout/default"/>
    <dgm:cxn modelId="{77C29AA9-B05D-4E98-BA50-A8857B1DD2FF}" type="presOf" srcId="{184F842A-755E-41D6-B6B7-0746CCF52343}" destId="{ACAAFD2B-C505-4075-8EBA-166AAEF2B89A}" srcOrd="0" destOrd="0" presId="urn:microsoft.com/office/officeart/2005/8/layout/default"/>
    <dgm:cxn modelId="{B8460058-A294-410E-99B9-413CE9BD3159}" srcId="{4E3E49E2-4B5D-4C6F-A2DB-9C164CA946C8}" destId="{2C16A267-57E1-4993-B020-1489BB747E3F}" srcOrd="4" destOrd="0" parTransId="{60ECF97A-3C08-46C8-B624-433B2650A6AF}" sibTransId="{FD5292FF-4851-44EF-9EAE-92B82CCCA8EC}"/>
    <dgm:cxn modelId="{995B1FEE-92E0-469A-84FF-B287E2EFE43F}" type="presOf" srcId="{4E3E49E2-4B5D-4C6F-A2DB-9C164CA946C8}" destId="{628C2A17-FD95-42B4-BD7D-9983F6E64261}" srcOrd="0" destOrd="0" presId="urn:microsoft.com/office/officeart/2005/8/layout/default"/>
    <dgm:cxn modelId="{97A37BBE-2BB2-490B-AE60-66F84B21B2F7}" srcId="{4E3E49E2-4B5D-4C6F-A2DB-9C164CA946C8}" destId="{0E7F1449-8F05-41B8-828B-A4B39E7F2D2C}" srcOrd="3" destOrd="0" parTransId="{803BACE9-4E4D-4DE8-92AC-EF16E03E79D5}" sibTransId="{76E3B1B8-701C-4C6C-9D2B-685492C81BD0}"/>
    <dgm:cxn modelId="{B71AF52F-9A0B-42B6-AA2C-5C53DB99B113}" type="presOf" srcId="{0E7F1449-8F05-41B8-828B-A4B39E7F2D2C}" destId="{2904500D-7120-473E-803B-A4C50BDB095B}" srcOrd="0" destOrd="0" presId="urn:microsoft.com/office/officeart/2005/8/layout/default"/>
    <dgm:cxn modelId="{3D925FD3-3824-46CD-A1DC-509C88F6190F}" srcId="{4E3E49E2-4B5D-4C6F-A2DB-9C164CA946C8}" destId="{184F842A-755E-41D6-B6B7-0746CCF52343}" srcOrd="0" destOrd="0" parTransId="{0425E812-1826-43F9-AF55-BD697CCD516F}" sibTransId="{6ED61869-A33E-4E3D-811E-4420EB435060}"/>
    <dgm:cxn modelId="{55B6384F-0C5F-41B7-AA3E-8F5A024B90BB}" type="presOf" srcId="{63267240-EC9B-4566-9CE2-6AC89648A87B}" destId="{F787B249-656A-426D-AF9B-A8D56D3BD261}" srcOrd="0" destOrd="0" presId="urn:microsoft.com/office/officeart/2005/8/layout/default"/>
    <dgm:cxn modelId="{3834B2AE-D666-41C2-B05B-C930718E8F76}" type="presParOf" srcId="{628C2A17-FD95-42B4-BD7D-9983F6E64261}" destId="{ACAAFD2B-C505-4075-8EBA-166AAEF2B89A}" srcOrd="0" destOrd="0" presId="urn:microsoft.com/office/officeart/2005/8/layout/default"/>
    <dgm:cxn modelId="{0D0F7524-9ABF-4012-BE17-52B21982CCA7}" type="presParOf" srcId="{628C2A17-FD95-42B4-BD7D-9983F6E64261}" destId="{6AA56BAF-E68D-4FC1-8A23-48FD21FC77E9}" srcOrd="1" destOrd="0" presId="urn:microsoft.com/office/officeart/2005/8/layout/default"/>
    <dgm:cxn modelId="{DC42C595-B071-4556-B0F1-4E8781B43C71}" type="presParOf" srcId="{628C2A17-FD95-42B4-BD7D-9983F6E64261}" destId="{F787B249-656A-426D-AF9B-A8D56D3BD261}" srcOrd="2" destOrd="0" presId="urn:microsoft.com/office/officeart/2005/8/layout/default"/>
    <dgm:cxn modelId="{64E63693-F26F-4052-9232-02B03A3D7060}" type="presParOf" srcId="{628C2A17-FD95-42B4-BD7D-9983F6E64261}" destId="{24171B70-A140-4093-90F5-6B3CCAF4F2BC}" srcOrd="3" destOrd="0" presId="urn:microsoft.com/office/officeart/2005/8/layout/default"/>
    <dgm:cxn modelId="{F7091C27-9865-4889-9FA8-E25CD7D6D286}" type="presParOf" srcId="{628C2A17-FD95-42B4-BD7D-9983F6E64261}" destId="{BB867F9E-B3D6-47CF-84F8-891ACD5DB06E}" srcOrd="4" destOrd="0" presId="urn:microsoft.com/office/officeart/2005/8/layout/default"/>
    <dgm:cxn modelId="{5662BE05-CDC5-4B4B-8D17-13F7D6DFF0EB}" type="presParOf" srcId="{628C2A17-FD95-42B4-BD7D-9983F6E64261}" destId="{CA507965-4671-4E83-B39B-3FE63506703E}" srcOrd="5" destOrd="0" presId="urn:microsoft.com/office/officeart/2005/8/layout/default"/>
    <dgm:cxn modelId="{67FA1B4E-3995-4706-9D69-19DD3C07D8F4}" type="presParOf" srcId="{628C2A17-FD95-42B4-BD7D-9983F6E64261}" destId="{2904500D-7120-473E-803B-A4C50BDB095B}" srcOrd="6" destOrd="0" presId="urn:microsoft.com/office/officeart/2005/8/layout/default"/>
    <dgm:cxn modelId="{5FA5C6A1-20E3-4972-9E87-8043F4D0578A}" type="presParOf" srcId="{628C2A17-FD95-42B4-BD7D-9983F6E64261}" destId="{458F2AB3-C786-4ED3-84A8-026B3B914B28}" srcOrd="7" destOrd="0" presId="urn:microsoft.com/office/officeart/2005/8/layout/default"/>
    <dgm:cxn modelId="{37A6E82E-5EEC-46FB-82F2-6ADD80A843A3}" type="presParOf" srcId="{628C2A17-FD95-42B4-BD7D-9983F6E64261}" destId="{5F277E25-816F-4615-8CA1-94DDAA119079}" srcOrd="8" destOrd="0" presId="urn:microsoft.com/office/officeart/2005/8/layout/default"/>
    <dgm:cxn modelId="{20B49DA4-A38D-4E46-9529-E84635CEEA7D}" type="presParOf" srcId="{628C2A17-FD95-42B4-BD7D-9983F6E64261}" destId="{2F03EEBC-A35F-448A-A876-1A1CE9A3BAC8}" srcOrd="9" destOrd="0" presId="urn:microsoft.com/office/officeart/2005/8/layout/default"/>
    <dgm:cxn modelId="{5A722C3B-B441-4F07-9D0C-1230981B02D9}" type="presParOf" srcId="{628C2A17-FD95-42B4-BD7D-9983F6E64261}" destId="{16236547-1D87-4432-92D0-78B389625512}" srcOrd="10" destOrd="0" presId="urn:microsoft.com/office/officeart/2005/8/layout/default"/>
    <dgm:cxn modelId="{79054A3E-7C5F-405C-B435-A98FC8A59D4E}" type="presParOf" srcId="{628C2A17-FD95-42B4-BD7D-9983F6E64261}" destId="{089D172D-7A52-4E14-B621-8C8A7406134B}" srcOrd="11" destOrd="0" presId="urn:microsoft.com/office/officeart/2005/8/layout/default"/>
    <dgm:cxn modelId="{ABD455F7-5EFD-4D08-BBBD-C7F64581AE81}" type="presParOf" srcId="{628C2A17-FD95-42B4-BD7D-9983F6E64261}" destId="{874E6AD6-47AF-460E-B44E-1B629364CF70}" srcOrd="12" destOrd="0" presId="urn:microsoft.com/office/officeart/2005/8/layout/default"/>
    <dgm:cxn modelId="{C4A6A2E5-8246-4FC1-83CB-FFA609E3185A}" type="presParOf" srcId="{628C2A17-FD95-42B4-BD7D-9983F6E64261}" destId="{373B159E-B594-44F7-BAC9-5CBCC80B3AC1}" srcOrd="13" destOrd="0" presId="urn:microsoft.com/office/officeart/2005/8/layout/default"/>
    <dgm:cxn modelId="{299978B6-8163-471E-8141-0D2BA72EF453}" type="presParOf" srcId="{628C2A17-FD95-42B4-BD7D-9983F6E64261}" destId="{4AD9234D-CFBD-4E8B-86F9-679DA8236788}" srcOrd="14" destOrd="0" presId="urn:microsoft.com/office/officeart/2005/8/layout/default"/>
    <dgm:cxn modelId="{842307AC-D942-4F5B-B037-7BACC3FF7247}" type="presParOf" srcId="{628C2A17-FD95-42B4-BD7D-9983F6E64261}" destId="{EF75E4B4-7363-4073-B5A1-13D2754F9D8F}" srcOrd="15" destOrd="0" presId="urn:microsoft.com/office/officeart/2005/8/layout/default"/>
    <dgm:cxn modelId="{CF914156-D1EE-4028-ADCF-130EDF069829}" type="presParOf" srcId="{628C2A17-FD95-42B4-BD7D-9983F6E64261}" destId="{9BD889F1-F9B0-4D65-BC32-E2AB10C1A850}" srcOrd="16" destOrd="0" presId="urn:microsoft.com/office/officeart/2005/8/layout/default"/>
    <dgm:cxn modelId="{0B2C38DC-A5B1-4FE9-815F-E168097C8DB7}" type="presParOf" srcId="{628C2A17-FD95-42B4-BD7D-9983F6E64261}" destId="{A89D1C5A-0421-401D-A142-B34CD082DA67}" srcOrd="17" destOrd="0" presId="urn:microsoft.com/office/officeart/2005/8/layout/default"/>
    <dgm:cxn modelId="{E5DC289A-6DA3-4264-8801-CBF2C663E7E7}" type="presParOf" srcId="{628C2A17-FD95-42B4-BD7D-9983F6E64261}" destId="{36BBB956-4BEE-48B2-AA5E-F31F76B1B0FF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E6133D-FA39-4390-8772-981187877B6D}">
      <dsp:nvSpPr>
        <dsp:cNvPr id="0" name=""/>
        <dsp:cNvSpPr/>
      </dsp:nvSpPr>
      <dsp:spPr>
        <a:xfrm rot="5400000">
          <a:off x="-159905" y="160925"/>
          <a:ext cx="1066033" cy="746223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1</a:t>
          </a:r>
          <a:endParaRPr lang="en-US" sz="2000" kern="1200" dirty="0"/>
        </a:p>
      </dsp:txBody>
      <dsp:txXfrm rot="-5400000">
        <a:off x="1" y="374132"/>
        <a:ext cx="746223" cy="319810"/>
      </dsp:txXfrm>
    </dsp:sp>
    <dsp:sp modelId="{1001A4D6-FD41-4264-ADF9-70E179448357}">
      <dsp:nvSpPr>
        <dsp:cNvPr id="0" name=""/>
        <dsp:cNvSpPr/>
      </dsp:nvSpPr>
      <dsp:spPr>
        <a:xfrm rot="5400000">
          <a:off x="3792476" y="-3046253"/>
          <a:ext cx="692922" cy="678542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kern="1200" dirty="0" smtClean="0"/>
            <a:t>Use small pockets of time in the day to sort out minor tasks</a:t>
          </a:r>
          <a:endParaRPr lang="en-US" sz="2000" kern="1200" dirty="0"/>
        </a:p>
      </dsp:txBody>
      <dsp:txXfrm rot="-5400000">
        <a:off x="746223" y="33826"/>
        <a:ext cx="6751602" cy="625270"/>
      </dsp:txXfrm>
    </dsp:sp>
    <dsp:sp modelId="{A991F58D-7BAF-4C39-AEEE-418C23CAB8DD}">
      <dsp:nvSpPr>
        <dsp:cNvPr id="0" name=""/>
        <dsp:cNvSpPr/>
      </dsp:nvSpPr>
      <dsp:spPr>
        <a:xfrm rot="5400000">
          <a:off x="-159905" y="1109517"/>
          <a:ext cx="1066033" cy="746223"/>
        </a:xfrm>
        <a:prstGeom prst="chevron">
          <a:avLst/>
        </a:prstGeom>
        <a:solidFill>
          <a:schemeClr val="accent2">
            <a:hueOff val="596947"/>
            <a:satOff val="-5696"/>
            <a:lumOff val="-1765"/>
            <a:alphaOff val="0"/>
          </a:schemeClr>
        </a:solidFill>
        <a:ln w="25400" cap="flat" cmpd="sng" algn="ctr">
          <a:solidFill>
            <a:schemeClr val="accent2">
              <a:hueOff val="596947"/>
              <a:satOff val="-5696"/>
              <a:lumOff val="-176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2</a:t>
          </a:r>
          <a:endParaRPr lang="en-US" sz="2000" kern="1200" dirty="0"/>
        </a:p>
      </dsp:txBody>
      <dsp:txXfrm rot="-5400000">
        <a:off x="1" y="1322724"/>
        <a:ext cx="746223" cy="319810"/>
      </dsp:txXfrm>
    </dsp:sp>
    <dsp:sp modelId="{19F2A0B0-A09C-4F82-BA22-F657C4887081}">
      <dsp:nvSpPr>
        <dsp:cNvPr id="0" name=""/>
        <dsp:cNvSpPr/>
      </dsp:nvSpPr>
      <dsp:spPr>
        <a:xfrm rot="5400000">
          <a:off x="3792476" y="-2096640"/>
          <a:ext cx="692922" cy="678542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596947"/>
              <a:satOff val="-5696"/>
              <a:lumOff val="-176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kern="1200" dirty="0" smtClean="0"/>
            <a:t>Motivation to get going</a:t>
          </a:r>
          <a:endParaRPr lang="en-US" sz="2000" kern="1200" dirty="0"/>
        </a:p>
      </dsp:txBody>
      <dsp:txXfrm rot="-5400000">
        <a:off x="746223" y="983439"/>
        <a:ext cx="6751602" cy="625270"/>
      </dsp:txXfrm>
    </dsp:sp>
    <dsp:sp modelId="{58304D3E-AC39-4D62-AE1C-B252270F831F}">
      <dsp:nvSpPr>
        <dsp:cNvPr id="0" name=""/>
        <dsp:cNvSpPr/>
      </dsp:nvSpPr>
      <dsp:spPr>
        <a:xfrm rot="5400000">
          <a:off x="-159905" y="2039070"/>
          <a:ext cx="1066033" cy="746223"/>
        </a:xfrm>
        <a:prstGeom prst="chevron">
          <a:avLst/>
        </a:prstGeom>
        <a:solidFill>
          <a:schemeClr val="accent2">
            <a:hueOff val="1193893"/>
            <a:satOff val="-11392"/>
            <a:lumOff val="-3530"/>
            <a:alphaOff val="0"/>
          </a:schemeClr>
        </a:solidFill>
        <a:ln w="25400" cap="flat" cmpd="sng" algn="ctr">
          <a:solidFill>
            <a:schemeClr val="accent2">
              <a:hueOff val="1193893"/>
              <a:satOff val="-11392"/>
              <a:lumOff val="-35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3</a:t>
          </a:r>
          <a:endParaRPr lang="en-US" sz="2000" kern="1200" dirty="0"/>
        </a:p>
      </dsp:txBody>
      <dsp:txXfrm rot="-5400000">
        <a:off x="1" y="2252277"/>
        <a:ext cx="746223" cy="319810"/>
      </dsp:txXfrm>
    </dsp:sp>
    <dsp:sp modelId="{B4D27EB4-1AF6-4B57-80EB-7A15B9235227}">
      <dsp:nvSpPr>
        <dsp:cNvPr id="0" name=""/>
        <dsp:cNvSpPr/>
      </dsp:nvSpPr>
      <dsp:spPr>
        <a:xfrm rot="5400000">
          <a:off x="3792476" y="-1154395"/>
          <a:ext cx="692922" cy="678542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1193893"/>
              <a:satOff val="-11392"/>
              <a:lumOff val="-35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kern="1200" dirty="0" smtClean="0"/>
            <a:t>Time tasks!</a:t>
          </a:r>
          <a:endParaRPr lang="en-US" sz="2000" kern="1200" dirty="0"/>
        </a:p>
      </dsp:txBody>
      <dsp:txXfrm rot="-5400000">
        <a:off x="746223" y="1925684"/>
        <a:ext cx="6751602" cy="625270"/>
      </dsp:txXfrm>
    </dsp:sp>
    <dsp:sp modelId="{D5B73E28-92E8-4B41-BA9F-C7A2927CB734}">
      <dsp:nvSpPr>
        <dsp:cNvPr id="0" name=""/>
        <dsp:cNvSpPr/>
      </dsp:nvSpPr>
      <dsp:spPr>
        <a:xfrm rot="5400000">
          <a:off x="-159905" y="2987663"/>
          <a:ext cx="1066033" cy="746223"/>
        </a:xfrm>
        <a:prstGeom prst="chevron">
          <a:avLst/>
        </a:prstGeom>
        <a:solidFill>
          <a:schemeClr val="accent2">
            <a:hueOff val="1790840"/>
            <a:satOff val="-17089"/>
            <a:lumOff val="-5294"/>
            <a:alphaOff val="0"/>
          </a:schemeClr>
        </a:solidFill>
        <a:ln w="25400" cap="flat" cmpd="sng" algn="ctr">
          <a:solidFill>
            <a:schemeClr val="accent2">
              <a:hueOff val="1790840"/>
              <a:satOff val="-17089"/>
              <a:lumOff val="-529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4</a:t>
          </a:r>
          <a:endParaRPr lang="en-US" sz="2000" kern="1200" dirty="0"/>
        </a:p>
      </dsp:txBody>
      <dsp:txXfrm rot="-5400000">
        <a:off x="1" y="3200870"/>
        <a:ext cx="746223" cy="319810"/>
      </dsp:txXfrm>
    </dsp:sp>
    <dsp:sp modelId="{CC768554-15D6-487D-9E34-A25202EEDCFB}">
      <dsp:nvSpPr>
        <dsp:cNvPr id="0" name=""/>
        <dsp:cNvSpPr/>
      </dsp:nvSpPr>
      <dsp:spPr>
        <a:xfrm rot="5400000">
          <a:off x="3792476" y="-199455"/>
          <a:ext cx="692922" cy="678542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1790840"/>
              <a:satOff val="-17089"/>
              <a:lumOff val="-529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kern="1200" dirty="0" smtClean="0"/>
            <a:t>Cost your time</a:t>
          </a:r>
          <a:endParaRPr lang="en-US" sz="2000" kern="1200" dirty="0"/>
        </a:p>
      </dsp:txBody>
      <dsp:txXfrm rot="-5400000">
        <a:off x="746223" y="2880624"/>
        <a:ext cx="6751602" cy="625270"/>
      </dsp:txXfrm>
    </dsp:sp>
    <dsp:sp modelId="{969491B6-0B54-4BB3-85D7-1261783778C9}">
      <dsp:nvSpPr>
        <dsp:cNvPr id="0" name=""/>
        <dsp:cNvSpPr/>
      </dsp:nvSpPr>
      <dsp:spPr>
        <a:xfrm rot="5400000">
          <a:off x="-159905" y="3936255"/>
          <a:ext cx="1066033" cy="746223"/>
        </a:xfrm>
        <a:prstGeom prst="chevron">
          <a:avLst/>
        </a:prstGeom>
        <a:solidFill>
          <a:schemeClr val="accent2">
            <a:hueOff val="2387787"/>
            <a:satOff val="-22785"/>
            <a:lumOff val="-7059"/>
            <a:alphaOff val="0"/>
          </a:schemeClr>
        </a:solidFill>
        <a:ln w="25400" cap="flat" cmpd="sng" algn="ctr">
          <a:solidFill>
            <a:schemeClr val="accent2">
              <a:hueOff val="2387787"/>
              <a:satOff val="-22785"/>
              <a:lumOff val="-705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5</a:t>
          </a:r>
          <a:endParaRPr lang="en-US" sz="2000" kern="1200" dirty="0"/>
        </a:p>
      </dsp:txBody>
      <dsp:txXfrm rot="-5400000">
        <a:off x="1" y="4149462"/>
        <a:ext cx="746223" cy="319810"/>
      </dsp:txXfrm>
    </dsp:sp>
    <dsp:sp modelId="{A430A2A4-7795-4E6F-A765-AF3DEF737622}">
      <dsp:nvSpPr>
        <dsp:cNvPr id="0" name=""/>
        <dsp:cNvSpPr/>
      </dsp:nvSpPr>
      <dsp:spPr>
        <a:xfrm rot="5400000">
          <a:off x="3792476" y="749136"/>
          <a:ext cx="692922" cy="678542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2387787"/>
              <a:satOff val="-22785"/>
              <a:lumOff val="-705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kern="1200" dirty="0" smtClean="0"/>
            <a:t>Say ‘no’</a:t>
          </a:r>
          <a:endParaRPr lang="en-US" sz="2000" kern="1200" dirty="0"/>
        </a:p>
      </dsp:txBody>
      <dsp:txXfrm rot="-5400000">
        <a:off x="746223" y="3829215"/>
        <a:ext cx="6751602" cy="62527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E6133D-FA39-4390-8772-981187877B6D}">
      <dsp:nvSpPr>
        <dsp:cNvPr id="0" name=""/>
        <dsp:cNvSpPr/>
      </dsp:nvSpPr>
      <dsp:spPr>
        <a:xfrm rot="5400000">
          <a:off x="-159905" y="160925"/>
          <a:ext cx="1066033" cy="746223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6</a:t>
          </a:r>
          <a:endParaRPr lang="en-US" sz="1800" kern="1200" dirty="0"/>
        </a:p>
      </dsp:txBody>
      <dsp:txXfrm rot="-5400000">
        <a:off x="1" y="374132"/>
        <a:ext cx="746223" cy="319810"/>
      </dsp:txXfrm>
    </dsp:sp>
    <dsp:sp modelId="{1001A4D6-FD41-4264-ADF9-70E179448357}">
      <dsp:nvSpPr>
        <dsp:cNvPr id="0" name=""/>
        <dsp:cNvSpPr/>
      </dsp:nvSpPr>
      <dsp:spPr>
        <a:xfrm rot="5400000">
          <a:off x="3792476" y="-3046253"/>
          <a:ext cx="692922" cy="678542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800" kern="1200" dirty="0" smtClean="0"/>
            <a:t>Delegate to others</a:t>
          </a:r>
          <a:endParaRPr lang="en-US" sz="2800" kern="1200" dirty="0"/>
        </a:p>
      </dsp:txBody>
      <dsp:txXfrm rot="-5400000">
        <a:off x="746223" y="33826"/>
        <a:ext cx="6751602" cy="625270"/>
      </dsp:txXfrm>
    </dsp:sp>
    <dsp:sp modelId="{CB289348-FAE6-4619-87C4-A90BD06A70EF}">
      <dsp:nvSpPr>
        <dsp:cNvPr id="0" name=""/>
        <dsp:cNvSpPr/>
      </dsp:nvSpPr>
      <dsp:spPr>
        <a:xfrm rot="5400000">
          <a:off x="-159905" y="1090478"/>
          <a:ext cx="1066033" cy="746223"/>
        </a:xfrm>
        <a:prstGeom prst="chevron">
          <a:avLst/>
        </a:prstGeom>
        <a:solidFill>
          <a:schemeClr val="accent2">
            <a:hueOff val="596947"/>
            <a:satOff val="-5696"/>
            <a:lumOff val="-1765"/>
            <a:alphaOff val="0"/>
          </a:schemeClr>
        </a:solidFill>
        <a:ln w="25400" cap="flat" cmpd="sng" algn="ctr">
          <a:solidFill>
            <a:schemeClr val="accent2">
              <a:hueOff val="596947"/>
              <a:satOff val="-5696"/>
              <a:lumOff val="-176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7</a:t>
          </a:r>
          <a:endParaRPr lang="en-US" sz="1800" kern="1200" dirty="0"/>
        </a:p>
      </dsp:txBody>
      <dsp:txXfrm rot="-5400000">
        <a:off x="1" y="1303685"/>
        <a:ext cx="746223" cy="319810"/>
      </dsp:txXfrm>
    </dsp:sp>
    <dsp:sp modelId="{76DCE17C-D25E-48AE-A090-BAAC9D27BDEE}">
      <dsp:nvSpPr>
        <dsp:cNvPr id="0" name=""/>
        <dsp:cNvSpPr/>
      </dsp:nvSpPr>
      <dsp:spPr>
        <a:xfrm rot="5400000">
          <a:off x="3792476" y="-2096640"/>
          <a:ext cx="692922" cy="678542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596947"/>
              <a:satOff val="-5696"/>
              <a:lumOff val="-176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800" kern="1200" dirty="0" smtClean="0"/>
            <a:t>Ask for help</a:t>
          </a:r>
          <a:endParaRPr lang="en-US" sz="2800" kern="1200" dirty="0"/>
        </a:p>
      </dsp:txBody>
      <dsp:txXfrm rot="-5400000">
        <a:off x="746223" y="983439"/>
        <a:ext cx="6751602" cy="625270"/>
      </dsp:txXfrm>
    </dsp:sp>
    <dsp:sp modelId="{A991F58D-7BAF-4C39-AEEE-418C23CAB8DD}">
      <dsp:nvSpPr>
        <dsp:cNvPr id="0" name=""/>
        <dsp:cNvSpPr/>
      </dsp:nvSpPr>
      <dsp:spPr>
        <a:xfrm rot="5400000">
          <a:off x="-159905" y="2058110"/>
          <a:ext cx="1066033" cy="746223"/>
        </a:xfrm>
        <a:prstGeom prst="chevron">
          <a:avLst/>
        </a:prstGeom>
        <a:solidFill>
          <a:schemeClr val="accent2">
            <a:hueOff val="1193893"/>
            <a:satOff val="-11392"/>
            <a:lumOff val="-3530"/>
            <a:alphaOff val="0"/>
          </a:schemeClr>
        </a:solidFill>
        <a:ln w="25400" cap="flat" cmpd="sng" algn="ctr">
          <a:solidFill>
            <a:schemeClr val="accent2">
              <a:hueOff val="1193893"/>
              <a:satOff val="-11392"/>
              <a:lumOff val="-35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8</a:t>
          </a:r>
          <a:endParaRPr lang="en-US" sz="1800" kern="1200" dirty="0"/>
        </a:p>
      </dsp:txBody>
      <dsp:txXfrm rot="-5400000">
        <a:off x="1" y="2271317"/>
        <a:ext cx="746223" cy="319810"/>
      </dsp:txXfrm>
    </dsp:sp>
    <dsp:sp modelId="{19F2A0B0-A09C-4F82-BA22-F657C4887081}">
      <dsp:nvSpPr>
        <dsp:cNvPr id="0" name=""/>
        <dsp:cNvSpPr/>
      </dsp:nvSpPr>
      <dsp:spPr>
        <a:xfrm rot="5400000">
          <a:off x="3792476" y="-1148048"/>
          <a:ext cx="692922" cy="678542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1193893"/>
              <a:satOff val="-11392"/>
              <a:lumOff val="-35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800" kern="1200" dirty="0" smtClean="0"/>
            <a:t>‘Starting’ strategies</a:t>
          </a:r>
          <a:endParaRPr lang="en-US" sz="2800" kern="1200" dirty="0"/>
        </a:p>
      </dsp:txBody>
      <dsp:txXfrm rot="-5400000">
        <a:off x="746223" y="1932031"/>
        <a:ext cx="6751602" cy="625270"/>
      </dsp:txXfrm>
    </dsp:sp>
    <dsp:sp modelId="{58304D3E-AC39-4D62-AE1C-B252270F831F}">
      <dsp:nvSpPr>
        <dsp:cNvPr id="0" name=""/>
        <dsp:cNvSpPr/>
      </dsp:nvSpPr>
      <dsp:spPr>
        <a:xfrm rot="5400000">
          <a:off x="-159905" y="2987663"/>
          <a:ext cx="1066033" cy="746223"/>
        </a:xfrm>
        <a:prstGeom prst="chevron">
          <a:avLst/>
        </a:prstGeom>
        <a:solidFill>
          <a:schemeClr val="accent2">
            <a:hueOff val="1790840"/>
            <a:satOff val="-17089"/>
            <a:lumOff val="-5294"/>
            <a:alphaOff val="0"/>
          </a:schemeClr>
        </a:solidFill>
        <a:ln w="25400" cap="flat" cmpd="sng" algn="ctr">
          <a:solidFill>
            <a:schemeClr val="accent2">
              <a:hueOff val="1790840"/>
              <a:satOff val="-17089"/>
              <a:lumOff val="-529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9</a:t>
          </a:r>
          <a:endParaRPr lang="en-US" sz="1800" kern="1200" dirty="0"/>
        </a:p>
      </dsp:txBody>
      <dsp:txXfrm rot="-5400000">
        <a:off x="1" y="3200870"/>
        <a:ext cx="746223" cy="319810"/>
      </dsp:txXfrm>
    </dsp:sp>
    <dsp:sp modelId="{B4D27EB4-1AF6-4B57-80EB-7A15B9235227}">
      <dsp:nvSpPr>
        <dsp:cNvPr id="0" name=""/>
        <dsp:cNvSpPr/>
      </dsp:nvSpPr>
      <dsp:spPr>
        <a:xfrm rot="5400000">
          <a:off x="3792476" y="-205802"/>
          <a:ext cx="692922" cy="678542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1790840"/>
              <a:satOff val="-17089"/>
              <a:lumOff val="-529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800" kern="1200" dirty="0" smtClean="0"/>
            <a:t>Use a diary/bullet journal</a:t>
          </a:r>
          <a:endParaRPr lang="en-US" sz="2800" kern="1200" dirty="0"/>
        </a:p>
      </dsp:txBody>
      <dsp:txXfrm rot="-5400000">
        <a:off x="746223" y="2874277"/>
        <a:ext cx="6751602" cy="625270"/>
      </dsp:txXfrm>
    </dsp:sp>
    <dsp:sp modelId="{D5B73E28-92E8-4B41-BA9F-C7A2927CB734}">
      <dsp:nvSpPr>
        <dsp:cNvPr id="0" name=""/>
        <dsp:cNvSpPr/>
      </dsp:nvSpPr>
      <dsp:spPr>
        <a:xfrm rot="5400000">
          <a:off x="-159905" y="3936255"/>
          <a:ext cx="1066033" cy="746223"/>
        </a:xfrm>
        <a:prstGeom prst="chevron">
          <a:avLst/>
        </a:prstGeom>
        <a:solidFill>
          <a:schemeClr val="accent2">
            <a:hueOff val="2387787"/>
            <a:satOff val="-22785"/>
            <a:lumOff val="-7059"/>
            <a:alphaOff val="0"/>
          </a:schemeClr>
        </a:solidFill>
        <a:ln w="25400" cap="flat" cmpd="sng" algn="ctr">
          <a:solidFill>
            <a:schemeClr val="accent2">
              <a:hueOff val="2387787"/>
              <a:satOff val="-22785"/>
              <a:lumOff val="-705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10</a:t>
          </a:r>
          <a:endParaRPr lang="en-US" sz="1800" kern="1200" dirty="0"/>
        </a:p>
      </dsp:txBody>
      <dsp:txXfrm rot="-5400000">
        <a:off x="1" y="4149462"/>
        <a:ext cx="746223" cy="319810"/>
      </dsp:txXfrm>
    </dsp:sp>
    <dsp:sp modelId="{CC768554-15D6-487D-9E34-A25202EEDCFB}">
      <dsp:nvSpPr>
        <dsp:cNvPr id="0" name=""/>
        <dsp:cNvSpPr/>
      </dsp:nvSpPr>
      <dsp:spPr>
        <a:xfrm rot="5400000">
          <a:off x="3792476" y="749136"/>
          <a:ext cx="692922" cy="678542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2387787"/>
              <a:satOff val="-22785"/>
              <a:lumOff val="-705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800" kern="1200" dirty="0" smtClean="0"/>
            <a:t>Plan activities in a logical order</a:t>
          </a:r>
          <a:endParaRPr lang="en-US" sz="2800" kern="1200" dirty="0"/>
        </a:p>
      </dsp:txBody>
      <dsp:txXfrm rot="-5400000">
        <a:off x="746223" y="3829215"/>
        <a:ext cx="6751602" cy="6252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444EDC-8DB9-4482-B1D3-EBE96046E334}">
      <dsp:nvSpPr>
        <dsp:cNvPr id="0" name=""/>
        <dsp:cNvSpPr/>
      </dsp:nvSpPr>
      <dsp:spPr>
        <a:xfrm>
          <a:off x="2673194" y="0"/>
          <a:ext cx="1616096" cy="6503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Organise lecture notes appropriately</a:t>
          </a:r>
          <a:endParaRPr lang="en-US" sz="1200" kern="1200" dirty="0"/>
        </a:p>
      </dsp:txBody>
      <dsp:txXfrm>
        <a:off x="2704940" y="31746"/>
        <a:ext cx="1552604" cy="586820"/>
      </dsp:txXfrm>
    </dsp:sp>
    <dsp:sp modelId="{FE4817B5-652D-4FDE-932F-EDA86E822736}">
      <dsp:nvSpPr>
        <dsp:cNvPr id="0" name=""/>
        <dsp:cNvSpPr/>
      </dsp:nvSpPr>
      <dsp:spPr>
        <a:xfrm>
          <a:off x="1166582" y="305434"/>
          <a:ext cx="4514713" cy="4514713"/>
        </a:xfrm>
        <a:custGeom>
          <a:avLst/>
          <a:gdLst/>
          <a:ahLst/>
          <a:cxnLst/>
          <a:rect l="0" t="0" r="0" b="0"/>
          <a:pathLst>
            <a:path>
              <a:moveTo>
                <a:pt x="3130108" y="175539"/>
              </a:moveTo>
              <a:arcTo wR="2257356" hR="2257356" stAng="17564681" swAng="120309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138EBD9-F89E-4DE4-AF42-AEC96C85D3F2}">
      <dsp:nvSpPr>
        <dsp:cNvPr id="0" name=""/>
        <dsp:cNvSpPr/>
      </dsp:nvSpPr>
      <dsp:spPr>
        <a:xfrm>
          <a:off x="4339028" y="911857"/>
          <a:ext cx="1847858" cy="6503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Use keywords; and remember them…</a:t>
          </a:r>
          <a:endParaRPr lang="en-US" sz="1200" kern="1200" dirty="0"/>
        </a:p>
      </dsp:txBody>
      <dsp:txXfrm>
        <a:off x="4370774" y="943603"/>
        <a:ext cx="1784366" cy="586820"/>
      </dsp:txXfrm>
    </dsp:sp>
    <dsp:sp modelId="{7750F178-07AA-46FF-88C6-4D082DE9D68D}">
      <dsp:nvSpPr>
        <dsp:cNvPr id="0" name=""/>
        <dsp:cNvSpPr/>
      </dsp:nvSpPr>
      <dsp:spPr>
        <a:xfrm>
          <a:off x="1222522" y="376219"/>
          <a:ext cx="4514713" cy="4514713"/>
        </a:xfrm>
        <a:custGeom>
          <a:avLst/>
          <a:gdLst/>
          <a:ahLst/>
          <a:cxnLst/>
          <a:rect l="0" t="0" r="0" b="0"/>
          <a:pathLst>
            <a:path>
              <a:moveTo>
                <a:pt x="4247745" y="1192455"/>
              </a:moveTo>
              <a:arcTo wR="2257356" hR="2257356" stAng="19911135" swAng="110710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66321A2-FBAA-4CC6-8355-8AECA0E0994D}">
      <dsp:nvSpPr>
        <dsp:cNvPr id="0" name=""/>
        <dsp:cNvSpPr/>
      </dsp:nvSpPr>
      <dsp:spPr>
        <a:xfrm>
          <a:off x="4813223" y="2260674"/>
          <a:ext cx="1833081" cy="6503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Smart reading</a:t>
          </a:r>
          <a:endParaRPr lang="en-US" sz="1200" kern="1200" dirty="0"/>
        </a:p>
      </dsp:txBody>
      <dsp:txXfrm>
        <a:off x="4844969" y="2292420"/>
        <a:ext cx="1769589" cy="586820"/>
      </dsp:txXfrm>
    </dsp:sp>
    <dsp:sp modelId="{984B850B-3284-4179-9F7D-23E580340C4B}">
      <dsp:nvSpPr>
        <dsp:cNvPr id="0" name=""/>
        <dsp:cNvSpPr/>
      </dsp:nvSpPr>
      <dsp:spPr>
        <a:xfrm>
          <a:off x="1242610" y="176033"/>
          <a:ext cx="4514713" cy="4514713"/>
        </a:xfrm>
        <a:custGeom>
          <a:avLst/>
          <a:gdLst/>
          <a:ahLst/>
          <a:cxnLst/>
          <a:rect l="0" t="0" r="0" b="0"/>
          <a:pathLst>
            <a:path>
              <a:moveTo>
                <a:pt x="4462138" y="2741709"/>
              </a:moveTo>
              <a:arcTo wR="2257356" hR="2257356" stAng="743405" swAng="103624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3ED4C88-E8B6-4125-9337-67ABB134BA05}">
      <dsp:nvSpPr>
        <dsp:cNvPr id="0" name=""/>
        <dsp:cNvSpPr/>
      </dsp:nvSpPr>
      <dsp:spPr>
        <a:xfrm>
          <a:off x="4391504" y="3556479"/>
          <a:ext cx="1742907" cy="6503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Do your reference lists as you write</a:t>
          </a:r>
          <a:endParaRPr lang="en-US" sz="1200" kern="1200" dirty="0"/>
        </a:p>
      </dsp:txBody>
      <dsp:txXfrm>
        <a:off x="4423250" y="3588225"/>
        <a:ext cx="1679415" cy="586820"/>
      </dsp:txXfrm>
    </dsp:sp>
    <dsp:sp modelId="{3B55C701-754F-4C8A-BF7F-B8E3AF0F09F4}">
      <dsp:nvSpPr>
        <dsp:cNvPr id="0" name=""/>
        <dsp:cNvSpPr/>
      </dsp:nvSpPr>
      <dsp:spPr>
        <a:xfrm>
          <a:off x="1095311" y="379777"/>
          <a:ext cx="4514713" cy="4514713"/>
        </a:xfrm>
        <a:custGeom>
          <a:avLst/>
          <a:gdLst/>
          <a:ahLst/>
          <a:cxnLst/>
          <a:rect l="0" t="0" r="0" b="0"/>
          <a:pathLst>
            <a:path>
              <a:moveTo>
                <a:pt x="3873892" y="3832943"/>
              </a:moveTo>
              <a:arcTo wR="2257356" hR="2257356" stAng="2655903" swAng="124069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5AF83AA-8FA8-4CC0-8136-6BDF51FE419B}">
      <dsp:nvSpPr>
        <dsp:cNvPr id="0" name=""/>
        <dsp:cNvSpPr/>
      </dsp:nvSpPr>
      <dsp:spPr>
        <a:xfrm>
          <a:off x="2643613" y="4518031"/>
          <a:ext cx="1657586" cy="6503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Take advantage of word limits in essays</a:t>
          </a:r>
          <a:endParaRPr lang="en-US" sz="1200" kern="1200" dirty="0"/>
        </a:p>
      </dsp:txBody>
      <dsp:txXfrm>
        <a:off x="2675359" y="4549777"/>
        <a:ext cx="1594094" cy="586820"/>
      </dsp:txXfrm>
    </dsp:sp>
    <dsp:sp modelId="{BD06060B-5FAF-4B43-9639-BC6434AA2B99}">
      <dsp:nvSpPr>
        <dsp:cNvPr id="0" name=""/>
        <dsp:cNvSpPr/>
      </dsp:nvSpPr>
      <dsp:spPr>
        <a:xfrm>
          <a:off x="1163817" y="308967"/>
          <a:ext cx="4514713" cy="4514713"/>
        </a:xfrm>
        <a:custGeom>
          <a:avLst/>
          <a:gdLst/>
          <a:ahLst/>
          <a:cxnLst/>
          <a:rect l="0" t="0" r="0" b="0"/>
          <a:pathLst>
            <a:path>
              <a:moveTo>
                <a:pt x="1471988" y="4373687"/>
              </a:moveTo>
              <a:arcTo wR="2257356" hR="2257356" stAng="6621591" swAng="124925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388280E-4B29-428E-B1CE-A4BA571EAB05}">
      <dsp:nvSpPr>
        <dsp:cNvPr id="0" name=""/>
        <dsp:cNvSpPr/>
      </dsp:nvSpPr>
      <dsp:spPr>
        <a:xfrm>
          <a:off x="838288" y="3609489"/>
          <a:ext cx="1598778" cy="6503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Digital literacy…</a:t>
          </a:r>
          <a:endParaRPr lang="en-US" sz="1200" kern="1200" dirty="0"/>
        </a:p>
      </dsp:txBody>
      <dsp:txXfrm>
        <a:off x="870034" y="3641235"/>
        <a:ext cx="1535286" cy="586820"/>
      </dsp:txXfrm>
    </dsp:sp>
    <dsp:sp modelId="{C0FD1529-13E1-40AA-A248-D071C12DC3B8}">
      <dsp:nvSpPr>
        <dsp:cNvPr id="0" name=""/>
        <dsp:cNvSpPr/>
      </dsp:nvSpPr>
      <dsp:spPr>
        <a:xfrm>
          <a:off x="1223199" y="390476"/>
          <a:ext cx="4514713" cy="4514713"/>
        </a:xfrm>
        <a:custGeom>
          <a:avLst/>
          <a:gdLst/>
          <a:ahLst/>
          <a:cxnLst/>
          <a:rect l="0" t="0" r="0" b="0"/>
          <a:pathLst>
            <a:path>
              <a:moveTo>
                <a:pt x="212000" y="3212435"/>
              </a:moveTo>
              <a:arcTo wR="2257356" hR="2257356" stAng="9298188" swAng="1089076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5F3D526-1916-4098-B694-043991404DBE}">
      <dsp:nvSpPr>
        <dsp:cNvPr id="0" name=""/>
        <dsp:cNvSpPr/>
      </dsp:nvSpPr>
      <dsp:spPr>
        <a:xfrm>
          <a:off x="443608" y="2260674"/>
          <a:ext cx="1542881" cy="6503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Invest in a highlighter!</a:t>
          </a:r>
          <a:endParaRPr lang="en-US" sz="1200" kern="1200" dirty="0"/>
        </a:p>
      </dsp:txBody>
      <dsp:txXfrm>
        <a:off x="475354" y="2292420"/>
        <a:ext cx="1479389" cy="586820"/>
      </dsp:txXfrm>
    </dsp:sp>
    <dsp:sp modelId="{C5DAA5EF-F54A-4BB7-8505-2D9D2982B144}">
      <dsp:nvSpPr>
        <dsp:cNvPr id="0" name=""/>
        <dsp:cNvSpPr/>
      </dsp:nvSpPr>
      <dsp:spPr>
        <a:xfrm>
          <a:off x="1185575" y="489668"/>
          <a:ext cx="4514713" cy="4514713"/>
        </a:xfrm>
        <a:custGeom>
          <a:avLst/>
          <a:gdLst/>
          <a:ahLst/>
          <a:cxnLst/>
          <a:rect l="0" t="0" r="0" b="0"/>
          <a:pathLst>
            <a:path>
              <a:moveTo>
                <a:pt x="54763" y="1763146"/>
              </a:moveTo>
              <a:arcTo wR="2257356" hR="2257356" stAng="11558783" swAng="1208191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C8355FF-0191-42A6-B1C1-C4CB5B2254FA}">
      <dsp:nvSpPr>
        <dsp:cNvPr id="0" name=""/>
        <dsp:cNvSpPr/>
      </dsp:nvSpPr>
      <dsp:spPr>
        <a:xfrm>
          <a:off x="973895" y="867689"/>
          <a:ext cx="1592615" cy="6503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Mind mapping to plan assessments</a:t>
          </a:r>
          <a:endParaRPr lang="en-US" sz="1200" kern="1200" dirty="0"/>
        </a:p>
      </dsp:txBody>
      <dsp:txXfrm>
        <a:off x="1005641" y="899435"/>
        <a:ext cx="1529123" cy="586820"/>
      </dsp:txXfrm>
    </dsp:sp>
    <dsp:sp modelId="{12318937-99E9-425F-82D9-CD24CAD8B995}">
      <dsp:nvSpPr>
        <dsp:cNvPr id="0" name=""/>
        <dsp:cNvSpPr/>
      </dsp:nvSpPr>
      <dsp:spPr>
        <a:xfrm>
          <a:off x="1396407" y="247025"/>
          <a:ext cx="4514713" cy="4514713"/>
        </a:xfrm>
        <a:custGeom>
          <a:avLst/>
          <a:gdLst/>
          <a:ahLst/>
          <a:cxnLst/>
          <a:rect l="0" t="0" r="0" b="0"/>
          <a:pathLst>
            <a:path>
              <a:moveTo>
                <a:pt x="707785" y="615866"/>
              </a:moveTo>
              <a:arcTo wR="2257356" hR="2257356" stAng="13598998" swAng="104559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ECB8E1-67BA-42C5-9298-A907073841E1}">
      <dsp:nvSpPr>
        <dsp:cNvPr id="0" name=""/>
        <dsp:cNvSpPr/>
      </dsp:nvSpPr>
      <dsp:spPr>
        <a:xfrm>
          <a:off x="1113735" y="0"/>
          <a:ext cx="4862443" cy="4862443"/>
        </a:xfrm>
        <a:prstGeom prst="diamond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6DD26D-5037-46E7-91C8-8DD8D4C0E513}">
      <dsp:nvSpPr>
        <dsp:cNvPr id="0" name=""/>
        <dsp:cNvSpPr/>
      </dsp:nvSpPr>
      <dsp:spPr>
        <a:xfrm>
          <a:off x="1575667" y="461932"/>
          <a:ext cx="1896352" cy="189635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smtClean="0"/>
            <a:t>Divide tasks into smaller, more manageable sub-goals, and tackle </a:t>
          </a:r>
          <a:r>
            <a:rPr lang="en-US" sz="1700" b="1" kern="1200" dirty="0" smtClean="0"/>
            <a:t>one</a:t>
          </a:r>
          <a:r>
            <a:rPr lang="en-US" sz="1700" b="0" kern="1200" dirty="0" smtClean="0"/>
            <a:t> of them ASAP.</a:t>
          </a:r>
          <a:endParaRPr lang="en-US" sz="1700" kern="1200" dirty="0"/>
        </a:p>
      </dsp:txBody>
      <dsp:txXfrm>
        <a:off x="1668239" y="554504"/>
        <a:ext cx="1711208" cy="1711208"/>
      </dsp:txXfrm>
    </dsp:sp>
    <dsp:sp modelId="{83DCDAD4-5273-4107-9C43-61F4F08EAE63}">
      <dsp:nvSpPr>
        <dsp:cNvPr id="0" name=""/>
        <dsp:cNvSpPr/>
      </dsp:nvSpPr>
      <dsp:spPr>
        <a:xfrm>
          <a:off x="3617893" y="461932"/>
          <a:ext cx="1896352" cy="1896352"/>
        </a:xfrm>
        <a:prstGeom prst="roundRect">
          <a:avLst/>
        </a:prstGeom>
        <a:solidFill>
          <a:schemeClr val="accent3">
            <a:hueOff val="2213008"/>
            <a:satOff val="-1820"/>
            <a:lumOff val="202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smtClean="0"/>
            <a:t>Reward yourself with breaks or treats when you complete a goal</a:t>
          </a:r>
          <a:endParaRPr lang="en-US" sz="1700" kern="1200" dirty="0"/>
        </a:p>
      </dsp:txBody>
      <dsp:txXfrm>
        <a:off x="3710465" y="554504"/>
        <a:ext cx="1711208" cy="1711208"/>
      </dsp:txXfrm>
    </dsp:sp>
    <dsp:sp modelId="{97FA01F3-0FB3-4404-BDB0-8B22543612E7}">
      <dsp:nvSpPr>
        <dsp:cNvPr id="0" name=""/>
        <dsp:cNvSpPr/>
      </dsp:nvSpPr>
      <dsp:spPr>
        <a:xfrm>
          <a:off x="1575667" y="2504158"/>
          <a:ext cx="1896352" cy="1896352"/>
        </a:xfrm>
        <a:prstGeom prst="roundRect">
          <a:avLst/>
        </a:prstGeom>
        <a:solidFill>
          <a:schemeClr val="accent3">
            <a:hueOff val="4426017"/>
            <a:satOff val="-3641"/>
            <a:lumOff val="40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smtClean="0"/>
            <a:t>Do not leave work until the last minute</a:t>
          </a:r>
          <a:endParaRPr lang="en-US" sz="1700" kern="1200" dirty="0"/>
        </a:p>
      </dsp:txBody>
      <dsp:txXfrm>
        <a:off x="1668239" y="2596730"/>
        <a:ext cx="1711208" cy="1711208"/>
      </dsp:txXfrm>
    </dsp:sp>
    <dsp:sp modelId="{F373EA19-646B-4F75-A580-27BA1A7D58E9}">
      <dsp:nvSpPr>
        <dsp:cNvPr id="0" name=""/>
        <dsp:cNvSpPr/>
      </dsp:nvSpPr>
      <dsp:spPr>
        <a:xfrm>
          <a:off x="3617893" y="2504158"/>
          <a:ext cx="1896352" cy="1896352"/>
        </a:xfrm>
        <a:prstGeom prst="roundRect">
          <a:avLst/>
        </a:prstGeom>
        <a:solidFill>
          <a:schemeClr val="accent3">
            <a:hueOff val="6639025"/>
            <a:satOff val="-5461"/>
            <a:lumOff val="6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smtClean="0"/>
            <a:t>Pressure and stress only results in the production of poorer work</a:t>
          </a:r>
          <a:endParaRPr lang="en-US" sz="1700" kern="1200" dirty="0"/>
        </a:p>
      </dsp:txBody>
      <dsp:txXfrm>
        <a:off x="3710465" y="2596730"/>
        <a:ext cx="1711208" cy="171120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AAFD2B-C505-4075-8EBA-166AAEF2B89A}">
      <dsp:nvSpPr>
        <dsp:cNvPr id="0" name=""/>
        <dsp:cNvSpPr/>
      </dsp:nvSpPr>
      <dsp:spPr>
        <a:xfrm>
          <a:off x="2472" y="127374"/>
          <a:ext cx="1961483" cy="117689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1. Oral Communication</a:t>
          </a:r>
          <a:endParaRPr lang="en-GB" sz="2000" kern="1200" dirty="0"/>
        </a:p>
      </dsp:txBody>
      <dsp:txXfrm>
        <a:off x="2472" y="127374"/>
        <a:ext cx="1961483" cy="1176890"/>
      </dsp:txXfrm>
    </dsp:sp>
    <dsp:sp modelId="{F787B249-656A-426D-AF9B-A8D56D3BD261}">
      <dsp:nvSpPr>
        <dsp:cNvPr id="0" name=""/>
        <dsp:cNvSpPr/>
      </dsp:nvSpPr>
      <dsp:spPr>
        <a:xfrm>
          <a:off x="2160104" y="127374"/>
          <a:ext cx="1961483" cy="1176890"/>
        </a:xfrm>
        <a:prstGeom prst="rect">
          <a:avLst/>
        </a:prstGeom>
        <a:solidFill>
          <a:schemeClr val="accent4">
            <a:hueOff val="389798"/>
            <a:satOff val="947"/>
            <a:lumOff val="154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2. Team-Working</a:t>
          </a:r>
          <a:endParaRPr lang="en-GB" sz="2000" kern="1200" dirty="0"/>
        </a:p>
      </dsp:txBody>
      <dsp:txXfrm>
        <a:off x="2160104" y="127374"/>
        <a:ext cx="1961483" cy="1176890"/>
      </dsp:txXfrm>
    </dsp:sp>
    <dsp:sp modelId="{BB867F9E-B3D6-47CF-84F8-891ACD5DB06E}">
      <dsp:nvSpPr>
        <dsp:cNvPr id="0" name=""/>
        <dsp:cNvSpPr/>
      </dsp:nvSpPr>
      <dsp:spPr>
        <a:xfrm>
          <a:off x="4317736" y="127374"/>
          <a:ext cx="1961483" cy="1176890"/>
        </a:xfrm>
        <a:prstGeom prst="rect">
          <a:avLst/>
        </a:prstGeom>
        <a:solidFill>
          <a:schemeClr val="accent4">
            <a:hueOff val="779597"/>
            <a:satOff val="1894"/>
            <a:lumOff val="309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3. Listening</a:t>
          </a:r>
          <a:endParaRPr lang="en-GB" sz="2000" kern="1200" dirty="0"/>
        </a:p>
      </dsp:txBody>
      <dsp:txXfrm>
        <a:off x="4317736" y="127374"/>
        <a:ext cx="1961483" cy="1176890"/>
      </dsp:txXfrm>
    </dsp:sp>
    <dsp:sp modelId="{2904500D-7120-473E-803B-A4C50BDB095B}">
      <dsp:nvSpPr>
        <dsp:cNvPr id="0" name=""/>
        <dsp:cNvSpPr/>
      </dsp:nvSpPr>
      <dsp:spPr>
        <a:xfrm>
          <a:off x="6475368" y="127374"/>
          <a:ext cx="1961483" cy="1176890"/>
        </a:xfrm>
        <a:prstGeom prst="rect">
          <a:avLst/>
        </a:prstGeom>
        <a:solidFill>
          <a:schemeClr val="accent4">
            <a:hueOff val="1169395"/>
            <a:satOff val="2842"/>
            <a:lumOff val="464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4. Written Communication</a:t>
          </a:r>
          <a:endParaRPr lang="en-GB" sz="2000" kern="1200" dirty="0"/>
        </a:p>
      </dsp:txBody>
      <dsp:txXfrm>
        <a:off x="6475368" y="127374"/>
        <a:ext cx="1961483" cy="1176890"/>
      </dsp:txXfrm>
    </dsp:sp>
    <dsp:sp modelId="{5F277E25-816F-4615-8CA1-94DDAA119079}">
      <dsp:nvSpPr>
        <dsp:cNvPr id="0" name=""/>
        <dsp:cNvSpPr/>
      </dsp:nvSpPr>
      <dsp:spPr>
        <a:xfrm>
          <a:off x="2472" y="1500413"/>
          <a:ext cx="1961483" cy="1176890"/>
        </a:xfrm>
        <a:prstGeom prst="rect">
          <a:avLst/>
        </a:prstGeom>
        <a:solidFill>
          <a:schemeClr val="accent4">
            <a:hueOff val="1559194"/>
            <a:satOff val="3789"/>
            <a:lumOff val="618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5. Problem Solving</a:t>
          </a:r>
        </a:p>
      </dsp:txBody>
      <dsp:txXfrm>
        <a:off x="2472" y="1500413"/>
        <a:ext cx="1961483" cy="1176890"/>
      </dsp:txXfrm>
    </dsp:sp>
    <dsp:sp modelId="{16236547-1D87-4432-92D0-78B389625512}">
      <dsp:nvSpPr>
        <dsp:cNvPr id="0" name=""/>
        <dsp:cNvSpPr/>
      </dsp:nvSpPr>
      <dsp:spPr>
        <a:xfrm>
          <a:off x="2160104" y="1500413"/>
          <a:ext cx="1961483" cy="1176890"/>
        </a:xfrm>
        <a:prstGeom prst="rect">
          <a:avLst/>
        </a:prstGeom>
        <a:solidFill>
          <a:schemeClr val="accent4">
            <a:hueOff val="1948992"/>
            <a:satOff val="4736"/>
            <a:lumOff val="773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6. Relationship Development. </a:t>
          </a:r>
        </a:p>
      </dsp:txBody>
      <dsp:txXfrm>
        <a:off x="2160104" y="1500413"/>
        <a:ext cx="1961483" cy="1176890"/>
      </dsp:txXfrm>
    </dsp:sp>
    <dsp:sp modelId="{874E6AD6-47AF-460E-B44E-1B629364CF70}">
      <dsp:nvSpPr>
        <dsp:cNvPr id="0" name=""/>
        <dsp:cNvSpPr/>
      </dsp:nvSpPr>
      <dsp:spPr>
        <a:xfrm>
          <a:off x="4317736" y="1500413"/>
          <a:ext cx="1961483" cy="1176890"/>
        </a:xfrm>
        <a:prstGeom prst="rect">
          <a:avLst/>
        </a:prstGeom>
        <a:solidFill>
          <a:schemeClr val="accent4">
            <a:hueOff val="2338790"/>
            <a:satOff val="5683"/>
            <a:lumOff val="928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7. Adaptive Communication Style. </a:t>
          </a:r>
        </a:p>
      </dsp:txBody>
      <dsp:txXfrm>
        <a:off x="4317736" y="1500413"/>
        <a:ext cx="1961483" cy="1176890"/>
      </dsp:txXfrm>
    </dsp:sp>
    <dsp:sp modelId="{4AD9234D-CFBD-4E8B-86F9-679DA8236788}">
      <dsp:nvSpPr>
        <dsp:cNvPr id="0" name=""/>
        <dsp:cNvSpPr/>
      </dsp:nvSpPr>
      <dsp:spPr>
        <a:xfrm>
          <a:off x="6475368" y="1500413"/>
          <a:ext cx="1961483" cy="1176890"/>
        </a:xfrm>
        <a:prstGeom prst="rect">
          <a:avLst/>
        </a:prstGeom>
        <a:solidFill>
          <a:schemeClr val="accent4">
            <a:hueOff val="2728589"/>
            <a:satOff val="6631"/>
            <a:lumOff val="108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8. Time Management. </a:t>
          </a:r>
        </a:p>
      </dsp:txBody>
      <dsp:txXfrm>
        <a:off x="6475368" y="1500413"/>
        <a:ext cx="1961483" cy="1176890"/>
      </dsp:txXfrm>
    </dsp:sp>
    <dsp:sp modelId="{9BD889F1-F9B0-4D65-BC32-E2AB10C1A850}">
      <dsp:nvSpPr>
        <dsp:cNvPr id="0" name=""/>
        <dsp:cNvSpPr/>
      </dsp:nvSpPr>
      <dsp:spPr>
        <a:xfrm>
          <a:off x="2160104" y="2873451"/>
          <a:ext cx="1961483" cy="1176890"/>
        </a:xfrm>
        <a:prstGeom prst="rect">
          <a:avLst/>
        </a:prstGeom>
        <a:solidFill>
          <a:schemeClr val="accent4">
            <a:hueOff val="3118387"/>
            <a:satOff val="7578"/>
            <a:lumOff val="1237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9. Sharing Knowledge. </a:t>
          </a:r>
        </a:p>
      </dsp:txBody>
      <dsp:txXfrm>
        <a:off x="2160104" y="2873451"/>
        <a:ext cx="1961483" cy="1176890"/>
      </dsp:txXfrm>
    </dsp:sp>
    <dsp:sp modelId="{36BBB956-4BEE-48B2-AA5E-F31F76B1B0FF}">
      <dsp:nvSpPr>
        <dsp:cNvPr id="0" name=""/>
        <dsp:cNvSpPr/>
      </dsp:nvSpPr>
      <dsp:spPr>
        <a:xfrm>
          <a:off x="4317736" y="2873451"/>
          <a:ext cx="1961483" cy="1176890"/>
        </a:xfrm>
        <a:prstGeom prst="rect">
          <a:avLst/>
        </a:prstGeom>
        <a:solidFill>
          <a:schemeClr val="accent4">
            <a:hueOff val="3508185"/>
            <a:satOff val="8525"/>
            <a:lumOff val="1392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10. Influence Others. </a:t>
          </a:r>
        </a:p>
      </dsp:txBody>
      <dsp:txXfrm>
        <a:off x="4317736" y="2873451"/>
        <a:ext cx="1961483" cy="11768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g35f391192_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" name="Google Shape;86;g35f391192_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721425" y="3785246"/>
            <a:ext cx="5216700" cy="15465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2185C5"/>
              </a:buClr>
              <a:buSzPts val="4800"/>
              <a:buNone/>
              <a:defRPr sz="4800">
                <a:solidFill>
                  <a:srgbClr val="2185C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2185C5"/>
              </a:buClr>
              <a:buSzPts val="4800"/>
              <a:buNone/>
              <a:defRPr sz="4800">
                <a:solidFill>
                  <a:srgbClr val="2185C5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2185C5"/>
              </a:buClr>
              <a:buSzPts val="4800"/>
              <a:buNone/>
              <a:defRPr sz="4800">
                <a:solidFill>
                  <a:srgbClr val="2185C5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2185C5"/>
              </a:buClr>
              <a:buSzPts val="4800"/>
              <a:buNone/>
              <a:defRPr sz="4800">
                <a:solidFill>
                  <a:srgbClr val="2185C5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2185C5"/>
              </a:buClr>
              <a:buSzPts val="4800"/>
              <a:buNone/>
              <a:defRPr sz="4800">
                <a:solidFill>
                  <a:srgbClr val="2185C5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2185C5"/>
              </a:buClr>
              <a:buSzPts val="4800"/>
              <a:buNone/>
              <a:defRPr sz="4800">
                <a:solidFill>
                  <a:srgbClr val="2185C5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2185C5"/>
              </a:buClr>
              <a:buSzPts val="4800"/>
              <a:buNone/>
              <a:defRPr sz="4800">
                <a:solidFill>
                  <a:srgbClr val="2185C5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2185C5"/>
              </a:buClr>
              <a:buSzPts val="4800"/>
              <a:buNone/>
              <a:defRPr sz="4800">
                <a:solidFill>
                  <a:srgbClr val="2185C5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2185C5"/>
              </a:buClr>
              <a:buSzPts val="4800"/>
              <a:buNone/>
              <a:defRPr sz="4800">
                <a:solidFill>
                  <a:srgbClr val="2185C5"/>
                </a:solidFill>
              </a:defRPr>
            </a:lvl9pPr>
          </a:lstStyle>
          <a:p>
            <a:endParaRPr/>
          </a:p>
        </p:txBody>
      </p:sp>
      <p:sp>
        <p:nvSpPr>
          <p:cNvPr id="11" name="Google Shape;11;p2"/>
          <p:cNvSpPr/>
          <p:nvPr/>
        </p:nvSpPr>
        <p:spPr>
          <a:xfrm>
            <a:off x="5938246" y="3377550"/>
            <a:ext cx="721800" cy="102900"/>
          </a:xfrm>
          <a:prstGeom prst="rect">
            <a:avLst/>
          </a:prstGeom>
          <a:solidFill>
            <a:srgbClr val="FF971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12;p2"/>
          <p:cNvSpPr/>
          <p:nvPr/>
        </p:nvSpPr>
        <p:spPr>
          <a:xfrm>
            <a:off x="6659861" y="3377550"/>
            <a:ext cx="721800" cy="102900"/>
          </a:xfrm>
          <a:prstGeom prst="rect">
            <a:avLst/>
          </a:prstGeom>
          <a:solidFill>
            <a:srgbClr val="F2025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" name="Google Shape;13;p2"/>
          <p:cNvSpPr/>
          <p:nvPr/>
        </p:nvSpPr>
        <p:spPr>
          <a:xfrm>
            <a:off x="-1" y="3377550"/>
            <a:ext cx="721800" cy="102900"/>
          </a:xfrm>
          <a:prstGeom prst="rect">
            <a:avLst/>
          </a:prstGeom>
          <a:solidFill>
            <a:srgbClr val="7ECEF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" name="Google Shape;14;p2"/>
          <p:cNvSpPr/>
          <p:nvPr/>
        </p:nvSpPr>
        <p:spPr>
          <a:xfrm>
            <a:off x="721425" y="3377550"/>
            <a:ext cx="5216700" cy="102900"/>
          </a:xfrm>
          <a:prstGeom prst="rect">
            <a:avLst/>
          </a:prstGeom>
          <a:solidFill>
            <a:srgbClr val="2185C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ubtitle">
  <p:cSld name="TITLE_1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/>
          <p:nvPr/>
        </p:nvSpPr>
        <p:spPr>
          <a:xfrm>
            <a:off x="0" y="0"/>
            <a:ext cx="9144000" cy="5323800"/>
          </a:xfrm>
          <a:prstGeom prst="rect">
            <a:avLst/>
          </a:prstGeom>
          <a:solidFill>
            <a:srgbClr val="2185C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ctrTitle"/>
          </p:nvPr>
        </p:nvSpPr>
        <p:spPr>
          <a:xfrm>
            <a:off x="685800" y="2111123"/>
            <a:ext cx="7772400" cy="15465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4800">
                <a:solidFill>
                  <a:srgbClr val="FFFFFF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4800">
                <a:solidFill>
                  <a:srgbClr val="FFFFFF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4800">
                <a:solidFill>
                  <a:srgbClr val="FFFFFF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4800">
                <a:solidFill>
                  <a:srgbClr val="FFFFFF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4800">
                <a:solidFill>
                  <a:srgbClr val="FFFFFF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4800">
                <a:solidFill>
                  <a:srgbClr val="FFFFFF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4800">
                <a:solidFill>
                  <a:srgbClr val="FFFFFF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4800">
                <a:solidFill>
                  <a:srgbClr val="FFFFFF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48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subTitle" idx="1"/>
          </p:nvPr>
        </p:nvSpPr>
        <p:spPr>
          <a:xfrm>
            <a:off x="685800" y="3786738"/>
            <a:ext cx="7772400" cy="1046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 b="1">
                <a:solidFill>
                  <a:srgbClr val="FFFFFF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b="1">
                <a:solidFill>
                  <a:srgbClr val="FFFFFF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b="1">
                <a:solidFill>
                  <a:srgbClr val="FFFFFF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 b="1">
                <a:solidFill>
                  <a:srgbClr val="FFFFFF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 b="1">
                <a:solidFill>
                  <a:srgbClr val="FFFFFF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 b="1">
                <a:solidFill>
                  <a:srgbClr val="FFFFFF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 b="1">
                <a:solidFill>
                  <a:srgbClr val="FFFFFF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 b="1">
                <a:solidFill>
                  <a:srgbClr val="FFFFFF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 b="1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19" name="Google Shape;19;p3"/>
          <p:cNvSpPr/>
          <p:nvPr/>
        </p:nvSpPr>
        <p:spPr>
          <a:xfrm>
            <a:off x="3047704" y="5323800"/>
            <a:ext cx="3047700" cy="102900"/>
          </a:xfrm>
          <a:prstGeom prst="rect">
            <a:avLst/>
          </a:prstGeom>
          <a:solidFill>
            <a:srgbClr val="FF971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20;p3"/>
          <p:cNvSpPr/>
          <p:nvPr/>
        </p:nvSpPr>
        <p:spPr>
          <a:xfrm>
            <a:off x="6096271" y="5323800"/>
            <a:ext cx="3047700" cy="102900"/>
          </a:xfrm>
          <a:prstGeom prst="rect">
            <a:avLst/>
          </a:prstGeom>
          <a:solidFill>
            <a:srgbClr val="F2025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" name="Google Shape;21;p3"/>
          <p:cNvSpPr/>
          <p:nvPr/>
        </p:nvSpPr>
        <p:spPr>
          <a:xfrm>
            <a:off x="1" y="5323800"/>
            <a:ext cx="3047700" cy="102900"/>
          </a:xfrm>
          <a:prstGeom prst="rect">
            <a:avLst/>
          </a:prstGeom>
          <a:solidFill>
            <a:srgbClr val="7ECEF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" name="Google Shape;22;p3"/>
          <p:cNvSpPr txBox="1">
            <a:spLocks noGrp="1"/>
          </p:cNvSpPr>
          <p:nvPr>
            <p:ph type="sldNum" idx="12"/>
          </p:nvPr>
        </p:nvSpPr>
        <p:spPr>
          <a:xfrm>
            <a:off x="-125" y="6440375"/>
            <a:ext cx="9144000" cy="41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buNone/>
              <a:defRPr/>
            </a:lvl1pPr>
            <a:lvl2pPr lvl="1" algn="ctr">
              <a:buNone/>
              <a:defRPr/>
            </a:lvl2pPr>
            <a:lvl3pPr lvl="2" algn="ctr">
              <a:buNone/>
              <a:defRPr/>
            </a:lvl3pPr>
            <a:lvl4pPr lvl="3" algn="ctr">
              <a:buNone/>
              <a:defRPr/>
            </a:lvl4pPr>
            <a:lvl5pPr lvl="4" algn="ctr">
              <a:buNone/>
              <a:defRPr/>
            </a:lvl5pPr>
            <a:lvl6pPr lvl="5" algn="ctr">
              <a:buNone/>
              <a:defRPr/>
            </a:lvl6pPr>
            <a:lvl7pPr lvl="6" algn="ctr">
              <a:buNone/>
              <a:defRPr/>
            </a:lvl7pPr>
            <a:lvl8pPr lvl="7" algn="ctr">
              <a:buNone/>
              <a:defRPr/>
            </a:lvl8pPr>
            <a:lvl9pPr lvl="8" algn="ctr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TITLE_1_1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4"/>
          <p:cNvSpPr txBox="1">
            <a:spLocks noGrp="1"/>
          </p:cNvSpPr>
          <p:nvPr>
            <p:ph type="body" idx="1"/>
          </p:nvPr>
        </p:nvSpPr>
        <p:spPr>
          <a:xfrm>
            <a:off x="1710425" y="2882400"/>
            <a:ext cx="5723700" cy="10932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419100" algn="ctr" rtl="0">
              <a:spcBef>
                <a:spcPts val="600"/>
              </a:spcBef>
              <a:spcAft>
                <a:spcPts val="0"/>
              </a:spcAft>
              <a:buSzPts val="3000"/>
              <a:buChar char="▷"/>
              <a:defRPr i="1"/>
            </a:lvl1pPr>
            <a:lvl2pPr marL="914400" lvl="1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 i="1"/>
            </a:lvl2pPr>
            <a:lvl3pPr marL="1371600" lvl="2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 i="1"/>
            </a:lvl3pPr>
            <a:lvl4pPr marL="1828800" lvl="3" indent="-342900" algn="ctr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i="1"/>
            </a:lvl4pPr>
            <a:lvl5pPr marL="2286000" lvl="4" indent="-342900" algn="ctr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i="1"/>
            </a:lvl5pPr>
            <a:lvl6pPr marL="2743200" lvl="5" indent="-342900" algn="ctr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i="1"/>
            </a:lvl6pPr>
            <a:lvl7pPr marL="3200400" lvl="6" indent="-342900" algn="ctr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i="1"/>
            </a:lvl7pPr>
            <a:lvl8pPr marL="3657600" lvl="7" indent="-342900" algn="ctr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i="1"/>
            </a:lvl8pPr>
            <a:lvl9pPr marL="4114800" lvl="8" indent="-342900" algn="ctr">
              <a:spcBef>
                <a:spcPts val="0"/>
              </a:spcBef>
              <a:spcAft>
                <a:spcPts val="0"/>
              </a:spcAft>
              <a:buSzPts val="1800"/>
              <a:buChar char="■"/>
              <a:defRPr i="1"/>
            </a:lvl9pPr>
          </a:lstStyle>
          <a:p>
            <a:endParaRPr/>
          </a:p>
        </p:txBody>
      </p:sp>
      <p:sp>
        <p:nvSpPr>
          <p:cNvPr id="25" name="Google Shape;25;p4"/>
          <p:cNvSpPr txBox="1"/>
          <p:nvPr/>
        </p:nvSpPr>
        <p:spPr>
          <a:xfrm>
            <a:off x="3593400" y="1575225"/>
            <a:ext cx="1957200" cy="8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600" b="1">
                <a:solidFill>
                  <a:srgbClr val="97ABBC"/>
                </a:solidFill>
              </a:rPr>
              <a:t>“</a:t>
            </a:r>
            <a:endParaRPr sz="9600" b="1">
              <a:solidFill>
                <a:srgbClr val="97ABBC"/>
              </a:solidFill>
            </a:endParaRPr>
          </a:p>
        </p:txBody>
      </p:sp>
      <p:sp>
        <p:nvSpPr>
          <p:cNvPr id="26" name="Google Shape;26;p4"/>
          <p:cNvSpPr/>
          <p:nvPr/>
        </p:nvSpPr>
        <p:spPr>
          <a:xfrm>
            <a:off x="5723283" y="2132900"/>
            <a:ext cx="1710300" cy="102900"/>
          </a:xfrm>
          <a:prstGeom prst="rect">
            <a:avLst/>
          </a:prstGeom>
          <a:solidFill>
            <a:srgbClr val="FF971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" name="Google Shape;27;p4"/>
          <p:cNvSpPr/>
          <p:nvPr/>
        </p:nvSpPr>
        <p:spPr>
          <a:xfrm>
            <a:off x="7434177" y="2132900"/>
            <a:ext cx="1710300" cy="102900"/>
          </a:xfrm>
          <a:prstGeom prst="rect">
            <a:avLst/>
          </a:prstGeom>
          <a:solidFill>
            <a:srgbClr val="F2025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" name="Google Shape;28;p4"/>
          <p:cNvSpPr/>
          <p:nvPr/>
        </p:nvSpPr>
        <p:spPr>
          <a:xfrm>
            <a:off x="0" y="2132900"/>
            <a:ext cx="1710300" cy="102900"/>
          </a:xfrm>
          <a:prstGeom prst="rect">
            <a:avLst/>
          </a:prstGeom>
          <a:solidFill>
            <a:srgbClr val="7ECEF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" name="Google Shape;29;p4"/>
          <p:cNvSpPr/>
          <p:nvPr/>
        </p:nvSpPr>
        <p:spPr>
          <a:xfrm>
            <a:off x="1710425" y="2132900"/>
            <a:ext cx="1710300" cy="102900"/>
          </a:xfrm>
          <a:prstGeom prst="rect">
            <a:avLst/>
          </a:prstGeom>
          <a:solidFill>
            <a:srgbClr val="2185C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" name="Google Shape;30;p4"/>
          <p:cNvSpPr txBox="1">
            <a:spLocks noGrp="1"/>
          </p:cNvSpPr>
          <p:nvPr>
            <p:ph type="sldNum" idx="12"/>
          </p:nvPr>
        </p:nvSpPr>
        <p:spPr>
          <a:xfrm>
            <a:off x="-125" y="6440375"/>
            <a:ext cx="9144000" cy="41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buNone/>
              <a:defRPr/>
            </a:lvl1pPr>
            <a:lvl2pPr lvl="1" algn="ctr">
              <a:buNone/>
              <a:defRPr/>
            </a:lvl2pPr>
            <a:lvl3pPr lvl="2" algn="ctr">
              <a:buNone/>
              <a:defRPr/>
            </a:lvl3pPr>
            <a:lvl4pPr lvl="3" algn="ctr">
              <a:buNone/>
              <a:defRPr/>
            </a:lvl4pPr>
            <a:lvl5pPr lvl="4" algn="ctr">
              <a:buNone/>
              <a:defRPr/>
            </a:lvl5pPr>
            <a:lvl6pPr lvl="5" algn="ctr">
              <a:buNone/>
              <a:defRPr/>
            </a:lvl6pPr>
            <a:lvl7pPr lvl="6" algn="ctr">
              <a:buNone/>
              <a:defRPr/>
            </a:lvl7pPr>
            <a:lvl8pPr lvl="7" algn="ctr">
              <a:buNone/>
              <a:defRPr/>
            </a:lvl8pPr>
            <a:lvl9pPr lvl="8" algn="ctr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_AND_BODY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5"/>
          <p:cNvSpPr txBox="1">
            <a:spLocks noGrp="1"/>
          </p:cNvSpPr>
          <p:nvPr>
            <p:ph type="title"/>
          </p:nvPr>
        </p:nvSpPr>
        <p:spPr>
          <a:xfrm>
            <a:off x="893700" y="274650"/>
            <a:ext cx="6462600" cy="11430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5"/>
          <p:cNvSpPr txBox="1">
            <a:spLocks noGrp="1"/>
          </p:cNvSpPr>
          <p:nvPr>
            <p:ph type="body" idx="1"/>
          </p:nvPr>
        </p:nvSpPr>
        <p:spPr>
          <a:xfrm>
            <a:off x="893700" y="1831450"/>
            <a:ext cx="6462600" cy="4736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419100">
              <a:spcBef>
                <a:spcPts val="600"/>
              </a:spcBef>
              <a:spcAft>
                <a:spcPts val="0"/>
              </a:spcAft>
              <a:buSzPts val="3000"/>
              <a:buChar char="▷"/>
              <a:defRPr/>
            </a:lvl1pPr>
            <a:lvl2pPr marL="914400" lvl="1" indent="-381000">
              <a:spcBef>
                <a:spcPts val="0"/>
              </a:spcBef>
              <a:spcAft>
                <a:spcPts val="0"/>
              </a:spcAft>
              <a:buSzPts val="2400"/>
              <a:buChar char="○"/>
              <a:defRPr/>
            </a:lvl2pPr>
            <a:lvl3pPr marL="1371600" lvl="2" indent="-381000">
              <a:spcBef>
                <a:spcPts val="0"/>
              </a:spcBef>
              <a:spcAft>
                <a:spcPts val="0"/>
              </a:spcAft>
              <a:buSzPts val="2400"/>
              <a:buChar char="■"/>
              <a:defRPr/>
            </a:lvl3pPr>
            <a:lvl4pPr marL="1828800" lvl="3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4pPr>
            <a:lvl5pPr marL="2286000" lvl="4" indent="-342900">
              <a:spcBef>
                <a:spcPts val="0"/>
              </a:spcBef>
              <a:spcAft>
                <a:spcPts val="0"/>
              </a:spcAft>
              <a:buSzPts val="1800"/>
              <a:buChar char="○"/>
              <a:defRPr/>
            </a:lvl5pPr>
            <a:lvl6pPr marL="2743200" lvl="5" indent="-342900">
              <a:spcBef>
                <a:spcPts val="0"/>
              </a:spcBef>
              <a:spcAft>
                <a:spcPts val="0"/>
              </a:spcAft>
              <a:buSzPts val="1800"/>
              <a:buChar char="■"/>
              <a:defRPr/>
            </a:lvl6pPr>
            <a:lvl7pPr marL="3200400" lvl="6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7pPr>
            <a:lvl8pPr marL="3657600" lvl="7" indent="-342900">
              <a:spcBef>
                <a:spcPts val="0"/>
              </a:spcBef>
              <a:spcAft>
                <a:spcPts val="0"/>
              </a:spcAft>
              <a:buSzPts val="1800"/>
              <a:buChar char="○"/>
              <a:defRPr/>
            </a:lvl8pPr>
            <a:lvl9pPr marL="4114800" lvl="8" indent="-342900">
              <a:spcBef>
                <a:spcPts val="0"/>
              </a:spcBef>
              <a:spcAft>
                <a:spcPts val="0"/>
              </a:spcAft>
              <a:buSzPts val="1800"/>
              <a:buChar char="■"/>
              <a:defRPr/>
            </a:lvl9pPr>
          </a:lstStyle>
          <a:p>
            <a:endParaRPr/>
          </a:p>
        </p:txBody>
      </p:sp>
      <p:sp>
        <p:nvSpPr>
          <p:cNvPr id="34" name="Google Shape;34;p5"/>
          <p:cNvSpPr/>
          <p:nvPr/>
        </p:nvSpPr>
        <p:spPr>
          <a:xfrm>
            <a:off x="7356366" y="6755100"/>
            <a:ext cx="893700" cy="102900"/>
          </a:xfrm>
          <a:prstGeom prst="rect">
            <a:avLst/>
          </a:prstGeom>
          <a:solidFill>
            <a:srgbClr val="FF971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" name="Google Shape;35;p5"/>
          <p:cNvSpPr/>
          <p:nvPr/>
        </p:nvSpPr>
        <p:spPr>
          <a:xfrm>
            <a:off x="8250312" y="6755100"/>
            <a:ext cx="893700" cy="102900"/>
          </a:xfrm>
          <a:prstGeom prst="rect">
            <a:avLst/>
          </a:prstGeom>
          <a:solidFill>
            <a:srgbClr val="F2025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" name="Google Shape;36;p5"/>
          <p:cNvSpPr/>
          <p:nvPr/>
        </p:nvSpPr>
        <p:spPr>
          <a:xfrm>
            <a:off x="0" y="6755100"/>
            <a:ext cx="893700" cy="102900"/>
          </a:xfrm>
          <a:prstGeom prst="rect">
            <a:avLst/>
          </a:prstGeom>
          <a:solidFill>
            <a:srgbClr val="7ECEF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5"/>
          <p:cNvSpPr/>
          <p:nvPr/>
        </p:nvSpPr>
        <p:spPr>
          <a:xfrm>
            <a:off x="893710" y="6755100"/>
            <a:ext cx="6462600" cy="102900"/>
          </a:xfrm>
          <a:prstGeom prst="rect">
            <a:avLst/>
          </a:prstGeom>
          <a:solidFill>
            <a:srgbClr val="2185C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" name="Google Shape;38;p5"/>
          <p:cNvSpPr txBox="1">
            <a:spLocks noGrp="1"/>
          </p:cNvSpPr>
          <p:nvPr>
            <p:ph type="sldNum" idx="12"/>
          </p:nvPr>
        </p:nvSpPr>
        <p:spPr>
          <a:xfrm>
            <a:off x="8480575" y="6364177"/>
            <a:ext cx="548700" cy="41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_AND_TWO_COLUMNS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6"/>
          <p:cNvSpPr txBox="1">
            <a:spLocks noGrp="1"/>
          </p:cNvSpPr>
          <p:nvPr>
            <p:ph type="title"/>
          </p:nvPr>
        </p:nvSpPr>
        <p:spPr>
          <a:xfrm>
            <a:off x="893700" y="274650"/>
            <a:ext cx="6462600" cy="11430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41" name="Google Shape;41;p6"/>
          <p:cNvSpPr txBox="1">
            <a:spLocks noGrp="1"/>
          </p:cNvSpPr>
          <p:nvPr>
            <p:ph type="body" idx="1"/>
          </p:nvPr>
        </p:nvSpPr>
        <p:spPr>
          <a:xfrm>
            <a:off x="893625" y="1600200"/>
            <a:ext cx="3136800" cy="4967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42900">
              <a:spcBef>
                <a:spcPts val="600"/>
              </a:spcBef>
              <a:spcAft>
                <a:spcPts val="0"/>
              </a:spcAft>
              <a:buSzPts val="1800"/>
              <a:buChar char="▷"/>
              <a:defRPr sz="1800"/>
            </a:lvl1pPr>
            <a:lvl2pPr marL="914400" lvl="1" indent="-34290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1800"/>
            </a:lvl2pPr>
            <a:lvl3pPr marL="1371600" lvl="2" indent="-34290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1800"/>
            </a:lvl3pPr>
            <a:lvl4pPr marL="1828800" lvl="3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4pPr>
            <a:lvl5pPr marL="2286000" lvl="4" indent="-342900">
              <a:spcBef>
                <a:spcPts val="0"/>
              </a:spcBef>
              <a:spcAft>
                <a:spcPts val="0"/>
              </a:spcAft>
              <a:buSzPts val="1800"/>
              <a:buChar char="○"/>
              <a:defRPr/>
            </a:lvl5pPr>
            <a:lvl6pPr marL="2743200" lvl="5" indent="-342900">
              <a:spcBef>
                <a:spcPts val="0"/>
              </a:spcBef>
              <a:spcAft>
                <a:spcPts val="0"/>
              </a:spcAft>
              <a:buSzPts val="1800"/>
              <a:buChar char="■"/>
              <a:defRPr/>
            </a:lvl6pPr>
            <a:lvl7pPr marL="3200400" lvl="6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7pPr>
            <a:lvl8pPr marL="3657600" lvl="7" indent="-342900">
              <a:spcBef>
                <a:spcPts val="0"/>
              </a:spcBef>
              <a:spcAft>
                <a:spcPts val="0"/>
              </a:spcAft>
              <a:buSzPts val="1800"/>
              <a:buChar char="○"/>
              <a:defRPr/>
            </a:lvl8pPr>
            <a:lvl9pPr marL="4114800" lvl="8" indent="-342900">
              <a:spcBef>
                <a:spcPts val="0"/>
              </a:spcBef>
              <a:spcAft>
                <a:spcPts val="0"/>
              </a:spcAft>
              <a:buSzPts val="1800"/>
              <a:buChar char="■"/>
              <a:defRPr/>
            </a:lvl9pPr>
          </a:lstStyle>
          <a:p>
            <a:endParaRPr/>
          </a:p>
        </p:txBody>
      </p:sp>
      <p:sp>
        <p:nvSpPr>
          <p:cNvPr id="42" name="Google Shape;42;p6"/>
          <p:cNvSpPr txBox="1">
            <a:spLocks noGrp="1"/>
          </p:cNvSpPr>
          <p:nvPr>
            <p:ph type="body" idx="2"/>
          </p:nvPr>
        </p:nvSpPr>
        <p:spPr>
          <a:xfrm>
            <a:off x="4219456" y="1600200"/>
            <a:ext cx="3136800" cy="4967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42900">
              <a:spcBef>
                <a:spcPts val="600"/>
              </a:spcBef>
              <a:spcAft>
                <a:spcPts val="0"/>
              </a:spcAft>
              <a:buSzPts val="1800"/>
              <a:buChar char="▷"/>
              <a:defRPr sz="1800"/>
            </a:lvl1pPr>
            <a:lvl2pPr marL="914400" lvl="1" indent="-34290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1800"/>
            </a:lvl2pPr>
            <a:lvl3pPr marL="1371600" lvl="2" indent="-34290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1800"/>
            </a:lvl3pPr>
            <a:lvl4pPr marL="1828800" lvl="3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4pPr>
            <a:lvl5pPr marL="2286000" lvl="4" indent="-342900">
              <a:spcBef>
                <a:spcPts val="0"/>
              </a:spcBef>
              <a:spcAft>
                <a:spcPts val="0"/>
              </a:spcAft>
              <a:buSzPts val="1800"/>
              <a:buChar char="○"/>
              <a:defRPr/>
            </a:lvl5pPr>
            <a:lvl6pPr marL="2743200" lvl="5" indent="-342900">
              <a:spcBef>
                <a:spcPts val="0"/>
              </a:spcBef>
              <a:spcAft>
                <a:spcPts val="0"/>
              </a:spcAft>
              <a:buSzPts val="1800"/>
              <a:buChar char="■"/>
              <a:defRPr/>
            </a:lvl6pPr>
            <a:lvl7pPr marL="3200400" lvl="6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7pPr>
            <a:lvl8pPr marL="3657600" lvl="7" indent="-342900">
              <a:spcBef>
                <a:spcPts val="0"/>
              </a:spcBef>
              <a:spcAft>
                <a:spcPts val="0"/>
              </a:spcAft>
              <a:buSzPts val="1800"/>
              <a:buChar char="○"/>
              <a:defRPr/>
            </a:lvl8pPr>
            <a:lvl9pPr marL="4114800" lvl="8" indent="-342900">
              <a:spcBef>
                <a:spcPts val="0"/>
              </a:spcBef>
              <a:spcAft>
                <a:spcPts val="0"/>
              </a:spcAft>
              <a:buSzPts val="1800"/>
              <a:buChar char="■"/>
              <a:defRPr/>
            </a:lvl9pPr>
          </a:lstStyle>
          <a:p>
            <a:endParaRPr/>
          </a:p>
        </p:txBody>
      </p:sp>
      <p:sp>
        <p:nvSpPr>
          <p:cNvPr id="43" name="Google Shape;43;p6"/>
          <p:cNvSpPr/>
          <p:nvPr/>
        </p:nvSpPr>
        <p:spPr>
          <a:xfrm>
            <a:off x="7356366" y="6755100"/>
            <a:ext cx="893700" cy="102900"/>
          </a:xfrm>
          <a:prstGeom prst="rect">
            <a:avLst/>
          </a:prstGeom>
          <a:solidFill>
            <a:srgbClr val="FF971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" name="Google Shape;44;p6"/>
          <p:cNvSpPr/>
          <p:nvPr/>
        </p:nvSpPr>
        <p:spPr>
          <a:xfrm>
            <a:off x="8250312" y="6755100"/>
            <a:ext cx="893700" cy="102900"/>
          </a:xfrm>
          <a:prstGeom prst="rect">
            <a:avLst/>
          </a:prstGeom>
          <a:solidFill>
            <a:srgbClr val="F2025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" name="Google Shape;45;p6"/>
          <p:cNvSpPr/>
          <p:nvPr/>
        </p:nvSpPr>
        <p:spPr>
          <a:xfrm>
            <a:off x="0" y="6755100"/>
            <a:ext cx="893700" cy="102900"/>
          </a:xfrm>
          <a:prstGeom prst="rect">
            <a:avLst/>
          </a:prstGeom>
          <a:solidFill>
            <a:srgbClr val="7ECEF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" name="Google Shape;46;p6"/>
          <p:cNvSpPr/>
          <p:nvPr/>
        </p:nvSpPr>
        <p:spPr>
          <a:xfrm>
            <a:off x="893710" y="6755100"/>
            <a:ext cx="6462600" cy="102900"/>
          </a:xfrm>
          <a:prstGeom prst="rect">
            <a:avLst/>
          </a:prstGeom>
          <a:solidFill>
            <a:srgbClr val="2185C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" name="Google Shape;47;p6"/>
          <p:cNvSpPr txBox="1">
            <a:spLocks noGrp="1"/>
          </p:cNvSpPr>
          <p:nvPr>
            <p:ph type="sldNum" idx="12"/>
          </p:nvPr>
        </p:nvSpPr>
        <p:spPr>
          <a:xfrm>
            <a:off x="8480575" y="6364177"/>
            <a:ext cx="548700" cy="41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3 columns">
  <p:cSld name="TITLE_AND_TWO_COLUMNS_1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7"/>
          <p:cNvSpPr txBox="1">
            <a:spLocks noGrp="1"/>
          </p:cNvSpPr>
          <p:nvPr>
            <p:ph type="title"/>
          </p:nvPr>
        </p:nvSpPr>
        <p:spPr>
          <a:xfrm>
            <a:off x="893700" y="274650"/>
            <a:ext cx="6462600" cy="11430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50" name="Google Shape;50;p7"/>
          <p:cNvSpPr txBox="1">
            <a:spLocks noGrp="1"/>
          </p:cNvSpPr>
          <p:nvPr>
            <p:ph type="body" idx="1"/>
          </p:nvPr>
        </p:nvSpPr>
        <p:spPr>
          <a:xfrm>
            <a:off x="893700" y="1600200"/>
            <a:ext cx="2371200" cy="4967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7500" rtl="0">
              <a:spcBef>
                <a:spcPts val="600"/>
              </a:spcBef>
              <a:spcAft>
                <a:spcPts val="0"/>
              </a:spcAft>
              <a:buSzPts val="1400"/>
              <a:buChar char="▷"/>
              <a:defRPr sz="1400"/>
            </a:lvl1pPr>
            <a:lvl2pPr marL="914400" lvl="1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400"/>
            </a:lvl2pPr>
            <a:lvl3pPr marL="1371600" lvl="2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400"/>
            </a:lvl3pPr>
            <a:lvl4pPr marL="1828800" lvl="3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4pPr>
            <a:lvl5pPr marL="2286000" lvl="4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400"/>
            </a:lvl5pPr>
            <a:lvl6pPr marL="2743200" lvl="5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400"/>
            </a:lvl6pPr>
            <a:lvl7pPr marL="3200400" lvl="6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7pPr>
            <a:lvl8pPr marL="3657600" lvl="7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400"/>
            </a:lvl8pPr>
            <a:lvl9pPr marL="4114800" lvl="8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400"/>
            </a:lvl9pPr>
          </a:lstStyle>
          <a:p>
            <a:endParaRPr/>
          </a:p>
        </p:txBody>
      </p:sp>
      <p:sp>
        <p:nvSpPr>
          <p:cNvPr id="51" name="Google Shape;51;p7"/>
          <p:cNvSpPr txBox="1">
            <a:spLocks noGrp="1"/>
          </p:cNvSpPr>
          <p:nvPr>
            <p:ph type="body" idx="2"/>
          </p:nvPr>
        </p:nvSpPr>
        <p:spPr>
          <a:xfrm>
            <a:off x="3386404" y="1600200"/>
            <a:ext cx="2371200" cy="4967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7500" rtl="0">
              <a:spcBef>
                <a:spcPts val="600"/>
              </a:spcBef>
              <a:spcAft>
                <a:spcPts val="0"/>
              </a:spcAft>
              <a:buSzPts val="1400"/>
              <a:buChar char="▷"/>
              <a:defRPr sz="1400"/>
            </a:lvl1pPr>
            <a:lvl2pPr marL="914400" lvl="1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400"/>
            </a:lvl2pPr>
            <a:lvl3pPr marL="1371600" lvl="2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400"/>
            </a:lvl3pPr>
            <a:lvl4pPr marL="1828800" lvl="3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4pPr>
            <a:lvl5pPr marL="2286000" lvl="4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400"/>
            </a:lvl5pPr>
            <a:lvl6pPr marL="2743200" lvl="5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400"/>
            </a:lvl6pPr>
            <a:lvl7pPr marL="3200400" lvl="6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7pPr>
            <a:lvl8pPr marL="3657600" lvl="7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400"/>
            </a:lvl8pPr>
            <a:lvl9pPr marL="4114800" lvl="8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400"/>
            </a:lvl9pPr>
          </a:lstStyle>
          <a:p>
            <a:endParaRPr/>
          </a:p>
        </p:txBody>
      </p:sp>
      <p:sp>
        <p:nvSpPr>
          <p:cNvPr id="52" name="Google Shape;52;p7"/>
          <p:cNvSpPr txBox="1">
            <a:spLocks noGrp="1"/>
          </p:cNvSpPr>
          <p:nvPr>
            <p:ph type="body" idx="3"/>
          </p:nvPr>
        </p:nvSpPr>
        <p:spPr>
          <a:xfrm>
            <a:off x="5879107" y="1600200"/>
            <a:ext cx="2371200" cy="4967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7500" rtl="0">
              <a:spcBef>
                <a:spcPts val="600"/>
              </a:spcBef>
              <a:spcAft>
                <a:spcPts val="0"/>
              </a:spcAft>
              <a:buSzPts val="1400"/>
              <a:buChar char="▷"/>
              <a:defRPr sz="1400"/>
            </a:lvl1pPr>
            <a:lvl2pPr marL="914400" lvl="1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400"/>
            </a:lvl2pPr>
            <a:lvl3pPr marL="1371600" lvl="2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400"/>
            </a:lvl3pPr>
            <a:lvl4pPr marL="1828800" lvl="3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4pPr>
            <a:lvl5pPr marL="2286000" lvl="4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400"/>
            </a:lvl5pPr>
            <a:lvl6pPr marL="2743200" lvl="5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400"/>
            </a:lvl6pPr>
            <a:lvl7pPr marL="3200400" lvl="6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7pPr>
            <a:lvl8pPr marL="3657600" lvl="7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400"/>
            </a:lvl8pPr>
            <a:lvl9pPr marL="4114800" lvl="8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400"/>
            </a:lvl9pPr>
          </a:lstStyle>
          <a:p>
            <a:endParaRPr/>
          </a:p>
        </p:txBody>
      </p:sp>
      <p:sp>
        <p:nvSpPr>
          <p:cNvPr id="53" name="Google Shape;53;p7"/>
          <p:cNvSpPr/>
          <p:nvPr/>
        </p:nvSpPr>
        <p:spPr>
          <a:xfrm>
            <a:off x="7356366" y="6755100"/>
            <a:ext cx="893700" cy="102900"/>
          </a:xfrm>
          <a:prstGeom prst="rect">
            <a:avLst/>
          </a:prstGeom>
          <a:solidFill>
            <a:srgbClr val="FF971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" name="Google Shape;54;p7"/>
          <p:cNvSpPr/>
          <p:nvPr/>
        </p:nvSpPr>
        <p:spPr>
          <a:xfrm>
            <a:off x="8250312" y="6755100"/>
            <a:ext cx="893700" cy="102900"/>
          </a:xfrm>
          <a:prstGeom prst="rect">
            <a:avLst/>
          </a:prstGeom>
          <a:solidFill>
            <a:srgbClr val="F2025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" name="Google Shape;55;p7"/>
          <p:cNvSpPr/>
          <p:nvPr/>
        </p:nvSpPr>
        <p:spPr>
          <a:xfrm>
            <a:off x="0" y="6755100"/>
            <a:ext cx="893700" cy="102900"/>
          </a:xfrm>
          <a:prstGeom prst="rect">
            <a:avLst/>
          </a:prstGeom>
          <a:solidFill>
            <a:srgbClr val="7ECEF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" name="Google Shape;56;p7"/>
          <p:cNvSpPr/>
          <p:nvPr/>
        </p:nvSpPr>
        <p:spPr>
          <a:xfrm>
            <a:off x="893710" y="6755100"/>
            <a:ext cx="6462600" cy="102900"/>
          </a:xfrm>
          <a:prstGeom prst="rect">
            <a:avLst/>
          </a:prstGeom>
          <a:solidFill>
            <a:srgbClr val="2185C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" name="Google Shape;57;p7"/>
          <p:cNvSpPr txBox="1">
            <a:spLocks noGrp="1"/>
          </p:cNvSpPr>
          <p:nvPr>
            <p:ph type="sldNum" idx="12"/>
          </p:nvPr>
        </p:nvSpPr>
        <p:spPr>
          <a:xfrm>
            <a:off x="8480575" y="6364177"/>
            <a:ext cx="548700" cy="41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0"/>
          <p:cNvSpPr/>
          <p:nvPr/>
        </p:nvSpPr>
        <p:spPr>
          <a:xfrm>
            <a:off x="7356366" y="6755100"/>
            <a:ext cx="893700" cy="102900"/>
          </a:xfrm>
          <a:prstGeom prst="rect">
            <a:avLst/>
          </a:prstGeom>
          <a:solidFill>
            <a:srgbClr val="FF971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" name="Google Shape;74;p10"/>
          <p:cNvSpPr/>
          <p:nvPr/>
        </p:nvSpPr>
        <p:spPr>
          <a:xfrm>
            <a:off x="8250312" y="6755100"/>
            <a:ext cx="893700" cy="102900"/>
          </a:xfrm>
          <a:prstGeom prst="rect">
            <a:avLst/>
          </a:prstGeom>
          <a:solidFill>
            <a:srgbClr val="F2025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5" name="Google Shape;75;p10"/>
          <p:cNvSpPr/>
          <p:nvPr/>
        </p:nvSpPr>
        <p:spPr>
          <a:xfrm>
            <a:off x="0" y="6755100"/>
            <a:ext cx="893700" cy="102900"/>
          </a:xfrm>
          <a:prstGeom prst="rect">
            <a:avLst/>
          </a:prstGeom>
          <a:solidFill>
            <a:srgbClr val="7ECEF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6" name="Google Shape;76;p10"/>
          <p:cNvSpPr/>
          <p:nvPr/>
        </p:nvSpPr>
        <p:spPr>
          <a:xfrm>
            <a:off x="893710" y="6755100"/>
            <a:ext cx="6462600" cy="102900"/>
          </a:xfrm>
          <a:prstGeom prst="rect">
            <a:avLst/>
          </a:prstGeom>
          <a:solidFill>
            <a:srgbClr val="2185C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" name="Google Shape;77;p10"/>
          <p:cNvSpPr txBox="1">
            <a:spLocks noGrp="1"/>
          </p:cNvSpPr>
          <p:nvPr>
            <p:ph type="sldNum" idx="12"/>
          </p:nvPr>
        </p:nvSpPr>
        <p:spPr>
          <a:xfrm>
            <a:off x="8480575" y="6364177"/>
            <a:ext cx="548700" cy="41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6216" y="2603500"/>
            <a:ext cx="6619244" cy="34163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4B48-4E2C-4680-A72B-7FE7277F8F60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411E-775A-4A23-B089-B772FCC7A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5670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893700" y="274650"/>
            <a:ext cx="6462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97ABBC"/>
              </a:buClr>
              <a:buSzPts val="3600"/>
              <a:buFont typeface="Raleway"/>
              <a:buNone/>
              <a:defRPr sz="3600">
                <a:solidFill>
                  <a:srgbClr val="97ABBC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97ABBC"/>
              </a:buClr>
              <a:buSzPts val="3600"/>
              <a:buFont typeface="Raleway"/>
              <a:buNone/>
              <a:defRPr sz="3600">
                <a:solidFill>
                  <a:srgbClr val="97ABBC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97ABBC"/>
              </a:buClr>
              <a:buSzPts val="3600"/>
              <a:buFont typeface="Raleway"/>
              <a:buNone/>
              <a:defRPr sz="3600">
                <a:solidFill>
                  <a:srgbClr val="97ABBC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97ABBC"/>
              </a:buClr>
              <a:buSzPts val="3600"/>
              <a:buFont typeface="Raleway"/>
              <a:buNone/>
              <a:defRPr sz="3600">
                <a:solidFill>
                  <a:srgbClr val="97ABBC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97ABBC"/>
              </a:buClr>
              <a:buSzPts val="3600"/>
              <a:buFont typeface="Raleway"/>
              <a:buNone/>
              <a:defRPr sz="3600">
                <a:solidFill>
                  <a:srgbClr val="97ABBC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97ABBC"/>
              </a:buClr>
              <a:buSzPts val="3600"/>
              <a:buFont typeface="Raleway"/>
              <a:buNone/>
              <a:defRPr sz="3600">
                <a:solidFill>
                  <a:srgbClr val="97ABBC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97ABBC"/>
              </a:buClr>
              <a:buSzPts val="3600"/>
              <a:buFont typeface="Raleway"/>
              <a:buNone/>
              <a:defRPr sz="3600">
                <a:solidFill>
                  <a:srgbClr val="97ABBC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97ABBC"/>
              </a:buClr>
              <a:buSzPts val="3600"/>
              <a:buFont typeface="Raleway"/>
              <a:buNone/>
              <a:defRPr sz="3600">
                <a:solidFill>
                  <a:srgbClr val="97ABBC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97ABBC"/>
              </a:buClr>
              <a:buSzPts val="3600"/>
              <a:buFont typeface="Raleway"/>
              <a:buNone/>
              <a:defRPr sz="3600">
                <a:solidFill>
                  <a:srgbClr val="97ABBC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893700" y="1831450"/>
            <a:ext cx="6462600" cy="473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419100">
              <a:spcBef>
                <a:spcPts val="600"/>
              </a:spcBef>
              <a:spcAft>
                <a:spcPts val="0"/>
              </a:spcAft>
              <a:buClr>
                <a:srgbClr val="677480"/>
              </a:buClr>
              <a:buSzPts val="3000"/>
              <a:buFont typeface="Lato"/>
              <a:buChar char="▷"/>
              <a:defRPr sz="3000">
                <a:solidFill>
                  <a:srgbClr val="677480"/>
                </a:solidFill>
                <a:latin typeface="Lato"/>
                <a:ea typeface="Lato"/>
                <a:cs typeface="Lato"/>
                <a:sym typeface="Lato"/>
              </a:defRPr>
            </a:lvl1pPr>
            <a:lvl2pPr marL="914400" lvl="1" indent="-381000">
              <a:spcBef>
                <a:spcPts val="0"/>
              </a:spcBef>
              <a:spcAft>
                <a:spcPts val="0"/>
              </a:spcAft>
              <a:buClr>
                <a:srgbClr val="677480"/>
              </a:buClr>
              <a:buSzPts val="2400"/>
              <a:buFont typeface="Lato"/>
              <a:buChar char="○"/>
              <a:defRPr sz="2400">
                <a:solidFill>
                  <a:srgbClr val="677480"/>
                </a:solidFill>
                <a:latin typeface="Lato"/>
                <a:ea typeface="Lato"/>
                <a:cs typeface="Lato"/>
                <a:sym typeface="Lato"/>
              </a:defRPr>
            </a:lvl2pPr>
            <a:lvl3pPr marL="1371600" lvl="2" indent="-381000">
              <a:spcBef>
                <a:spcPts val="0"/>
              </a:spcBef>
              <a:spcAft>
                <a:spcPts val="0"/>
              </a:spcAft>
              <a:buClr>
                <a:srgbClr val="677480"/>
              </a:buClr>
              <a:buSzPts val="2400"/>
              <a:buFont typeface="Lato"/>
              <a:buChar char="■"/>
              <a:defRPr sz="2400">
                <a:solidFill>
                  <a:srgbClr val="677480"/>
                </a:solidFill>
                <a:latin typeface="Lato"/>
                <a:ea typeface="Lato"/>
                <a:cs typeface="Lato"/>
                <a:sym typeface="Lato"/>
              </a:defRPr>
            </a:lvl3pPr>
            <a:lvl4pPr marL="1828800" lvl="3" indent="-342900">
              <a:spcBef>
                <a:spcPts val="0"/>
              </a:spcBef>
              <a:spcAft>
                <a:spcPts val="0"/>
              </a:spcAft>
              <a:buClr>
                <a:srgbClr val="677480"/>
              </a:buClr>
              <a:buSzPts val="1800"/>
              <a:buFont typeface="Lato"/>
              <a:buChar char="●"/>
              <a:defRPr sz="1800">
                <a:solidFill>
                  <a:srgbClr val="677480"/>
                </a:solidFill>
                <a:latin typeface="Lato"/>
                <a:ea typeface="Lato"/>
                <a:cs typeface="Lato"/>
                <a:sym typeface="Lato"/>
              </a:defRPr>
            </a:lvl4pPr>
            <a:lvl5pPr marL="2286000" lvl="4" indent="-342900">
              <a:spcBef>
                <a:spcPts val="0"/>
              </a:spcBef>
              <a:spcAft>
                <a:spcPts val="0"/>
              </a:spcAft>
              <a:buClr>
                <a:srgbClr val="677480"/>
              </a:buClr>
              <a:buSzPts val="1800"/>
              <a:buFont typeface="Lato"/>
              <a:buChar char="○"/>
              <a:defRPr sz="1800">
                <a:solidFill>
                  <a:srgbClr val="677480"/>
                </a:solidFill>
                <a:latin typeface="Lato"/>
                <a:ea typeface="Lato"/>
                <a:cs typeface="Lato"/>
                <a:sym typeface="Lato"/>
              </a:defRPr>
            </a:lvl5pPr>
            <a:lvl6pPr marL="2743200" lvl="5" indent="-342900">
              <a:spcBef>
                <a:spcPts val="0"/>
              </a:spcBef>
              <a:spcAft>
                <a:spcPts val="0"/>
              </a:spcAft>
              <a:buClr>
                <a:srgbClr val="677480"/>
              </a:buClr>
              <a:buSzPts val="1800"/>
              <a:buFont typeface="Lato"/>
              <a:buChar char="■"/>
              <a:defRPr sz="1800">
                <a:solidFill>
                  <a:srgbClr val="677480"/>
                </a:solidFill>
                <a:latin typeface="Lato"/>
                <a:ea typeface="Lato"/>
                <a:cs typeface="Lato"/>
                <a:sym typeface="Lato"/>
              </a:defRPr>
            </a:lvl6pPr>
            <a:lvl7pPr marL="3200400" lvl="6" indent="-342900">
              <a:spcBef>
                <a:spcPts val="0"/>
              </a:spcBef>
              <a:spcAft>
                <a:spcPts val="0"/>
              </a:spcAft>
              <a:buClr>
                <a:srgbClr val="677480"/>
              </a:buClr>
              <a:buSzPts val="1800"/>
              <a:buFont typeface="Lato"/>
              <a:buChar char="●"/>
              <a:defRPr sz="1800">
                <a:solidFill>
                  <a:srgbClr val="677480"/>
                </a:solidFill>
                <a:latin typeface="Lato"/>
                <a:ea typeface="Lato"/>
                <a:cs typeface="Lato"/>
                <a:sym typeface="Lato"/>
              </a:defRPr>
            </a:lvl7pPr>
            <a:lvl8pPr marL="3657600" lvl="7" indent="-342900">
              <a:spcBef>
                <a:spcPts val="0"/>
              </a:spcBef>
              <a:spcAft>
                <a:spcPts val="0"/>
              </a:spcAft>
              <a:buClr>
                <a:srgbClr val="677480"/>
              </a:buClr>
              <a:buSzPts val="1800"/>
              <a:buFont typeface="Lato"/>
              <a:buChar char="○"/>
              <a:defRPr sz="1800">
                <a:solidFill>
                  <a:srgbClr val="677480"/>
                </a:solidFill>
                <a:latin typeface="Lato"/>
                <a:ea typeface="Lato"/>
                <a:cs typeface="Lato"/>
                <a:sym typeface="Lato"/>
              </a:defRPr>
            </a:lvl8pPr>
            <a:lvl9pPr marL="4114800" lvl="8" indent="-342900">
              <a:spcBef>
                <a:spcPts val="0"/>
              </a:spcBef>
              <a:spcAft>
                <a:spcPts val="0"/>
              </a:spcAft>
              <a:buClr>
                <a:srgbClr val="677480"/>
              </a:buClr>
              <a:buSzPts val="1800"/>
              <a:buFont typeface="Lato"/>
              <a:buChar char="■"/>
              <a:defRPr sz="1800">
                <a:solidFill>
                  <a:srgbClr val="677480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80575" y="6364177"/>
            <a:ext cx="548700" cy="41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buNone/>
              <a:defRPr sz="1300">
                <a:solidFill>
                  <a:srgbClr val="97ABBC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r">
              <a:buNone/>
              <a:defRPr sz="1300">
                <a:solidFill>
                  <a:srgbClr val="97ABBC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r">
              <a:buNone/>
              <a:defRPr sz="1300">
                <a:solidFill>
                  <a:srgbClr val="97ABBC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r">
              <a:buNone/>
              <a:defRPr sz="1300">
                <a:solidFill>
                  <a:srgbClr val="97ABBC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r">
              <a:buNone/>
              <a:defRPr sz="1300">
                <a:solidFill>
                  <a:srgbClr val="97ABBC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r">
              <a:buNone/>
              <a:defRPr sz="1300">
                <a:solidFill>
                  <a:srgbClr val="97ABBC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r">
              <a:buNone/>
              <a:defRPr sz="1300">
                <a:solidFill>
                  <a:srgbClr val="97ABBC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r">
              <a:buNone/>
              <a:defRPr sz="1300">
                <a:solidFill>
                  <a:srgbClr val="97ABBC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r">
              <a:buNone/>
              <a:defRPr sz="1300">
                <a:solidFill>
                  <a:srgbClr val="97ABBC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6" r:id="rId7"/>
    <p:sldLayoutId id="2147483659" r:id="rId8"/>
  </p:sldLayoutIdLst>
  <p:transition>
    <p:fade thruBlk="1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wtsd.ac.uk/careers/" TargetMode="Externa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2"/>
          <p:cNvSpPr txBox="1">
            <a:spLocks noGrp="1"/>
          </p:cNvSpPr>
          <p:nvPr>
            <p:ph type="ctrTitle"/>
          </p:nvPr>
        </p:nvSpPr>
        <p:spPr>
          <a:xfrm>
            <a:off x="145774" y="3785246"/>
            <a:ext cx="8817113" cy="154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b="1" dirty="0" smtClean="0"/>
              <a:t>Academic Study Skills for Students</a:t>
            </a:r>
            <a:r>
              <a:rPr lang="en" dirty="0" smtClean="0"/>
              <a:t/>
            </a:r>
            <a:br>
              <a:rPr lang="en" dirty="0" smtClean="0"/>
            </a:br>
            <a:r>
              <a:rPr lang="en" sz="2800" dirty="0"/>
              <a:t/>
            </a:r>
            <a:br>
              <a:rPr lang="en" sz="2800" dirty="0"/>
            </a:br>
            <a:r>
              <a:rPr lang="en" sz="2800" dirty="0" smtClean="0"/>
              <a:t>Time Management and Job Applications</a:t>
            </a:r>
            <a:endParaRPr sz="28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2189" y="198601"/>
            <a:ext cx="6073637" cy="303681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of this session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93699" y="1831450"/>
            <a:ext cx="7053187" cy="4736400"/>
          </a:xfrm>
        </p:spPr>
        <p:txBody>
          <a:bodyPr/>
          <a:lstStyle/>
          <a:p>
            <a:r>
              <a:rPr lang="en-GB" sz="2400" dirty="0" smtClean="0"/>
              <a:t>Define ‘time management’ and consider good and bad practices for time management</a:t>
            </a:r>
          </a:p>
          <a:p>
            <a:endParaRPr lang="en-GB" sz="2400" dirty="0"/>
          </a:p>
          <a:p>
            <a:r>
              <a:rPr lang="en-GB" sz="2400" dirty="0" smtClean="0"/>
              <a:t>Evaluate our own time management</a:t>
            </a:r>
          </a:p>
          <a:p>
            <a:endParaRPr lang="en-GB" sz="2400" dirty="0"/>
          </a:p>
          <a:p>
            <a:r>
              <a:rPr lang="en-GB" sz="2400" dirty="0" smtClean="0"/>
              <a:t>Consider how to avoid procrastination</a:t>
            </a:r>
          </a:p>
          <a:p>
            <a:endParaRPr lang="en-GB" sz="2400" dirty="0"/>
          </a:p>
          <a:p>
            <a:r>
              <a:rPr lang="en-GB" sz="2400" dirty="0" smtClean="0"/>
              <a:t>Employability skills</a:t>
            </a:r>
          </a:p>
          <a:p>
            <a:pPr lvl="1"/>
            <a:r>
              <a:rPr lang="en-GB" sz="1800" dirty="0" smtClean="0"/>
              <a:t>CV writing and job interviews</a:t>
            </a:r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969824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time management?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</a:t>
            </a:fld>
            <a:endParaRPr lang="en"/>
          </a:p>
        </p:txBody>
      </p:sp>
      <p:sp>
        <p:nvSpPr>
          <p:cNvPr id="5" name="Cloud Callout 4"/>
          <p:cNvSpPr/>
          <p:nvPr/>
        </p:nvSpPr>
        <p:spPr>
          <a:xfrm>
            <a:off x="5989637" y="1179444"/>
            <a:ext cx="2906644" cy="1943652"/>
          </a:xfrm>
          <a:prstGeom prst="cloudCallout">
            <a:avLst>
              <a:gd name="adj1" fmla="val 45732"/>
              <a:gd name="adj2" fmla="val 86591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Managing time effectively so that the right time is allocated to the right activity</a:t>
            </a:r>
          </a:p>
        </p:txBody>
      </p:sp>
      <p:sp>
        <p:nvSpPr>
          <p:cNvPr id="6" name="Cloud Callout 5"/>
          <p:cNvSpPr/>
          <p:nvPr/>
        </p:nvSpPr>
        <p:spPr>
          <a:xfrm>
            <a:off x="295965" y="1453322"/>
            <a:ext cx="4507081" cy="3065670"/>
          </a:xfrm>
          <a:prstGeom prst="cloudCallout">
            <a:avLst>
              <a:gd name="adj1" fmla="val -40435"/>
              <a:gd name="adj2" fmla="val 68840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dirty="0"/>
              <a:t>The act/process of planning and exercising conscious control over the amount of time spent on specific activities, especially to increase effectiveness, efficiency or productivity</a:t>
            </a:r>
            <a:endParaRPr lang="en-GB" sz="1800" dirty="0"/>
          </a:p>
        </p:txBody>
      </p:sp>
      <p:sp>
        <p:nvSpPr>
          <p:cNvPr id="7" name="Cloud Callout 6"/>
          <p:cNvSpPr/>
          <p:nvPr/>
        </p:nvSpPr>
        <p:spPr>
          <a:xfrm>
            <a:off x="3787963" y="3829878"/>
            <a:ext cx="4922787" cy="2475949"/>
          </a:xfrm>
          <a:prstGeom prst="cloudCallout">
            <a:avLst>
              <a:gd name="adj1" fmla="val -15669"/>
              <a:gd name="adj2" fmla="val -82097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dirty="0"/>
              <a:t>The </a:t>
            </a:r>
            <a:r>
              <a:rPr lang="en-GB" sz="1800" dirty="0" smtClean="0"/>
              <a:t>skill of organising time so that you can accomplish what you need to do by analysing, planning, and avoiding wasting time.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782691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Is it not enough to be busy…. The question is: What are we busy about? </a:t>
            </a:r>
          </a:p>
          <a:p>
            <a:endParaRPr lang="en-GB" dirty="0"/>
          </a:p>
          <a:p>
            <a:pPr marL="38100" indent="0">
              <a:buNone/>
            </a:pPr>
            <a:r>
              <a:rPr lang="en-GB" b="1" i="0" dirty="0" smtClean="0"/>
              <a:t>Henry David Thoreau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4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385872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management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200" dirty="0" smtClean="0"/>
              <a:t>Problems:</a:t>
            </a:r>
          </a:p>
          <a:p>
            <a:pPr lvl="1"/>
            <a:r>
              <a:rPr lang="en-GB" sz="1800" dirty="0" smtClean="0"/>
              <a:t>Too much to do in too little time…</a:t>
            </a:r>
          </a:p>
          <a:p>
            <a:pPr lvl="1"/>
            <a:r>
              <a:rPr lang="en-GB" sz="1800" dirty="0" smtClean="0"/>
              <a:t>Not getting much done in plenty of time!</a:t>
            </a:r>
          </a:p>
          <a:p>
            <a:pPr lvl="1"/>
            <a:endParaRPr lang="en-GB" sz="1800" dirty="0"/>
          </a:p>
          <a:p>
            <a:r>
              <a:rPr lang="en-GB" sz="2200" dirty="0" smtClean="0"/>
              <a:t>‘If I spend more time studying, will I do better in my assignments?’</a:t>
            </a:r>
          </a:p>
          <a:p>
            <a:endParaRPr lang="en-GB" sz="2200" dirty="0"/>
          </a:p>
          <a:p>
            <a:r>
              <a:rPr lang="en-GB" sz="2200" dirty="0" smtClean="0"/>
              <a:t>Hmm – not necessarily – one can sit in front of a book for hours and not take anything in…</a:t>
            </a:r>
            <a:endParaRPr lang="en-GB" sz="2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5</a:t>
            </a:fld>
            <a:endParaRPr lang="en"/>
          </a:p>
        </p:txBody>
      </p:sp>
      <p:sp>
        <p:nvSpPr>
          <p:cNvPr id="5" name="Rectangle 4"/>
          <p:cNvSpPr/>
          <p:nvPr/>
        </p:nvSpPr>
        <p:spPr>
          <a:xfrm>
            <a:off x="1134315" y="5591266"/>
            <a:ext cx="698139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3600" b="1" cap="none" spc="0" dirty="0" smtClean="0">
                <a:ln/>
                <a:solidFill>
                  <a:schemeClr val="accent4"/>
                </a:solidFill>
                <a:effectLst/>
              </a:rPr>
              <a:t>Consider Quality over Quantity</a:t>
            </a:r>
            <a:endParaRPr lang="en-US" sz="3600" b="1" cap="none" spc="0" dirty="0">
              <a:ln/>
              <a:solidFill>
                <a:schemeClr val="accent4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650148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>
          <a:xfrm>
            <a:off x="1170608" y="2654852"/>
            <a:ext cx="6899965" cy="1320748"/>
          </a:xfrm>
        </p:spPr>
        <p:txBody>
          <a:bodyPr/>
          <a:lstStyle/>
          <a:p>
            <a:r>
              <a:rPr lang="en-GB" dirty="0" smtClean="0"/>
              <a:t>Anything that is wasted effort represents wasted time. The best management of our time thus becomes linked inseparably with the best utilisation of our efforts.</a:t>
            </a:r>
          </a:p>
          <a:p>
            <a:endParaRPr lang="en-GB" dirty="0"/>
          </a:p>
          <a:p>
            <a:pPr marL="38100" indent="0">
              <a:buNone/>
            </a:pPr>
            <a:r>
              <a:rPr lang="en-GB" b="1" i="0" dirty="0" smtClean="0"/>
              <a:t>Ted W. </a:t>
            </a:r>
            <a:r>
              <a:rPr lang="en-GB" b="1" i="0" dirty="0" err="1" smtClean="0"/>
              <a:t>Engstrom</a:t>
            </a:r>
            <a:endParaRPr lang="en-GB" b="1" i="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6</a:t>
            </a:fld>
            <a:endParaRPr lang="en" dirty="0"/>
          </a:p>
        </p:txBody>
      </p:sp>
    </p:spTree>
    <p:extLst>
      <p:ext uri="{BB962C8B-B14F-4D97-AF65-F5344CB8AC3E}">
        <p14:creationId xmlns:p14="http://schemas.microsoft.com/office/powerpoint/2010/main" val="1081693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 how do I manage my time more effectively?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93699" y="1831450"/>
            <a:ext cx="7402161" cy="4736400"/>
          </a:xfrm>
        </p:spPr>
        <p:txBody>
          <a:bodyPr/>
          <a:lstStyle/>
          <a:p>
            <a:r>
              <a:rPr lang="en-GB" sz="2200" dirty="0" smtClean="0"/>
              <a:t>Tips for good time management:</a:t>
            </a:r>
          </a:p>
          <a:p>
            <a:endParaRPr lang="en-GB" sz="2200" dirty="0"/>
          </a:p>
          <a:p>
            <a:pPr lvl="1"/>
            <a:r>
              <a:rPr lang="en-GB" sz="1800" dirty="0" smtClean="0"/>
              <a:t>Understand </a:t>
            </a:r>
            <a:r>
              <a:rPr lang="en-GB" sz="1800" b="1" dirty="0" smtClean="0">
                <a:solidFill>
                  <a:srgbClr val="FF0000"/>
                </a:solidFill>
              </a:rPr>
              <a:t>how</a:t>
            </a:r>
            <a:r>
              <a:rPr lang="en-GB" sz="1800" dirty="0" smtClean="0"/>
              <a:t> to plan and optimise your time</a:t>
            </a:r>
          </a:p>
          <a:p>
            <a:pPr lvl="1"/>
            <a:endParaRPr lang="en-GB" sz="1800" dirty="0" smtClean="0"/>
          </a:p>
          <a:p>
            <a:pPr lvl="1"/>
            <a:r>
              <a:rPr lang="en-GB" sz="1800" dirty="0" smtClean="0"/>
              <a:t>Understand how you </a:t>
            </a:r>
            <a:r>
              <a:rPr lang="en-GB" sz="1800" b="1" dirty="0" smtClean="0">
                <a:solidFill>
                  <a:srgbClr val="FF0000"/>
                </a:solidFill>
              </a:rPr>
              <a:t>waste time</a:t>
            </a:r>
          </a:p>
          <a:p>
            <a:pPr lvl="1"/>
            <a:endParaRPr lang="en-GB" sz="1800" b="1" dirty="0" smtClean="0"/>
          </a:p>
          <a:p>
            <a:pPr lvl="1"/>
            <a:r>
              <a:rPr lang="en-GB" sz="1800" dirty="0" smtClean="0"/>
              <a:t>Be a </a:t>
            </a:r>
            <a:r>
              <a:rPr lang="en-GB" sz="1800" b="1" dirty="0" smtClean="0">
                <a:solidFill>
                  <a:srgbClr val="FF0000"/>
                </a:solidFill>
              </a:rPr>
              <a:t>planner</a:t>
            </a:r>
            <a:r>
              <a:rPr lang="en-GB" sz="1800" dirty="0" smtClean="0"/>
              <a:t> rather than a </a:t>
            </a:r>
            <a:r>
              <a:rPr lang="en-GB" sz="1800" b="1" dirty="0" smtClean="0">
                <a:solidFill>
                  <a:srgbClr val="FF0000"/>
                </a:solidFill>
              </a:rPr>
              <a:t>reactor</a:t>
            </a:r>
          </a:p>
          <a:p>
            <a:pPr lvl="1"/>
            <a:endParaRPr lang="en-GB" sz="1800" b="1" dirty="0" smtClean="0"/>
          </a:p>
          <a:p>
            <a:pPr lvl="1"/>
            <a:r>
              <a:rPr lang="en-GB" sz="1800" dirty="0" smtClean="0"/>
              <a:t>Identify </a:t>
            </a:r>
            <a:r>
              <a:rPr lang="en-GB" sz="1800" b="1" dirty="0" smtClean="0">
                <a:solidFill>
                  <a:srgbClr val="FF0000"/>
                </a:solidFill>
              </a:rPr>
              <a:t>priorities</a:t>
            </a:r>
            <a:r>
              <a:rPr lang="en-GB" sz="1800" dirty="0" smtClean="0"/>
              <a:t> – what is urgent? What is important?</a:t>
            </a:r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7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276180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this is related to academic progress how…?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200" dirty="0" smtClean="0"/>
              <a:t>Lack of focus = now knowing how or where to start = wasting time starting assessments = rushing to complete assessments</a:t>
            </a:r>
          </a:p>
          <a:p>
            <a:endParaRPr lang="en-GB" sz="2200" dirty="0"/>
          </a:p>
          <a:p>
            <a:r>
              <a:rPr lang="en-GB" sz="2200" dirty="0" smtClean="0"/>
              <a:t>Procrastination!</a:t>
            </a:r>
          </a:p>
          <a:p>
            <a:endParaRPr lang="en-GB" sz="2200" dirty="0"/>
          </a:p>
          <a:p>
            <a:r>
              <a:rPr lang="en-GB" sz="2200" dirty="0" smtClean="0"/>
              <a:t>Distractions from studying</a:t>
            </a:r>
          </a:p>
          <a:p>
            <a:endParaRPr lang="en-GB" sz="2200" dirty="0"/>
          </a:p>
          <a:p>
            <a:r>
              <a:rPr lang="en-GB" sz="2200" dirty="0" smtClean="0"/>
              <a:t>Difficulties prioritising</a:t>
            </a:r>
          </a:p>
          <a:p>
            <a:endParaRPr lang="en-GB" sz="2200" dirty="0"/>
          </a:p>
          <a:p>
            <a:r>
              <a:rPr lang="en-GB" sz="2200" dirty="0" smtClean="0"/>
              <a:t>Lack of interest in a topic</a:t>
            </a:r>
            <a:endParaRPr lang="en-GB" sz="2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8</a:t>
            </a:fld>
            <a:endParaRPr lang="en"/>
          </a:p>
        </p:txBody>
      </p:sp>
      <p:sp>
        <p:nvSpPr>
          <p:cNvPr id="5" name="Rounded Rectangle 4"/>
          <p:cNvSpPr/>
          <p:nvPr/>
        </p:nvSpPr>
        <p:spPr>
          <a:xfrm>
            <a:off x="6166678" y="3149600"/>
            <a:ext cx="2610679" cy="3105426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/>
              <a:t>Each of these can be overcome with good time management skills!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2770883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Procrastination and Motivation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000" b="1" dirty="0" smtClean="0"/>
              <a:t>Motivation</a:t>
            </a:r>
            <a:r>
              <a:rPr lang="en-GB" sz="2000" dirty="0" smtClean="0"/>
              <a:t> is a massive factor in our ability (and enjoyment) in doing what we do</a:t>
            </a:r>
          </a:p>
          <a:p>
            <a:endParaRPr lang="en-GB" sz="2000" dirty="0"/>
          </a:p>
          <a:p>
            <a:pPr lvl="1"/>
            <a:r>
              <a:rPr lang="en-GB" sz="1600" dirty="0" smtClean="0"/>
              <a:t>If you lack motivation, you’re unlikely to want to do certain tasks.</a:t>
            </a:r>
          </a:p>
          <a:p>
            <a:pPr lvl="1"/>
            <a:r>
              <a:rPr lang="en-GB" sz="1600" dirty="0" smtClean="0"/>
              <a:t>If you lack motivation, consider </a:t>
            </a:r>
            <a:r>
              <a:rPr lang="en-GB" sz="1600" b="1" dirty="0" smtClean="0"/>
              <a:t>why</a:t>
            </a:r>
            <a:r>
              <a:rPr lang="en-GB" sz="1600" dirty="0" smtClean="0"/>
              <a:t> you’re not motivated</a:t>
            </a:r>
          </a:p>
          <a:p>
            <a:pPr lvl="1"/>
            <a:endParaRPr lang="en-GB" sz="1400" dirty="0"/>
          </a:p>
          <a:p>
            <a:r>
              <a:rPr lang="en-GB" sz="2000" b="1" dirty="0" smtClean="0"/>
              <a:t>Procrastination</a:t>
            </a:r>
            <a:r>
              <a:rPr lang="en-GB" sz="2000" dirty="0" smtClean="0"/>
              <a:t> = eating into or wasting time</a:t>
            </a:r>
          </a:p>
          <a:p>
            <a:pPr lvl="1"/>
            <a:endParaRPr lang="en-GB" sz="1400" dirty="0"/>
          </a:p>
          <a:p>
            <a:pPr lvl="1"/>
            <a:r>
              <a:rPr lang="en-GB" sz="1400" dirty="0" smtClean="0"/>
              <a:t>W</a:t>
            </a:r>
            <a:r>
              <a:rPr lang="en-GB" sz="1600" dirty="0" smtClean="0"/>
              <a:t>hat is the cause of your procrastination?</a:t>
            </a:r>
          </a:p>
          <a:p>
            <a:pPr lvl="1"/>
            <a:r>
              <a:rPr lang="en-GB" sz="1600" dirty="0" smtClean="0"/>
              <a:t>Can fear of not being able to complete work be a factor that causes procrastination?</a:t>
            </a:r>
          </a:p>
          <a:p>
            <a:pPr lvl="1"/>
            <a:r>
              <a:rPr lang="en-GB" sz="1600" dirty="0" smtClean="0"/>
              <a:t>Can lack of interest be a factor?</a:t>
            </a:r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9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035557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3699" y="274650"/>
            <a:ext cx="7720213" cy="816446"/>
          </a:xfrm>
        </p:spPr>
        <p:txBody>
          <a:bodyPr/>
          <a:lstStyle/>
          <a:p>
            <a:r>
              <a:rPr lang="en-GB" dirty="0" smtClean="0"/>
              <a:t>Tips for managing time effectively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10</a:t>
            </a:fld>
            <a:endParaRPr lang="en"/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4081751204"/>
              </p:ext>
            </p:extLst>
          </p:nvPr>
        </p:nvGraphicFramePr>
        <p:xfrm>
          <a:off x="948923" y="1582531"/>
          <a:ext cx="7531652" cy="48624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90111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3699" y="274650"/>
            <a:ext cx="7720213" cy="816446"/>
          </a:xfrm>
        </p:spPr>
        <p:txBody>
          <a:bodyPr/>
          <a:lstStyle/>
          <a:p>
            <a:r>
              <a:rPr lang="en-GB" dirty="0" smtClean="0"/>
              <a:t>Tips for managing time effectively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11</a:t>
            </a:fld>
            <a:endParaRPr lang="en"/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562489769"/>
              </p:ext>
            </p:extLst>
          </p:nvPr>
        </p:nvGraphicFramePr>
        <p:xfrm>
          <a:off x="948923" y="1582531"/>
          <a:ext cx="7531652" cy="48624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1260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Understand your strengths and weaknesses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How often do you prioritise the urgent over the important?</a:t>
            </a:r>
          </a:p>
          <a:p>
            <a:endParaRPr lang="en-GB" dirty="0"/>
          </a:p>
          <a:p>
            <a:r>
              <a:rPr lang="en-GB" dirty="0" smtClean="0"/>
              <a:t>What do you do that wastes your time?</a:t>
            </a:r>
          </a:p>
          <a:p>
            <a:endParaRPr lang="en-GB" dirty="0"/>
          </a:p>
          <a:p>
            <a:r>
              <a:rPr lang="en-GB" dirty="0" smtClean="0"/>
              <a:t>Do you have a good balance between getting things done and time for relaxation?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714875" y="1511852"/>
            <a:ext cx="3765700" cy="4967700"/>
          </a:xfrm>
        </p:spPr>
        <p:txBody>
          <a:bodyPr/>
          <a:lstStyle/>
          <a:p>
            <a:r>
              <a:rPr lang="en-GB" dirty="0" smtClean="0"/>
              <a:t>Things that impact our ability to manage time:</a:t>
            </a:r>
          </a:p>
          <a:p>
            <a:endParaRPr lang="en-GB" dirty="0"/>
          </a:p>
          <a:p>
            <a:pPr lvl="1"/>
            <a:r>
              <a:rPr lang="en-GB" dirty="0" smtClean="0"/>
              <a:t>Social life</a:t>
            </a:r>
          </a:p>
          <a:p>
            <a:pPr lvl="1"/>
            <a:r>
              <a:rPr lang="en-GB" dirty="0" smtClean="0"/>
              <a:t>Relationships</a:t>
            </a:r>
          </a:p>
          <a:p>
            <a:pPr lvl="1"/>
            <a:r>
              <a:rPr lang="en-GB" dirty="0" smtClean="0"/>
              <a:t>Families</a:t>
            </a:r>
          </a:p>
          <a:p>
            <a:pPr lvl="1"/>
            <a:r>
              <a:rPr lang="en-GB" dirty="0" smtClean="0"/>
              <a:t>Work</a:t>
            </a:r>
          </a:p>
          <a:p>
            <a:pPr lvl="1"/>
            <a:r>
              <a:rPr lang="en-GB" dirty="0" smtClean="0"/>
              <a:t>Exercise</a:t>
            </a:r>
          </a:p>
          <a:p>
            <a:pPr lvl="1"/>
            <a:r>
              <a:rPr lang="en-GB" dirty="0" smtClean="0"/>
              <a:t>Hobbies</a:t>
            </a:r>
          </a:p>
          <a:p>
            <a:pPr lvl="1"/>
            <a:r>
              <a:rPr lang="en-GB" dirty="0" smtClean="0"/>
              <a:t>Pets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12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389995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Tips to manage your time better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13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627984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Manage time better..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 algn="ctr">
              <a:buNone/>
            </a:pPr>
            <a:r>
              <a:rPr lang="en-GB" b="1" dirty="0" smtClean="0">
                <a:solidFill>
                  <a:srgbClr val="FF0000"/>
                </a:solidFill>
              </a:rPr>
              <a:t>Create a suitable studying environment</a:t>
            </a:r>
          </a:p>
          <a:p>
            <a:endParaRPr lang="en-GB" dirty="0"/>
          </a:p>
          <a:p>
            <a:r>
              <a:rPr lang="en-GB" dirty="0" smtClean="0"/>
              <a:t>This will be different for everyone!</a:t>
            </a:r>
          </a:p>
          <a:p>
            <a:endParaRPr lang="en-GB" dirty="0"/>
          </a:p>
          <a:p>
            <a:r>
              <a:rPr lang="en-GB" dirty="0" smtClean="0"/>
              <a:t>Think about how you best concentrate – and when!</a:t>
            </a:r>
          </a:p>
          <a:p>
            <a:endParaRPr lang="en-GB" dirty="0"/>
          </a:p>
          <a:p>
            <a:r>
              <a:rPr lang="en-GB" dirty="0" smtClean="0"/>
              <a:t>What things can you change in your current studying environment?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pPr marL="139700" indent="0" algn="ctr">
              <a:buNone/>
            </a:pPr>
            <a:r>
              <a:rPr lang="en-GB" b="1" dirty="0" smtClean="0">
                <a:solidFill>
                  <a:srgbClr val="FF0000"/>
                </a:solidFill>
              </a:rPr>
              <a:t>Identifying and prioritising</a:t>
            </a:r>
          </a:p>
          <a:p>
            <a:pPr marL="139700" indent="0" algn="ctr">
              <a:buNone/>
            </a:pPr>
            <a:endParaRPr lang="en-GB" b="1" dirty="0">
              <a:solidFill>
                <a:srgbClr val="FF0000"/>
              </a:solidFill>
            </a:endParaRPr>
          </a:p>
          <a:p>
            <a:r>
              <a:rPr lang="en-GB" dirty="0" smtClean="0"/>
              <a:t>List what needs to be done</a:t>
            </a:r>
          </a:p>
          <a:p>
            <a:endParaRPr lang="en-GB" dirty="0" smtClean="0"/>
          </a:p>
          <a:p>
            <a:r>
              <a:rPr lang="en-GB" dirty="0" smtClean="0"/>
              <a:t>Label as ‘work’, ‘home’, ‘university’</a:t>
            </a:r>
          </a:p>
          <a:p>
            <a:endParaRPr lang="en-GB" dirty="0" smtClean="0"/>
          </a:p>
          <a:p>
            <a:r>
              <a:rPr lang="en-GB" dirty="0" smtClean="0"/>
              <a:t>Prioritise!</a:t>
            </a:r>
          </a:p>
          <a:p>
            <a:pPr lvl="1"/>
            <a:r>
              <a:rPr lang="en-GB" dirty="0" smtClean="0"/>
              <a:t>Colour code</a:t>
            </a:r>
          </a:p>
          <a:p>
            <a:pPr lvl="1"/>
            <a:r>
              <a:rPr lang="en-GB" dirty="0" smtClean="0"/>
              <a:t>Identify in some way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Schedule/timetable your tasks</a:t>
            </a:r>
          </a:p>
          <a:p>
            <a:endParaRPr lang="en-GB" dirty="0"/>
          </a:p>
          <a:p>
            <a:pPr marL="139700" indent="0" algn="ctr">
              <a:buNone/>
            </a:pP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pPr marL="139700" indent="0" algn="ctr">
              <a:buNone/>
            </a:pPr>
            <a:r>
              <a:rPr lang="en-GB" b="1" dirty="0" smtClean="0">
                <a:solidFill>
                  <a:srgbClr val="FF0000"/>
                </a:solidFill>
              </a:rPr>
              <a:t>Organising your time</a:t>
            </a:r>
          </a:p>
          <a:p>
            <a:endParaRPr lang="en-GB" dirty="0"/>
          </a:p>
          <a:p>
            <a:r>
              <a:rPr lang="en-GB" dirty="0" smtClean="0"/>
              <a:t>Be aware (and realistic!) of how much time it takes to complete tasks</a:t>
            </a:r>
          </a:p>
          <a:p>
            <a:endParaRPr lang="en-GB" dirty="0"/>
          </a:p>
          <a:p>
            <a:r>
              <a:rPr lang="en-GB" dirty="0" smtClean="0"/>
              <a:t>Be aware of your own strengths and weaknesses</a:t>
            </a:r>
          </a:p>
          <a:p>
            <a:pPr lvl="1"/>
            <a:r>
              <a:rPr lang="en-GB" dirty="0" smtClean="0"/>
              <a:t>If you’re not interested in a topic, you may need to spend longer on it</a:t>
            </a:r>
          </a:p>
          <a:p>
            <a:pPr lvl="1"/>
            <a:endParaRPr lang="en-GB" dirty="0"/>
          </a:p>
          <a:p>
            <a:r>
              <a:rPr lang="en-GB" dirty="0" smtClean="0"/>
              <a:t>Schedule time for YOU!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14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898243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8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3700" y="274650"/>
            <a:ext cx="7870404" cy="1143000"/>
          </a:xfrm>
        </p:spPr>
        <p:txBody>
          <a:bodyPr/>
          <a:lstStyle/>
          <a:p>
            <a:r>
              <a:rPr lang="en-GB" dirty="0" smtClean="0"/>
              <a:t>You can also SAVE time when working on university related tasks…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15</a:t>
            </a:fld>
            <a:endParaRPr lang="en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4265520119"/>
              </p:ext>
            </p:extLst>
          </p:nvPr>
        </p:nvGraphicFramePr>
        <p:xfrm>
          <a:off x="1046921" y="1417650"/>
          <a:ext cx="7089913" cy="51716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57251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Procrastination: Avoid it!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8278" y="1956905"/>
            <a:ext cx="6758609" cy="4511372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16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924210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Avoiding procrastination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17</a:t>
            </a:fld>
            <a:endParaRPr lang="en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743184874"/>
              </p:ext>
            </p:extLst>
          </p:nvPr>
        </p:nvGraphicFramePr>
        <p:xfrm>
          <a:off x="893700" y="1417650"/>
          <a:ext cx="7089913" cy="48624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21937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win back more time during the day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545" y="1600200"/>
            <a:ext cx="2884355" cy="4967700"/>
          </a:xfrm>
        </p:spPr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sz="1800" dirty="0" smtClean="0"/>
          </a:p>
          <a:p>
            <a:r>
              <a:rPr lang="en-GB" sz="1800" dirty="0" smtClean="0"/>
              <a:t>Avoid internet procrastination!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en-GB" sz="1800" dirty="0" smtClean="0"/>
              <a:t>Do not double up on activities </a:t>
            </a:r>
          </a:p>
          <a:p>
            <a:endParaRPr lang="en-GB" sz="1800" dirty="0"/>
          </a:p>
          <a:p>
            <a:endParaRPr lang="en-GB" sz="1800" dirty="0" smtClean="0"/>
          </a:p>
          <a:p>
            <a:endParaRPr lang="en-GB" sz="1800" dirty="0"/>
          </a:p>
          <a:p>
            <a:r>
              <a:rPr lang="en-GB" sz="1800" dirty="0" smtClean="0"/>
              <a:t>Get a good nights sleep</a:t>
            </a:r>
          </a:p>
          <a:p>
            <a:endParaRPr lang="en-GB" sz="1800" dirty="0"/>
          </a:p>
          <a:p>
            <a:endParaRPr lang="en-GB" sz="1800" dirty="0" smtClean="0"/>
          </a:p>
          <a:p>
            <a:endParaRPr lang="en-GB" sz="1800" dirty="0"/>
          </a:p>
          <a:p>
            <a:r>
              <a:rPr lang="en-GB" sz="1800" dirty="0" smtClean="0"/>
              <a:t>Set time aside for leisure activities</a:t>
            </a:r>
            <a:endParaRPr lang="en-GB" sz="180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en-GB" sz="1800" dirty="0" smtClean="0"/>
          </a:p>
          <a:p>
            <a:endParaRPr lang="en-GB" sz="1800" dirty="0"/>
          </a:p>
          <a:p>
            <a:r>
              <a:rPr lang="en-GB" sz="1800" dirty="0" smtClean="0"/>
              <a:t>Get rid of paper that you have no use for</a:t>
            </a:r>
          </a:p>
          <a:p>
            <a:endParaRPr lang="en-GB" sz="1800" dirty="0"/>
          </a:p>
          <a:p>
            <a:endParaRPr lang="en-GB" sz="1800" dirty="0" smtClean="0"/>
          </a:p>
          <a:p>
            <a:r>
              <a:rPr lang="en-GB" sz="1800" dirty="0" smtClean="0"/>
              <a:t>Reward yourself!</a:t>
            </a:r>
            <a:endParaRPr lang="en-GB" sz="18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18</a:t>
            </a:fld>
            <a:endParaRPr lang="en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553" y="2501973"/>
            <a:ext cx="694232" cy="69423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16958" y="2501973"/>
            <a:ext cx="744655" cy="74465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19821" y="2394622"/>
            <a:ext cx="966910" cy="959356"/>
          </a:xfrm>
          <a:prstGeom prst="rect">
            <a:avLst/>
          </a:prstGeom>
        </p:spPr>
      </p:pic>
      <p:sp>
        <p:nvSpPr>
          <p:cNvPr id="10" name="Multiply 9"/>
          <p:cNvSpPr/>
          <p:nvPr/>
        </p:nvSpPr>
        <p:spPr>
          <a:xfrm>
            <a:off x="380545" y="1896982"/>
            <a:ext cx="2617479" cy="1954635"/>
          </a:xfrm>
          <a:prstGeom prst="mathMultiply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11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45191" y="424936"/>
            <a:ext cx="7772400" cy="1546500"/>
          </a:xfrm>
        </p:spPr>
        <p:txBody>
          <a:bodyPr/>
          <a:lstStyle/>
          <a:p>
            <a:r>
              <a:rPr lang="en-GB" dirty="0" smtClean="0"/>
              <a:t>So – why is time management important?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19</a:t>
            </a:fld>
            <a:endParaRPr lang="en"/>
          </a:p>
        </p:txBody>
      </p:sp>
      <p:sp>
        <p:nvSpPr>
          <p:cNvPr id="5" name="Explosion 2 4"/>
          <p:cNvSpPr/>
          <p:nvPr/>
        </p:nvSpPr>
        <p:spPr>
          <a:xfrm>
            <a:off x="2038523" y="1971436"/>
            <a:ext cx="5813571" cy="3179427"/>
          </a:xfrm>
          <a:prstGeom prst="irregularSeal2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rgbClr val="0070C0"/>
                </a:solidFill>
              </a:rPr>
              <a:t>Employability Skills!!</a:t>
            </a:r>
            <a:endParaRPr lang="en-GB" sz="28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9139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3699" y="274650"/>
            <a:ext cx="7126175" cy="1143000"/>
          </a:xfrm>
        </p:spPr>
        <p:txBody>
          <a:bodyPr/>
          <a:lstStyle/>
          <a:p>
            <a:r>
              <a:rPr lang="en-GB" dirty="0" smtClean="0"/>
              <a:t>What skills do employers value?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400" dirty="0" smtClean="0"/>
              <a:t>In short, employers want:</a:t>
            </a:r>
          </a:p>
          <a:p>
            <a:endParaRPr lang="en-GB" sz="2800" dirty="0"/>
          </a:p>
          <a:p>
            <a:pPr lvl="1"/>
            <a:r>
              <a:rPr lang="en-GB" sz="2000" dirty="0" smtClean="0"/>
              <a:t>Skilled workers</a:t>
            </a:r>
          </a:p>
          <a:p>
            <a:pPr lvl="2"/>
            <a:r>
              <a:rPr lang="en-GB" sz="2000" dirty="0" smtClean="0"/>
              <a:t>Some employers offer ‘training on the job’ roles – but this is NOT guaranteed</a:t>
            </a:r>
          </a:p>
          <a:p>
            <a:pPr lvl="1"/>
            <a:endParaRPr lang="en-GB" sz="2000" dirty="0" smtClean="0"/>
          </a:p>
          <a:p>
            <a:pPr lvl="1"/>
            <a:r>
              <a:rPr lang="en-GB" sz="2000" dirty="0" smtClean="0"/>
              <a:t>Confident workers</a:t>
            </a:r>
          </a:p>
          <a:p>
            <a:pPr lvl="1"/>
            <a:endParaRPr lang="en-GB" sz="2000" dirty="0" smtClean="0"/>
          </a:p>
          <a:p>
            <a:pPr lvl="1"/>
            <a:r>
              <a:rPr lang="en-GB" sz="2000" dirty="0" smtClean="0"/>
              <a:t>Workers who are able to get on with the job with little direction</a:t>
            </a:r>
          </a:p>
          <a:p>
            <a:pPr lvl="1"/>
            <a:endParaRPr lang="en-GB" sz="2000" dirty="0" smtClean="0"/>
          </a:p>
          <a:p>
            <a:pPr lvl="1"/>
            <a:r>
              <a:rPr lang="en-GB" sz="2000" dirty="0" smtClean="0"/>
              <a:t>Workers who do not create difficulties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20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623166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3699" y="274650"/>
            <a:ext cx="7126175" cy="1143000"/>
          </a:xfrm>
        </p:spPr>
        <p:txBody>
          <a:bodyPr/>
          <a:lstStyle/>
          <a:p>
            <a:r>
              <a:rPr lang="en-GB" dirty="0" smtClean="0"/>
              <a:t>What skills do employers value?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400" dirty="0" smtClean="0"/>
              <a:t>Employers also seek ‘soft skills’</a:t>
            </a:r>
          </a:p>
          <a:p>
            <a:endParaRPr lang="en-GB" sz="3200" dirty="0"/>
          </a:p>
          <a:p>
            <a:pPr lvl="1"/>
            <a:r>
              <a:rPr lang="en-GB" sz="2000" dirty="0" smtClean="0"/>
              <a:t>Tend to be hard to measure with any qualification – but are vital in the work situation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What ‘soft skills’ are important?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21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180334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3699" y="274650"/>
            <a:ext cx="7889573" cy="1143000"/>
          </a:xfrm>
        </p:spPr>
        <p:txBody>
          <a:bodyPr/>
          <a:lstStyle/>
          <a:p>
            <a:r>
              <a:rPr lang="en-GB" sz="2800" dirty="0"/>
              <a:t>Top 10 most important “soft” skills sought by employers (TMP Worldwide research, 1998). </a:t>
            </a:r>
            <a:endParaRPr lang="en-GB" sz="28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7050674"/>
              </p:ext>
            </p:extLst>
          </p:nvPr>
        </p:nvGraphicFramePr>
        <p:xfrm>
          <a:off x="276837" y="1946246"/>
          <a:ext cx="8439324" cy="41777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79595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CAAFD2B-C505-4075-8EBA-166AAEF2B8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ACAAFD2B-C505-4075-8EBA-166AAEF2B8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ACAAFD2B-C505-4075-8EBA-166AAEF2B8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787B249-656A-426D-AF9B-A8D56D3BD2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F787B249-656A-426D-AF9B-A8D56D3BD2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F787B249-656A-426D-AF9B-A8D56D3BD2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B867F9E-B3D6-47CF-84F8-891ACD5DB0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BB867F9E-B3D6-47CF-84F8-891ACD5DB0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BB867F9E-B3D6-47CF-84F8-891ACD5DB0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904500D-7120-473E-803B-A4C50BDB09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2904500D-7120-473E-803B-A4C50BDB09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2904500D-7120-473E-803B-A4C50BDB09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277E25-816F-4615-8CA1-94DDAA1190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5F277E25-816F-4615-8CA1-94DDAA1190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5F277E25-816F-4615-8CA1-94DDAA1190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236547-1D87-4432-92D0-78B3896255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16236547-1D87-4432-92D0-78B3896255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16236547-1D87-4432-92D0-78B3896255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74E6AD6-47AF-460E-B44E-1B629364CF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874E6AD6-47AF-460E-B44E-1B629364CF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874E6AD6-47AF-460E-B44E-1B629364CF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D9234D-CFBD-4E8B-86F9-679DA82367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graphicEl>
                                              <a:dgm id="{4AD9234D-CFBD-4E8B-86F9-679DA82367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graphicEl>
                                              <a:dgm id="{4AD9234D-CFBD-4E8B-86F9-679DA82367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BD889F1-F9B0-4D65-BC32-E2AB10C1A8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graphicEl>
                                              <a:dgm id="{9BD889F1-F9B0-4D65-BC32-E2AB10C1A8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graphicEl>
                                              <a:dgm id="{9BD889F1-F9B0-4D65-BC32-E2AB10C1A8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6BBB956-4BEE-48B2-AA5E-F31F76B1B0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graphicEl>
                                              <a:dgm id="{36BBB956-4BEE-48B2-AA5E-F31F76B1B0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graphicEl>
                                              <a:dgm id="{36BBB956-4BEE-48B2-AA5E-F31F76B1B0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UWTSD Careers Service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http://www.uwtsd.ac.uk/careers/</a:t>
            </a:r>
            <a:endParaRPr lang="en-GB" dirty="0"/>
          </a:p>
          <a:p>
            <a:endParaRPr lang="en-GB" dirty="0"/>
          </a:p>
          <a:p>
            <a:r>
              <a:rPr lang="en-GB" dirty="0"/>
              <a:t>UWTSD was ranked #2 out of 46 institutions for ‘Careers &amp; Employability Service’ in the Global International Student Barometer and Student Barometer, Autumn Wave 2015.</a:t>
            </a:r>
          </a:p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5200968" y="1600200"/>
            <a:ext cx="3136800" cy="4967700"/>
          </a:xfrm>
        </p:spPr>
        <p:txBody>
          <a:bodyPr/>
          <a:lstStyle/>
          <a:p>
            <a:r>
              <a:rPr lang="en-GB" dirty="0"/>
              <a:t>Choosing a career</a:t>
            </a:r>
          </a:p>
          <a:p>
            <a:r>
              <a:rPr lang="en-GB" dirty="0"/>
              <a:t>Job-seeking strategies</a:t>
            </a:r>
          </a:p>
          <a:p>
            <a:r>
              <a:rPr lang="en-GB" dirty="0"/>
              <a:t>Application procedures and CVs</a:t>
            </a:r>
          </a:p>
          <a:p>
            <a:r>
              <a:rPr lang="en-GB" dirty="0"/>
              <a:t>Interview techniques</a:t>
            </a:r>
          </a:p>
          <a:p>
            <a:r>
              <a:rPr lang="en-GB" dirty="0"/>
              <a:t>Work experience</a:t>
            </a:r>
          </a:p>
          <a:p>
            <a:r>
              <a:rPr lang="en-GB" dirty="0"/>
              <a:t>Course changes</a:t>
            </a:r>
          </a:p>
          <a:p>
            <a:r>
              <a:rPr lang="en-GB" dirty="0"/>
              <a:t>Further study options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23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4214604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Job Applications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947" y="1600200"/>
            <a:ext cx="4166606" cy="4967700"/>
          </a:xfrm>
        </p:spPr>
        <p:txBody>
          <a:bodyPr/>
          <a:lstStyle/>
          <a:p>
            <a:r>
              <a:rPr lang="en-GB" dirty="0" smtClean="0"/>
              <a:t>Will vary between jobs and companies – make sure to read any application form through thoroughly!</a:t>
            </a:r>
          </a:p>
          <a:p>
            <a:endParaRPr lang="en-GB" dirty="0"/>
          </a:p>
          <a:p>
            <a:r>
              <a:rPr lang="en-GB" dirty="0" smtClean="0"/>
              <a:t>Typically contain:</a:t>
            </a:r>
          </a:p>
          <a:p>
            <a:endParaRPr lang="en-GB" dirty="0"/>
          </a:p>
          <a:p>
            <a:pPr lvl="1"/>
            <a:r>
              <a:rPr lang="en-GB" dirty="0" smtClean="0"/>
              <a:t>General information about the company, pensions, leave entitlement </a:t>
            </a:r>
            <a:r>
              <a:rPr lang="en-GB" dirty="0" err="1" smtClean="0"/>
              <a:t>etc</a:t>
            </a:r>
            <a:endParaRPr lang="en-GB" dirty="0" smtClean="0"/>
          </a:p>
          <a:p>
            <a:pPr lvl="1"/>
            <a:r>
              <a:rPr lang="en-GB" dirty="0" smtClean="0"/>
              <a:t>Do a search of the company online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689446" y="1600200"/>
            <a:ext cx="4009936" cy="4967700"/>
          </a:xfrm>
        </p:spPr>
        <p:txBody>
          <a:bodyPr/>
          <a:lstStyle/>
          <a:p>
            <a:r>
              <a:rPr lang="en-GB" b="1" dirty="0" smtClean="0">
                <a:solidFill>
                  <a:srgbClr val="0070C0"/>
                </a:solidFill>
              </a:rPr>
              <a:t>Job specification:</a:t>
            </a:r>
          </a:p>
          <a:p>
            <a:pPr lvl="1"/>
            <a:r>
              <a:rPr lang="en-GB" dirty="0" smtClean="0"/>
              <a:t>Responsibility of the post</a:t>
            </a:r>
          </a:p>
          <a:p>
            <a:pPr lvl="1"/>
            <a:r>
              <a:rPr lang="en-GB" dirty="0" smtClean="0"/>
              <a:t>What the post holder should be able to do</a:t>
            </a:r>
          </a:p>
          <a:p>
            <a:pPr lvl="1"/>
            <a:r>
              <a:rPr lang="en-GB" dirty="0" smtClean="0"/>
              <a:t>Can work as a tick list – read through and tick off what you can already do</a:t>
            </a:r>
          </a:p>
          <a:p>
            <a:pPr lvl="1"/>
            <a:endParaRPr lang="en-GB" dirty="0"/>
          </a:p>
          <a:p>
            <a:r>
              <a:rPr lang="en-GB" b="1" dirty="0" smtClean="0">
                <a:solidFill>
                  <a:srgbClr val="0070C0"/>
                </a:solidFill>
              </a:rPr>
              <a:t>Person specification:</a:t>
            </a:r>
          </a:p>
          <a:p>
            <a:pPr lvl="1"/>
            <a:r>
              <a:rPr lang="en-GB" dirty="0" smtClean="0"/>
              <a:t>Will list the type of person they want for the post</a:t>
            </a:r>
          </a:p>
          <a:p>
            <a:pPr lvl="1"/>
            <a:r>
              <a:rPr lang="en-GB" dirty="0" smtClean="0"/>
              <a:t>Qualifications, skills and qualities</a:t>
            </a:r>
          </a:p>
          <a:p>
            <a:pPr lvl="1"/>
            <a:r>
              <a:rPr lang="en-GB" dirty="0" smtClean="0"/>
              <a:t>Often divided into ‘essential’ and ‘desirable’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24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691170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Person specification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93699" y="1753299"/>
            <a:ext cx="7805683" cy="4814551"/>
          </a:xfrm>
        </p:spPr>
        <p:txBody>
          <a:bodyPr/>
          <a:lstStyle/>
          <a:p>
            <a:r>
              <a:rPr lang="en-GB" sz="2400" dirty="0" smtClean="0"/>
              <a:t>Requirement for qualifications:</a:t>
            </a:r>
          </a:p>
          <a:p>
            <a:pPr lvl="1"/>
            <a:r>
              <a:rPr lang="en-GB" sz="1800" dirty="0" smtClean="0"/>
              <a:t>Educated at degree level; a postgraduate qualification; a psychology based degree, etc.</a:t>
            </a:r>
          </a:p>
          <a:p>
            <a:r>
              <a:rPr lang="en-GB" sz="2400" dirty="0" smtClean="0"/>
              <a:t>Skills specific to the job:</a:t>
            </a:r>
          </a:p>
          <a:p>
            <a:pPr lvl="1"/>
            <a:r>
              <a:rPr lang="en-GB" sz="1800" dirty="0" smtClean="0"/>
              <a:t>Experience of working in a team. At least two years work in a care setting. 100 hours of youth work etc.</a:t>
            </a:r>
          </a:p>
          <a:p>
            <a:r>
              <a:rPr lang="en-GB" sz="2400" dirty="0" smtClean="0"/>
              <a:t>General skills:</a:t>
            </a:r>
          </a:p>
          <a:p>
            <a:pPr lvl="1"/>
            <a:r>
              <a:rPr lang="en-GB" sz="1800" dirty="0" smtClean="0"/>
              <a:t>Communication, team work, independent work, using own initiative, </a:t>
            </a:r>
            <a:r>
              <a:rPr lang="en-GB" sz="1800" dirty="0" err="1" smtClean="0"/>
              <a:t>etc</a:t>
            </a:r>
            <a:endParaRPr lang="en-GB" sz="1800" dirty="0" smtClean="0"/>
          </a:p>
          <a:p>
            <a:r>
              <a:rPr lang="en-GB" sz="2400" dirty="0" smtClean="0"/>
              <a:t>Willingness to accept particular working conditions:</a:t>
            </a:r>
          </a:p>
          <a:p>
            <a:pPr lvl="1"/>
            <a:r>
              <a:rPr lang="en-GB" sz="1800" dirty="0" smtClean="0"/>
              <a:t>Flexible hours, willingness to use own car, work across several sites, </a:t>
            </a:r>
            <a:r>
              <a:rPr lang="en-GB" sz="1800" dirty="0" err="1" smtClean="0"/>
              <a:t>etc</a:t>
            </a:r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25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861738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26</a:t>
            </a:fld>
            <a:endParaRPr lang="en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725" y="304800"/>
            <a:ext cx="9029275" cy="5918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9811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Before STARTING – consider: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93700" y="1831450"/>
            <a:ext cx="7983600" cy="4736400"/>
          </a:xfrm>
        </p:spPr>
        <p:txBody>
          <a:bodyPr/>
          <a:lstStyle/>
          <a:p>
            <a:r>
              <a:rPr lang="en-GB" sz="2400" dirty="0" smtClean="0"/>
              <a:t>The requirements of the company in submitting the form!</a:t>
            </a:r>
          </a:p>
          <a:p>
            <a:endParaRPr lang="en-GB" sz="2800" dirty="0"/>
          </a:p>
          <a:p>
            <a:pPr lvl="1"/>
            <a:r>
              <a:rPr lang="en-GB" sz="2000" dirty="0" smtClean="0"/>
              <a:t>How do you submit it when it’s complete?</a:t>
            </a:r>
          </a:p>
          <a:p>
            <a:pPr lvl="1"/>
            <a:r>
              <a:rPr lang="en-GB" sz="2000" dirty="0" smtClean="0"/>
              <a:t>Do they ask for an additional CV?</a:t>
            </a:r>
          </a:p>
          <a:p>
            <a:pPr lvl="1"/>
            <a:r>
              <a:rPr lang="en-GB" sz="2000" dirty="0" smtClean="0"/>
              <a:t>Do they ask for a cover letter?</a:t>
            </a:r>
          </a:p>
          <a:p>
            <a:pPr lvl="1"/>
            <a:r>
              <a:rPr lang="en-GB" sz="2000" dirty="0" smtClean="0"/>
              <a:t>Have you provided appropriate references?</a:t>
            </a:r>
          </a:p>
          <a:p>
            <a:pPr lvl="1"/>
            <a:r>
              <a:rPr lang="en-GB" sz="2000" dirty="0" smtClean="0"/>
              <a:t>Is there an equal opportunities form? Have you completed it?</a:t>
            </a:r>
          </a:p>
          <a:p>
            <a:pPr lvl="1"/>
            <a:r>
              <a:rPr lang="en-GB" sz="2000" dirty="0" smtClean="0"/>
              <a:t>Presentation regulations – such as ‘black ink only’, ‘block capitals only’, ‘typed only’</a:t>
            </a:r>
          </a:p>
          <a:p>
            <a:pPr lvl="1"/>
            <a:endParaRPr lang="en-GB" sz="2000" dirty="0"/>
          </a:p>
          <a:p>
            <a:pPr lvl="1"/>
            <a:endParaRPr lang="en-GB" sz="2000" dirty="0" smtClean="0"/>
          </a:p>
          <a:p>
            <a:pPr lvl="1"/>
            <a:r>
              <a:rPr lang="en-GB" sz="2000" dirty="0" smtClean="0"/>
              <a:t>If </a:t>
            </a:r>
            <a:r>
              <a:rPr lang="en-GB" sz="2000" b="1" dirty="0" smtClean="0"/>
              <a:t>not</a:t>
            </a:r>
            <a:r>
              <a:rPr lang="en-GB" sz="2000" dirty="0" smtClean="0"/>
              <a:t> completely correctly, application forms are often placed in the bin by HR before even being sent to the line manager</a:t>
            </a:r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27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981257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Personal statement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93699" y="1831450"/>
            <a:ext cx="7916925" cy="4736400"/>
          </a:xfrm>
        </p:spPr>
        <p:txBody>
          <a:bodyPr/>
          <a:lstStyle/>
          <a:p>
            <a:r>
              <a:rPr lang="en-GB" sz="2400" dirty="0" smtClean="0"/>
              <a:t>Some applications forms contain a personal statement section </a:t>
            </a:r>
          </a:p>
          <a:p>
            <a:pPr lvl="1"/>
            <a:r>
              <a:rPr lang="en-GB" sz="2000" dirty="0" smtClean="0"/>
              <a:t>If it does, then this is important!</a:t>
            </a:r>
          </a:p>
          <a:p>
            <a:endParaRPr lang="en-GB" sz="2400" dirty="0"/>
          </a:p>
          <a:p>
            <a:r>
              <a:rPr lang="en-GB" sz="2400" dirty="0" smtClean="0"/>
              <a:t>You should write a long ‘statement’ of your skills and qualities that make  you a suitable candidate for the job</a:t>
            </a:r>
          </a:p>
          <a:p>
            <a:endParaRPr lang="en-GB" sz="2400" dirty="0"/>
          </a:p>
          <a:p>
            <a:r>
              <a:rPr lang="en-GB" sz="2400" dirty="0" smtClean="0"/>
              <a:t>Usually word processed and written/submitted separately</a:t>
            </a:r>
            <a:endParaRPr lang="en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28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05145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3699" y="274650"/>
            <a:ext cx="8012175" cy="1143000"/>
          </a:xfrm>
        </p:spPr>
        <p:txBody>
          <a:bodyPr/>
          <a:lstStyle/>
          <a:p>
            <a:r>
              <a:rPr lang="en-GB" dirty="0" smtClean="0"/>
              <a:t>Can I have one personal statement and use it multiple times?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93699" y="1831450"/>
            <a:ext cx="7669275" cy="4736400"/>
          </a:xfrm>
        </p:spPr>
        <p:txBody>
          <a:bodyPr/>
          <a:lstStyle/>
          <a:p>
            <a:r>
              <a:rPr lang="en-GB" sz="2400" dirty="0" smtClean="0"/>
              <a:t>In short – not advised…</a:t>
            </a:r>
          </a:p>
          <a:p>
            <a:endParaRPr lang="en-GB" sz="2400" dirty="0"/>
          </a:p>
          <a:p>
            <a:r>
              <a:rPr lang="en-GB" sz="2400" dirty="0" smtClean="0"/>
              <a:t>The PS should also be </a:t>
            </a:r>
            <a:r>
              <a:rPr lang="en-GB" sz="2400" b="1" dirty="0" smtClean="0"/>
              <a:t>personal</a:t>
            </a:r>
            <a:r>
              <a:rPr lang="en-GB" sz="2400" dirty="0" smtClean="0"/>
              <a:t> to that company/job</a:t>
            </a:r>
          </a:p>
          <a:p>
            <a:pPr lvl="1"/>
            <a:r>
              <a:rPr lang="en-GB" sz="1800" dirty="0" smtClean="0"/>
              <a:t>Should be based on the job and person specification accompanying the job post</a:t>
            </a:r>
          </a:p>
          <a:p>
            <a:pPr lvl="1"/>
            <a:endParaRPr lang="en-GB" sz="1800" dirty="0"/>
          </a:p>
          <a:p>
            <a:r>
              <a:rPr lang="en-GB" sz="2400" dirty="0" smtClean="0"/>
              <a:t>Make sure your PS checks ALL of the essential criteria and as many of the desirable criteria as possible</a:t>
            </a:r>
            <a:endParaRPr lang="en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29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4143822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Curriculum Vitae (CV’s)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93700" y="1831450"/>
            <a:ext cx="7888350" cy="4736400"/>
          </a:xfrm>
        </p:spPr>
        <p:txBody>
          <a:bodyPr/>
          <a:lstStyle/>
          <a:p>
            <a:r>
              <a:rPr lang="en-GB" sz="2800" dirty="0" smtClean="0"/>
              <a:t>Less demand for CV’s now, but can still be an important aspect of obtaining a job</a:t>
            </a:r>
          </a:p>
          <a:p>
            <a:endParaRPr lang="en-GB" sz="2800" dirty="0"/>
          </a:p>
          <a:p>
            <a:r>
              <a:rPr lang="en-GB" sz="2800" dirty="0" smtClean="0"/>
              <a:t>Some employers respond to CV’s even when they don’t have a current vacancy</a:t>
            </a:r>
          </a:p>
          <a:p>
            <a:endParaRPr lang="en-GB" sz="2800" dirty="0"/>
          </a:p>
          <a:p>
            <a:r>
              <a:rPr lang="en-GB" sz="2800" dirty="0" smtClean="0"/>
              <a:t>Many different ways to format a CV</a:t>
            </a:r>
          </a:p>
          <a:p>
            <a:pPr lvl="1"/>
            <a:r>
              <a:rPr lang="en-GB" sz="2000" dirty="0" smtClean="0"/>
              <a:t>Make it visually appealing</a:t>
            </a:r>
          </a:p>
          <a:p>
            <a:pPr lvl="1"/>
            <a:r>
              <a:rPr lang="en-GB" sz="2000" dirty="0" smtClean="0"/>
              <a:t>Make it professional</a:t>
            </a:r>
          </a:p>
          <a:p>
            <a:pPr lvl="1"/>
            <a:r>
              <a:rPr lang="en-GB" sz="2000" dirty="0" smtClean="0"/>
              <a:t>Make it stand out</a:t>
            </a:r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30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664316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Any questions?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2700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ntonio template">
  <a:themeElements>
    <a:clrScheme name="Custom 347">
      <a:dk1>
        <a:srgbClr val="000000"/>
      </a:dk1>
      <a:lt1>
        <a:srgbClr val="FFFFFF"/>
      </a:lt1>
      <a:dk2>
        <a:srgbClr val="666666"/>
      </a:dk2>
      <a:lt2>
        <a:srgbClr val="CCCCCC"/>
      </a:lt2>
      <a:accent1>
        <a:srgbClr val="3A81BA"/>
      </a:accent1>
      <a:accent2>
        <a:srgbClr val="D89F39"/>
      </a:accent2>
      <a:accent3>
        <a:srgbClr val="8BAB42"/>
      </a:accent3>
      <a:accent4>
        <a:srgbClr val="57A7B5"/>
      </a:accent4>
      <a:accent5>
        <a:srgbClr val="8B81D2"/>
      </a:accent5>
      <a:accent6>
        <a:srgbClr val="963334"/>
      </a:accent6>
      <a:hlink>
        <a:srgbClr val="1155CC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1198</TotalTime>
  <Words>1502</Words>
  <Application>Microsoft Office PowerPoint</Application>
  <PresentationFormat>On-screen Show (4:3)</PresentationFormat>
  <Paragraphs>296</Paragraphs>
  <Slides>31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Arial</vt:lpstr>
      <vt:lpstr>Lato</vt:lpstr>
      <vt:lpstr>Raleway</vt:lpstr>
      <vt:lpstr>Antonio template</vt:lpstr>
      <vt:lpstr>Academic Study Skills for Students  Time Management and Job Applications</vt:lpstr>
      <vt:lpstr>Aims of this session</vt:lpstr>
      <vt:lpstr>What is time management?</vt:lpstr>
      <vt:lpstr>PowerPoint Presentation</vt:lpstr>
      <vt:lpstr>Time management</vt:lpstr>
      <vt:lpstr>PowerPoint Presentation</vt:lpstr>
      <vt:lpstr>So how do I manage my time more effectively?</vt:lpstr>
      <vt:lpstr>And this is related to academic progress how…?</vt:lpstr>
      <vt:lpstr>Procrastination and Motivation</vt:lpstr>
      <vt:lpstr>Tips for managing time effectively</vt:lpstr>
      <vt:lpstr>Tips for managing time effectively</vt:lpstr>
      <vt:lpstr>Understand your strengths and weaknesses</vt:lpstr>
      <vt:lpstr>Tips to manage your time better</vt:lpstr>
      <vt:lpstr>Manage time better..</vt:lpstr>
      <vt:lpstr>You can also SAVE time when working on university related tasks…</vt:lpstr>
      <vt:lpstr>Procrastination: Avoid it!</vt:lpstr>
      <vt:lpstr>Avoiding procrastination</vt:lpstr>
      <vt:lpstr>How to win back more time during the day</vt:lpstr>
      <vt:lpstr>So – why is time management important?</vt:lpstr>
      <vt:lpstr>What skills do employers value?</vt:lpstr>
      <vt:lpstr>What skills do employers value?</vt:lpstr>
      <vt:lpstr>Top 10 most important “soft” skills sought by employers (TMP Worldwide research, 1998). </vt:lpstr>
      <vt:lpstr>UWTSD Careers Service</vt:lpstr>
      <vt:lpstr>Job Applications</vt:lpstr>
      <vt:lpstr>Person specification</vt:lpstr>
      <vt:lpstr>PowerPoint Presentation</vt:lpstr>
      <vt:lpstr>Before STARTING – consider:</vt:lpstr>
      <vt:lpstr>Personal statement</vt:lpstr>
      <vt:lpstr>Can I have one personal statement and use it multiple times?</vt:lpstr>
      <vt:lpstr>Curriculum Vitae (CV’s)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Study Skills for Students  Time Management, CV’s and Interviews</dc:title>
  <dc:creator>Stacey Coleman</dc:creator>
  <cp:lastModifiedBy>Stacey Coleman</cp:lastModifiedBy>
  <cp:revision>12</cp:revision>
  <dcterms:modified xsi:type="dcterms:W3CDTF">2018-11-07T08:22:45Z</dcterms:modified>
</cp:coreProperties>
</file>