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6C122-048A-29F0-0945-9FBE921F6F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7482A-37E5-5262-52A3-8197B1FF5E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3B7459-1307-85CC-6546-312A95729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BD3ED-76B2-2077-28DF-DEF36140A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0BEA3-A0A4-08CC-1A45-14FE56EBA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205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BB0CA-D7ED-5D5C-F666-E33E8333E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B27A2-361E-31B7-9D0C-33A877668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87315-A14C-C54D-C34E-385CEB1DB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4C6DE-88D9-64CF-5324-E6FED6B1C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BBDFC-5992-F3CC-FF37-2ABA919A8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010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1F55-9CBC-9D86-42CC-E3F572F5C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2F468-B150-3513-E6B4-EF831FED70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93EE2-392C-0C6A-EB78-D2165CE20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C7FE6-A4CA-F19B-92C1-D599E35EC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9CA03-BBBC-3355-7C01-17AC5A3FC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196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38B0D-8872-0D6C-2B24-25B37BD5B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07278-0009-92A7-2631-DA47702B6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06343-8FF7-EB21-2FE0-4DD6C72FF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B320F5-BA5A-90B5-AB39-B28F7CA77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86682A-6062-19C6-475F-0912BF6B5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058DFA-8E17-5242-C5F5-04275A57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49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38EBD-5A47-BA66-9EFC-ED6FB1333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D1276-8C98-5748-1EBC-701FFCAAA8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09846-2CFB-4E8B-9B13-C05B87C5C2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033ADC-E651-4E4A-53D0-860DC8102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6A859D-EBCB-08AD-2BC7-FF5D807864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FBDE51-EB40-D84E-5B13-F42A96988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0338D4-D037-7D58-289C-E007AD493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3D4BFB-AEEF-CE90-1128-8EE0941C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896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E7939-AFA4-A62F-2238-390D211D5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BB1458-3833-6988-70B9-B18A953E6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8D0115-632F-8D08-0646-6D8870A34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CE3CC-7D79-C084-A0DA-A0C7326FD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980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4D235C-0395-BAA3-9DA8-95D9ABB1C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9D3C01-373A-F72A-307C-388AFF5D7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4CF2E-87CE-D7CE-7F22-9E442A420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759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22D17-A9E9-BB26-4301-54210CDF2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39E7-AE57-FD01-16AC-E04FEC10D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06D757-D980-FD7A-3BB5-70F41A73C9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9A4FD-3381-E6D7-ABFD-BBCCF163B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59898C-DC73-3AD4-5A99-1E99536E8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9D0BB-07F1-0F18-5578-C142CAEF8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13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C3AD6-CCEC-51E1-FCF5-1D1F3403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C20397-3926-A617-8AAE-A1563ED535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FC881-215C-DD85-57FB-F62C385C3A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BE29A-6E42-6D1D-648B-3AFBE235C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321593-B7CB-82B2-BABB-A0D7E642D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98502-D7E4-E7BA-67D9-C153E5321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480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AB401-3E7D-8BE8-F8B8-A62E6C834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EB2376-D7E1-6D31-CE01-FB3DCA002E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EA48-B870-CE9A-B4FE-4ACDEA7C6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A98A4-B6F4-986F-FC18-309153F81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C5E45-2999-CC0A-2C98-EA1B2F225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02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AEBED4-B647-A408-2781-16F29F2B19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CB0B8-63B4-A6DB-1620-D550A805DD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EA5C-6D8E-8CEB-D4E9-881978194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B2093-55DF-CC10-5550-E8029F609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1A6C1-9E4D-F396-4E7A-44F619A22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704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F0097E-4958-BF04-BD64-F4CF8CCED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9B1DF3-9304-55FE-98C1-56E95634C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4A961-E265-1975-DF71-CF2E14D1B1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2E150-8F22-4605-A03D-02B0E61ED06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16A1B-FC84-C4B5-865F-9EB13BEEFA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3B18F-A0CD-59EC-7D0B-A8BBD28FA1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1D5B1-3E2B-4D5C-8D4E-2DCD9DF75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592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BE8EBF2B-A559-D413-F858-AF331115302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524000" y="1065010"/>
            <a:ext cx="9144000" cy="795742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5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inherit"/>
              </a:rPr>
              <a:t>王府井文华东方酒店</a:t>
            </a:r>
            <a:r>
              <a:rPr kumimoji="0" lang="zh-CN" altLang="en-US" sz="54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 </a:t>
            </a:r>
            <a:endParaRPr kumimoji="0" lang="zh-CN" altLang="en-US" sz="54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343F46B-9D3F-E7D7-BBE7-AF27645174A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597499" y="1860752"/>
            <a:ext cx="4759316" cy="287910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1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北京市东城区王府井大街</a:t>
            </a:r>
            <a:r>
              <a:rPr kumimoji="0" lang="en-US" altLang="zh-CN" sz="2100" b="1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269</a:t>
            </a:r>
            <a:r>
              <a:rPr kumimoji="0" lang="zh-CN" altLang="en-US" sz="2100" b="1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号，</a:t>
            </a:r>
            <a:r>
              <a:rPr kumimoji="0" lang="en-US" altLang="zh-CN" sz="2100" b="1" i="0" u="none" strike="noStrike" cap="none" normalizeH="0" baseline="0" dirty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100006</a:t>
            </a:r>
            <a:r>
              <a:rPr kumimoji="0" lang="en-US" altLang="zh-CN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zh-CN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788C02-F897-ADAE-5AE0-C332B78DF2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148661"/>
            <a:ext cx="9144000" cy="2928163"/>
          </a:xfrm>
          <a:prstGeom prst="rect">
            <a:avLst/>
          </a:prstGeom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B71CF254-6336-3FEB-5B5C-2B83DAC74B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5477229"/>
            <a:ext cx="2185116" cy="287910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1" i="0" u="none" strike="noStrike" cap="none" normalizeH="0" baseline="0">
                <a:ln>
                  <a:noFill/>
                </a:ln>
                <a:solidFill>
                  <a:srgbClr val="E8EAED"/>
                </a:solidFill>
                <a:effectLst/>
                <a:latin typeface="inherit"/>
              </a:rPr>
              <a:t>暑假优惠</a:t>
            </a:r>
            <a:r>
              <a: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3C748F-8319-4372-8DD0-931DAE1C7681}"/>
              </a:ext>
            </a:extLst>
          </p:cNvPr>
          <p:cNvSpPr txBox="1"/>
          <p:nvPr/>
        </p:nvSpPr>
        <p:spPr>
          <a:xfrm>
            <a:off x="4121240" y="5380672"/>
            <a:ext cx="29021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双人间</a:t>
            </a:r>
            <a:r>
              <a:rPr lang="en-US" altLang="zh-CN"/>
              <a:t>265</a:t>
            </a:r>
            <a:r>
              <a:rPr lang="zh-CN" altLang="en-US"/>
              <a:t>元</a:t>
            </a:r>
          </a:p>
          <a:p>
            <a:r>
              <a:rPr lang="zh-CN" altLang="en-US"/>
              <a:t>单人间</a:t>
            </a:r>
            <a:r>
              <a:rPr lang="en-US" altLang="zh-CN"/>
              <a:t>165</a:t>
            </a:r>
            <a:r>
              <a:rPr lang="zh-CN" altLang="en-US"/>
              <a:t>元</a:t>
            </a:r>
          </a:p>
          <a:p>
            <a:r>
              <a:rPr lang="zh-CN" altLang="en-US"/>
              <a:t>家庭房</a:t>
            </a:r>
            <a:r>
              <a:rPr lang="en-US" altLang="zh-CN"/>
              <a:t>390</a:t>
            </a:r>
            <a:r>
              <a:rPr lang="zh-CN" altLang="en-US"/>
              <a:t>元</a:t>
            </a:r>
          </a:p>
          <a:p>
            <a:r>
              <a:rPr lang="zh-CN" altLang="en-US"/>
              <a:t>所有房间都包含早餐</a:t>
            </a:r>
          </a:p>
          <a:p>
            <a:r>
              <a:rPr lang="zh-CN" altLang="en-US"/>
              <a:t>每天</a:t>
            </a:r>
            <a:r>
              <a:rPr lang="en-US" altLang="zh-CN"/>
              <a:t>20</a:t>
            </a:r>
            <a:r>
              <a:rPr lang="zh-CN" altLang="en-US"/>
              <a:t>元可以上网</a:t>
            </a:r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86BB49-27A4-FB96-7251-FB2680F539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467" y="5080715"/>
            <a:ext cx="4125533" cy="177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301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60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inherit</vt:lpstr>
      <vt:lpstr>Office Theme</vt:lpstr>
      <vt:lpstr>王府井文华东方酒店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王府井文华东方酒店 </dc:title>
  <dc:creator>TaNiShA Rahman</dc:creator>
  <cp:lastModifiedBy>TaNiShA Rahman</cp:lastModifiedBy>
  <cp:revision>1</cp:revision>
  <dcterms:created xsi:type="dcterms:W3CDTF">2023-05-31T09:15:03Z</dcterms:created>
  <dcterms:modified xsi:type="dcterms:W3CDTF">2023-05-31T09:32:57Z</dcterms:modified>
</cp:coreProperties>
</file>