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9"/>
  </p:notesMasterIdLst>
  <p:handoutMasterIdLst>
    <p:handoutMasterId r:id="rId20"/>
  </p:handoutMasterIdLst>
  <p:sldIdLst>
    <p:sldId id="256" r:id="rId5"/>
    <p:sldId id="281" r:id="rId6"/>
    <p:sldId id="287" r:id="rId7"/>
    <p:sldId id="259" r:id="rId8"/>
    <p:sldId id="262" r:id="rId9"/>
    <p:sldId id="288" r:id="rId10"/>
    <p:sldId id="305" r:id="rId11"/>
    <p:sldId id="289" r:id="rId12"/>
    <p:sldId id="290" r:id="rId13"/>
    <p:sldId id="291" r:id="rId14"/>
    <p:sldId id="276" r:id="rId15"/>
    <p:sldId id="292" r:id="rId16"/>
    <p:sldId id="302" r:id="rId17"/>
    <p:sldId id="303" r:id="rId18"/>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a:srgbClr val="CC99FF"/>
    <a:srgbClr val="99FF99"/>
    <a:srgbClr val="FF66FF"/>
    <a:srgbClr val="FFCC99"/>
    <a:srgbClr val="CCCCFF"/>
    <a:srgbClr val="99FFCC"/>
    <a:srgbClr val="99FF33"/>
    <a:srgbClr val="FF9966"/>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C2A651-3E82-46CA-B7FF-CB9D8B27E3E4}" v="215" dt="2025-07-09T15:36:11.815"/>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70" d="100"/>
          <a:sy n="70" d="100"/>
        </p:scale>
        <p:origin x="442" y="278"/>
      </p:cViewPr>
      <p:guideLst>
        <p:guide orient="horz" pos="2160"/>
        <p:guide pos="3840"/>
      </p:guideLst>
    </p:cSldViewPr>
  </p:slideViewPr>
  <p:outlineViewPr>
    <p:cViewPr>
      <p:scale>
        <a:sx n="33" d="100"/>
        <a:sy n="33" d="100"/>
      </p:scale>
      <p:origin x="0" y="-586"/>
    </p:cViewPr>
  </p:outlineViewPr>
  <p:notesTextViewPr>
    <p:cViewPr>
      <p:scale>
        <a:sx n="1" d="1"/>
        <a:sy n="1" d="1"/>
      </p:scale>
      <p:origin x="0" y="0"/>
    </p:cViewPr>
  </p:notesTextViewPr>
  <p:sorterViewPr>
    <p:cViewPr>
      <p:scale>
        <a:sx n="100" d="100"/>
        <a:sy n="100" d="100"/>
      </p:scale>
      <p:origin x="0" y="-485"/>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ther Users" userId="9ae0939117e750f6" providerId="LiveId" clId="{ACC2A651-3E82-46CA-B7FF-CB9D8B27E3E4}"/>
    <pc:docChg chg="undo custSel addSld delSld modSld sldOrd">
      <pc:chgData name="Other Users" userId="9ae0939117e750f6" providerId="LiveId" clId="{ACC2A651-3E82-46CA-B7FF-CB9D8B27E3E4}" dt="2025-07-09T15:36:39.572" v="5401" actId="313"/>
      <pc:docMkLst>
        <pc:docMk/>
      </pc:docMkLst>
      <pc:sldChg chg="addSp delSp modSp mod">
        <pc:chgData name="Other Users" userId="9ae0939117e750f6" providerId="LiveId" clId="{ACC2A651-3E82-46CA-B7FF-CB9D8B27E3E4}" dt="2025-07-09T15:28:34.206" v="5386"/>
        <pc:sldMkLst>
          <pc:docMk/>
          <pc:sldMk cId="1633438396" sldId="256"/>
        </pc:sldMkLst>
        <pc:spChg chg="add del mod">
          <ac:chgData name="Other Users" userId="9ae0939117e750f6" providerId="LiveId" clId="{ACC2A651-3E82-46CA-B7FF-CB9D8B27E3E4}" dt="2025-07-09T15:28:34.206" v="5386"/>
          <ac:spMkLst>
            <pc:docMk/>
            <pc:sldMk cId="1633438396" sldId="256"/>
            <ac:spMk id="3" creationId="{42A1D8FA-82BE-E45F-7E40-CBD396901066}"/>
          </ac:spMkLst>
        </pc:spChg>
        <pc:spChg chg="mod">
          <ac:chgData name="Other Users" userId="9ae0939117e750f6" providerId="LiveId" clId="{ACC2A651-3E82-46CA-B7FF-CB9D8B27E3E4}" dt="2025-07-09T15:27:53.749" v="5384" actId="403"/>
          <ac:spMkLst>
            <pc:docMk/>
            <pc:sldMk cId="1633438396" sldId="256"/>
            <ac:spMk id="8" creationId="{952DE27F-5BED-4BCC-887D-5872F796F65F}"/>
          </ac:spMkLst>
        </pc:spChg>
        <pc:picChg chg="add mod">
          <ac:chgData name="Other Users" userId="9ae0939117e750f6" providerId="LiveId" clId="{ACC2A651-3E82-46CA-B7FF-CB9D8B27E3E4}" dt="2025-07-09T15:28:34.206" v="5386"/>
          <ac:picMkLst>
            <pc:docMk/>
            <pc:sldMk cId="1633438396" sldId="256"/>
            <ac:picMk id="4" creationId="{EAC6A2CE-8281-D54E-D4C3-2FE71ED0B4C9}"/>
          </ac:picMkLst>
        </pc:picChg>
        <pc:picChg chg="del">
          <ac:chgData name="Other Users" userId="9ae0939117e750f6" providerId="LiveId" clId="{ACC2A651-3E82-46CA-B7FF-CB9D8B27E3E4}" dt="2025-07-09T15:28:13.147" v="5385" actId="478"/>
          <ac:picMkLst>
            <pc:docMk/>
            <pc:sldMk cId="1633438396" sldId="256"/>
            <ac:picMk id="11" creationId="{BC408C47-2E2A-42C6-99D2-EBED0E23C9B6}"/>
          </ac:picMkLst>
        </pc:picChg>
      </pc:sldChg>
      <pc:sldChg chg="addSp delSp modSp mod setBg modClrScheme chgLayout">
        <pc:chgData name="Other Users" userId="9ae0939117e750f6" providerId="LiveId" clId="{ACC2A651-3E82-46CA-B7FF-CB9D8B27E3E4}" dt="2025-07-09T15:35:19.850" v="5398"/>
        <pc:sldMkLst>
          <pc:docMk/>
          <pc:sldMk cId="3384328668" sldId="259"/>
        </pc:sldMkLst>
        <pc:spChg chg="mod">
          <ac:chgData name="Other Users" userId="9ae0939117e750f6" providerId="LiveId" clId="{ACC2A651-3E82-46CA-B7FF-CB9D8B27E3E4}" dt="2025-07-09T15:22:22.844" v="5323" actId="27636"/>
          <ac:spMkLst>
            <pc:docMk/>
            <pc:sldMk cId="3384328668" sldId="259"/>
            <ac:spMk id="2" creationId="{76DF436F-4535-4BBF-B451-F7AC9E8A5FDC}"/>
          </ac:spMkLst>
        </pc:spChg>
        <pc:spChg chg="mod ord">
          <ac:chgData name="Other Users" userId="9ae0939117e750f6" providerId="LiveId" clId="{ACC2A651-3E82-46CA-B7FF-CB9D8B27E3E4}" dt="2025-07-09T15:22:25.995" v="5324" actId="14100"/>
          <ac:spMkLst>
            <pc:docMk/>
            <pc:sldMk cId="3384328668" sldId="259"/>
            <ac:spMk id="3" creationId="{67B3B98E-7C7D-4502-828B-DCB91E0843AB}"/>
          </ac:spMkLst>
        </pc:spChg>
        <pc:spChg chg="del">
          <ac:chgData name="Other Users" userId="9ae0939117e750f6" providerId="LiveId" clId="{ACC2A651-3E82-46CA-B7FF-CB9D8B27E3E4}" dt="2025-07-09T10:32:12.200" v="1081"/>
          <ac:spMkLst>
            <pc:docMk/>
            <pc:sldMk cId="3384328668" sldId="259"/>
            <ac:spMk id="5" creationId="{B05472A5-98D6-D348-2ACC-F1293CE56ACC}"/>
          </ac:spMkLst>
        </pc:spChg>
        <pc:spChg chg="add del mod">
          <ac:chgData name="Other Users" userId="9ae0939117e750f6" providerId="LiveId" clId="{ACC2A651-3E82-46CA-B7FF-CB9D8B27E3E4}" dt="2025-07-09T15:21:28.122" v="5316"/>
          <ac:spMkLst>
            <pc:docMk/>
            <pc:sldMk cId="3384328668" sldId="259"/>
            <ac:spMk id="6" creationId="{C912E9A5-86DC-0100-3FF6-7E49372D2155}"/>
          </ac:spMkLst>
        </pc:spChg>
        <pc:spChg chg="add mod">
          <ac:chgData name="Other Users" userId="9ae0939117e750f6" providerId="LiveId" clId="{ACC2A651-3E82-46CA-B7FF-CB9D8B27E3E4}" dt="2025-07-09T15:21:30.110" v="5317" actId="26606"/>
          <ac:spMkLst>
            <pc:docMk/>
            <pc:sldMk cId="3384328668" sldId="259"/>
            <ac:spMk id="12" creationId="{D6E46CB5-AE9C-D077-FF93-B6E8C633E3FF}"/>
          </ac:spMkLst>
        </pc:spChg>
        <pc:spChg chg="add mod">
          <ac:chgData name="Other Users" userId="9ae0939117e750f6" providerId="LiveId" clId="{ACC2A651-3E82-46CA-B7FF-CB9D8B27E3E4}" dt="2025-07-09T15:21:30.110" v="5317" actId="26606"/>
          <ac:spMkLst>
            <pc:docMk/>
            <pc:sldMk cId="3384328668" sldId="259"/>
            <ac:spMk id="14" creationId="{EB69C7B2-6430-857E-AC1F-62E633E8FA94}"/>
          </ac:spMkLst>
        </pc:spChg>
        <pc:spChg chg="add mod">
          <ac:chgData name="Other Users" userId="9ae0939117e750f6" providerId="LiveId" clId="{ACC2A651-3E82-46CA-B7FF-CB9D8B27E3E4}" dt="2025-07-09T15:21:30.110" v="5317" actId="26606"/>
          <ac:spMkLst>
            <pc:docMk/>
            <pc:sldMk cId="3384328668" sldId="259"/>
            <ac:spMk id="16" creationId="{602F7453-19FF-CA73-7DCA-32D131B233D3}"/>
          </ac:spMkLst>
        </pc:spChg>
        <pc:picChg chg="add mod">
          <ac:chgData name="Other Users" userId="9ae0939117e750f6" providerId="LiveId" clId="{ACC2A651-3E82-46CA-B7FF-CB9D8B27E3E4}" dt="2025-07-09T15:22:12.567" v="5319" actId="27614"/>
          <ac:picMkLst>
            <pc:docMk/>
            <pc:sldMk cId="3384328668" sldId="259"/>
            <ac:picMk id="7" creationId="{19D525D8-5A2C-3B31-655F-3F8114FACA86}"/>
          </ac:picMkLst>
        </pc:picChg>
        <pc:picChg chg="add del mod">
          <ac:chgData name="Other Users" userId="9ae0939117e750f6" providerId="LiveId" clId="{ACC2A651-3E82-46CA-B7FF-CB9D8B27E3E4}" dt="2025-07-09T10:32:14.543" v="1082" actId="478"/>
          <ac:picMkLst>
            <pc:docMk/>
            <pc:sldMk cId="3384328668" sldId="259"/>
            <ac:picMk id="3074" creationId="{04C35E03-3C86-CC5C-6537-0C5DF5012799}"/>
          </ac:picMkLst>
        </pc:picChg>
      </pc:sldChg>
      <pc:sldChg chg="addSp modSp mod ord modClrScheme chgLayout">
        <pc:chgData name="Other Users" userId="9ae0939117e750f6" providerId="LiveId" clId="{ACC2A651-3E82-46CA-B7FF-CB9D8B27E3E4}" dt="2025-07-09T10:46:48.022" v="2177" actId="20578"/>
        <pc:sldMkLst>
          <pc:docMk/>
          <pc:sldMk cId="3998440385" sldId="262"/>
        </pc:sldMkLst>
        <pc:spChg chg="mod ord">
          <ac:chgData name="Other Users" userId="9ae0939117e750f6" providerId="LiveId" clId="{ACC2A651-3E82-46CA-B7FF-CB9D8B27E3E4}" dt="2025-07-09T10:11:24.478" v="905" actId="26606"/>
          <ac:spMkLst>
            <pc:docMk/>
            <pc:sldMk cId="3998440385" sldId="262"/>
            <ac:spMk id="3" creationId="{77C7A758-531F-3047-7DB2-974BFA28626E}"/>
          </ac:spMkLst>
        </pc:spChg>
        <pc:spChg chg="mod">
          <ac:chgData name="Other Users" userId="9ae0939117e750f6" providerId="LiveId" clId="{ACC2A651-3E82-46CA-B7FF-CB9D8B27E3E4}" dt="2025-07-09T10:11:40.410" v="909" actId="207"/>
          <ac:spMkLst>
            <pc:docMk/>
            <pc:sldMk cId="3998440385" sldId="262"/>
            <ac:spMk id="5" creationId="{057018DC-5BFA-42F7-884E-E07F6383A8AE}"/>
          </ac:spMkLst>
        </pc:spChg>
        <pc:spChg chg="mod">
          <ac:chgData name="Other Users" userId="9ae0939117e750f6" providerId="LiveId" clId="{ACC2A651-3E82-46CA-B7FF-CB9D8B27E3E4}" dt="2025-07-09T10:11:24.478" v="905" actId="26606"/>
          <ac:spMkLst>
            <pc:docMk/>
            <pc:sldMk cId="3998440385" sldId="262"/>
            <ac:spMk id="13" creationId="{45AFAF69-5D6F-4166-B2FC-05200C96FDA1}"/>
          </ac:spMkLst>
        </pc:spChg>
        <pc:spChg chg="mod">
          <ac:chgData name="Other Users" userId="9ae0939117e750f6" providerId="LiveId" clId="{ACC2A651-3E82-46CA-B7FF-CB9D8B27E3E4}" dt="2025-07-09T10:11:24.478" v="905" actId="26606"/>
          <ac:spMkLst>
            <pc:docMk/>
            <pc:sldMk cId="3998440385" sldId="262"/>
            <ac:spMk id="14" creationId="{83FEE5BC-EED2-4EF4-B7FA-AE6EC78B1588}"/>
          </ac:spMkLst>
        </pc:spChg>
        <pc:spChg chg="mod">
          <ac:chgData name="Other Users" userId="9ae0939117e750f6" providerId="LiveId" clId="{ACC2A651-3E82-46CA-B7FF-CB9D8B27E3E4}" dt="2025-07-09T10:11:24.478" v="905" actId="26606"/>
          <ac:spMkLst>
            <pc:docMk/>
            <pc:sldMk cId="3998440385" sldId="262"/>
            <ac:spMk id="15" creationId="{CBB275C9-F7C1-4307-93A0-9B5BB9B01F6E}"/>
          </ac:spMkLst>
        </pc:spChg>
        <pc:picChg chg="add mod ord">
          <ac:chgData name="Other Users" userId="9ae0939117e750f6" providerId="LiveId" clId="{ACC2A651-3E82-46CA-B7FF-CB9D8B27E3E4}" dt="2025-07-09T10:11:38.709" v="907" actId="27614"/>
          <ac:picMkLst>
            <pc:docMk/>
            <pc:sldMk cId="3998440385" sldId="262"/>
            <ac:picMk id="7" creationId="{F7981864-8B1C-FEAA-AE7F-5447DD5152B7}"/>
          </ac:picMkLst>
        </pc:picChg>
        <pc:cxnChg chg="add mod">
          <ac:chgData name="Other Users" userId="9ae0939117e750f6" providerId="LiveId" clId="{ACC2A651-3E82-46CA-B7FF-CB9D8B27E3E4}" dt="2025-07-09T10:12:21.886" v="914" actId="208"/>
          <ac:cxnSpMkLst>
            <pc:docMk/>
            <pc:sldMk cId="3998440385" sldId="262"/>
            <ac:cxnSpMk id="9" creationId="{66CD6548-7E86-E3DE-B62A-509DDA0B2F03}"/>
          </ac:cxnSpMkLst>
        </pc:cxnChg>
        <pc:cxnChg chg="add mod">
          <ac:chgData name="Other Users" userId="9ae0939117e750f6" providerId="LiveId" clId="{ACC2A651-3E82-46CA-B7FF-CB9D8B27E3E4}" dt="2025-07-09T10:12:39.238" v="917" actId="14100"/>
          <ac:cxnSpMkLst>
            <pc:docMk/>
            <pc:sldMk cId="3998440385" sldId="262"/>
            <ac:cxnSpMk id="10" creationId="{D2A61E8A-ED29-48AF-8DC8-E4F85F11F3C9}"/>
          </ac:cxnSpMkLst>
        </pc:cxnChg>
        <pc:cxnChg chg="add mod">
          <ac:chgData name="Other Users" userId="9ae0939117e750f6" providerId="LiveId" clId="{ACC2A651-3E82-46CA-B7FF-CB9D8B27E3E4}" dt="2025-07-09T10:13:00" v="921" actId="1076"/>
          <ac:cxnSpMkLst>
            <pc:docMk/>
            <pc:sldMk cId="3998440385" sldId="262"/>
            <ac:cxnSpMk id="12" creationId="{38D49331-E267-C013-4D83-8987E049677A}"/>
          </ac:cxnSpMkLst>
        </pc:cxnChg>
      </pc:sldChg>
      <pc:sldChg chg="addSp delSp modSp mod modClrScheme chgLayout">
        <pc:chgData name="Other Users" userId="9ae0939117e750f6" providerId="LiveId" clId="{ACC2A651-3E82-46CA-B7FF-CB9D8B27E3E4}" dt="2025-07-09T11:12:43.954" v="2199" actId="14100"/>
        <pc:sldMkLst>
          <pc:docMk/>
          <pc:sldMk cId="2686406263" sldId="276"/>
        </pc:sldMkLst>
        <pc:spChg chg="add del mod">
          <ac:chgData name="Other Users" userId="9ae0939117e750f6" providerId="LiveId" clId="{ACC2A651-3E82-46CA-B7FF-CB9D8B27E3E4}" dt="2025-07-09T10:39:22.541" v="1214" actId="478"/>
          <ac:spMkLst>
            <pc:docMk/>
            <pc:sldMk cId="2686406263" sldId="276"/>
            <ac:spMk id="3" creationId="{22BF70E1-1676-84D4-86FE-48352FAEACF6}"/>
          </ac:spMkLst>
        </pc:spChg>
        <pc:spChg chg="add del mod">
          <ac:chgData name="Other Users" userId="9ae0939117e750f6" providerId="LiveId" clId="{ACC2A651-3E82-46CA-B7FF-CB9D8B27E3E4}" dt="2025-07-09T10:39:28.170" v="1216" actId="478"/>
          <ac:spMkLst>
            <pc:docMk/>
            <pc:sldMk cId="2686406263" sldId="276"/>
            <ac:spMk id="5" creationId="{F8E35F01-A748-D46A-42A2-55A804EA1132}"/>
          </ac:spMkLst>
        </pc:spChg>
        <pc:spChg chg="mod">
          <ac:chgData name="Other Users" userId="9ae0939117e750f6" providerId="LiveId" clId="{ACC2A651-3E82-46CA-B7FF-CB9D8B27E3E4}" dt="2025-07-09T11:11:48.135" v="2194" actId="26606"/>
          <ac:spMkLst>
            <pc:docMk/>
            <pc:sldMk cId="2686406263" sldId="276"/>
            <ac:spMk id="6" creationId="{BE3AB7A6-D559-46CE-B539-B45ED58933B9}"/>
          </ac:spMkLst>
        </pc:spChg>
        <pc:spChg chg="add del mod">
          <ac:chgData name="Other Users" userId="9ae0939117e750f6" providerId="LiveId" clId="{ACC2A651-3E82-46CA-B7FF-CB9D8B27E3E4}" dt="2025-07-09T10:39:34.225" v="1218" actId="478"/>
          <ac:spMkLst>
            <pc:docMk/>
            <pc:sldMk cId="2686406263" sldId="276"/>
            <ac:spMk id="8" creationId="{781B2CC5-06F8-C0CE-9B22-95A68DE1F50E}"/>
          </ac:spMkLst>
        </pc:spChg>
        <pc:spChg chg="mod">
          <ac:chgData name="Other Users" userId="9ae0939117e750f6" providerId="LiveId" clId="{ACC2A651-3E82-46CA-B7FF-CB9D8B27E3E4}" dt="2025-07-09T11:11:48.135" v="2194" actId="26606"/>
          <ac:spMkLst>
            <pc:docMk/>
            <pc:sldMk cId="2686406263" sldId="276"/>
            <ac:spMk id="12" creationId="{10320AE5-EA43-4ACD-9065-4368B7CCF126}"/>
          </ac:spMkLst>
        </pc:spChg>
        <pc:spChg chg="del">
          <ac:chgData name="Other Users" userId="9ae0939117e750f6" providerId="LiveId" clId="{ACC2A651-3E82-46CA-B7FF-CB9D8B27E3E4}" dt="2025-07-09T10:39:31.640" v="1217" actId="478"/>
          <ac:spMkLst>
            <pc:docMk/>
            <pc:sldMk cId="2686406263" sldId="276"/>
            <ac:spMk id="13" creationId="{75960A7F-E4C9-41FC-AD08-55636BBE33BB}"/>
          </ac:spMkLst>
        </pc:spChg>
        <pc:spChg chg="mod">
          <ac:chgData name="Other Users" userId="9ae0939117e750f6" providerId="LiveId" clId="{ACC2A651-3E82-46CA-B7FF-CB9D8B27E3E4}" dt="2025-07-09T11:11:48.135" v="2194" actId="26606"/>
          <ac:spMkLst>
            <pc:docMk/>
            <pc:sldMk cId="2686406263" sldId="276"/>
            <ac:spMk id="14" creationId="{C7ED0299-AE74-4997-AC3D-0540FC7D9A3D}"/>
          </ac:spMkLst>
        </pc:spChg>
        <pc:spChg chg="mod">
          <ac:chgData name="Other Users" userId="9ae0939117e750f6" providerId="LiveId" clId="{ACC2A651-3E82-46CA-B7FF-CB9D8B27E3E4}" dt="2025-07-09T11:11:48.135" v="2194" actId="26606"/>
          <ac:spMkLst>
            <pc:docMk/>
            <pc:sldMk cId="2686406263" sldId="276"/>
            <ac:spMk id="15" creationId="{888C5272-A978-46A6-BFF3-470E4671F127}"/>
          </ac:spMkLst>
        </pc:spChg>
        <pc:spChg chg="mod">
          <ac:chgData name="Other Users" userId="9ae0939117e750f6" providerId="LiveId" clId="{ACC2A651-3E82-46CA-B7FF-CB9D8B27E3E4}" dt="2025-07-09T11:11:48.135" v="2194" actId="26606"/>
          <ac:spMkLst>
            <pc:docMk/>
            <pc:sldMk cId="2686406263" sldId="276"/>
            <ac:spMk id="16" creationId="{F2487E21-C525-4E38-A991-F2DA835E481C}"/>
          </ac:spMkLst>
        </pc:spChg>
        <pc:spChg chg="del">
          <ac:chgData name="Other Users" userId="9ae0939117e750f6" providerId="LiveId" clId="{ACC2A651-3E82-46CA-B7FF-CB9D8B27E3E4}" dt="2025-07-09T10:39:20.958" v="1213" actId="478"/>
          <ac:spMkLst>
            <pc:docMk/>
            <pc:sldMk cId="2686406263" sldId="276"/>
            <ac:spMk id="20" creationId="{C4BE8DA1-F707-4BCC-AE68-BCDD8918113C}"/>
          </ac:spMkLst>
        </pc:spChg>
        <pc:spChg chg="del">
          <ac:chgData name="Other Users" userId="9ae0939117e750f6" providerId="LiveId" clId="{ACC2A651-3E82-46CA-B7FF-CB9D8B27E3E4}" dt="2025-07-09T10:39:25.254" v="1215" actId="478"/>
          <ac:spMkLst>
            <pc:docMk/>
            <pc:sldMk cId="2686406263" sldId="276"/>
            <ac:spMk id="21" creationId="{486CA4A0-99AD-4441-A943-86DA4838F254}"/>
          </ac:spMkLst>
        </pc:spChg>
        <pc:picChg chg="add mod ord modCrop">
          <ac:chgData name="Other Users" userId="9ae0939117e750f6" providerId="LiveId" clId="{ACC2A651-3E82-46CA-B7FF-CB9D8B27E3E4}" dt="2025-07-09T11:12:43.954" v="2199" actId="14100"/>
          <ac:picMkLst>
            <pc:docMk/>
            <pc:sldMk cId="2686406263" sldId="276"/>
            <ac:picMk id="9" creationId="{43A483B0-8E49-729D-56C7-4FA82E80EEC9}"/>
          </ac:picMkLst>
        </pc:picChg>
      </pc:sldChg>
      <pc:sldChg chg="addSp delSp modSp mod setBg">
        <pc:chgData name="Other Users" userId="9ae0939117e750f6" providerId="LiveId" clId="{ACC2A651-3E82-46CA-B7FF-CB9D8B27E3E4}" dt="2025-07-09T15:36:39.572" v="5401" actId="313"/>
        <pc:sldMkLst>
          <pc:docMk/>
          <pc:sldMk cId="1482028902" sldId="281"/>
        </pc:sldMkLst>
        <pc:spChg chg="del">
          <ac:chgData name="Other Users" userId="9ae0939117e750f6" providerId="LiveId" clId="{ACC2A651-3E82-46CA-B7FF-CB9D8B27E3E4}" dt="2025-07-09T15:20:14.295" v="5314"/>
          <ac:spMkLst>
            <pc:docMk/>
            <pc:sldMk cId="1482028902" sldId="281"/>
            <ac:spMk id="3" creationId="{048C6267-463B-60AB-536D-F0F848DBA6A4}"/>
          </ac:spMkLst>
        </pc:spChg>
        <pc:spChg chg="mod">
          <ac:chgData name="Other Users" userId="9ae0939117e750f6" providerId="LiveId" clId="{ACC2A651-3E82-46CA-B7FF-CB9D8B27E3E4}" dt="2025-07-09T15:20:17.468" v="5315" actId="26606"/>
          <ac:spMkLst>
            <pc:docMk/>
            <pc:sldMk cId="1482028902" sldId="281"/>
            <ac:spMk id="10" creationId="{783B1F06-4CB0-449A-A15D-1B0E201DB3F7}"/>
          </ac:spMkLst>
        </pc:spChg>
        <pc:spChg chg="mod">
          <ac:chgData name="Other Users" userId="9ae0939117e750f6" providerId="LiveId" clId="{ACC2A651-3E82-46CA-B7FF-CB9D8B27E3E4}" dt="2025-07-09T15:20:17.468" v="5315" actId="26606"/>
          <ac:spMkLst>
            <pc:docMk/>
            <pc:sldMk cId="1482028902" sldId="281"/>
            <ac:spMk id="12" creationId="{2A9A318B-C356-4589-A8F8-8553636F670F}"/>
          </ac:spMkLst>
        </pc:spChg>
        <pc:spChg chg="mod">
          <ac:chgData name="Other Users" userId="9ae0939117e750f6" providerId="LiveId" clId="{ACC2A651-3E82-46CA-B7FF-CB9D8B27E3E4}" dt="2025-07-09T15:20:17.468" v="5315" actId="26606"/>
          <ac:spMkLst>
            <pc:docMk/>
            <pc:sldMk cId="1482028902" sldId="281"/>
            <ac:spMk id="13" creationId="{76654C7F-5F04-43D8-88C7-13355302CC32}"/>
          </ac:spMkLst>
        </pc:spChg>
        <pc:spChg chg="mod">
          <ac:chgData name="Other Users" userId="9ae0939117e750f6" providerId="LiveId" clId="{ACC2A651-3E82-46CA-B7FF-CB9D8B27E3E4}" dt="2025-07-09T15:20:17.468" v="5315" actId="26606"/>
          <ac:spMkLst>
            <pc:docMk/>
            <pc:sldMk cId="1482028902" sldId="281"/>
            <ac:spMk id="14" creationId="{B23FC7E0-8B1E-46C1-B5D2-6A4336A2CE90}"/>
          </ac:spMkLst>
        </pc:spChg>
        <pc:spChg chg="mod">
          <ac:chgData name="Other Users" userId="9ae0939117e750f6" providerId="LiveId" clId="{ACC2A651-3E82-46CA-B7FF-CB9D8B27E3E4}" dt="2025-07-09T15:36:39.572" v="5401" actId="313"/>
          <ac:spMkLst>
            <pc:docMk/>
            <pc:sldMk cId="1482028902" sldId="281"/>
            <ac:spMk id="15" creationId="{7A36CB73-B78B-49B6-935C-9C0ABBB49C0C}"/>
          </ac:spMkLst>
        </pc:spChg>
        <pc:picChg chg="add mod ord">
          <ac:chgData name="Other Users" userId="9ae0939117e750f6" providerId="LiveId" clId="{ACC2A651-3E82-46CA-B7FF-CB9D8B27E3E4}" dt="2025-07-09T15:20:17.468" v="5315" actId="26606"/>
          <ac:picMkLst>
            <pc:docMk/>
            <pc:sldMk cId="1482028902" sldId="281"/>
            <ac:picMk id="4" creationId="{EE3BE8E4-BC05-93CC-31D9-2997D280B883}"/>
          </ac:picMkLst>
        </pc:picChg>
      </pc:sldChg>
      <pc:sldChg chg="addSp delSp modSp mod setBg">
        <pc:chgData name="Other Users" userId="9ae0939117e750f6" providerId="LiveId" clId="{ACC2A651-3E82-46CA-B7FF-CB9D8B27E3E4}" dt="2025-07-09T15:35:26.862" v="5399"/>
        <pc:sldMkLst>
          <pc:docMk/>
          <pc:sldMk cId="683725505" sldId="287"/>
        </pc:sldMkLst>
        <pc:spChg chg="mod">
          <ac:chgData name="Other Users" userId="9ae0939117e750f6" providerId="LiveId" clId="{ACC2A651-3E82-46CA-B7FF-CB9D8B27E3E4}" dt="2025-07-09T10:29:22.011" v="1078" actId="113"/>
          <ac:spMkLst>
            <pc:docMk/>
            <pc:sldMk cId="683725505" sldId="287"/>
            <ac:spMk id="5" creationId="{22C7F04A-6CF6-4CF1-BAEE-2B210EFC6B58}"/>
          </ac:spMkLst>
        </pc:spChg>
        <pc:spChg chg="add del mod">
          <ac:chgData name="Other Users" userId="9ae0939117e750f6" providerId="LiveId" clId="{ACC2A651-3E82-46CA-B7FF-CB9D8B27E3E4}" dt="2025-07-09T10:27:25.787" v="1066"/>
          <ac:spMkLst>
            <pc:docMk/>
            <pc:sldMk cId="683725505" sldId="287"/>
            <ac:spMk id="8" creationId="{CC24E180-B1A7-62E5-CD23-96F25F7A9444}"/>
          </ac:spMkLst>
        </pc:spChg>
        <pc:spChg chg="add del mod">
          <ac:chgData name="Other Users" userId="9ae0939117e750f6" providerId="LiveId" clId="{ACC2A651-3E82-46CA-B7FF-CB9D8B27E3E4}" dt="2025-07-09T10:28:19.628" v="1072"/>
          <ac:spMkLst>
            <pc:docMk/>
            <pc:sldMk cId="683725505" sldId="287"/>
            <ac:spMk id="10" creationId="{32D105E6-54C4-8B70-28C9-8B7579DF7A68}"/>
          </ac:spMkLst>
        </pc:spChg>
        <pc:spChg chg="add del mod">
          <ac:chgData name="Other Users" userId="9ae0939117e750f6" providerId="LiveId" clId="{ACC2A651-3E82-46CA-B7FF-CB9D8B27E3E4}" dt="2025-07-09T10:28:48.140" v="1075"/>
          <ac:spMkLst>
            <pc:docMk/>
            <pc:sldMk cId="683725505" sldId="287"/>
            <ac:spMk id="11" creationId="{788D6F26-2C1F-2A8B-343E-A51A8334694E}"/>
          </ac:spMkLst>
        </pc:spChg>
        <pc:picChg chg="del">
          <ac:chgData name="Other Users" userId="9ae0939117e750f6" providerId="LiveId" clId="{ACC2A651-3E82-46CA-B7FF-CB9D8B27E3E4}" dt="2025-07-09T10:27:22.648" v="1065" actId="478"/>
          <ac:picMkLst>
            <pc:docMk/>
            <pc:sldMk cId="683725505" sldId="287"/>
            <ac:picMk id="14" creationId="{4643E7D7-B55D-4673-951C-3F23015C5810}"/>
          </ac:picMkLst>
        </pc:picChg>
        <pc:picChg chg="del">
          <ac:chgData name="Other Users" userId="9ae0939117e750f6" providerId="LiveId" clId="{ACC2A651-3E82-46CA-B7FF-CB9D8B27E3E4}" dt="2025-07-09T10:27:35.882" v="1068" actId="478"/>
          <ac:picMkLst>
            <pc:docMk/>
            <pc:sldMk cId="683725505" sldId="287"/>
            <ac:picMk id="15" creationId="{81A87375-F390-4DEE-8F4B-B60B12B0F91B}"/>
          </ac:picMkLst>
        </pc:picChg>
        <pc:picChg chg="add del mod">
          <ac:chgData name="Other Users" userId="9ae0939117e750f6" providerId="LiveId" clId="{ACC2A651-3E82-46CA-B7FF-CB9D8B27E3E4}" dt="2025-07-09T10:28:24.660" v="1074" actId="478"/>
          <ac:picMkLst>
            <pc:docMk/>
            <pc:sldMk cId="683725505" sldId="287"/>
            <ac:picMk id="2050" creationId="{1C2A6544-5C80-BD97-F206-0868544F4F20}"/>
          </ac:picMkLst>
        </pc:picChg>
        <pc:picChg chg="add del mod">
          <ac:chgData name="Other Users" userId="9ae0939117e750f6" providerId="LiveId" clId="{ACC2A651-3E82-46CA-B7FF-CB9D8B27E3E4}" dt="2025-07-09T10:28:14.600" v="1071" actId="478"/>
          <ac:picMkLst>
            <pc:docMk/>
            <pc:sldMk cId="683725505" sldId="287"/>
            <ac:picMk id="2052" creationId="{900D9EAA-851B-D35C-1A96-F6D7F1103ED9}"/>
          </ac:picMkLst>
        </pc:picChg>
        <pc:picChg chg="add mod">
          <ac:chgData name="Other Users" userId="9ae0939117e750f6" providerId="LiveId" clId="{ACC2A651-3E82-46CA-B7FF-CB9D8B27E3E4}" dt="2025-07-09T10:28:23.194" v="1073" actId="1076"/>
          <ac:picMkLst>
            <pc:docMk/>
            <pc:sldMk cId="683725505" sldId="287"/>
            <ac:picMk id="2054" creationId="{4E3EF244-390B-A604-F3B0-8C2444FAC198}"/>
          </ac:picMkLst>
        </pc:picChg>
        <pc:picChg chg="add mod">
          <ac:chgData name="Other Users" userId="9ae0939117e750f6" providerId="LiveId" clId="{ACC2A651-3E82-46CA-B7FF-CB9D8B27E3E4}" dt="2025-07-09T10:28:48.140" v="1075"/>
          <ac:picMkLst>
            <pc:docMk/>
            <pc:sldMk cId="683725505" sldId="287"/>
            <ac:picMk id="2056" creationId="{FEFBB2A7-1BC9-CEA6-9533-FD9A40671099}"/>
          </ac:picMkLst>
        </pc:picChg>
      </pc:sldChg>
      <pc:sldChg chg="addSp delSp modSp mod setBg modClrScheme chgLayout">
        <pc:chgData name="Other Users" userId="9ae0939117e750f6" providerId="LiveId" clId="{ACC2A651-3E82-46CA-B7FF-CB9D8B27E3E4}" dt="2025-07-09T15:31:58.854" v="5392"/>
        <pc:sldMkLst>
          <pc:docMk/>
          <pc:sldMk cId="2820735111" sldId="288"/>
        </pc:sldMkLst>
        <pc:spChg chg="mod ord">
          <ac:chgData name="Other Users" userId="9ae0939117e750f6" providerId="LiveId" clId="{ACC2A651-3E82-46CA-B7FF-CB9D8B27E3E4}" dt="2025-07-09T10:19:00.614" v="1012" actId="14100"/>
          <ac:spMkLst>
            <pc:docMk/>
            <pc:sldMk cId="2820735111" sldId="288"/>
            <ac:spMk id="3" creationId="{5B14CDA7-7AD2-0A81-B46A-395E668707DD}"/>
          </ac:spMkLst>
        </pc:spChg>
        <pc:spChg chg="mod">
          <ac:chgData name="Other Users" userId="9ae0939117e750f6" providerId="LiveId" clId="{ACC2A651-3E82-46CA-B7FF-CB9D8B27E3E4}" dt="2025-07-09T10:15:22.514" v="924" actId="26606"/>
          <ac:spMkLst>
            <pc:docMk/>
            <pc:sldMk cId="2820735111" sldId="288"/>
            <ac:spMk id="5" creationId="{057018DC-5BFA-42F7-884E-E07F6383A8AE}"/>
          </ac:spMkLst>
        </pc:spChg>
        <pc:spChg chg="mod">
          <ac:chgData name="Other Users" userId="9ae0939117e750f6" providerId="LiveId" clId="{ACC2A651-3E82-46CA-B7FF-CB9D8B27E3E4}" dt="2025-07-09T10:15:22.514" v="924" actId="26606"/>
          <ac:spMkLst>
            <pc:docMk/>
            <pc:sldMk cId="2820735111" sldId="288"/>
            <ac:spMk id="6" creationId="{C9AD1602-B35F-4F17-AB81-5190F762E4AB}"/>
          </ac:spMkLst>
        </pc:spChg>
        <pc:spChg chg="mod">
          <ac:chgData name="Other Users" userId="9ae0939117e750f6" providerId="LiveId" clId="{ACC2A651-3E82-46CA-B7FF-CB9D8B27E3E4}" dt="2025-07-09T10:15:22.514" v="924" actId="26606"/>
          <ac:spMkLst>
            <pc:docMk/>
            <pc:sldMk cId="2820735111" sldId="288"/>
            <ac:spMk id="7" creationId="{2F5BF4A0-99A8-4CC6-A7EA-4D267598A511}"/>
          </ac:spMkLst>
        </pc:spChg>
        <pc:spChg chg="mod">
          <ac:chgData name="Other Users" userId="9ae0939117e750f6" providerId="LiveId" clId="{ACC2A651-3E82-46CA-B7FF-CB9D8B27E3E4}" dt="2025-07-09T10:15:22.514" v="924" actId="26606"/>
          <ac:spMkLst>
            <pc:docMk/>
            <pc:sldMk cId="2820735111" sldId="288"/>
            <ac:spMk id="8" creationId="{6465E707-883C-4773-BB50-7A780F2A9DE9}"/>
          </ac:spMkLst>
        </pc:spChg>
        <pc:spChg chg="mod ord">
          <ac:chgData name="Other Users" userId="9ae0939117e750f6" providerId="LiveId" clId="{ACC2A651-3E82-46CA-B7FF-CB9D8B27E3E4}" dt="2025-07-09T10:25:08.245" v="1064" actId="27636"/>
          <ac:spMkLst>
            <pc:docMk/>
            <pc:sldMk cId="2820735111" sldId="288"/>
            <ac:spMk id="9" creationId="{DD276102-2605-4E17-55AE-D7A35C4D592A}"/>
          </ac:spMkLst>
        </pc:spChg>
        <pc:spChg chg="del mod">
          <ac:chgData name="Other Users" userId="9ae0939117e750f6" providerId="LiveId" clId="{ACC2A651-3E82-46CA-B7FF-CB9D8B27E3E4}" dt="2025-07-09T10:00:35.535" v="172" actId="478"/>
          <ac:spMkLst>
            <pc:docMk/>
            <pc:sldMk cId="2820735111" sldId="288"/>
            <ac:spMk id="11" creationId="{6005EE5A-FF3A-DA7E-0179-B7B8A6183A2F}"/>
          </ac:spMkLst>
        </pc:spChg>
        <pc:spChg chg="add mod">
          <ac:chgData name="Other Users" userId="9ae0939117e750f6" providerId="LiveId" clId="{ACC2A651-3E82-46CA-B7FF-CB9D8B27E3E4}" dt="2025-07-09T10:23:24.195" v="1045" actId="113"/>
          <ac:spMkLst>
            <pc:docMk/>
            <pc:sldMk cId="2820735111" sldId="288"/>
            <ac:spMk id="12" creationId="{8FFD819C-DEFC-3193-3994-7A117CB5373A}"/>
          </ac:spMkLst>
        </pc:spChg>
        <pc:spChg chg="add mod">
          <ac:chgData name="Other Users" userId="9ae0939117e750f6" providerId="LiveId" clId="{ACC2A651-3E82-46CA-B7FF-CB9D8B27E3E4}" dt="2025-07-09T10:23:29.160" v="1046" actId="113"/>
          <ac:spMkLst>
            <pc:docMk/>
            <pc:sldMk cId="2820735111" sldId="288"/>
            <ac:spMk id="13" creationId="{B83347FC-9668-A124-5301-9D4978A3ED87}"/>
          </ac:spMkLst>
        </pc:spChg>
        <pc:spChg chg="add mod">
          <ac:chgData name="Other Users" userId="9ae0939117e750f6" providerId="LiveId" clId="{ACC2A651-3E82-46CA-B7FF-CB9D8B27E3E4}" dt="2025-07-09T10:23:51.647" v="1053" actId="1076"/>
          <ac:spMkLst>
            <pc:docMk/>
            <pc:sldMk cId="2820735111" sldId="288"/>
            <ac:spMk id="14" creationId="{7D3AC0AC-F270-21E8-1FF8-DAB384721A7C}"/>
          </ac:spMkLst>
        </pc:spChg>
        <pc:spChg chg="add del mod">
          <ac:chgData name="Other Users" userId="9ae0939117e750f6" providerId="LiveId" clId="{ACC2A651-3E82-46CA-B7FF-CB9D8B27E3E4}" dt="2025-07-09T10:18:06.507" v="997" actId="478"/>
          <ac:spMkLst>
            <pc:docMk/>
            <pc:sldMk cId="2820735111" sldId="288"/>
            <ac:spMk id="1031" creationId="{51F5E8F8-1C75-6D22-5482-8396F1B9AC40}"/>
          </ac:spMkLst>
        </pc:spChg>
        <pc:spChg chg="add del mod">
          <ac:chgData name="Other Users" userId="9ae0939117e750f6" providerId="LiveId" clId="{ACC2A651-3E82-46CA-B7FF-CB9D8B27E3E4}" dt="2025-07-09T10:18:12.526" v="998" actId="478"/>
          <ac:spMkLst>
            <pc:docMk/>
            <pc:sldMk cId="2820735111" sldId="288"/>
            <ac:spMk id="1033" creationId="{B8BC08F7-618A-5CB4-CEF9-A3801027DFD8}"/>
          </ac:spMkLst>
        </pc:spChg>
        <pc:spChg chg="add del mod">
          <ac:chgData name="Other Users" userId="9ae0939117e750f6" providerId="LiveId" clId="{ACC2A651-3E82-46CA-B7FF-CB9D8B27E3E4}" dt="2025-07-09T10:18:17.256" v="999" actId="478"/>
          <ac:spMkLst>
            <pc:docMk/>
            <pc:sldMk cId="2820735111" sldId="288"/>
            <ac:spMk id="1035" creationId="{443A6B0A-F241-DF80-A8E6-A3C0D865C49A}"/>
          </ac:spMkLst>
        </pc:spChg>
        <pc:picChg chg="add mod ord">
          <ac:chgData name="Other Users" userId="9ae0939117e750f6" providerId="LiveId" clId="{ACC2A651-3E82-46CA-B7FF-CB9D8B27E3E4}" dt="2025-07-09T10:24:19.446" v="1055" actId="208"/>
          <ac:picMkLst>
            <pc:docMk/>
            <pc:sldMk cId="2820735111" sldId="288"/>
            <ac:picMk id="1026" creationId="{B12B2075-C08E-D2A6-5941-67CD7E453CD5}"/>
          </ac:picMkLst>
        </pc:picChg>
        <pc:picChg chg="add mod">
          <ac:chgData name="Other Users" userId="9ae0939117e750f6" providerId="LiveId" clId="{ACC2A651-3E82-46CA-B7FF-CB9D8B27E3E4}" dt="2025-07-09T10:24:32.286" v="1057" actId="208"/>
          <ac:picMkLst>
            <pc:docMk/>
            <pc:sldMk cId="2820735111" sldId="288"/>
            <ac:picMk id="1028" creationId="{D1CA7B86-7ED3-C7CA-C5E9-9C61BA5510A3}"/>
          </ac:picMkLst>
        </pc:picChg>
        <pc:picChg chg="add mod">
          <ac:chgData name="Other Users" userId="9ae0939117e750f6" providerId="LiveId" clId="{ACC2A651-3E82-46CA-B7FF-CB9D8B27E3E4}" dt="2025-07-09T10:24:45.075" v="1059" actId="208"/>
          <ac:picMkLst>
            <pc:docMk/>
            <pc:sldMk cId="2820735111" sldId="288"/>
            <ac:picMk id="1030" creationId="{3FEFA754-6C35-EF01-89CA-82D70D6D79C9}"/>
          </ac:picMkLst>
        </pc:picChg>
      </pc:sldChg>
      <pc:sldChg chg="addSp modSp mod">
        <pc:chgData name="Other Users" userId="9ae0939117e750f6" providerId="LiveId" clId="{ACC2A651-3E82-46CA-B7FF-CB9D8B27E3E4}" dt="2025-07-09T11:15:21.327" v="2206" actId="1076"/>
        <pc:sldMkLst>
          <pc:docMk/>
          <pc:sldMk cId="1743309060" sldId="289"/>
        </pc:sldMkLst>
        <pc:spChg chg="mod">
          <ac:chgData name="Other Users" userId="9ae0939117e750f6" providerId="LiveId" clId="{ACC2A651-3E82-46CA-B7FF-CB9D8B27E3E4}" dt="2025-07-09T11:14:18.320" v="2200" actId="313"/>
          <ac:spMkLst>
            <pc:docMk/>
            <pc:sldMk cId="1743309060" sldId="289"/>
            <ac:spMk id="20" creationId="{62585D30-EF48-420E-A2D2-902C30D25FD4}"/>
          </ac:spMkLst>
        </pc:spChg>
        <pc:picChg chg="add mod modCrop">
          <ac:chgData name="Other Users" userId="9ae0939117e750f6" providerId="LiveId" clId="{ACC2A651-3E82-46CA-B7FF-CB9D8B27E3E4}" dt="2025-07-09T11:15:21.327" v="2206" actId="1076"/>
          <ac:picMkLst>
            <pc:docMk/>
            <pc:sldMk cId="1743309060" sldId="289"/>
            <ac:picMk id="2" creationId="{56C6256A-78E8-973F-9F6F-C21EECF9897B}"/>
          </ac:picMkLst>
        </pc:picChg>
      </pc:sldChg>
      <pc:sldChg chg="addSp delSp modSp mod setBg chgLayout">
        <pc:chgData name="Other Users" userId="9ae0939117e750f6" providerId="LiveId" clId="{ACC2A651-3E82-46CA-B7FF-CB9D8B27E3E4}" dt="2025-07-09T15:31:46.993" v="5391"/>
        <pc:sldMkLst>
          <pc:docMk/>
          <pc:sldMk cId="220765324" sldId="290"/>
        </pc:sldMkLst>
        <pc:spChg chg="add del mod">
          <ac:chgData name="Other Users" userId="9ae0939117e750f6" providerId="LiveId" clId="{ACC2A651-3E82-46CA-B7FF-CB9D8B27E3E4}" dt="2025-07-09T09:43:41.543" v="69" actId="6264"/>
          <ac:spMkLst>
            <pc:docMk/>
            <pc:sldMk cId="220765324" sldId="290"/>
            <ac:spMk id="2" creationId="{BD187C33-4007-3F68-A03B-A327E80E27CF}"/>
          </ac:spMkLst>
        </pc:spChg>
        <pc:spChg chg="add del mod">
          <ac:chgData name="Other Users" userId="9ae0939117e750f6" providerId="LiveId" clId="{ACC2A651-3E82-46CA-B7FF-CB9D8B27E3E4}" dt="2025-07-09T09:43:41.543" v="69" actId="6264"/>
          <ac:spMkLst>
            <pc:docMk/>
            <pc:sldMk cId="220765324" sldId="290"/>
            <ac:spMk id="3" creationId="{758417FB-A50F-3D3F-A72E-43454344F731}"/>
          </ac:spMkLst>
        </pc:spChg>
        <pc:spChg chg="add del mod">
          <ac:chgData name="Other Users" userId="9ae0939117e750f6" providerId="LiveId" clId="{ACC2A651-3E82-46CA-B7FF-CB9D8B27E3E4}" dt="2025-07-09T09:43:41.543" v="69" actId="6264"/>
          <ac:spMkLst>
            <pc:docMk/>
            <pc:sldMk cId="220765324" sldId="290"/>
            <ac:spMk id="4" creationId="{EED77E11-764E-FA25-6D25-44FCA9CF4634}"/>
          </ac:spMkLst>
        </pc:spChg>
        <pc:spChg chg="mod ord">
          <ac:chgData name="Other Users" userId="9ae0939117e750f6" providerId="LiveId" clId="{ACC2A651-3E82-46CA-B7FF-CB9D8B27E3E4}" dt="2025-07-09T15:31:22.766" v="5389" actId="207"/>
          <ac:spMkLst>
            <pc:docMk/>
            <pc:sldMk cId="220765324" sldId="290"/>
            <ac:spMk id="5" creationId="{FCEC8367-C082-453B-9003-1A2652643F98}"/>
          </ac:spMkLst>
        </pc:spChg>
        <pc:spChg chg="add del mod">
          <ac:chgData name="Other Users" userId="9ae0939117e750f6" providerId="LiveId" clId="{ACC2A651-3E82-46CA-B7FF-CB9D8B27E3E4}" dt="2025-07-09T09:43:41.543" v="69" actId="6264"/>
          <ac:spMkLst>
            <pc:docMk/>
            <pc:sldMk cId="220765324" sldId="290"/>
            <ac:spMk id="6" creationId="{5B2BAB03-AB82-15D5-0AAC-1492CBFCCE09}"/>
          </ac:spMkLst>
        </pc:spChg>
        <pc:spChg chg="add del mod">
          <ac:chgData name="Other Users" userId="9ae0939117e750f6" providerId="LiveId" clId="{ACC2A651-3E82-46CA-B7FF-CB9D8B27E3E4}" dt="2025-07-09T09:43:41.543" v="69" actId="6264"/>
          <ac:spMkLst>
            <pc:docMk/>
            <pc:sldMk cId="220765324" sldId="290"/>
            <ac:spMk id="7" creationId="{934FCA72-AE46-C940-49FC-D47154982A1C}"/>
          </ac:spMkLst>
        </pc:spChg>
        <pc:spChg chg="mod ord">
          <ac:chgData name="Other Users" userId="9ae0939117e750f6" providerId="LiveId" clId="{ACC2A651-3E82-46CA-B7FF-CB9D8B27E3E4}" dt="2025-07-09T09:43:41.543" v="69" actId="6264"/>
          <ac:spMkLst>
            <pc:docMk/>
            <pc:sldMk cId="220765324" sldId="290"/>
            <ac:spMk id="8" creationId="{F6FAB1AC-C56E-4A45-B635-9E7290BBD7FC}"/>
          </ac:spMkLst>
        </pc:spChg>
        <pc:spChg chg="del mod ord">
          <ac:chgData name="Other Users" userId="9ae0939117e750f6" providerId="LiveId" clId="{ACC2A651-3E82-46CA-B7FF-CB9D8B27E3E4}" dt="2025-07-09T15:31:26.171" v="5390" actId="478"/>
          <ac:spMkLst>
            <pc:docMk/>
            <pc:sldMk cId="220765324" sldId="290"/>
            <ac:spMk id="12" creationId="{D4BD2BD9-856B-43C5-BF78-C7D644164C19}"/>
          </ac:spMkLst>
        </pc:spChg>
        <pc:spChg chg="mod ord">
          <ac:chgData name="Other Users" userId="9ae0939117e750f6" providerId="LiveId" clId="{ACC2A651-3E82-46CA-B7FF-CB9D8B27E3E4}" dt="2025-07-09T09:43:41.543" v="69" actId="6264"/>
          <ac:spMkLst>
            <pc:docMk/>
            <pc:sldMk cId="220765324" sldId="290"/>
            <ac:spMk id="13" creationId="{593B878A-596D-41EE-B917-67BA12651194}"/>
          </ac:spMkLst>
        </pc:spChg>
        <pc:graphicFrameChg chg="mod ord">
          <ac:chgData name="Other Users" userId="9ae0939117e750f6" providerId="LiveId" clId="{ACC2A651-3E82-46CA-B7FF-CB9D8B27E3E4}" dt="2025-07-09T10:34:58.784" v="1144"/>
          <ac:graphicFrameMkLst>
            <pc:docMk/>
            <pc:sldMk cId="220765324" sldId="290"/>
            <ac:graphicFrameMk id="16" creationId="{6BD38B5D-76C5-4AC9-9039-144DFD54D171}"/>
          </ac:graphicFrameMkLst>
        </pc:graphicFrameChg>
      </pc:sldChg>
      <pc:sldChg chg="addSp delSp modSp mod">
        <pc:chgData name="Other Users" userId="9ae0939117e750f6" providerId="LiveId" clId="{ACC2A651-3E82-46CA-B7FF-CB9D8B27E3E4}" dt="2025-07-09T15:27:13.221" v="5374" actId="1076"/>
        <pc:sldMkLst>
          <pc:docMk/>
          <pc:sldMk cId="1289546236" sldId="291"/>
        </pc:sldMkLst>
        <pc:spChg chg="mod">
          <ac:chgData name="Other Users" userId="9ae0939117e750f6" providerId="LiveId" clId="{ACC2A651-3E82-46CA-B7FF-CB9D8B27E3E4}" dt="2025-07-09T15:24:07.699" v="5337" actId="1076"/>
          <ac:spMkLst>
            <pc:docMk/>
            <pc:sldMk cId="1289546236" sldId="291"/>
            <ac:spMk id="2" creationId="{9B80F1A4-FDC6-4E36-8371-74F8E9B7F0C0}"/>
          </ac:spMkLst>
        </pc:spChg>
        <pc:spChg chg="add del mod">
          <ac:chgData name="Other Users" userId="9ae0939117e750f6" providerId="LiveId" clId="{ACC2A651-3E82-46CA-B7FF-CB9D8B27E3E4}" dt="2025-07-09T15:23:15.141" v="5327"/>
          <ac:spMkLst>
            <pc:docMk/>
            <pc:sldMk cId="1289546236" sldId="291"/>
            <ac:spMk id="4" creationId="{30A636D4-652A-5E98-4CD9-1D1CEEC57846}"/>
          </ac:spMkLst>
        </pc:spChg>
        <pc:graphicFrameChg chg="del mod">
          <ac:chgData name="Other Users" userId="9ae0939117e750f6" providerId="LiveId" clId="{ACC2A651-3E82-46CA-B7FF-CB9D8B27E3E4}" dt="2025-07-09T10:35:14.801" v="1146" actId="478"/>
          <ac:graphicFrameMkLst>
            <pc:docMk/>
            <pc:sldMk cId="1289546236" sldId="291"/>
            <ac:graphicFrameMk id="14" creationId="{2FEBF416-9260-4E53-9F09-8553200D5747}"/>
          </ac:graphicFrameMkLst>
        </pc:graphicFrameChg>
        <pc:picChg chg="add mod modCrop">
          <ac:chgData name="Other Users" userId="9ae0939117e750f6" providerId="LiveId" clId="{ACC2A651-3E82-46CA-B7FF-CB9D8B27E3E4}" dt="2025-07-09T15:25:48.648" v="5360" actId="14100"/>
          <ac:picMkLst>
            <pc:docMk/>
            <pc:sldMk cId="1289546236" sldId="291"/>
            <ac:picMk id="5" creationId="{7173BA5C-4DEE-B072-18CA-1165D58DDF5D}"/>
          </ac:picMkLst>
        </pc:picChg>
        <pc:picChg chg="add mod modCrop">
          <ac:chgData name="Other Users" userId="9ae0939117e750f6" providerId="LiveId" clId="{ACC2A651-3E82-46CA-B7FF-CB9D8B27E3E4}" dt="2025-07-09T15:25:17.061" v="5352" actId="1076"/>
          <ac:picMkLst>
            <pc:docMk/>
            <pc:sldMk cId="1289546236" sldId="291"/>
            <ac:picMk id="6" creationId="{50589C15-5FAB-61F6-A9E5-54A6DC16316E}"/>
          </ac:picMkLst>
        </pc:picChg>
        <pc:picChg chg="add mod modCrop">
          <ac:chgData name="Other Users" userId="9ae0939117e750f6" providerId="LiveId" clId="{ACC2A651-3E82-46CA-B7FF-CB9D8B27E3E4}" dt="2025-07-09T15:24:53.333" v="5347" actId="1076"/>
          <ac:picMkLst>
            <pc:docMk/>
            <pc:sldMk cId="1289546236" sldId="291"/>
            <ac:picMk id="7" creationId="{FFA2970C-F0F0-4A5D-8B48-A3F125330350}"/>
          </ac:picMkLst>
        </pc:picChg>
        <pc:picChg chg="add mod modCrop">
          <ac:chgData name="Other Users" userId="9ae0939117e750f6" providerId="LiveId" clId="{ACC2A651-3E82-46CA-B7FF-CB9D8B27E3E4}" dt="2025-07-09T15:25:44.556" v="5359" actId="14100"/>
          <ac:picMkLst>
            <pc:docMk/>
            <pc:sldMk cId="1289546236" sldId="291"/>
            <ac:picMk id="9" creationId="{C1FD8BD9-109F-E3D7-ADF7-1D855F6CD384}"/>
          </ac:picMkLst>
        </pc:picChg>
        <pc:picChg chg="add mod modCrop">
          <ac:chgData name="Other Users" userId="9ae0939117e750f6" providerId="LiveId" clId="{ACC2A651-3E82-46CA-B7FF-CB9D8B27E3E4}" dt="2025-07-09T15:27:13.221" v="5374" actId="1076"/>
          <ac:picMkLst>
            <pc:docMk/>
            <pc:sldMk cId="1289546236" sldId="291"/>
            <ac:picMk id="10" creationId="{F4D3E68D-63A6-C12D-1541-D32910FB63D2}"/>
          </ac:picMkLst>
        </pc:picChg>
        <pc:picChg chg="add mod modCrop">
          <ac:chgData name="Other Users" userId="9ae0939117e750f6" providerId="LiveId" clId="{ACC2A651-3E82-46CA-B7FF-CB9D8B27E3E4}" dt="2025-07-09T15:27:11.211" v="5373" actId="1076"/>
          <ac:picMkLst>
            <pc:docMk/>
            <pc:sldMk cId="1289546236" sldId="291"/>
            <ac:picMk id="11" creationId="{C538EACB-E4A0-1B9E-ADB6-3B9A8372464E}"/>
          </ac:picMkLst>
        </pc:picChg>
      </pc:sldChg>
      <pc:sldChg chg="addSp delSp modSp mod">
        <pc:chgData name="Other Users" userId="9ae0939117e750f6" providerId="LiveId" clId="{ACC2A651-3E82-46CA-B7FF-CB9D8B27E3E4}" dt="2025-07-09T11:53:05.459" v="4032" actId="13926"/>
        <pc:sldMkLst>
          <pc:docMk/>
          <pc:sldMk cId="133507419" sldId="292"/>
        </pc:sldMkLst>
        <pc:spChg chg="add del mod">
          <ac:chgData name="Other Users" userId="9ae0939117e750f6" providerId="LiveId" clId="{ACC2A651-3E82-46CA-B7FF-CB9D8B27E3E4}" dt="2025-07-09T11:28:19.822" v="2219" actId="478"/>
          <ac:spMkLst>
            <pc:docMk/>
            <pc:sldMk cId="133507419" sldId="292"/>
            <ac:spMk id="3" creationId="{7EC56F5B-0797-6791-97EF-A3FDCF2923B2}"/>
          </ac:spMkLst>
        </pc:spChg>
        <pc:spChg chg="mod">
          <ac:chgData name="Other Users" userId="9ae0939117e750f6" providerId="LiveId" clId="{ACC2A651-3E82-46CA-B7FF-CB9D8B27E3E4}" dt="2025-07-09T11:46:37.181" v="3949" actId="1076"/>
          <ac:spMkLst>
            <pc:docMk/>
            <pc:sldMk cId="133507419" sldId="292"/>
            <ac:spMk id="8" creationId="{4A6A2756-6ED6-43F6-B815-E072B1534E2C}"/>
          </ac:spMkLst>
        </pc:spChg>
        <pc:spChg chg="del">
          <ac:chgData name="Other Users" userId="9ae0939117e750f6" providerId="LiveId" clId="{ACC2A651-3E82-46CA-B7FF-CB9D8B27E3E4}" dt="2025-07-09T11:28:23.477" v="2220" actId="478"/>
          <ac:spMkLst>
            <pc:docMk/>
            <pc:sldMk cId="133507419" sldId="292"/>
            <ac:spMk id="9" creationId="{6AFCC9BD-B6E6-44EF-893D-F3E542646ADC}"/>
          </ac:spMkLst>
        </pc:spChg>
        <pc:spChg chg="del">
          <ac:chgData name="Other Users" userId="9ae0939117e750f6" providerId="LiveId" clId="{ACC2A651-3E82-46CA-B7FF-CB9D8B27E3E4}" dt="2025-07-09T11:28:36.678" v="2226" actId="478"/>
          <ac:spMkLst>
            <pc:docMk/>
            <pc:sldMk cId="133507419" sldId="292"/>
            <ac:spMk id="10" creationId="{C0DCC115-5B9A-45BB-8842-B73631735814}"/>
          </ac:spMkLst>
        </pc:spChg>
        <pc:spChg chg="del">
          <ac:chgData name="Other Users" userId="9ae0939117e750f6" providerId="LiveId" clId="{ACC2A651-3E82-46CA-B7FF-CB9D8B27E3E4}" dt="2025-07-09T11:28:46.388" v="2230" actId="478"/>
          <ac:spMkLst>
            <pc:docMk/>
            <pc:sldMk cId="133507419" sldId="292"/>
            <ac:spMk id="11" creationId="{89214E62-345B-4DE3-BBA0-C43EF4CCFC63}"/>
          </ac:spMkLst>
        </pc:spChg>
        <pc:spChg chg="add del mod">
          <ac:chgData name="Other Users" userId="9ae0939117e750f6" providerId="LiveId" clId="{ACC2A651-3E82-46CA-B7FF-CB9D8B27E3E4}" dt="2025-07-09T11:28:28.681" v="2223" actId="478"/>
          <ac:spMkLst>
            <pc:docMk/>
            <pc:sldMk cId="133507419" sldId="292"/>
            <ac:spMk id="12" creationId="{8B9FD16F-4924-5E67-5327-55BA87C9DEEB}"/>
          </ac:spMkLst>
        </pc:spChg>
        <pc:spChg chg="add del mod">
          <ac:chgData name="Other Users" userId="9ae0939117e750f6" providerId="LiveId" clId="{ACC2A651-3E82-46CA-B7FF-CB9D8B27E3E4}" dt="2025-07-09T11:28:33.333" v="2225" actId="478"/>
          <ac:spMkLst>
            <pc:docMk/>
            <pc:sldMk cId="133507419" sldId="292"/>
            <ac:spMk id="14" creationId="{B1BA81A1-6635-1503-794D-82D0917FA6ED}"/>
          </ac:spMkLst>
        </pc:spChg>
        <pc:spChg chg="add del mod">
          <ac:chgData name="Other Users" userId="9ae0939117e750f6" providerId="LiveId" clId="{ACC2A651-3E82-46CA-B7FF-CB9D8B27E3E4}" dt="2025-07-09T11:28:38.256" v="2227" actId="478"/>
          <ac:spMkLst>
            <pc:docMk/>
            <pc:sldMk cId="133507419" sldId="292"/>
            <ac:spMk id="16" creationId="{F3D6BF63-E344-727E-69B6-A90B2F0F9FC7}"/>
          </ac:spMkLst>
        </pc:spChg>
        <pc:spChg chg="add del mod">
          <ac:chgData name="Other Users" userId="9ae0939117e750f6" providerId="LiveId" clId="{ACC2A651-3E82-46CA-B7FF-CB9D8B27E3E4}" dt="2025-07-09T11:28:43.678" v="2229" actId="478"/>
          <ac:spMkLst>
            <pc:docMk/>
            <pc:sldMk cId="133507419" sldId="292"/>
            <ac:spMk id="18" creationId="{10B81799-0836-5272-864C-E6E68A5CBB2F}"/>
          </ac:spMkLst>
        </pc:spChg>
        <pc:spChg chg="add del mod">
          <ac:chgData name="Other Users" userId="9ae0939117e750f6" providerId="LiveId" clId="{ACC2A651-3E82-46CA-B7FF-CB9D8B27E3E4}" dt="2025-07-09T11:28:48.024" v="2231" actId="478"/>
          <ac:spMkLst>
            <pc:docMk/>
            <pc:sldMk cId="133507419" sldId="292"/>
            <ac:spMk id="20" creationId="{C50437C8-E798-E82B-2AE1-18BC9D748A48}"/>
          </ac:spMkLst>
        </pc:spChg>
        <pc:spChg chg="add mod">
          <ac:chgData name="Other Users" userId="9ae0939117e750f6" providerId="LiveId" clId="{ACC2A651-3E82-46CA-B7FF-CB9D8B27E3E4}" dt="2025-07-09T11:47:55.418" v="3959" actId="14100"/>
          <ac:spMkLst>
            <pc:docMk/>
            <pc:sldMk cId="133507419" sldId="292"/>
            <ac:spMk id="21" creationId="{BCE18BA9-AB25-5F4E-0B02-BEEA8A332D6A}"/>
          </ac:spMkLst>
        </pc:spChg>
        <pc:spChg chg="add mod">
          <ac:chgData name="Other Users" userId="9ae0939117e750f6" providerId="LiveId" clId="{ACC2A651-3E82-46CA-B7FF-CB9D8B27E3E4}" dt="2025-07-09T11:53:01.611" v="4031" actId="13926"/>
          <ac:spMkLst>
            <pc:docMk/>
            <pc:sldMk cId="133507419" sldId="292"/>
            <ac:spMk id="24" creationId="{F44C66CD-F611-A4F0-909F-DCA4098D647C}"/>
          </ac:spMkLst>
        </pc:spChg>
        <pc:spChg chg="del">
          <ac:chgData name="Other Users" userId="9ae0939117e750f6" providerId="LiveId" clId="{ACC2A651-3E82-46CA-B7FF-CB9D8B27E3E4}" dt="2025-07-09T11:28:18.524" v="2218" actId="478"/>
          <ac:spMkLst>
            <pc:docMk/>
            <pc:sldMk cId="133507419" sldId="292"/>
            <ac:spMk id="25" creationId="{25DD5BF9-A7D2-45FB-8062-77F287FD3113}"/>
          </ac:spMkLst>
        </pc:spChg>
        <pc:spChg chg="del">
          <ac:chgData name="Other Users" userId="9ae0939117e750f6" providerId="LiveId" clId="{ACC2A651-3E82-46CA-B7FF-CB9D8B27E3E4}" dt="2025-07-09T11:28:31.842" v="2224" actId="478"/>
          <ac:spMkLst>
            <pc:docMk/>
            <pc:sldMk cId="133507419" sldId="292"/>
            <ac:spMk id="26" creationId="{4674BFE4-9617-49D6-A194-6AF0C619371D}"/>
          </ac:spMkLst>
        </pc:spChg>
        <pc:spChg chg="del">
          <ac:chgData name="Other Users" userId="9ae0939117e750f6" providerId="LiveId" clId="{ACC2A651-3E82-46CA-B7FF-CB9D8B27E3E4}" dt="2025-07-09T11:28:42.133" v="2228" actId="478"/>
          <ac:spMkLst>
            <pc:docMk/>
            <pc:sldMk cId="133507419" sldId="292"/>
            <ac:spMk id="27" creationId="{6222D5B2-B472-4E3D-823D-D209F01B90C5}"/>
          </ac:spMkLst>
        </pc:spChg>
        <pc:spChg chg="add mod">
          <ac:chgData name="Other Users" userId="9ae0939117e750f6" providerId="LiveId" clId="{ACC2A651-3E82-46CA-B7FF-CB9D8B27E3E4}" dt="2025-07-09T11:53:05.459" v="4032" actId="13926"/>
          <ac:spMkLst>
            <pc:docMk/>
            <pc:sldMk cId="133507419" sldId="292"/>
            <ac:spMk id="31" creationId="{78F73396-C071-77F8-D7D9-68B8B5213D74}"/>
          </ac:spMkLst>
        </pc:spChg>
        <pc:picChg chg="add mod modCrop">
          <ac:chgData name="Other Users" userId="9ae0939117e750f6" providerId="LiveId" clId="{ACC2A651-3E82-46CA-B7FF-CB9D8B27E3E4}" dt="2025-07-09T11:48:00.399" v="3961" actId="14100"/>
          <ac:picMkLst>
            <pc:docMk/>
            <pc:sldMk cId="133507419" sldId="292"/>
            <ac:picMk id="22" creationId="{80526705-83E1-2BDA-4ED1-B3E53B357DCA}"/>
          </ac:picMkLst>
        </pc:picChg>
        <pc:picChg chg="add mod">
          <ac:chgData name="Other Users" userId="9ae0939117e750f6" providerId="LiveId" clId="{ACC2A651-3E82-46CA-B7FF-CB9D8B27E3E4}" dt="2025-07-09T11:50:51.038" v="3966" actId="14100"/>
          <ac:picMkLst>
            <pc:docMk/>
            <pc:sldMk cId="133507419" sldId="292"/>
            <ac:picMk id="23" creationId="{3A31232B-FC48-D3A6-CFB2-6A20320E9078}"/>
          </ac:picMkLst>
        </pc:picChg>
        <pc:cxnChg chg="add mod">
          <ac:chgData name="Other Users" userId="9ae0939117e750f6" providerId="LiveId" clId="{ACC2A651-3E82-46CA-B7FF-CB9D8B27E3E4}" dt="2025-07-09T11:51:38.330" v="3994" actId="17032"/>
          <ac:cxnSpMkLst>
            <pc:docMk/>
            <pc:sldMk cId="133507419" sldId="292"/>
            <ac:cxnSpMk id="29" creationId="{37C79A74-E3F0-DA63-3EC2-C7F944FD2138}"/>
          </ac:cxnSpMkLst>
        </pc:cxnChg>
        <pc:cxnChg chg="add mod">
          <ac:chgData name="Other Users" userId="9ae0939117e750f6" providerId="LiveId" clId="{ACC2A651-3E82-46CA-B7FF-CB9D8B27E3E4}" dt="2025-07-09T11:52:13.777" v="4009" actId="1076"/>
          <ac:cxnSpMkLst>
            <pc:docMk/>
            <pc:sldMk cId="133507419" sldId="292"/>
            <ac:cxnSpMk id="32" creationId="{F892265C-72DA-5B5D-1CAA-31F2C88CA275}"/>
          </ac:cxnSpMkLst>
        </pc:cxnChg>
      </pc:sldChg>
      <pc:sldChg chg="addSp delSp modSp mod setBg">
        <pc:chgData name="Other Users" userId="9ae0939117e750f6" providerId="LiveId" clId="{ACC2A651-3E82-46CA-B7FF-CB9D8B27E3E4}" dt="2025-07-09T15:35:04.080" v="5397"/>
        <pc:sldMkLst>
          <pc:docMk/>
          <pc:sldMk cId="3093274340" sldId="302"/>
        </pc:sldMkLst>
        <pc:spChg chg="mod">
          <ac:chgData name="Other Users" userId="9ae0939117e750f6" providerId="LiveId" clId="{ACC2A651-3E82-46CA-B7FF-CB9D8B27E3E4}" dt="2025-07-09T11:53:34.167" v="4050" actId="14100"/>
          <ac:spMkLst>
            <pc:docMk/>
            <pc:sldMk cId="3093274340" sldId="302"/>
            <ac:spMk id="2" creationId="{CB02B9FC-B1A4-42E1-B2DC-D0C0A1C37D05}"/>
          </ac:spMkLst>
        </pc:spChg>
        <pc:spChg chg="mod">
          <ac:chgData name="Other Users" userId="9ae0939117e750f6" providerId="LiveId" clId="{ACC2A651-3E82-46CA-B7FF-CB9D8B27E3E4}" dt="2025-07-09T11:59:49.928" v="4355" actId="27636"/>
          <ac:spMkLst>
            <pc:docMk/>
            <pc:sldMk cId="3093274340" sldId="302"/>
            <ac:spMk id="6" creationId="{9E34ACCB-B6BA-4CC9-8CCA-E2AD5B563412}"/>
          </ac:spMkLst>
        </pc:spChg>
        <pc:spChg chg="add del mod">
          <ac:chgData name="Other Users" userId="9ae0939117e750f6" providerId="LiveId" clId="{ACC2A651-3E82-46CA-B7FF-CB9D8B27E3E4}" dt="2025-07-09T11:59:34.556" v="4350"/>
          <ac:spMkLst>
            <pc:docMk/>
            <pc:sldMk cId="3093274340" sldId="302"/>
            <ac:spMk id="8" creationId="{747B65F3-FA8E-9F37-F6D6-372603C7AAFB}"/>
          </ac:spMkLst>
        </pc:spChg>
        <pc:spChg chg="add del mod">
          <ac:chgData name="Other Users" userId="9ae0939117e750f6" providerId="LiveId" clId="{ACC2A651-3E82-46CA-B7FF-CB9D8B27E3E4}" dt="2025-07-09T11:57:08.296" v="4335"/>
          <ac:spMkLst>
            <pc:docMk/>
            <pc:sldMk cId="3093274340" sldId="302"/>
            <ac:spMk id="10" creationId="{FF312F92-0325-0A4E-1B09-5A5154F080A3}"/>
          </ac:spMkLst>
        </pc:spChg>
        <pc:spChg chg="add del mod">
          <ac:chgData name="Other Users" userId="9ae0939117e750f6" providerId="LiveId" clId="{ACC2A651-3E82-46CA-B7FF-CB9D8B27E3E4}" dt="2025-07-09T11:57:46.113" v="4341"/>
          <ac:spMkLst>
            <pc:docMk/>
            <pc:sldMk cId="3093274340" sldId="302"/>
            <ac:spMk id="13" creationId="{CC13700B-DA5C-EB31-CC9F-73B313B72F58}"/>
          </ac:spMkLst>
        </pc:spChg>
        <pc:spChg chg="add del mod">
          <ac:chgData name="Other Users" userId="9ae0939117e750f6" providerId="LiveId" clId="{ACC2A651-3E82-46CA-B7FF-CB9D8B27E3E4}" dt="2025-07-09T11:58:37.310" v="4345"/>
          <ac:spMkLst>
            <pc:docMk/>
            <pc:sldMk cId="3093274340" sldId="302"/>
            <ac:spMk id="19" creationId="{68326E09-E1D7-92B9-D3D4-75CCA72EB7BC}"/>
          </ac:spMkLst>
        </pc:spChg>
        <pc:picChg chg="add mod modCrop">
          <ac:chgData name="Other Users" userId="9ae0939117e750f6" providerId="LiveId" clId="{ACC2A651-3E82-46CA-B7FF-CB9D8B27E3E4}" dt="2025-07-09T11:57:23.410" v="4337" actId="14100"/>
          <ac:picMkLst>
            <pc:docMk/>
            <pc:sldMk cId="3093274340" sldId="302"/>
            <ac:picMk id="11" creationId="{5C33167F-A99C-A250-1284-ADF062CA8FDB}"/>
          </ac:picMkLst>
        </pc:picChg>
        <pc:picChg chg="add mod modCrop">
          <ac:chgData name="Other Users" userId="9ae0939117e750f6" providerId="LiveId" clId="{ACC2A651-3E82-46CA-B7FF-CB9D8B27E3E4}" dt="2025-07-09T11:58:00.287" v="4343" actId="14100"/>
          <ac:picMkLst>
            <pc:docMk/>
            <pc:sldMk cId="3093274340" sldId="302"/>
            <ac:picMk id="14" creationId="{5F148157-384D-AC7C-4A74-AF6202BD0DCE}"/>
          </ac:picMkLst>
        </pc:picChg>
        <pc:picChg chg="del">
          <ac:chgData name="Other Users" userId="9ae0939117e750f6" providerId="LiveId" clId="{ACC2A651-3E82-46CA-B7FF-CB9D8B27E3E4}" dt="2025-07-09T11:53:56.936" v="4062" actId="478"/>
          <ac:picMkLst>
            <pc:docMk/>
            <pc:sldMk cId="3093274340" sldId="302"/>
            <ac:picMk id="15" creationId="{3A763A56-8C12-404B-B374-9F31E4B70456}"/>
          </ac:picMkLst>
        </pc:picChg>
        <pc:picChg chg="del">
          <ac:chgData name="Other Users" userId="9ae0939117e750f6" providerId="LiveId" clId="{ACC2A651-3E82-46CA-B7FF-CB9D8B27E3E4}" dt="2025-07-09T11:57:38.765" v="4338" actId="478"/>
          <ac:picMkLst>
            <pc:docMk/>
            <pc:sldMk cId="3093274340" sldId="302"/>
            <ac:picMk id="16" creationId="{DDB395F7-633B-4BAB-9D62-331ADC13DF89}"/>
          </ac:picMkLst>
        </pc:picChg>
        <pc:picChg chg="del">
          <ac:chgData name="Other Users" userId="9ae0939117e750f6" providerId="LiveId" clId="{ACC2A651-3E82-46CA-B7FF-CB9D8B27E3E4}" dt="2025-07-09T11:57:04.963" v="4334" actId="478"/>
          <ac:picMkLst>
            <pc:docMk/>
            <pc:sldMk cId="3093274340" sldId="302"/>
            <ac:picMk id="17" creationId="{1B0C884E-6FFE-4DE6-BFE7-C8DDFFBD2CA3}"/>
          </ac:picMkLst>
        </pc:picChg>
        <pc:picChg chg="add mod modCrop">
          <ac:chgData name="Other Users" userId="9ae0939117e750f6" providerId="LiveId" clId="{ACC2A651-3E82-46CA-B7FF-CB9D8B27E3E4}" dt="2025-07-09T11:58:52.402" v="4349" actId="732"/>
          <ac:picMkLst>
            <pc:docMk/>
            <pc:sldMk cId="3093274340" sldId="302"/>
            <ac:picMk id="20" creationId="{C5530B37-F441-AEC0-B616-874159B44D1E}"/>
          </ac:picMkLst>
        </pc:picChg>
        <pc:picChg chg="add mod modCrop">
          <ac:chgData name="Other Users" userId="9ae0939117e750f6" providerId="LiveId" clId="{ACC2A651-3E82-46CA-B7FF-CB9D8B27E3E4}" dt="2025-07-09T12:01:01.334" v="4358" actId="1076"/>
          <ac:picMkLst>
            <pc:docMk/>
            <pc:sldMk cId="3093274340" sldId="302"/>
            <ac:picMk id="21" creationId="{9731F9BC-72F8-8A65-9AAF-E65A9E4F5F7B}"/>
          </ac:picMkLst>
        </pc:picChg>
        <pc:picChg chg="del">
          <ac:chgData name="Other Users" userId="9ae0939117e750f6" providerId="LiveId" clId="{ACC2A651-3E82-46CA-B7FF-CB9D8B27E3E4}" dt="2025-07-09T11:58:05.698" v="4344" actId="478"/>
          <ac:picMkLst>
            <pc:docMk/>
            <pc:sldMk cId="3093274340" sldId="302"/>
            <ac:picMk id="22" creationId="{8B455C34-F1AA-4708-A656-BEC06F9933C9}"/>
          </ac:picMkLst>
        </pc:picChg>
        <pc:picChg chg="add del">
          <ac:chgData name="Other Users" userId="9ae0939117e750f6" providerId="LiveId" clId="{ACC2A651-3E82-46CA-B7FF-CB9D8B27E3E4}" dt="2025-07-09T11:57:42.850" v="4340" actId="478"/>
          <ac:picMkLst>
            <pc:docMk/>
            <pc:sldMk cId="3093274340" sldId="302"/>
            <ac:picMk id="4098" creationId="{1B5C0DCB-DCAA-8CF4-2C3D-A1BF46F2D778}"/>
          </ac:picMkLst>
        </pc:picChg>
      </pc:sldChg>
      <pc:sldChg chg="addSp delSp modSp mod">
        <pc:chgData name="Other Users" userId="9ae0939117e750f6" providerId="LiveId" clId="{ACC2A651-3E82-46CA-B7FF-CB9D8B27E3E4}" dt="2025-07-09T12:24:39.972" v="5313" actId="313"/>
        <pc:sldMkLst>
          <pc:docMk/>
          <pc:sldMk cId="2394221011" sldId="303"/>
        </pc:sldMkLst>
        <pc:spChg chg="mod">
          <ac:chgData name="Other Users" userId="9ae0939117e750f6" providerId="LiveId" clId="{ACC2A651-3E82-46CA-B7FF-CB9D8B27E3E4}" dt="2025-07-09T12:24:33.091" v="5311" actId="20577"/>
          <ac:spMkLst>
            <pc:docMk/>
            <pc:sldMk cId="2394221011" sldId="303"/>
            <ac:spMk id="3" creationId="{8933B907-C059-432D-9E6C-B6A08FA776A9}"/>
          </ac:spMkLst>
        </pc:spChg>
        <pc:spChg chg="add mod">
          <ac:chgData name="Other Users" userId="9ae0939117e750f6" providerId="LiveId" clId="{ACC2A651-3E82-46CA-B7FF-CB9D8B27E3E4}" dt="2025-07-09T12:24:39.972" v="5313" actId="313"/>
          <ac:spMkLst>
            <pc:docMk/>
            <pc:sldMk cId="2394221011" sldId="303"/>
            <ac:spMk id="8" creationId="{146F209A-29CB-E9DD-8D5D-BE093DE1CB67}"/>
          </ac:spMkLst>
        </pc:spChg>
        <pc:spChg chg="add del mod">
          <ac:chgData name="Other Users" userId="9ae0939117e750f6" providerId="LiveId" clId="{ACC2A651-3E82-46CA-B7FF-CB9D8B27E3E4}" dt="2025-07-09T12:21:20.005" v="4711" actId="478"/>
          <ac:spMkLst>
            <pc:docMk/>
            <pc:sldMk cId="2394221011" sldId="303"/>
            <ac:spMk id="10" creationId="{9EE78BB2-9931-EDE8-1D57-61E366B5DB38}"/>
          </ac:spMkLst>
        </pc:spChg>
        <pc:picChg chg="del">
          <ac:chgData name="Other Users" userId="9ae0939117e750f6" providerId="LiveId" clId="{ACC2A651-3E82-46CA-B7FF-CB9D8B27E3E4}" dt="2025-07-09T12:21:16.639" v="4710" actId="478"/>
          <ac:picMkLst>
            <pc:docMk/>
            <pc:sldMk cId="2394221011" sldId="303"/>
            <ac:picMk id="11" creationId="{C6C7C533-8A44-4C93-904C-F4F963D800E5}"/>
          </ac:picMkLst>
        </pc:picChg>
        <pc:picChg chg="del">
          <ac:chgData name="Other Users" userId="9ae0939117e750f6" providerId="LiveId" clId="{ACC2A651-3E82-46CA-B7FF-CB9D8B27E3E4}" dt="2025-07-09T12:18:08.930" v="4359" actId="478"/>
          <ac:picMkLst>
            <pc:docMk/>
            <pc:sldMk cId="2394221011" sldId="303"/>
            <ac:picMk id="17" creationId="{768A4AA5-1799-4AB4-A6D6-6E2D7791C172}"/>
          </ac:picMkLst>
        </pc:picChg>
      </pc:sldChg>
      <pc:sldChg chg="del">
        <pc:chgData name="Other Users" userId="9ae0939117e750f6" providerId="LiveId" clId="{ACC2A651-3E82-46CA-B7FF-CB9D8B27E3E4}" dt="2025-07-09T10:35:30.292" v="1147" actId="2696"/>
        <pc:sldMkLst>
          <pc:docMk/>
          <pc:sldMk cId="3884099852" sldId="304"/>
        </pc:sldMkLst>
      </pc:sldChg>
      <pc:sldChg chg="addSp delSp modSp new mod setBg modClrScheme chgLayout">
        <pc:chgData name="Other Users" userId="9ae0939117e750f6" providerId="LiveId" clId="{ACC2A651-3E82-46CA-B7FF-CB9D8B27E3E4}" dt="2025-07-09T15:33:28.337" v="5396" actId="207"/>
        <pc:sldMkLst>
          <pc:docMk/>
          <pc:sldMk cId="2848870184" sldId="305"/>
        </pc:sldMkLst>
        <pc:spChg chg="mod">
          <ac:chgData name="Other Users" userId="9ae0939117e750f6" providerId="LiveId" clId="{ACC2A651-3E82-46CA-B7FF-CB9D8B27E3E4}" dt="2025-07-09T15:22:49.841" v="5326" actId="113"/>
          <ac:spMkLst>
            <pc:docMk/>
            <pc:sldMk cId="2848870184" sldId="305"/>
            <ac:spMk id="2" creationId="{A8B8F06D-88A8-FC0D-2E0C-E8AE84D1216A}"/>
          </ac:spMkLst>
        </pc:spChg>
        <pc:spChg chg="del mod">
          <ac:chgData name="Other Users" userId="9ae0939117e750f6" providerId="LiveId" clId="{ACC2A651-3E82-46CA-B7FF-CB9D8B27E3E4}" dt="2025-07-09T09:59:39.703" v="165" actId="478"/>
          <ac:spMkLst>
            <pc:docMk/>
            <pc:sldMk cId="2848870184" sldId="305"/>
            <ac:spMk id="3" creationId="{11ED9CE4-6CB7-8500-DBB4-5C907ADC4BB1}"/>
          </ac:spMkLst>
        </pc:spChg>
        <pc:spChg chg="mod">
          <ac:chgData name="Other Users" userId="9ae0939117e750f6" providerId="LiveId" clId="{ACC2A651-3E82-46CA-B7FF-CB9D8B27E3E4}" dt="2025-07-09T09:59:52.362" v="168" actId="26606"/>
          <ac:spMkLst>
            <pc:docMk/>
            <pc:sldMk cId="2848870184" sldId="305"/>
            <ac:spMk id="4" creationId="{12BFB61C-3EEA-FD7B-F7AB-5AD0371CF687}"/>
          </ac:spMkLst>
        </pc:spChg>
        <pc:spChg chg="mod">
          <ac:chgData name="Other Users" userId="9ae0939117e750f6" providerId="LiveId" clId="{ACC2A651-3E82-46CA-B7FF-CB9D8B27E3E4}" dt="2025-07-09T09:59:52.362" v="168" actId="26606"/>
          <ac:spMkLst>
            <pc:docMk/>
            <pc:sldMk cId="2848870184" sldId="305"/>
            <ac:spMk id="5" creationId="{CA940D23-8A99-26FD-D9DB-17C0879FD31A}"/>
          </ac:spMkLst>
        </pc:spChg>
        <pc:spChg chg="mod">
          <ac:chgData name="Other Users" userId="9ae0939117e750f6" providerId="LiveId" clId="{ACC2A651-3E82-46CA-B7FF-CB9D8B27E3E4}" dt="2025-07-09T09:59:52.362" v="168" actId="26606"/>
          <ac:spMkLst>
            <pc:docMk/>
            <pc:sldMk cId="2848870184" sldId="305"/>
            <ac:spMk id="6" creationId="{0064F407-C44F-504C-458C-3910EA69A779}"/>
          </ac:spMkLst>
        </pc:spChg>
        <pc:spChg chg="add mod">
          <ac:chgData name="Other Users" userId="9ae0939117e750f6" providerId="LiveId" clId="{ACC2A651-3E82-46CA-B7FF-CB9D8B27E3E4}" dt="2025-07-09T15:33:28.337" v="5396" actId="207"/>
          <ac:spMkLst>
            <pc:docMk/>
            <pc:sldMk cId="2848870184" sldId="305"/>
            <ac:spMk id="12" creationId="{F8EF10F6-0882-BB2F-AF85-894C9D099AE4}"/>
          </ac:spMkLst>
        </pc:spChg>
        <pc:picChg chg="add mod ord">
          <ac:chgData name="Other Users" userId="9ae0939117e750f6" providerId="LiveId" clId="{ACC2A651-3E82-46CA-B7FF-CB9D8B27E3E4}" dt="2025-07-09T10:00:23.982" v="169" actId="27614"/>
          <ac:picMkLst>
            <pc:docMk/>
            <pc:sldMk cId="2848870184" sldId="305"/>
            <ac:picMk id="7" creationId="{AFFECD40-3245-8759-4FA8-E087BB9C1FC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4"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4"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rtlCol="0"/>
        <a:lstStyle/>
        <a:p>
          <a:pPr rtl="0"/>
          <a:endParaRPr lang="en-US"/>
        </a:p>
      </dgm:t>
    </dgm:pt>
    <dgm:pt modelId="{23CA95F9-8BCF-40C1-B842-BCFFD43632F6}">
      <dgm:prSet custT="1"/>
      <dgm:spPr/>
      <dgm:t>
        <a:bodyPr rtlCol="0"/>
        <a:lstStyle/>
        <a:p>
          <a:pPr algn="ctr">
            <a:lnSpc>
              <a:spcPct val="100000"/>
            </a:lnSpc>
            <a:defRPr b="1" spc="20">
              <a:latin typeface="+mj-lt"/>
            </a:defRPr>
          </a:pPr>
          <a:r>
            <a:rPr lang="en-GB" sz="1600" noProof="0" dirty="0">
              <a:solidFill>
                <a:sysClr val="windowText" lastClr="000000"/>
              </a:solidFill>
            </a:rPr>
            <a:t>Bumble Bee</a:t>
          </a:r>
          <a:br>
            <a:rPr lang="en-GB" sz="1600" noProof="0" dirty="0">
              <a:solidFill>
                <a:sysClr val="windowText" lastClr="000000"/>
              </a:solidFill>
            </a:rPr>
          </a:br>
          <a:endParaRPr lang="en-GB" sz="1600" b="0" noProof="0" dirty="0">
            <a:solidFill>
              <a:sysClr val="windowText" lastClr="000000"/>
            </a:solidFill>
            <a:latin typeface="+mn-lt"/>
          </a:endParaRPr>
        </a:p>
      </dgm:t>
    </dgm:pt>
    <dgm:pt modelId="{FC4F4986-5DCD-4DC2-B7FD-2C5FABEF9979}" type="parTrans" cxnId="{E6EDE7CF-5B3F-4E2C-99EE-D5462F0EC9CE}">
      <dgm:prSet/>
      <dgm:spPr/>
      <dgm:t>
        <a:bodyPr rtlCol="0"/>
        <a:lstStyle/>
        <a:p>
          <a:pPr rtl="0"/>
          <a:endParaRPr lang="en-GB" noProof="0" dirty="0"/>
        </a:p>
      </dgm:t>
    </dgm:pt>
    <dgm:pt modelId="{D868EA7F-D868-4231-86D5-66D9B2DF2F62}" type="sibTrans" cxnId="{E6EDE7CF-5B3F-4E2C-99EE-D5462F0EC9CE}">
      <dgm:prSet/>
      <dgm:spPr/>
      <dgm:t>
        <a:bodyPr rtlCol="0"/>
        <a:lstStyle/>
        <a:p>
          <a:pPr rtl="0"/>
          <a:endParaRPr lang="en-GB" noProof="0" dirty="0"/>
        </a:p>
      </dgm:t>
    </dgm:pt>
    <dgm:pt modelId="{1E293C9C-50F7-4DF0-A45F-EF6AA41E15B2}">
      <dgm:prSet custT="1"/>
      <dgm:spPr/>
      <dgm:t>
        <a:bodyPr rtlCol="0"/>
        <a:lstStyle/>
        <a:p>
          <a:pPr algn="ctr">
            <a:lnSpc>
              <a:spcPct val="100000"/>
            </a:lnSpc>
            <a:defRPr b="1" spc="20">
              <a:latin typeface="+mj-lt"/>
            </a:defRPr>
          </a:pPr>
          <a:r>
            <a:rPr lang="en-GB" sz="1600" noProof="0" dirty="0">
              <a:solidFill>
                <a:schemeClr val="tx1"/>
              </a:solidFill>
            </a:rPr>
            <a:t>Robin</a:t>
          </a:r>
          <a:br>
            <a:rPr lang="en-GB" sz="1600" noProof="0" dirty="0">
              <a:solidFill>
                <a:schemeClr val="tx1"/>
              </a:solidFill>
            </a:rPr>
          </a:br>
          <a:endParaRPr lang="en-GB" sz="1600" b="0" noProof="0" dirty="0">
            <a:solidFill>
              <a:schemeClr val="tx1"/>
            </a:solidFill>
            <a:latin typeface="+mn-lt"/>
          </a:endParaRPr>
        </a:p>
      </dgm:t>
    </dgm:pt>
    <dgm:pt modelId="{04936CC5-1B2F-4620-ABDF-F195956C3F4A}" type="parTrans" cxnId="{A7E7000F-0D10-4D88-844F-C9CB2A6A39DA}">
      <dgm:prSet/>
      <dgm:spPr/>
      <dgm:t>
        <a:bodyPr rtlCol="0"/>
        <a:lstStyle/>
        <a:p>
          <a:pPr rtl="0"/>
          <a:endParaRPr lang="en-GB" noProof="0" dirty="0"/>
        </a:p>
      </dgm:t>
    </dgm:pt>
    <dgm:pt modelId="{E019F05B-61F4-4915-9D10-5D6F328EA591}" type="sibTrans" cxnId="{A7E7000F-0D10-4D88-844F-C9CB2A6A39DA}">
      <dgm:prSet/>
      <dgm:spPr/>
      <dgm:t>
        <a:bodyPr rtlCol="0"/>
        <a:lstStyle/>
        <a:p>
          <a:pPr rtl="0"/>
          <a:endParaRPr lang="en-GB" noProof="0" dirty="0"/>
        </a:p>
      </dgm:t>
    </dgm:pt>
    <dgm:pt modelId="{DA3F2F2F-B5A8-4CFD-ABCE-1BC48CD913AF}">
      <dgm:prSet custT="1"/>
      <dgm:spPr/>
      <dgm:t>
        <a:bodyPr rtlCol="0"/>
        <a:lstStyle/>
        <a:p>
          <a:pPr algn="ctr">
            <a:lnSpc>
              <a:spcPct val="100000"/>
            </a:lnSpc>
            <a:defRPr b="1" spc="20">
              <a:latin typeface="+mj-lt"/>
            </a:defRPr>
          </a:pPr>
          <a:r>
            <a:rPr lang="en-GB" sz="1600" noProof="0" dirty="0">
              <a:solidFill>
                <a:schemeClr val="tx1"/>
              </a:solidFill>
            </a:rPr>
            <a:t>Wren</a:t>
          </a:r>
          <a:br>
            <a:rPr lang="en-GB" sz="1600" noProof="0" dirty="0">
              <a:solidFill>
                <a:schemeClr val="tx1"/>
              </a:solidFill>
            </a:rPr>
          </a:br>
          <a:endParaRPr lang="en-GB" sz="1600" b="0" noProof="0" dirty="0">
            <a:solidFill>
              <a:schemeClr val="tx1"/>
            </a:solidFill>
            <a:latin typeface="+mn-lt"/>
          </a:endParaRPr>
        </a:p>
      </dgm:t>
    </dgm:pt>
    <dgm:pt modelId="{D4AFA5E0-6624-49A6-B10B-4FFA7483C001}" type="parTrans" cxnId="{307321D6-32A9-4F29-A35B-8328C6417311}">
      <dgm:prSet/>
      <dgm:spPr/>
      <dgm:t>
        <a:bodyPr rtlCol="0"/>
        <a:lstStyle/>
        <a:p>
          <a:pPr rtl="0"/>
          <a:endParaRPr lang="en-GB" noProof="0" dirty="0"/>
        </a:p>
      </dgm:t>
    </dgm:pt>
    <dgm:pt modelId="{038FE749-6004-418E-86C7-7C1B1D7930F4}" type="sibTrans" cxnId="{307321D6-32A9-4F29-A35B-8328C6417311}">
      <dgm:prSet/>
      <dgm:spPr/>
      <dgm:t>
        <a:bodyPr rtlCol="0"/>
        <a:lstStyle/>
        <a:p>
          <a:pPr rtl="0"/>
          <a:endParaRPr lang="en-GB" noProof="0" dirty="0"/>
        </a:p>
      </dgm:t>
    </dgm:pt>
    <dgm:pt modelId="{B2F9B3BC-1849-4A4A-BBE4-752B9B492C76}">
      <dgm:prSet custT="1"/>
      <dgm:spPr/>
      <dgm:t>
        <a:bodyPr rtlCol="0"/>
        <a:lstStyle/>
        <a:p>
          <a:pPr algn="ctr">
            <a:lnSpc>
              <a:spcPct val="100000"/>
            </a:lnSpc>
            <a:defRPr b="1" spc="20">
              <a:latin typeface="+mj-lt"/>
            </a:defRPr>
          </a:pPr>
          <a:r>
            <a:rPr lang="en-GB" sz="1600" noProof="0" dirty="0">
              <a:solidFill>
                <a:schemeClr val="tx1"/>
              </a:solidFill>
            </a:rPr>
            <a:t>Ladybird</a:t>
          </a:r>
          <a:br>
            <a:rPr lang="en-GB" sz="1600" noProof="0" dirty="0">
              <a:solidFill>
                <a:schemeClr val="tx1"/>
              </a:solidFill>
            </a:rPr>
          </a:br>
          <a:r>
            <a:rPr lang="en-GB" sz="1600" b="0" noProof="0" dirty="0">
              <a:solidFill>
                <a:schemeClr val="tx1"/>
              </a:solidFill>
              <a:latin typeface="+mn-lt"/>
            </a:rPr>
            <a:t>Title</a:t>
          </a:r>
        </a:p>
      </dgm:t>
    </dgm:pt>
    <dgm:pt modelId="{48FD486C-824F-4590-8CFC-BC1053E533DD}" type="parTrans" cxnId="{BB48F2B9-3F80-43D5-9223-76526A774C2D}">
      <dgm:prSet/>
      <dgm:spPr/>
      <dgm:t>
        <a:bodyPr rtlCol="0"/>
        <a:lstStyle/>
        <a:p>
          <a:pPr rtl="0"/>
          <a:endParaRPr lang="en-GB" noProof="0" dirty="0"/>
        </a:p>
      </dgm:t>
    </dgm:pt>
    <dgm:pt modelId="{2946CE56-B018-4C0E-918D-0B36D170024F}" type="sibTrans" cxnId="{BB48F2B9-3F80-43D5-9223-76526A774C2D}">
      <dgm:prSet/>
      <dgm:spPr/>
      <dgm:t>
        <a:bodyPr rtlCol="0"/>
        <a:lstStyle/>
        <a:p>
          <a:pPr rtl="0"/>
          <a:endParaRPr lang="en-GB" noProof="0" dirty="0"/>
        </a:p>
      </dgm:t>
    </dgm:pt>
    <dgm:pt modelId="{BF30E86D-EAFC-44CE-B56C-D7C5EC7742F3}" type="pres">
      <dgm:prSet presAssocID="{5C72703F-EB58-4B0C-8B2A-EDF2A51B2C6C}" presName="root" presStyleCnt="0">
        <dgm:presLayoutVars>
          <dgm:dir/>
          <dgm:resizeHandles val="exact"/>
        </dgm:presLayoutVars>
      </dgm:prSet>
      <dgm:spPr/>
    </dgm:pt>
    <dgm:pt modelId="{34A89649-B4A9-4A6F-8793-5A3DB37DDDA6}" type="pres">
      <dgm:prSet presAssocID="{23CA95F9-8BCF-40C1-B842-BCFFD43632F6}" presName="compNode" presStyleCnt="0"/>
      <dgm:spPr/>
    </dgm:pt>
    <dgm:pt modelId="{FFB9F511-6797-4909-9D3B-89EBC96F25A8}" type="pres">
      <dgm:prSet presAssocID="{23CA95F9-8BCF-40C1-B842-BCFFD43632F6}" presName="topSpace" presStyleCnt="0"/>
      <dgm:spPr/>
    </dgm:pt>
    <dgm:pt modelId="{73073D5B-7ADA-4F8B-AD34-0BE114905A44}" type="pres">
      <dgm:prSet presAssocID="{23CA95F9-8BCF-40C1-B842-BCFFD43632F6}" presName="photoElip" presStyleLbl="node1" presStyleIdx="0" presStyleCnt="4" custScaleX="135512" custScaleY="135512"/>
      <dgm:spPr>
        <a:prstGeom prst="rect">
          <a:avLst/>
        </a:prstGeom>
        <a:blipFill rotWithShape="1">
          <a:blip xmlns:r="http://schemas.openxmlformats.org/officeDocument/2006/relationships" r:embed="rId1"/>
          <a:srcRect/>
          <a:stretch>
            <a:fillRect l="-25000" r="-25000"/>
          </a:stretch>
        </a:blipFill>
        <a:ln>
          <a:noFill/>
        </a:ln>
      </dgm:spPr>
    </dgm:pt>
    <dgm:pt modelId="{EE33220B-2292-4F19-BD6E-B7F529CD8414}" type="pres">
      <dgm:prSet presAssocID="{23CA95F9-8BCF-40C1-B842-BCFFD43632F6}" presName="iconSpace" presStyleCnt="0"/>
      <dgm:spPr/>
    </dgm:pt>
    <dgm:pt modelId="{FDFAF16A-4FD0-49F4-8593-32E9A31A4FF7}" type="pres">
      <dgm:prSet presAssocID="{23CA95F9-8BCF-40C1-B842-BCFFD43632F6}" presName="nameTx" presStyleLbl="revTx" presStyleIdx="0" presStyleCnt="8" custLinFactNeighborY="17872">
        <dgm:presLayoutVars>
          <dgm:chMax val="0"/>
          <dgm:chPref val="0"/>
        </dgm:presLayoutVars>
      </dgm:prSet>
      <dgm:spPr/>
    </dgm:pt>
    <dgm:pt modelId="{EEB88C88-E325-43D0-B163-BFD87C897361}" type="pres">
      <dgm:prSet presAssocID="{23CA95F9-8BCF-40C1-B842-BCFFD43632F6}" presName="txSpace" presStyleCnt="0"/>
      <dgm:spPr/>
    </dgm:pt>
    <dgm:pt modelId="{7D166BBB-55AF-452C-B9A0-94A1EE55FF4F}" type="pres">
      <dgm:prSet presAssocID="{23CA95F9-8BCF-40C1-B842-BCFFD43632F6}" presName="desTx" presStyleLbl="revTx" presStyleIdx="1" presStyleCnt="8">
        <dgm:presLayoutVars/>
      </dgm:prSet>
      <dgm:spPr/>
    </dgm:pt>
    <dgm:pt modelId="{860D3358-284A-4827-88CC-2F74FF5A1E56}" type="pres">
      <dgm:prSet presAssocID="{23CA95F9-8BCF-40C1-B842-BCFFD43632F6}" presName="bottSpace" presStyleCnt="0"/>
      <dgm:spPr/>
    </dgm:pt>
    <dgm:pt modelId="{0D4A0804-490F-47AA-B7FA-08C890B0D841}" type="pres">
      <dgm:prSet presAssocID="{D868EA7F-D868-4231-86D5-66D9B2DF2F62}" presName="sibTrans" presStyleCnt="0"/>
      <dgm:spPr/>
    </dgm:pt>
    <dgm:pt modelId="{E40BB94D-AE1C-4F05-8AA5-E9FA9A8CCCDE}" type="pres">
      <dgm:prSet presAssocID="{1E293C9C-50F7-4DF0-A45F-EF6AA41E15B2}" presName="compNode" presStyleCnt="0"/>
      <dgm:spPr/>
    </dgm:pt>
    <dgm:pt modelId="{1BC7C3C6-BE78-4F0A-9E69-54742F1AA0F3}" type="pres">
      <dgm:prSet presAssocID="{1E293C9C-50F7-4DF0-A45F-EF6AA41E15B2}" presName="topSpace" presStyleCnt="0"/>
      <dgm:spPr/>
    </dgm:pt>
    <dgm:pt modelId="{25238F18-07B8-41D8-8BD9-9F8514E8F9C4}" type="pres">
      <dgm:prSet presAssocID="{1E293C9C-50F7-4DF0-A45F-EF6AA41E15B2}" presName="photoElip" presStyleLbl="node1" presStyleIdx="1" presStyleCnt="4" custScaleX="135512" custScaleY="135512"/>
      <dgm:spPr>
        <a:prstGeom prst="rect">
          <a:avLst/>
        </a:prstGeom>
        <a:blipFill rotWithShape="1">
          <a:blip xmlns:r="http://schemas.openxmlformats.org/officeDocument/2006/relationships" r:embed="rId2"/>
          <a:srcRect/>
          <a:stretch>
            <a:fillRect/>
          </a:stretch>
        </a:blipFill>
        <a:ln>
          <a:noFill/>
        </a:ln>
      </dgm:spPr>
    </dgm:pt>
    <dgm:pt modelId="{6FFE343B-847F-4D3F-A2F9-B95E826EC656}" type="pres">
      <dgm:prSet presAssocID="{1E293C9C-50F7-4DF0-A45F-EF6AA41E15B2}" presName="iconSpace" presStyleCnt="0"/>
      <dgm:spPr/>
    </dgm:pt>
    <dgm:pt modelId="{866F95BB-E9D9-40E2-AB9F-99D5F69BA82A}" type="pres">
      <dgm:prSet presAssocID="{1E293C9C-50F7-4DF0-A45F-EF6AA41E15B2}" presName="nameTx" presStyleLbl="revTx" presStyleIdx="2" presStyleCnt="8" custLinFactNeighborY="17872">
        <dgm:presLayoutVars>
          <dgm:chMax val="0"/>
          <dgm:chPref val="0"/>
        </dgm:presLayoutVars>
      </dgm:prSet>
      <dgm:spPr/>
    </dgm:pt>
    <dgm:pt modelId="{B22197FE-7BF1-485D-9B2D-0AD12CF41435}" type="pres">
      <dgm:prSet presAssocID="{1E293C9C-50F7-4DF0-A45F-EF6AA41E15B2}" presName="txSpace" presStyleCnt="0"/>
      <dgm:spPr/>
    </dgm:pt>
    <dgm:pt modelId="{1223E777-77CB-4A9A-BF21-12B513842696}" type="pres">
      <dgm:prSet presAssocID="{1E293C9C-50F7-4DF0-A45F-EF6AA41E15B2}" presName="desTx" presStyleLbl="revTx" presStyleIdx="3" presStyleCnt="8">
        <dgm:presLayoutVars/>
      </dgm:prSet>
      <dgm:spPr/>
    </dgm:pt>
    <dgm:pt modelId="{48A93FE3-F550-4840-B560-2DB8553BED7D}" type="pres">
      <dgm:prSet presAssocID="{1E293C9C-50F7-4DF0-A45F-EF6AA41E15B2}" presName="bottSpace" presStyleCnt="0"/>
      <dgm:spPr/>
    </dgm:pt>
    <dgm:pt modelId="{DCDF700C-8587-4AD0-95CF-A8CEBB3AD30B}" type="pres">
      <dgm:prSet presAssocID="{E019F05B-61F4-4915-9D10-5D6F328EA591}" presName="sibTrans" presStyleCnt="0"/>
      <dgm:spPr/>
    </dgm:pt>
    <dgm:pt modelId="{D5C9CF54-A3DB-4262-A188-C006BBF08A29}" type="pres">
      <dgm:prSet presAssocID="{DA3F2F2F-B5A8-4CFD-ABCE-1BC48CD913AF}" presName="compNode" presStyleCnt="0"/>
      <dgm:spPr/>
    </dgm:pt>
    <dgm:pt modelId="{EB21A753-DAF6-4914-9F97-D017DE4534D0}" type="pres">
      <dgm:prSet presAssocID="{DA3F2F2F-B5A8-4CFD-ABCE-1BC48CD913AF}" presName="topSpace" presStyleCnt="0"/>
      <dgm:spPr/>
    </dgm:pt>
    <dgm:pt modelId="{418E44D8-60E4-4008-9F09-1A652C62E8A6}" type="pres">
      <dgm:prSet presAssocID="{DA3F2F2F-B5A8-4CFD-ABCE-1BC48CD913AF}" presName="photoElip" presStyleLbl="node1" presStyleIdx="2" presStyleCnt="4" custScaleX="135512" custScaleY="135512"/>
      <dgm:spPr>
        <a:prstGeom prst="rect">
          <a:avLst/>
        </a:prstGeom>
        <a:blipFill rotWithShape="1">
          <a:blip xmlns:r="http://schemas.openxmlformats.org/officeDocument/2006/relationships" r:embed="rId3"/>
          <a:srcRect/>
          <a:stretch>
            <a:fillRect l="-45000" r="-45000"/>
          </a:stretch>
        </a:blipFill>
        <a:ln>
          <a:noFill/>
        </a:ln>
      </dgm:spPr>
    </dgm:pt>
    <dgm:pt modelId="{51349271-76B0-4CC0-A678-325A9A4D3475}" type="pres">
      <dgm:prSet presAssocID="{DA3F2F2F-B5A8-4CFD-ABCE-1BC48CD913AF}" presName="iconSpace" presStyleCnt="0"/>
      <dgm:spPr/>
    </dgm:pt>
    <dgm:pt modelId="{9B5C14B8-8D61-4009-9F8C-194486F530FA}" type="pres">
      <dgm:prSet presAssocID="{DA3F2F2F-B5A8-4CFD-ABCE-1BC48CD913AF}" presName="nameTx" presStyleLbl="revTx" presStyleIdx="4" presStyleCnt="8" custLinFactNeighborY="17872">
        <dgm:presLayoutVars>
          <dgm:chMax val="0"/>
          <dgm:chPref val="0"/>
        </dgm:presLayoutVars>
      </dgm:prSet>
      <dgm:spPr/>
    </dgm:pt>
    <dgm:pt modelId="{7C23080D-6185-431F-BAF8-5277AA3C0E29}" type="pres">
      <dgm:prSet presAssocID="{DA3F2F2F-B5A8-4CFD-ABCE-1BC48CD913AF}" presName="txSpace" presStyleCnt="0"/>
      <dgm:spPr/>
    </dgm:pt>
    <dgm:pt modelId="{EE420F84-477D-4635-BEF8-66426E9A259D}" type="pres">
      <dgm:prSet presAssocID="{DA3F2F2F-B5A8-4CFD-ABCE-1BC48CD913AF}" presName="desTx" presStyleLbl="revTx" presStyleIdx="5" presStyleCnt="8" custLinFactY="-45265" custLinFactNeighborX="14101" custLinFactNeighborY="-100000">
        <dgm:presLayoutVars/>
      </dgm:prSet>
      <dgm:spPr/>
    </dgm:pt>
    <dgm:pt modelId="{DB61A93F-5AE0-4A97-AFE4-E1EA7F61D044}" type="pres">
      <dgm:prSet presAssocID="{DA3F2F2F-B5A8-4CFD-ABCE-1BC48CD913AF}" presName="bottSpace" presStyleCnt="0"/>
      <dgm:spPr/>
    </dgm:pt>
    <dgm:pt modelId="{75D7FAE6-857D-40F6-B564-3F282FD27B77}" type="pres">
      <dgm:prSet presAssocID="{038FE749-6004-418E-86C7-7C1B1D7930F4}" presName="sibTrans" presStyleCnt="0"/>
      <dgm:spPr/>
    </dgm:pt>
    <dgm:pt modelId="{F836F72C-94C1-41ED-BA62-813057647F9C}" type="pres">
      <dgm:prSet presAssocID="{B2F9B3BC-1849-4A4A-BBE4-752B9B492C76}" presName="compNode" presStyleCnt="0"/>
      <dgm:spPr/>
    </dgm:pt>
    <dgm:pt modelId="{8D7BA638-A338-4090-BADA-C1ECE7868394}" type="pres">
      <dgm:prSet presAssocID="{B2F9B3BC-1849-4A4A-BBE4-752B9B492C76}" presName="topSpace" presStyleCnt="0"/>
      <dgm:spPr/>
    </dgm:pt>
    <dgm:pt modelId="{04A8E640-7EB5-4EF2-8C83-19A3E5328324}" type="pres">
      <dgm:prSet presAssocID="{B2F9B3BC-1849-4A4A-BBE4-752B9B492C76}" presName="photoElip" presStyleLbl="node1" presStyleIdx="3" presStyleCnt="4" custScaleX="135512" custScaleY="135512"/>
      <dgm:spPr>
        <a:prstGeom prst="rect">
          <a:avLst/>
        </a:prstGeom>
        <a:blipFill rotWithShape="1">
          <a:blip xmlns:r="http://schemas.openxmlformats.org/officeDocument/2006/relationships" r:embed="rId4"/>
          <a:srcRect/>
          <a:stretch>
            <a:fillRect l="-30000" r="-30000"/>
          </a:stretch>
        </a:blipFill>
        <a:ln>
          <a:noFill/>
        </a:ln>
      </dgm:spPr>
    </dgm:pt>
    <dgm:pt modelId="{278B038A-7223-4C22-98FA-84D16AB2359F}" type="pres">
      <dgm:prSet presAssocID="{B2F9B3BC-1849-4A4A-BBE4-752B9B492C76}" presName="iconSpace" presStyleCnt="0"/>
      <dgm:spPr/>
    </dgm:pt>
    <dgm:pt modelId="{79C5F495-3DD9-41C8-99AE-150A333447D0}" type="pres">
      <dgm:prSet presAssocID="{B2F9B3BC-1849-4A4A-BBE4-752B9B492C76}" presName="nameTx" presStyleLbl="revTx" presStyleIdx="6" presStyleCnt="8" custLinFactNeighborY="17872">
        <dgm:presLayoutVars>
          <dgm:chMax val="0"/>
          <dgm:chPref val="0"/>
        </dgm:presLayoutVars>
      </dgm:prSet>
      <dgm:spPr/>
    </dgm:pt>
    <dgm:pt modelId="{0D329E5F-B8D6-4027-B396-6AF7DD7D0537}" type="pres">
      <dgm:prSet presAssocID="{B2F9B3BC-1849-4A4A-BBE4-752B9B492C76}" presName="txSpace" presStyleCnt="0"/>
      <dgm:spPr/>
    </dgm:pt>
    <dgm:pt modelId="{5A7600AF-A34B-4D03-B3D6-B3C760AE8E06}" type="pres">
      <dgm:prSet presAssocID="{B2F9B3BC-1849-4A4A-BBE4-752B9B492C76}" presName="desTx" presStyleLbl="revTx" presStyleIdx="7" presStyleCnt="8" custLinFactNeighborX="1819" custLinFactNeighborY="-7212">
        <dgm:presLayoutVars/>
      </dgm:prSet>
      <dgm:spPr/>
    </dgm:pt>
    <dgm:pt modelId="{F9799C58-A628-4E75-9DAC-6616D2E34649}" type="pres">
      <dgm:prSet presAssocID="{B2F9B3BC-1849-4A4A-BBE4-752B9B492C76}" presName="bottSpace" presStyleCnt="0"/>
      <dgm:spPr/>
    </dgm:pt>
  </dgm:ptLst>
  <dgm:cxnLst>
    <dgm:cxn modelId="{A7E7000F-0D10-4D88-844F-C9CB2A6A39DA}" srcId="{5C72703F-EB58-4B0C-8B2A-EDF2A51B2C6C}" destId="{1E293C9C-50F7-4DF0-A45F-EF6AA41E15B2}" srcOrd="1" destOrd="0" parTransId="{04936CC5-1B2F-4620-ABDF-F195956C3F4A}" sibTransId="{E019F05B-61F4-4915-9D10-5D6F328EA591}"/>
    <dgm:cxn modelId="{540FED75-CB4E-4EAD-804F-81226869B095}" type="presOf" srcId="{1E293C9C-50F7-4DF0-A45F-EF6AA41E15B2}" destId="{866F95BB-E9D9-40E2-AB9F-99D5F69BA82A}" srcOrd="0" destOrd="0" presId="urn:microsoft.com/office/officeart/2019/1/layout/PeoplePortraitsList"/>
    <dgm:cxn modelId="{4C525577-8965-4DD8-A876-005F65E1D723}" type="presOf" srcId="{B2F9B3BC-1849-4A4A-BBE4-752B9B492C76}" destId="{79C5F495-3DD9-41C8-99AE-150A333447D0}" srcOrd="0" destOrd="0" presId="urn:microsoft.com/office/officeart/2019/1/layout/PeoplePortraitsList"/>
    <dgm:cxn modelId="{103DE3A3-70BD-4C08-B354-5518A18B954E}" type="presOf" srcId="{DA3F2F2F-B5A8-4CFD-ABCE-1BC48CD913AF}" destId="{9B5C14B8-8D61-4009-9F8C-194486F530FA}" srcOrd="0" destOrd="0" presId="urn:microsoft.com/office/officeart/2019/1/layout/PeoplePortraitsList"/>
    <dgm:cxn modelId="{BB48F2B9-3F80-43D5-9223-76526A774C2D}" srcId="{5C72703F-EB58-4B0C-8B2A-EDF2A51B2C6C}" destId="{B2F9B3BC-1849-4A4A-BBE4-752B9B492C76}" srcOrd="3" destOrd="0" parTransId="{48FD486C-824F-4590-8CFC-BC1053E533DD}" sibTransId="{2946CE56-B018-4C0E-918D-0B36D170024F}"/>
    <dgm:cxn modelId="{E6EDE7CF-5B3F-4E2C-99EE-D5462F0EC9CE}" srcId="{5C72703F-EB58-4B0C-8B2A-EDF2A51B2C6C}" destId="{23CA95F9-8BCF-40C1-B842-BCFFD43632F6}" srcOrd="0" destOrd="0" parTransId="{FC4F4986-5DCD-4DC2-B7FD-2C5FABEF9979}" sibTransId="{D868EA7F-D868-4231-86D5-66D9B2DF2F62}"/>
    <dgm:cxn modelId="{307321D6-32A9-4F29-A35B-8328C6417311}" srcId="{5C72703F-EB58-4B0C-8B2A-EDF2A51B2C6C}" destId="{DA3F2F2F-B5A8-4CFD-ABCE-1BC48CD913AF}" srcOrd="2" destOrd="0" parTransId="{D4AFA5E0-6624-49A6-B10B-4FFA7483C001}" sibTransId="{038FE749-6004-418E-86C7-7C1B1D7930F4}"/>
    <dgm:cxn modelId="{DE44E4D8-C5CF-4438-860F-3C376D4D64F5}" type="presOf" srcId="{23CA95F9-8BCF-40C1-B842-BCFFD43632F6}" destId="{FDFAF16A-4FD0-49F4-8593-32E9A31A4FF7}" srcOrd="0" destOrd="0" presId="urn:microsoft.com/office/officeart/2019/1/layout/PeoplePortraitsList"/>
    <dgm:cxn modelId="{74A68EEE-876E-4134-B088-DC53246E11FE}" type="presOf" srcId="{5C72703F-EB58-4B0C-8B2A-EDF2A51B2C6C}" destId="{BF30E86D-EAFC-44CE-B56C-D7C5EC7742F3}" srcOrd="0" destOrd="0" presId="urn:microsoft.com/office/officeart/2019/1/layout/PeoplePortraitsList"/>
    <dgm:cxn modelId="{3D9D2C87-FAC6-440F-8296-405914DA77FA}" type="presParOf" srcId="{BF30E86D-EAFC-44CE-B56C-D7C5EC7742F3}" destId="{34A89649-B4A9-4A6F-8793-5A3DB37DDDA6}" srcOrd="0" destOrd="0" presId="urn:microsoft.com/office/officeart/2019/1/layout/PeoplePortraitsList"/>
    <dgm:cxn modelId="{10208EBB-3996-40BD-88FB-7743A0FCFC0C}" type="presParOf" srcId="{34A89649-B4A9-4A6F-8793-5A3DB37DDDA6}" destId="{FFB9F511-6797-4909-9D3B-89EBC96F25A8}" srcOrd="0" destOrd="0" presId="urn:microsoft.com/office/officeart/2019/1/layout/PeoplePortraitsList"/>
    <dgm:cxn modelId="{680FCFE1-C0D6-41B7-81EE-34F07569A758}" type="presParOf" srcId="{34A89649-B4A9-4A6F-8793-5A3DB37DDDA6}" destId="{73073D5B-7ADA-4F8B-AD34-0BE114905A44}" srcOrd="1" destOrd="0" presId="urn:microsoft.com/office/officeart/2019/1/layout/PeoplePortraitsList"/>
    <dgm:cxn modelId="{84E22014-947A-4B8C-A1FF-A1E4AAD40AF2}" type="presParOf" srcId="{34A89649-B4A9-4A6F-8793-5A3DB37DDDA6}" destId="{EE33220B-2292-4F19-BD6E-B7F529CD8414}" srcOrd="2" destOrd="0" presId="urn:microsoft.com/office/officeart/2019/1/layout/PeoplePortraitsList"/>
    <dgm:cxn modelId="{6B5D3C86-47CA-4D7E-A443-7DF8A6130E63}" type="presParOf" srcId="{34A89649-B4A9-4A6F-8793-5A3DB37DDDA6}" destId="{FDFAF16A-4FD0-49F4-8593-32E9A31A4FF7}" srcOrd="3" destOrd="0" presId="urn:microsoft.com/office/officeart/2019/1/layout/PeoplePortraitsList"/>
    <dgm:cxn modelId="{119527D7-3755-4E3D-BC66-7A27143BBB8B}" type="presParOf" srcId="{34A89649-B4A9-4A6F-8793-5A3DB37DDDA6}" destId="{EEB88C88-E325-43D0-B163-BFD87C897361}" srcOrd="4" destOrd="0" presId="urn:microsoft.com/office/officeart/2019/1/layout/PeoplePortraitsList"/>
    <dgm:cxn modelId="{8B410EAE-BFFA-4BD7-B4BA-16AABEF1EAA9}" type="presParOf" srcId="{34A89649-B4A9-4A6F-8793-5A3DB37DDDA6}" destId="{7D166BBB-55AF-452C-B9A0-94A1EE55FF4F}" srcOrd="5" destOrd="0" presId="urn:microsoft.com/office/officeart/2019/1/layout/PeoplePortraitsList"/>
    <dgm:cxn modelId="{02A3AE73-815E-459E-B530-44D4C95EF771}" type="presParOf" srcId="{34A89649-B4A9-4A6F-8793-5A3DB37DDDA6}" destId="{860D3358-284A-4827-88CC-2F74FF5A1E56}" srcOrd="6" destOrd="0" presId="urn:microsoft.com/office/officeart/2019/1/layout/PeoplePortraitsList"/>
    <dgm:cxn modelId="{6C30D5CD-53EE-463E-B6E2-B237F041E4C3}" type="presParOf" srcId="{BF30E86D-EAFC-44CE-B56C-D7C5EC7742F3}" destId="{0D4A0804-490F-47AA-B7FA-08C890B0D841}" srcOrd="1" destOrd="0" presId="urn:microsoft.com/office/officeart/2019/1/layout/PeoplePortraitsList"/>
    <dgm:cxn modelId="{E4C40201-6BC4-420D-A8E7-A3465911B5D7}" type="presParOf" srcId="{BF30E86D-EAFC-44CE-B56C-D7C5EC7742F3}" destId="{E40BB94D-AE1C-4F05-8AA5-E9FA9A8CCCDE}" srcOrd="2" destOrd="0" presId="urn:microsoft.com/office/officeart/2019/1/layout/PeoplePortraitsList"/>
    <dgm:cxn modelId="{DF091FE9-5356-4A17-932D-C2EAD2530E8C}" type="presParOf" srcId="{E40BB94D-AE1C-4F05-8AA5-E9FA9A8CCCDE}" destId="{1BC7C3C6-BE78-4F0A-9E69-54742F1AA0F3}" srcOrd="0" destOrd="0" presId="urn:microsoft.com/office/officeart/2019/1/layout/PeoplePortraitsList"/>
    <dgm:cxn modelId="{43A6DAE1-8229-474F-B737-E5233B5044F7}" type="presParOf" srcId="{E40BB94D-AE1C-4F05-8AA5-E9FA9A8CCCDE}" destId="{25238F18-07B8-41D8-8BD9-9F8514E8F9C4}" srcOrd="1" destOrd="0" presId="urn:microsoft.com/office/officeart/2019/1/layout/PeoplePortraitsList"/>
    <dgm:cxn modelId="{811B328F-D513-4A25-BB09-9EDD8689ED34}" type="presParOf" srcId="{E40BB94D-AE1C-4F05-8AA5-E9FA9A8CCCDE}" destId="{6FFE343B-847F-4D3F-A2F9-B95E826EC656}" srcOrd="2" destOrd="0" presId="urn:microsoft.com/office/officeart/2019/1/layout/PeoplePortraitsList"/>
    <dgm:cxn modelId="{B86088D4-B825-4152-895F-72CD7428D68F}" type="presParOf" srcId="{E40BB94D-AE1C-4F05-8AA5-E9FA9A8CCCDE}" destId="{866F95BB-E9D9-40E2-AB9F-99D5F69BA82A}" srcOrd="3" destOrd="0" presId="urn:microsoft.com/office/officeart/2019/1/layout/PeoplePortraitsList"/>
    <dgm:cxn modelId="{9DF4ADBA-E8BF-45F3-B4C1-57BC4E46838A}" type="presParOf" srcId="{E40BB94D-AE1C-4F05-8AA5-E9FA9A8CCCDE}" destId="{B22197FE-7BF1-485D-9B2D-0AD12CF41435}" srcOrd="4" destOrd="0" presId="urn:microsoft.com/office/officeart/2019/1/layout/PeoplePortraitsList"/>
    <dgm:cxn modelId="{AE599A69-85C5-4380-827C-D751478A667D}" type="presParOf" srcId="{E40BB94D-AE1C-4F05-8AA5-E9FA9A8CCCDE}" destId="{1223E777-77CB-4A9A-BF21-12B513842696}" srcOrd="5" destOrd="0" presId="urn:microsoft.com/office/officeart/2019/1/layout/PeoplePortraitsList"/>
    <dgm:cxn modelId="{F8E06700-DE35-4D59-8FE6-04C15FF36365}" type="presParOf" srcId="{E40BB94D-AE1C-4F05-8AA5-E9FA9A8CCCDE}" destId="{48A93FE3-F550-4840-B560-2DB8553BED7D}" srcOrd="6" destOrd="0" presId="urn:microsoft.com/office/officeart/2019/1/layout/PeoplePortraitsList"/>
    <dgm:cxn modelId="{B3BC6484-B724-49D7-B0A5-B96774D6C5A7}" type="presParOf" srcId="{BF30E86D-EAFC-44CE-B56C-D7C5EC7742F3}" destId="{DCDF700C-8587-4AD0-95CF-A8CEBB3AD30B}" srcOrd="3" destOrd="0" presId="urn:microsoft.com/office/officeart/2019/1/layout/PeoplePortraitsList"/>
    <dgm:cxn modelId="{123A582B-C4F8-4519-967F-856EBB9F6F06}" type="presParOf" srcId="{BF30E86D-EAFC-44CE-B56C-D7C5EC7742F3}" destId="{D5C9CF54-A3DB-4262-A188-C006BBF08A29}" srcOrd="4" destOrd="0" presId="urn:microsoft.com/office/officeart/2019/1/layout/PeoplePortraitsList"/>
    <dgm:cxn modelId="{0A329E61-D0BD-4638-AFBB-ECC1E1BB2FE5}" type="presParOf" srcId="{D5C9CF54-A3DB-4262-A188-C006BBF08A29}" destId="{EB21A753-DAF6-4914-9F97-D017DE4534D0}" srcOrd="0" destOrd="0" presId="urn:microsoft.com/office/officeart/2019/1/layout/PeoplePortraitsList"/>
    <dgm:cxn modelId="{4E8CFC80-611A-4174-A442-0AFBB471F58A}" type="presParOf" srcId="{D5C9CF54-A3DB-4262-A188-C006BBF08A29}" destId="{418E44D8-60E4-4008-9F09-1A652C62E8A6}" srcOrd="1" destOrd="0" presId="urn:microsoft.com/office/officeart/2019/1/layout/PeoplePortraitsList"/>
    <dgm:cxn modelId="{D991B0D3-565F-44D9-A83F-197781E114D0}" type="presParOf" srcId="{D5C9CF54-A3DB-4262-A188-C006BBF08A29}" destId="{51349271-76B0-4CC0-A678-325A9A4D3475}" srcOrd="2" destOrd="0" presId="urn:microsoft.com/office/officeart/2019/1/layout/PeoplePortraitsList"/>
    <dgm:cxn modelId="{7FC54EBB-A416-48DA-AADE-209AE477B46E}" type="presParOf" srcId="{D5C9CF54-A3DB-4262-A188-C006BBF08A29}" destId="{9B5C14B8-8D61-4009-9F8C-194486F530FA}" srcOrd="3" destOrd="0" presId="urn:microsoft.com/office/officeart/2019/1/layout/PeoplePortraitsList"/>
    <dgm:cxn modelId="{2DCC0C79-D17C-4625-A51E-8C6146272B0A}" type="presParOf" srcId="{D5C9CF54-A3DB-4262-A188-C006BBF08A29}" destId="{7C23080D-6185-431F-BAF8-5277AA3C0E29}" srcOrd="4" destOrd="0" presId="urn:microsoft.com/office/officeart/2019/1/layout/PeoplePortraitsList"/>
    <dgm:cxn modelId="{A2D210FF-C687-4AED-82B0-395AAD28B698}" type="presParOf" srcId="{D5C9CF54-A3DB-4262-A188-C006BBF08A29}" destId="{EE420F84-477D-4635-BEF8-66426E9A259D}" srcOrd="5" destOrd="0" presId="urn:microsoft.com/office/officeart/2019/1/layout/PeoplePortraitsList"/>
    <dgm:cxn modelId="{948ADD0E-8022-4129-AB57-AF1F16DEEC20}" type="presParOf" srcId="{D5C9CF54-A3DB-4262-A188-C006BBF08A29}" destId="{DB61A93F-5AE0-4A97-AFE4-E1EA7F61D044}" srcOrd="6" destOrd="0" presId="urn:microsoft.com/office/officeart/2019/1/layout/PeoplePortraitsList"/>
    <dgm:cxn modelId="{B37D38BA-04F9-4FDE-90E3-13C84B9D3351}" type="presParOf" srcId="{BF30E86D-EAFC-44CE-B56C-D7C5EC7742F3}" destId="{75D7FAE6-857D-40F6-B564-3F282FD27B77}" srcOrd="5" destOrd="0" presId="urn:microsoft.com/office/officeart/2019/1/layout/PeoplePortraitsList"/>
    <dgm:cxn modelId="{C9461069-5B02-4E7D-89BF-60D89C5520D1}" type="presParOf" srcId="{BF30E86D-EAFC-44CE-B56C-D7C5EC7742F3}" destId="{F836F72C-94C1-41ED-BA62-813057647F9C}" srcOrd="6" destOrd="0" presId="urn:microsoft.com/office/officeart/2019/1/layout/PeoplePortraitsList"/>
    <dgm:cxn modelId="{074A72EB-DB29-40AB-9670-D77CF64F72EE}" type="presParOf" srcId="{F836F72C-94C1-41ED-BA62-813057647F9C}" destId="{8D7BA638-A338-4090-BADA-C1ECE7868394}" srcOrd="0" destOrd="0" presId="urn:microsoft.com/office/officeart/2019/1/layout/PeoplePortraitsList"/>
    <dgm:cxn modelId="{ACF70A6D-0F45-437B-9C70-8A65D4111C5E}" type="presParOf" srcId="{F836F72C-94C1-41ED-BA62-813057647F9C}" destId="{04A8E640-7EB5-4EF2-8C83-19A3E5328324}" srcOrd="1" destOrd="0" presId="urn:microsoft.com/office/officeart/2019/1/layout/PeoplePortraitsList"/>
    <dgm:cxn modelId="{207CB733-8608-4FD4-8942-AEF56B8AD050}" type="presParOf" srcId="{F836F72C-94C1-41ED-BA62-813057647F9C}" destId="{278B038A-7223-4C22-98FA-84D16AB2359F}" srcOrd="2" destOrd="0" presId="urn:microsoft.com/office/officeart/2019/1/layout/PeoplePortraitsList"/>
    <dgm:cxn modelId="{ABBDB8AD-1D60-4A5E-A05E-58E73FB4EE6D}" type="presParOf" srcId="{F836F72C-94C1-41ED-BA62-813057647F9C}" destId="{79C5F495-3DD9-41C8-99AE-150A333447D0}" srcOrd="3" destOrd="0" presId="urn:microsoft.com/office/officeart/2019/1/layout/PeoplePortraitsList"/>
    <dgm:cxn modelId="{4C2F2B28-9C3F-433B-AB15-CE2605DCD325}" type="presParOf" srcId="{F836F72C-94C1-41ED-BA62-813057647F9C}" destId="{0D329E5F-B8D6-4027-B396-6AF7DD7D0537}" srcOrd="4" destOrd="0" presId="urn:microsoft.com/office/officeart/2019/1/layout/PeoplePortraitsList"/>
    <dgm:cxn modelId="{A3CD0915-11F1-4C29-91BA-EF724E1525A8}" type="presParOf" srcId="{F836F72C-94C1-41ED-BA62-813057647F9C}" destId="{5A7600AF-A34B-4D03-B3D6-B3C760AE8E06}" srcOrd="5" destOrd="0" presId="urn:microsoft.com/office/officeart/2019/1/layout/PeoplePortraitsList"/>
    <dgm:cxn modelId="{82E4B52A-F0D2-438B-8CA3-5A6EB2771E78}" type="presParOf" srcId="{F836F72C-94C1-41ED-BA62-813057647F9C}" destId="{F9799C58-A628-4E75-9DAC-6616D2E34649}" srcOrd="6" destOrd="0" presId="urn:microsoft.com/office/officeart/2019/1/layout/PeoplePortraits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73D5B-7ADA-4F8B-AD34-0BE114905A44}">
      <dsp:nvSpPr>
        <dsp:cNvPr id="0" name=""/>
        <dsp:cNvSpPr/>
      </dsp:nvSpPr>
      <dsp:spPr>
        <a:xfrm>
          <a:off x="344865" y="554446"/>
          <a:ext cx="2281886" cy="2281886"/>
        </a:xfrm>
        <a:prstGeom prst="rect">
          <a:avLst/>
        </a:prstGeom>
        <a:blipFill rotWithShape="1">
          <a:blip xmlns:r="http://schemas.openxmlformats.org/officeDocument/2006/relationships" r:embed="rId1"/>
          <a:srcRect/>
          <a:stretch>
            <a:fillRect l="-25000" r="-25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FAF16A-4FD0-49F4-8593-32E9A31A4FF7}">
      <dsp:nvSpPr>
        <dsp:cNvPr id="0" name=""/>
        <dsp:cNvSpPr/>
      </dsp:nvSpPr>
      <dsp:spPr>
        <a:xfrm>
          <a:off x="289191" y="2950789"/>
          <a:ext cx="2393235" cy="48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a:lnSpc>
              <a:spcPct val="100000"/>
            </a:lnSpc>
            <a:spcBef>
              <a:spcPct val="0"/>
            </a:spcBef>
            <a:spcAft>
              <a:spcPct val="35000"/>
            </a:spcAft>
            <a:buNone/>
            <a:defRPr b="1" spc="20">
              <a:latin typeface="+mj-lt"/>
            </a:defRPr>
          </a:pPr>
          <a:r>
            <a:rPr lang="en-GB" sz="1600" kern="1200" noProof="0" dirty="0">
              <a:solidFill>
                <a:sysClr val="windowText" lastClr="000000"/>
              </a:solidFill>
            </a:rPr>
            <a:t>Bumble Bee</a:t>
          </a:r>
          <a:br>
            <a:rPr lang="en-GB" sz="1600" kern="1200" noProof="0" dirty="0">
              <a:solidFill>
                <a:sysClr val="windowText" lastClr="000000"/>
              </a:solidFill>
            </a:rPr>
          </a:br>
          <a:endParaRPr lang="en-GB" sz="1600" b="0" kern="1200" noProof="0" dirty="0">
            <a:solidFill>
              <a:sysClr val="windowText" lastClr="000000"/>
            </a:solidFill>
            <a:latin typeface="+mn-lt"/>
          </a:endParaRPr>
        </a:p>
      </dsp:txBody>
      <dsp:txXfrm>
        <a:off x="289191" y="2950789"/>
        <a:ext cx="2393235" cy="487349"/>
      </dsp:txXfrm>
    </dsp:sp>
    <dsp:sp modelId="{7D166BBB-55AF-452C-B9A0-94A1EE55FF4F}">
      <dsp:nvSpPr>
        <dsp:cNvPr id="0" name=""/>
        <dsp:cNvSpPr/>
      </dsp:nvSpPr>
      <dsp:spPr>
        <a:xfrm>
          <a:off x="289191" y="3416310"/>
          <a:ext cx="2393235" cy="603748"/>
        </a:xfrm>
        <a:prstGeom prst="rect">
          <a:avLst/>
        </a:prstGeom>
        <a:noFill/>
        <a:ln>
          <a:noFill/>
        </a:ln>
        <a:effectLst/>
      </dsp:spPr>
      <dsp:style>
        <a:lnRef idx="0">
          <a:scrgbClr r="0" g="0" b="0"/>
        </a:lnRef>
        <a:fillRef idx="0">
          <a:scrgbClr r="0" g="0" b="0"/>
        </a:fillRef>
        <a:effectRef idx="0">
          <a:scrgbClr r="0" g="0" b="0"/>
        </a:effectRef>
        <a:fontRef idx="minor"/>
      </dsp:style>
    </dsp:sp>
    <dsp:sp modelId="{25238F18-07B8-41D8-8BD9-9F8514E8F9C4}">
      <dsp:nvSpPr>
        <dsp:cNvPr id="0" name=""/>
        <dsp:cNvSpPr/>
      </dsp:nvSpPr>
      <dsp:spPr>
        <a:xfrm>
          <a:off x="3156918" y="554446"/>
          <a:ext cx="2281886" cy="2281886"/>
        </a:xfrm>
        <a:prstGeom prst="rect">
          <a:avLst/>
        </a:prstGeom>
        <a:blipFill rotWithShape="1">
          <a:blip xmlns:r="http://schemas.openxmlformats.org/officeDocument/2006/relationships" r:embed="rId2"/>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6F95BB-E9D9-40E2-AB9F-99D5F69BA82A}">
      <dsp:nvSpPr>
        <dsp:cNvPr id="0" name=""/>
        <dsp:cNvSpPr/>
      </dsp:nvSpPr>
      <dsp:spPr>
        <a:xfrm>
          <a:off x="3101243" y="2950789"/>
          <a:ext cx="2393235" cy="48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a:lnSpc>
              <a:spcPct val="100000"/>
            </a:lnSpc>
            <a:spcBef>
              <a:spcPct val="0"/>
            </a:spcBef>
            <a:spcAft>
              <a:spcPct val="35000"/>
            </a:spcAft>
            <a:buNone/>
            <a:defRPr b="1" spc="20">
              <a:latin typeface="+mj-lt"/>
            </a:defRPr>
          </a:pPr>
          <a:r>
            <a:rPr lang="en-GB" sz="1600" kern="1200" noProof="0" dirty="0">
              <a:solidFill>
                <a:schemeClr val="tx1"/>
              </a:solidFill>
            </a:rPr>
            <a:t>Robin</a:t>
          </a:r>
          <a:br>
            <a:rPr lang="en-GB" sz="1600" kern="1200" noProof="0" dirty="0">
              <a:solidFill>
                <a:schemeClr val="tx1"/>
              </a:solidFill>
            </a:rPr>
          </a:br>
          <a:endParaRPr lang="en-GB" sz="1600" b="0" kern="1200" noProof="0" dirty="0">
            <a:solidFill>
              <a:schemeClr val="tx1"/>
            </a:solidFill>
            <a:latin typeface="+mn-lt"/>
          </a:endParaRPr>
        </a:p>
      </dsp:txBody>
      <dsp:txXfrm>
        <a:off x="3101243" y="2950789"/>
        <a:ext cx="2393235" cy="487349"/>
      </dsp:txXfrm>
    </dsp:sp>
    <dsp:sp modelId="{1223E777-77CB-4A9A-BF21-12B513842696}">
      <dsp:nvSpPr>
        <dsp:cNvPr id="0" name=""/>
        <dsp:cNvSpPr/>
      </dsp:nvSpPr>
      <dsp:spPr>
        <a:xfrm>
          <a:off x="3101243" y="3416310"/>
          <a:ext cx="2393235" cy="603748"/>
        </a:xfrm>
        <a:prstGeom prst="rect">
          <a:avLst/>
        </a:prstGeom>
        <a:noFill/>
        <a:ln>
          <a:noFill/>
        </a:ln>
        <a:effectLst/>
      </dsp:spPr>
      <dsp:style>
        <a:lnRef idx="0">
          <a:scrgbClr r="0" g="0" b="0"/>
        </a:lnRef>
        <a:fillRef idx="0">
          <a:scrgbClr r="0" g="0" b="0"/>
        </a:fillRef>
        <a:effectRef idx="0">
          <a:scrgbClr r="0" g="0" b="0"/>
        </a:effectRef>
        <a:fontRef idx="minor"/>
      </dsp:style>
    </dsp:sp>
    <dsp:sp modelId="{418E44D8-60E4-4008-9F09-1A652C62E8A6}">
      <dsp:nvSpPr>
        <dsp:cNvPr id="0" name=""/>
        <dsp:cNvSpPr/>
      </dsp:nvSpPr>
      <dsp:spPr>
        <a:xfrm>
          <a:off x="5968970" y="554446"/>
          <a:ext cx="2281886" cy="2281886"/>
        </a:xfrm>
        <a:prstGeom prst="rect">
          <a:avLst/>
        </a:prstGeom>
        <a:blipFill rotWithShape="1">
          <a:blip xmlns:r="http://schemas.openxmlformats.org/officeDocument/2006/relationships" r:embed="rId3"/>
          <a:srcRect/>
          <a:stretch>
            <a:fillRect l="-45000" r="-45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5C14B8-8D61-4009-9F8C-194486F530FA}">
      <dsp:nvSpPr>
        <dsp:cNvPr id="0" name=""/>
        <dsp:cNvSpPr/>
      </dsp:nvSpPr>
      <dsp:spPr>
        <a:xfrm>
          <a:off x="5913295" y="2950789"/>
          <a:ext cx="2393235" cy="48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a:lnSpc>
              <a:spcPct val="100000"/>
            </a:lnSpc>
            <a:spcBef>
              <a:spcPct val="0"/>
            </a:spcBef>
            <a:spcAft>
              <a:spcPct val="35000"/>
            </a:spcAft>
            <a:buNone/>
            <a:defRPr b="1" spc="20">
              <a:latin typeface="+mj-lt"/>
            </a:defRPr>
          </a:pPr>
          <a:r>
            <a:rPr lang="en-GB" sz="1600" kern="1200" noProof="0" dirty="0">
              <a:solidFill>
                <a:schemeClr val="tx1"/>
              </a:solidFill>
            </a:rPr>
            <a:t>Wren</a:t>
          </a:r>
          <a:br>
            <a:rPr lang="en-GB" sz="1600" kern="1200" noProof="0" dirty="0">
              <a:solidFill>
                <a:schemeClr val="tx1"/>
              </a:solidFill>
            </a:rPr>
          </a:br>
          <a:endParaRPr lang="en-GB" sz="1600" b="0" kern="1200" noProof="0" dirty="0">
            <a:solidFill>
              <a:schemeClr val="tx1"/>
            </a:solidFill>
            <a:latin typeface="+mn-lt"/>
          </a:endParaRPr>
        </a:p>
      </dsp:txBody>
      <dsp:txXfrm>
        <a:off x="5913295" y="2950789"/>
        <a:ext cx="2393235" cy="487349"/>
      </dsp:txXfrm>
    </dsp:sp>
    <dsp:sp modelId="{EE420F84-477D-4635-BEF8-66426E9A259D}">
      <dsp:nvSpPr>
        <dsp:cNvPr id="0" name=""/>
        <dsp:cNvSpPr/>
      </dsp:nvSpPr>
      <dsp:spPr>
        <a:xfrm>
          <a:off x="6250765" y="2539275"/>
          <a:ext cx="2393235" cy="603748"/>
        </a:xfrm>
        <a:prstGeom prst="rect">
          <a:avLst/>
        </a:prstGeom>
        <a:noFill/>
        <a:ln>
          <a:noFill/>
        </a:ln>
        <a:effectLst/>
      </dsp:spPr>
      <dsp:style>
        <a:lnRef idx="0">
          <a:scrgbClr r="0" g="0" b="0"/>
        </a:lnRef>
        <a:fillRef idx="0">
          <a:scrgbClr r="0" g="0" b="0"/>
        </a:fillRef>
        <a:effectRef idx="0">
          <a:scrgbClr r="0" g="0" b="0"/>
        </a:effectRef>
        <a:fontRef idx="minor"/>
      </dsp:style>
    </dsp:sp>
    <dsp:sp modelId="{04A8E640-7EB5-4EF2-8C83-19A3E5328324}">
      <dsp:nvSpPr>
        <dsp:cNvPr id="0" name=""/>
        <dsp:cNvSpPr/>
      </dsp:nvSpPr>
      <dsp:spPr>
        <a:xfrm>
          <a:off x="8781022" y="554446"/>
          <a:ext cx="2281886" cy="2281886"/>
        </a:xfrm>
        <a:prstGeom prst="rect">
          <a:avLst/>
        </a:prstGeom>
        <a:blipFill rotWithShape="1">
          <a:blip xmlns:r="http://schemas.openxmlformats.org/officeDocument/2006/relationships" r:embed="rId4"/>
          <a:srcRect/>
          <a:stretch>
            <a:fillRect l="-30000" r="-30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C5F495-3DD9-41C8-99AE-150A333447D0}">
      <dsp:nvSpPr>
        <dsp:cNvPr id="0" name=""/>
        <dsp:cNvSpPr/>
      </dsp:nvSpPr>
      <dsp:spPr>
        <a:xfrm>
          <a:off x="8725347" y="2950789"/>
          <a:ext cx="2393235" cy="48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a:lnSpc>
              <a:spcPct val="100000"/>
            </a:lnSpc>
            <a:spcBef>
              <a:spcPct val="0"/>
            </a:spcBef>
            <a:spcAft>
              <a:spcPct val="35000"/>
            </a:spcAft>
            <a:buNone/>
            <a:defRPr b="1" spc="20">
              <a:latin typeface="+mj-lt"/>
            </a:defRPr>
          </a:pPr>
          <a:r>
            <a:rPr lang="en-GB" sz="1600" kern="1200" noProof="0" dirty="0">
              <a:solidFill>
                <a:schemeClr val="tx1"/>
              </a:solidFill>
            </a:rPr>
            <a:t>Ladybird</a:t>
          </a:r>
          <a:br>
            <a:rPr lang="en-GB" sz="1600" kern="1200" noProof="0" dirty="0">
              <a:solidFill>
                <a:schemeClr val="tx1"/>
              </a:solidFill>
            </a:rPr>
          </a:br>
          <a:r>
            <a:rPr lang="en-GB" sz="1600" b="0" kern="1200" noProof="0" dirty="0">
              <a:solidFill>
                <a:schemeClr val="tx1"/>
              </a:solidFill>
              <a:latin typeface="+mn-lt"/>
            </a:rPr>
            <a:t>Title</a:t>
          </a:r>
        </a:p>
      </dsp:txBody>
      <dsp:txXfrm>
        <a:off x="8725347" y="2950789"/>
        <a:ext cx="2393235" cy="487349"/>
      </dsp:txXfrm>
    </dsp:sp>
    <dsp:sp modelId="{5A7600AF-A34B-4D03-B3D6-B3C760AE8E06}">
      <dsp:nvSpPr>
        <dsp:cNvPr id="0" name=""/>
        <dsp:cNvSpPr/>
      </dsp:nvSpPr>
      <dsp:spPr>
        <a:xfrm>
          <a:off x="8768880" y="3372768"/>
          <a:ext cx="2393235" cy="603748"/>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63C334-78CA-4E1A-9D54-3E3430963041}" type="datetime1">
              <a:rPr lang="en-GB" smtClean="0"/>
              <a:t>09/07/2025</a:t>
            </a:fld>
            <a:endParaRPr lang="en-GB" dirty="0"/>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4CC6D6D-E986-427F-AD9C-4E9408DDBE53}" type="slidenum">
              <a:rPr lang="en-GB" smtClean="0"/>
              <a:t>‹#›</a:t>
            </a:fld>
            <a:endParaRPr lang="en-GB"/>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8705E-AAE8-4335-B5A5-B8C4E9E55DA7}" type="datetime1">
              <a:rPr lang="en-GB" smtClean="0"/>
              <a:pPr/>
              <a:t>09/07/2025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15A580F-E35D-42E1-AF82-E41CC201EA91}" type="slidenum">
              <a:rPr lang="en-GB" noProof="0" smtClean="0"/>
              <a:t>‹#›</a:t>
            </a:fld>
            <a:endParaRPr lang="en-GB" noProof="0"/>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1</a:t>
            </a:fld>
            <a:endParaRPr lang="en-GB"/>
          </a:p>
        </p:txBody>
      </p:sp>
    </p:spTree>
    <p:extLst>
      <p:ext uri="{BB962C8B-B14F-4D97-AF65-F5344CB8AC3E}">
        <p14:creationId xmlns:p14="http://schemas.microsoft.com/office/powerpoint/2010/main" val="160410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2</a:t>
            </a:fld>
            <a:endParaRPr lang="en-GB"/>
          </a:p>
        </p:txBody>
      </p:sp>
    </p:spTree>
    <p:extLst>
      <p:ext uri="{BB962C8B-B14F-4D97-AF65-F5344CB8AC3E}">
        <p14:creationId xmlns:p14="http://schemas.microsoft.com/office/powerpoint/2010/main" val="3789478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47769C21-FF48-4BAC-88E9-1290DC654EBC}" type="slidenum">
              <a:rPr lang="en-GB" smtClean="0"/>
              <a:t>3</a:t>
            </a:fld>
            <a:endParaRPr lang="en-GB"/>
          </a:p>
        </p:txBody>
      </p:sp>
    </p:spTree>
    <p:extLst>
      <p:ext uri="{BB962C8B-B14F-4D97-AF65-F5344CB8AC3E}">
        <p14:creationId xmlns:p14="http://schemas.microsoft.com/office/powerpoint/2010/main" val="348665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4</a:t>
            </a:fld>
            <a:endParaRPr lang="en-GB"/>
          </a:p>
        </p:txBody>
      </p:sp>
    </p:spTree>
    <p:extLst>
      <p:ext uri="{BB962C8B-B14F-4D97-AF65-F5344CB8AC3E}">
        <p14:creationId xmlns:p14="http://schemas.microsoft.com/office/powerpoint/2010/main" val="965728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rtl="0"/>
            <a:fld id="{5961EFD6-34B6-4621-AFFD-CC7DD286577B}" type="slidenum">
              <a:rPr lang="en-GB" smtClean="0"/>
              <a:t>5</a:t>
            </a:fld>
            <a:endParaRPr lang="en-GB"/>
          </a:p>
        </p:txBody>
      </p:sp>
    </p:spTree>
    <p:extLst>
      <p:ext uri="{BB962C8B-B14F-4D97-AF65-F5344CB8AC3E}">
        <p14:creationId xmlns:p14="http://schemas.microsoft.com/office/powerpoint/2010/main" val="3362745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rtl="0"/>
            <a:fld id="{5961EFD6-34B6-4621-AFFD-CC7DD286577B}" type="slidenum">
              <a:rPr lang="en-GB" smtClean="0"/>
              <a:t>6</a:t>
            </a:fld>
            <a:endParaRPr lang="en-GB"/>
          </a:p>
        </p:txBody>
      </p:sp>
    </p:spTree>
    <p:extLst>
      <p:ext uri="{BB962C8B-B14F-4D97-AF65-F5344CB8AC3E}">
        <p14:creationId xmlns:p14="http://schemas.microsoft.com/office/powerpoint/2010/main" val="2405358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6F4A46A-06E0-4B10-B874-2B434C3E2E63}" type="slidenum">
              <a:rPr lang="en-GB" smtClean="0"/>
              <a:t>8</a:t>
            </a:fld>
            <a:endParaRPr lang="en-GB"/>
          </a:p>
        </p:txBody>
      </p:sp>
    </p:spTree>
    <p:extLst>
      <p:ext uri="{BB962C8B-B14F-4D97-AF65-F5344CB8AC3E}">
        <p14:creationId xmlns:p14="http://schemas.microsoft.com/office/powerpoint/2010/main" val="1928530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rtl="0"/>
            <a:fld id="{5961EFD6-34B6-4621-AFFD-CC7DD286577B}" type="slidenum">
              <a:rPr lang="en-GB" smtClean="0"/>
              <a:t>9</a:t>
            </a:fld>
            <a:endParaRPr lang="en-GB"/>
          </a:p>
        </p:txBody>
      </p:sp>
    </p:spTree>
    <p:extLst>
      <p:ext uri="{BB962C8B-B14F-4D97-AF65-F5344CB8AC3E}">
        <p14:creationId xmlns:p14="http://schemas.microsoft.com/office/powerpoint/2010/main" val="3362745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rtl="0"/>
            <a:fld id="{5961EFD6-34B6-4621-AFFD-CC7DD286577B}" type="slidenum">
              <a:rPr lang="en-GB" smtClean="0"/>
              <a:t>10</a:t>
            </a:fld>
            <a:endParaRPr lang="en-GB"/>
          </a:p>
        </p:txBody>
      </p:sp>
    </p:spTree>
    <p:extLst>
      <p:ext uri="{BB962C8B-B14F-4D97-AF65-F5344CB8AC3E}">
        <p14:creationId xmlns:p14="http://schemas.microsoft.com/office/powerpoint/2010/main" val="3148081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11</a:t>
            </a:fld>
            <a:endParaRPr lang="en-GB"/>
          </a:p>
        </p:txBody>
      </p:sp>
    </p:spTree>
    <p:extLst>
      <p:ext uri="{BB962C8B-B14F-4D97-AF65-F5344CB8AC3E}">
        <p14:creationId xmlns:p14="http://schemas.microsoft.com/office/powerpoint/2010/main" val="17462131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12</a:t>
            </a:fld>
            <a:endParaRPr lang="en-GB"/>
          </a:p>
        </p:txBody>
      </p:sp>
    </p:spTree>
    <p:extLst>
      <p:ext uri="{BB962C8B-B14F-4D97-AF65-F5344CB8AC3E}">
        <p14:creationId xmlns:p14="http://schemas.microsoft.com/office/powerpoint/2010/main" val="3918271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3860736-8275-4107-A315-F10155774D8D}" type="slidenum">
              <a:rPr lang="en-GB" smtClean="0"/>
              <a:t>13</a:t>
            </a:fld>
            <a:endParaRPr lang="en-GB"/>
          </a:p>
        </p:txBody>
      </p:sp>
    </p:spTree>
    <p:extLst>
      <p:ext uri="{BB962C8B-B14F-4D97-AF65-F5344CB8AC3E}">
        <p14:creationId xmlns:p14="http://schemas.microsoft.com/office/powerpoint/2010/main" val="872794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224DCA5-A7A8-4689-8651-5E03C020EB30}" type="slidenum">
              <a:rPr lang="en-GB" smtClean="0"/>
              <a:t>14</a:t>
            </a:fld>
            <a:endParaRPr lang="en-GB"/>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rtlCol="0" anchor="t">
            <a:normAutofit/>
          </a:bodyPr>
          <a:lstStyle>
            <a:lvl1pPr>
              <a:defRPr>
                <a:solidFill>
                  <a:schemeClr val="bg1"/>
                </a:solidFill>
              </a:defRPr>
            </a:lvl1pPr>
          </a:lstStyle>
          <a:p>
            <a:pPr rtl="0"/>
            <a:r>
              <a:rPr lang="en-US" sz="4000" noProof="0">
                <a:solidFill>
                  <a:schemeClr val="bg1"/>
                </a:solidFill>
              </a:rPr>
              <a:t>Click to edit Master title style</a:t>
            </a:r>
            <a:endParaRPr lang="en-GB" sz="4000" noProof="0">
              <a:solidFill>
                <a:schemeClr val="bg1"/>
              </a:solidFill>
            </a:endParaRP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rtlCol="0" anchor="b">
            <a:normAutofit/>
          </a:bodyPr>
          <a:lstStyle>
            <a:lvl1pPr marL="0" indent="0">
              <a:buNone/>
              <a:defRPr sz="1800">
                <a:solidFill>
                  <a:schemeClr val="bg1"/>
                </a:solidFill>
              </a:defRPr>
            </a:lvl1pPr>
          </a:lstStyle>
          <a:p>
            <a:pPr rtl="0"/>
            <a:r>
              <a:rPr lang="en-GB" sz="1800" noProof="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rtlCol="0" anchor="t"/>
          <a:lstStyle>
            <a:lvl1pPr marL="0" indent="0" algn="ctr">
              <a:buNone/>
              <a:defRPr>
                <a:solidFill>
                  <a:schemeClr val="bg1"/>
                </a:solidFill>
              </a:defRPr>
            </a:lvl1pPr>
          </a:lstStyle>
          <a:p>
            <a:pPr rtl="0"/>
            <a:r>
              <a:rPr lang="en-GB" noProof="0"/>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defRPr>
            </a:lvl1pPr>
          </a:lstStyle>
          <a:p>
            <a:pPr rtl="0"/>
            <a:r>
              <a:rPr lang="en-GB" noProof="0"/>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solidFill>
                  <a:srgbClr val="FFFFFF"/>
                </a:solidFill>
                <a:effectLst>
                  <a:outerShdw blurRad="38100" dist="38100" dir="2700000" algn="tl">
                    <a:srgbClr val="000000">
                      <a:alpha val="43137"/>
                    </a:srgbClr>
                  </a:outerShdw>
                </a:effectLst>
              </a:rPr>
              <a:t>‹#›</a:t>
            </a:fld>
            <a:endParaRPr lang="en-GB" noProof="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rtlCol="0">
            <a:normAutofit/>
          </a:bodyPr>
          <a:lstStyle/>
          <a:p>
            <a:pPr rtl="0"/>
            <a:r>
              <a:rPr lang="en-US" sz="4000" noProof="0"/>
              <a:t>Click to edit Master title style</a:t>
            </a:r>
            <a:endParaRPr lang="en-GB" sz="4000" noProof="0"/>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rtlCol="0"/>
          <a:lstStyle>
            <a:lvl1pPr marL="0" indent="0" algn="ctr">
              <a:buNone/>
              <a:defRPr/>
            </a:lvl1pPr>
          </a:lstStyle>
          <a:p>
            <a:pPr rtl="0"/>
            <a:r>
              <a:rPr lang="en-GB" noProof="0"/>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effectLst/>
              </a:defRPr>
            </a:lvl1pPr>
          </a:lstStyle>
          <a:p>
            <a:pPr rtl="0"/>
            <a:r>
              <a:rPr lang="en-GB" noProof="0"/>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rtlCol="0">
            <a:normAutofit/>
          </a:bodyPr>
          <a:lstStyle/>
          <a:p>
            <a:pPr rtl="0"/>
            <a:r>
              <a:rPr lang="en-US" noProof="0"/>
              <a:t>Click to edit Master title style</a:t>
            </a:r>
            <a:endParaRPr lang="en-GB" noProof="0"/>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rtlCol="0"/>
          <a:lstStyle>
            <a:lvl1pPr marL="0" indent="0" algn="ctr">
              <a:buNone/>
              <a:defRPr/>
            </a:lvl1pPr>
          </a:lstStyle>
          <a:p>
            <a:pPr rtl="0"/>
            <a:r>
              <a:rPr lang="en-GB" noProof="0"/>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rtlCol="0"/>
          <a:lstStyle>
            <a:lvl1pPr marL="0" indent="0" algn="ctr">
              <a:buNone/>
              <a:defRPr/>
            </a:lvl1pPr>
          </a:lstStyle>
          <a:p>
            <a:pPr rtl="0"/>
            <a:r>
              <a:rPr lang="en-GB" noProof="0"/>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rtlCol="0"/>
          <a:lstStyle>
            <a:lvl1pPr>
              <a:defRPr/>
            </a:lvl1pPr>
          </a:lstStyle>
          <a:p>
            <a:pPr rtl="0"/>
            <a:r>
              <a:rPr lang="en-GB" noProof="0"/>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rtlCol="0"/>
          <a:lstStyle/>
          <a:p>
            <a:pPr rtl="0"/>
            <a:fld id="{A53D7EE4-1EDB-42FD-B6B7-A82C9F31F0F4}" type="slidenum">
              <a:rPr lang="en-GB" noProof="0" smtClean="0"/>
              <a:t>‹#›</a:t>
            </a:fld>
            <a:endParaRPr lang="en-GB" noProof="0"/>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rtlCol="0"/>
          <a:lstStyle/>
          <a:p>
            <a:pPr rtl="0"/>
            <a:r>
              <a:rPr lang="en-US" noProof="0"/>
              <a:t>Click to edit Master title style</a:t>
            </a:r>
            <a:endParaRPr lang="en-GB" noProof="0"/>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rtlCol="0"/>
          <a:lstStyle>
            <a:lvl1pPr marL="0" indent="0">
              <a:buNone/>
              <a:defRPr sz="1800"/>
            </a:lvl1pPr>
          </a:lstStyle>
          <a:p>
            <a:pPr rtl="0"/>
            <a:r>
              <a:rPr lang="en-US" noProof="0"/>
              <a:t>Click to edit Master subtitle style</a:t>
            </a:r>
            <a:endParaRPr lang="en-GB" noProof="0"/>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rtlCol="0"/>
          <a:lstStyle>
            <a:lvl1pPr marL="0" indent="0" algn="ctr">
              <a:buNone/>
              <a:defRPr/>
            </a:lvl1pPr>
          </a:lstStyle>
          <a:p>
            <a:pPr rtl="0"/>
            <a:r>
              <a:rPr lang="en-GB" noProof="0"/>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rtlCol="0">
            <a:noAutofit/>
          </a:bodyPr>
          <a:lstStyle>
            <a:lvl1pPr marL="0" indent="0" algn="ctr">
              <a:buNone/>
              <a:defRPr/>
            </a:lvl1pPr>
          </a:lstStyle>
          <a:p>
            <a:pPr rtl="0"/>
            <a:r>
              <a:rPr lang="en-GB" noProof="0"/>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rtlCol="0"/>
          <a:lstStyle>
            <a:lvl1pPr algn="r">
              <a:defRPr cap="none">
                <a:solidFill>
                  <a:schemeClr val="bg1"/>
                </a:solidFill>
                <a:effectLst>
                  <a:outerShdw blurRad="38100" dist="38100" dir="2700000" algn="tl">
                    <a:srgbClr val="000000">
                      <a:alpha val="43137"/>
                    </a:srgbClr>
                  </a:outerShdw>
                </a:effectLst>
              </a:defRPr>
            </a:lvl1pPr>
          </a:lstStyle>
          <a:p>
            <a:pPr rtl="0"/>
            <a:r>
              <a:rPr lang="en-GB" noProof="0"/>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rtlCol="0"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pPr rtl="0"/>
            <a:r>
              <a:rPr lang="en-GB" sz="1800" noProof="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A2AE2B76-F97F-4BE2-8670-72276A5F21A5}" type="slidenum">
              <a:rPr lang="en-GB" noProof="0" smtClean="0"/>
              <a:pPr/>
              <a:t>‹#›</a:t>
            </a:fld>
            <a:endParaRPr lang="en-GB" noProof="0"/>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rtlCol="0">
            <a:normAutofit/>
          </a:bodyPr>
          <a:lstStyle/>
          <a:p>
            <a:pPr rtl="0"/>
            <a:r>
              <a:rPr lang="en-US" noProof="0"/>
              <a:t>Click to edit Master title style</a:t>
            </a:r>
            <a:endParaRPr lang="en-GB" noProof="0"/>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rtlCol="0"/>
          <a:lstStyle>
            <a:lvl1pPr marL="0" indent="0" algn="ctr">
              <a:buNone/>
              <a:defRPr/>
            </a:lvl1pPr>
          </a:lstStyle>
          <a:p>
            <a:pPr rtl="0"/>
            <a:r>
              <a:rPr lang="en-GB" noProof="0"/>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rtlCol="0"/>
          <a:lstStyle>
            <a:lvl1pPr marL="0" indent="0" algn="ctr">
              <a:buNone/>
              <a:defRPr/>
            </a:lvl1pPr>
          </a:lstStyle>
          <a:p>
            <a:pPr rtl="0"/>
            <a:r>
              <a:rPr lang="en-GB" noProof="0"/>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rtlCol="0"/>
          <a:lstStyle>
            <a:lvl1pPr marL="0" indent="0" algn="ctr">
              <a:buNone/>
              <a:defRPr/>
            </a:lvl1pPr>
          </a:lstStyle>
          <a:p>
            <a:pPr rtl="0"/>
            <a:r>
              <a:rPr lang="en-GB" noProof="0"/>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rtlCol="0"/>
          <a:lstStyle>
            <a:lvl1pPr marL="0" indent="0" algn="ctr">
              <a:buNone/>
              <a:defRPr/>
            </a:lvl1pPr>
          </a:lstStyle>
          <a:p>
            <a:pPr rtl="0"/>
            <a:r>
              <a:rPr lang="en-GB" noProof="0"/>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noProof="0" smtClean="0"/>
              <a:t>‹#›</a:t>
            </a:fld>
            <a:endParaRPr lang="en-GB" noProof="0"/>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rtlCol="0">
            <a:normAutofit/>
          </a:bodyPr>
          <a:lstStyle>
            <a:lvl1pPr>
              <a:defRPr>
                <a:solidFill>
                  <a:schemeClr val="bg1"/>
                </a:solidFill>
              </a:defRPr>
            </a:lvl1pPr>
          </a:lstStyle>
          <a:p>
            <a:pPr rtl="0"/>
            <a:r>
              <a:rPr lang="en-GB" noProof="0"/>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rtlCol="0" anchor="t"/>
          <a:lstStyle>
            <a:lvl1pPr marL="0" indent="0">
              <a:buNone/>
              <a:defRPr sz="1800">
                <a:solidFill>
                  <a:schemeClr val="bg1"/>
                </a:solidFill>
              </a:defRPr>
            </a:lvl1pPr>
          </a:lstStyle>
          <a:p>
            <a:pPr rtl="0"/>
            <a:r>
              <a:rPr lang="en-GB" noProof="0"/>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rtlCol="0"/>
          <a:lstStyle>
            <a:lvl1pPr marL="0" indent="0" algn="ctr">
              <a:buNone/>
              <a:defRPr>
                <a:solidFill>
                  <a:schemeClr val="bg1"/>
                </a:solidFill>
              </a:defRPr>
            </a:lvl1pPr>
          </a:lstStyle>
          <a:p>
            <a:pPr rtl="0"/>
            <a:r>
              <a:rPr lang="en-GB" noProof="0"/>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rtlCol="0"/>
          <a:lstStyle>
            <a:lvl1pPr marL="0" indent="0" algn="ctr">
              <a:buNone/>
              <a:defRPr>
                <a:solidFill>
                  <a:schemeClr val="bg1"/>
                </a:solidFill>
              </a:defRPr>
            </a:lvl1pPr>
          </a:lstStyle>
          <a:p>
            <a:pPr rtl="0"/>
            <a:r>
              <a:rPr lang="en-GB" noProof="0"/>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rtlCol="0"/>
          <a:lstStyle>
            <a:lvl1pPr>
              <a:defRPr>
                <a:solidFill>
                  <a:schemeClr val="bg1"/>
                </a:solidFill>
              </a:defRPr>
            </a:lvl1pPr>
          </a:lstStyle>
          <a:p>
            <a:pPr rtl="0"/>
            <a:r>
              <a:rPr lang="en-GB" noProof="0"/>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rtlCol="0"/>
          <a:lstStyle>
            <a:lvl1pPr>
              <a:defRPr>
                <a:solidFill>
                  <a:schemeClr val="bg1"/>
                </a:solidFill>
              </a:defRPr>
            </a:lvl1pPr>
          </a:lstStyle>
          <a:p>
            <a:pPr rtl="0"/>
            <a:r>
              <a:rPr lang="en-GB" noProof="0"/>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rtlCol="0"/>
          <a:lstStyle>
            <a:lvl1pPr>
              <a:defRPr>
                <a:solidFill>
                  <a:schemeClr val="bg1"/>
                </a:solidFill>
              </a:defRPr>
            </a:lvl1pPr>
          </a:lstStyle>
          <a:p>
            <a:pPr rtl="0"/>
            <a:fld id="{A53D7EE4-1EDB-42FD-B6B7-A82C9F31F0F4}" type="slidenum">
              <a:rPr lang="en-GB" noProof="0" smtClean="0"/>
              <a:pPr/>
              <a:t>‹#›</a:t>
            </a:fld>
            <a:endParaRPr lang="en-GB" noProof="0"/>
          </a:p>
        </p:txBody>
      </p:sp>
    </p:spTree>
    <p:extLst>
      <p:ext uri="{BB962C8B-B14F-4D97-AF65-F5344CB8AC3E}">
        <p14:creationId xmlns:p14="http://schemas.microsoft.com/office/powerpoint/2010/main" val="337097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pPr rtl="0"/>
            <a:r>
              <a:rPr lang="en-GB" noProof="0"/>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pPr rtl="0"/>
            <a:fld id="{C3DB2ADC-AF19-4574-8C10-79B5B04FCA27}" type="slidenum">
              <a:rPr lang="en-GB" noProof="0" smtClean="0"/>
              <a:pPr/>
              <a:t>‹#›</a:t>
            </a:fld>
            <a:endParaRPr lang="en-GB" noProof="0"/>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1.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7.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85800" y="908651"/>
            <a:ext cx="3620882" cy="3640345"/>
          </a:xfrm>
        </p:spPr>
        <p:txBody>
          <a:bodyPr rtlCol="0">
            <a:normAutofit fontScale="90000"/>
          </a:bodyPr>
          <a:lstStyle/>
          <a:p>
            <a:pPr rtl="0"/>
            <a:r>
              <a:rPr lang="en-GB" dirty="0"/>
              <a:t>John muir award: Discovering nature, my wild place, nan’s garden.</a:t>
            </a:r>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705934" y="5220450"/>
            <a:ext cx="3380437" cy="570748"/>
          </a:xfrm>
        </p:spPr>
        <p:txBody>
          <a:bodyPr rtlCol="0">
            <a:noAutofit/>
          </a:bodyPr>
          <a:lstStyle/>
          <a:p>
            <a:pPr rtl="0"/>
            <a:r>
              <a:rPr lang="en-GB" sz="1600" dirty="0"/>
              <a:t>By Cassie Lane </a:t>
            </a:r>
          </a:p>
          <a:p>
            <a:pPr rtl="0"/>
            <a:r>
              <a:rPr lang="en-GB" sz="1600" dirty="0"/>
              <a:t>2306976</a:t>
            </a:r>
          </a:p>
          <a:p>
            <a:pPr rtl="0"/>
            <a:r>
              <a:rPr lang="en-GB" sz="1600" dirty="0"/>
              <a:t>ECEY6005</a:t>
            </a:r>
          </a:p>
        </p:txBody>
      </p:sp>
      <p:pic>
        <p:nvPicPr>
          <p:cNvPr id="4" name="Picture Placeholder 3">
            <a:extLst>
              <a:ext uri="{FF2B5EF4-FFF2-40B4-BE49-F238E27FC236}">
                <a16:creationId xmlns:a16="http://schemas.microsoft.com/office/drawing/2014/main" id="{EAC6A2CE-8281-D54E-D4C3-2FE71ED0B4C9}"/>
              </a:ext>
            </a:extLst>
          </p:cNvPr>
          <p:cNvPicPr>
            <a:picLocks noGrp="1" noChangeAspect="1"/>
          </p:cNvPicPr>
          <p:nvPr>
            <p:ph type="pic" sz="quarter" idx="13"/>
          </p:nvPr>
        </p:nvPicPr>
        <p:blipFill>
          <a:blip r:embed="rId3"/>
          <a:srcRect t="14844" b="14844"/>
          <a:stretch>
            <a:fillRect/>
          </a:stretch>
        </p:blipFill>
        <p:spPr>
          <a:prstGeom prst="rect">
            <a:avLst/>
          </a:prstGeom>
        </p:spPr>
      </p:pic>
    </p:spTree>
    <p:extLst>
      <p:ext uri="{BB962C8B-B14F-4D97-AF65-F5344CB8AC3E}">
        <p14:creationId xmlns:p14="http://schemas.microsoft.com/office/powerpoint/2010/main" val="163343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9FF99"/>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23FC7E0-8B1E-46C1-B5D2-6A4336A2CE90}"/>
              </a:ext>
            </a:extLst>
          </p:cNvPr>
          <p:cNvSpPr>
            <a:spLocks noGrp="1"/>
          </p:cNvSpPr>
          <p:nvPr>
            <p:ph type="title"/>
          </p:nvPr>
        </p:nvSpPr>
        <p:spPr>
          <a:xfrm>
            <a:off x="5604846" y="860615"/>
            <a:ext cx="5922279" cy="1272986"/>
          </a:xfrm>
        </p:spPr>
        <p:txBody>
          <a:bodyPr rtlCol="0">
            <a:normAutofit/>
          </a:bodyPr>
          <a:lstStyle/>
          <a:p>
            <a:pPr rtl="0"/>
            <a:r>
              <a:rPr lang="en-GB"/>
              <a:t>MEET THE GARDEN…</a:t>
            </a:r>
          </a:p>
        </p:txBody>
      </p:sp>
      <p:pic>
        <p:nvPicPr>
          <p:cNvPr id="4" name="Picture Placeholder 3">
            <a:extLst>
              <a:ext uri="{FF2B5EF4-FFF2-40B4-BE49-F238E27FC236}">
                <a16:creationId xmlns:a16="http://schemas.microsoft.com/office/drawing/2014/main" id="{EE3BE8E4-BC05-93CC-31D9-2997D280B883}"/>
              </a:ext>
            </a:extLst>
          </p:cNvPr>
          <p:cNvPicPr>
            <a:picLocks noGrp="1" noChangeAspect="1"/>
          </p:cNvPicPr>
          <p:nvPr>
            <p:ph type="pic" sz="quarter" idx="13"/>
          </p:nvPr>
        </p:nvPicPr>
        <p:blipFill>
          <a:blip r:embed="rId3"/>
          <a:srcRect l="2593" r="2593"/>
          <a:stretch/>
        </p:blipFill>
        <p:spPr>
          <a:xfrm>
            <a:off x="19" y="1"/>
            <a:ext cx="4876759" cy="6858000"/>
          </a:xfrm>
          <a:prstGeom prst="rect">
            <a:avLst/>
          </a:prstGeom>
          <a:noFill/>
        </p:spPr>
      </p:pic>
      <p:sp>
        <p:nvSpPr>
          <p:cNvPr id="15" name="Content Placeholder 14">
            <a:extLst>
              <a:ext uri="{FF2B5EF4-FFF2-40B4-BE49-F238E27FC236}">
                <a16:creationId xmlns:a16="http://schemas.microsoft.com/office/drawing/2014/main" id="{7A36CB73-B78B-49B6-935C-9C0ABBB49C0C}"/>
              </a:ext>
            </a:extLst>
          </p:cNvPr>
          <p:cNvSpPr>
            <a:spLocks noGrp="1"/>
          </p:cNvSpPr>
          <p:nvPr>
            <p:ph idx="1"/>
          </p:nvPr>
        </p:nvSpPr>
        <p:spPr>
          <a:xfrm>
            <a:off x="5563018" y="1850571"/>
            <a:ext cx="6005933" cy="3774464"/>
          </a:xfrm>
        </p:spPr>
        <p:txBody>
          <a:bodyPr rtlCol="0">
            <a:normAutofit/>
          </a:bodyPr>
          <a:lstStyle/>
          <a:p>
            <a:pPr rtl="0">
              <a:lnSpc>
                <a:spcPct val="90000"/>
              </a:lnSpc>
            </a:pPr>
            <a:r>
              <a:rPr lang="en-GB" dirty="0"/>
              <a:t>Nan’s garden sits in front of her beautiful brick cottage in a small Welsh village called Mountain Ash. It is her favourite place to relax, plant, and watch the wildlife that passes by. </a:t>
            </a:r>
          </a:p>
          <a:p>
            <a:pPr rtl="0">
              <a:lnSpc>
                <a:spcPct val="90000"/>
              </a:lnSpc>
            </a:pPr>
            <a:r>
              <a:rPr lang="en-GB" dirty="0"/>
              <a:t>The garden is small but a magical place, it has a curved stone path, huge hydrangea bushes, and a beautiful display of overflowing flowers surrounding the right side of the garden. Bees and butterflies are always dancing around the flowers, and sometimes a robin comes to join us and sit on the wall.</a:t>
            </a:r>
          </a:p>
          <a:p>
            <a:pPr rtl="0">
              <a:lnSpc>
                <a:spcPct val="90000"/>
              </a:lnSpc>
            </a:pPr>
            <a:r>
              <a:rPr lang="en-GB" dirty="0"/>
              <a:t>This garden holds special memories, as this is where Nan taught me how to plant seeds, how to appreciate nature and to learn about all the amazing wildlife that lives on our doorstep.  </a:t>
            </a:r>
          </a:p>
        </p:txBody>
      </p:sp>
      <p:sp>
        <p:nvSpPr>
          <p:cNvPr id="12" name="Footer Placeholder 11">
            <a:extLst>
              <a:ext uri="{FF2B5EF4-FFF2-40B4-BE49-F238E27FC236}">
                <a16:creationId xmlns:a16="http://schemas.microsoft.com/office/drawing/2014/main" id="{2A9A318B-C356-4589-A8F8-8553636F670F}"/>
              </a:ext>
            </a:extLst>
          </p:cNvPr>
          <p:cNvSpPr>
            <a:spLocks noGrp="1"/>
          </p:cNvSpPr>
          <p:nvPr>
            <p:ph type="ftr" sz="quarter" idx="11"/>
          </p:nvPr>
        </p:nvSpPr>
        <p:spPr>
          <a:xfrm>
            <a:off x="715383" y="6356350"/>
            <a:ext cx="4539727" cy="365125"/>
          </a:xfrm>
        </p:spPr>
        <p:txBody>
          <a:bodyPr rtlCol="0" anchor="ctr">
            <a:normAutofit/>
          </a:bodyPr>
          <a:lstStyle/>
          <a:p>
            <a:pPr rtl="0">
              <a:spcAft>
                <a:spcPts val="600"/>
              </a:spcAft>
            </a:pPr>
            <a:r>
              <a:rPr lang="en-GB"/>
              <a:t>PRESENTATION TITLE</a:t>
            </a:r>
          </a:p>
        </p:txBody>
      </p:sp>
      <p:sp>
        <p:nvSpPr>
          <p:cNvPr id="10" name="Date Placeholder 9">
            <a:extLst>
              <a:ext uri="{FF2B5EF4-FFF2-40B4-BE49-F238E27FC236}">
                <a16:creationId xmlns:a16="http://schemas.microsoft.com/office/drawing/2014/main" id="{783B1F06-4CB0-449A-A15D-1B0E201DB3F7}"/>
              </a:ext>
            </a:extLst>
          </p:cNvPr>
          <p:cNvSpPr>
            <a:spLocks noGrp="1"/>
          </p:cNvSpPr>
          <p:nvPr>
            <p:ph type="dt" sz="half" idx="10"/>
          </p:nvPr>
        </p:nvSpPr>
        <p:spPr>
          <a:xfrm>
            <a:off x="8369448" y="6356350"/>
            <a:ext cx="2592594" cy="365125"/>
          </a:xfrm>
        </p:spPr>
        <p:txBody>
          <a:bodyPr rtlCol="0" anchor="ctr">
            <a:normAutofit/>
          </a:bodyPr>
          <a:lstStyle/>
          <a:p>
            <a:pPr rtl="0">
              <a:spcAft>
                <a:spcPts val="600"/>
              </a:spcAft>
            </a:pPr>
            <a:r>
              <a:rPr lang="en-GB"/>
              <a:t>2/11/20XX</a:t>
            </a:r>
          </a:p>
        </p:txBody>
      </p:sp>
      <p:sp>
        <p:nvSpPr>
          <p:cNvPr id="13" name="Slide Number Placeholder 12">
            <a:extLst>
              <a:ext uri="{FF2B5EF4-FFF2-40B4-BE49-F238E27FC236}">
                <a16:creationId xmlns:a16="http://schemas.microsoft.com/office/drawing/2014/main" id="{76654C7F-5F04-43D8-88C7-13355302CC32}"/>
              </a:ext>
            </a:extLst>
          </p:cNvPr>
          <p:cNvSpPr>
            <a:spLocks noGrp="1"/>
          </p:cNvSpPr>
          <p:nvPr>
            <p:ph type="sldNum" sz="quarter" idx="12"/>
          </p:nvPr>
        </p:nvSpPr>
        <p:spPr>
          <a:xfrm>
            <a:off x="10919012" y="6356350"/>
            <a:ext cx="672354" cy="365125"/>
          </a:xfrm>
        </p:spPr>
        <p:txBody>
          <a:bodyPr rtlCol="0" anchor="ctr">
            <a:normAutofit/>
          </a:bodyPr>
          <a:lstStyle/>
          <a:p>
            <a:pPr rtl="0">
              <a:lnSpc>
                <a:spcPct val="90000"/>
              </a:lnSpc>
              <a:spcAft>
                <a:spcPts val="600"/>
              </a:spcAft>
            </a:pPr>
            <a:fld id="{E30AF5A0-43BB-4336-8627-9123B9144D80}" type="slidenum">
              <a:rPr lang="en-GB" smtClean="0"/>
              <a:pPr rtl="0">
                <a:lnSpc>
                  <a:spcPct val="90000"/>
                </a:lnSpc>
                <a:spcAft>
                  <a:spcPts val="600"/>
                </a:spcAft>
              </a:pPr>
              <a:t>2</a:t>
            </a:fld>
            <a:endParaRPr lang="en-GB"/>
          </a:p>
        </p:txBody>
      </p:sp>
    </p:spTree>
    <p:extLst>
      <p:ext uri="{BB962C8B-B14F-4D97-AF65-F5344CB8AC3E}">
        <p14:creationId xmlns:p14="http://schemas.microsoft.com/office/powerpoint/2010/main" val="1482028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C99FF"/>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800099" y="904730"/>
            <a:ext cx="4152900" cy="1652590"/>
          </a:xfrm>
        </p:spPr>
        <p:txBody>
          <a:bodyPr rtlCol="0">
            <a:normAutofit fontScale="90000"/>
          </a:bodyPr>
          <a:lstStyle/>
          <a:p>
            <a:pPr rtl="0"/>
            <a:r>
              <a:rPr lang="en-GB" b="1" dirty="0">
                <a:solidFill>
                  <a:srgbClr val="0070C0"/>
                </a:solidFill>
              </a:rPr>
              <a:t>Discover: </a:t>
            </a:r>
            <a:r>
              <a:rPr lang="en-GB" i="1" dirty="0">
                <a:solidFill>
                  <a:srgbClr val="0070C0"/>
                </a:solidFill>
              </a:rPr>
              <a:t>What makes nan’s garden wild?</a:t>
            </a:r>
          </a:p>
        </p:txBody>
      </p:sp>
      <p:sp>
        <p:nvSpPr>
          <p:cNvPr id="6" name="Content Placeholder 5">
            <a:extLst>
              <a:ext uri="{FF2B5EF4-FFF2-40B4-BE49-F238E27FC236}">
                <a16:creationId xmlns:a16="http://schemas.microsoft.com/office/drawing/2014/main" id="{F35FCE68-0761-421A-922F-077DEB02E062}"/>
              </a:ext>
            </a:extLst>
          </p:cNvPr>
          <p:cNvSpPr>
            <a:spLocks noGrp="1"/>
          </p:cNvSpPr>
          <p:nvPr>
            <p:ph idx="1"/>
          </p:nvPr>
        </p:nvSpPr>
        <p:spPr>
          <a:xfrm>
            <a:off x="5133975" y="494676"/>
            <a:ext cx="6257926" cy="2231586"/>
          </a:xfrm>
        </p:spPr>
        <p:txBody>
          <a:bodyPr rtlCol="0">
            <a:normAutofit lnSpcReduction="10000"/>
          </a:bodyPr>
          <a:lstStyle/>
          <a:p>
            <a:pPr rtl="0"/>
            <a:r>
              <a:rPr lang="en-GB" dirty="0"/>
              <a:t>When I started looking closely at my Nan’s garden, I realised its full of life, colour and surprises. It’s a small space, but every corner has something growing or buzzing. The first thing I noticed were the big hydrangeas, with their soft petals changing colour from pink to purple and blue. </a:t>
            </a:r>
          </a:p>
          <a:p>
            <a:r>
              <a:rPr lang="en-GB" dirty="0"/>
              <a:t>There were also loads of other purple flowers that caught my eyes, some tall, some low to the ground, that attract bees and butterflies…</a:t>
            </a:r>
          </a:p>
        </p:txBody>
      </p:sp>
      <p:sp>
        <p:nvSpPr>
          <p:cNvPr id="3" name="Footer Placeholder 2">
            <a:extLst>
              <a:ext uri="{FF2B5EF4-FFF2-40B4-BE49-F238E27FC236}">
                <a16:creationId xmlns:a16="http://schemas.microsoft.com/office/drawing/2014/main" id="{EB2D8EB9-86D8-46F2-805C-7BA07DB989B8}"/>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2" name="Date Placeholder 1">
            <a:extLst>
              <a:ext uri="{FF2B5EF4-FFF2-40B4-BE49-F238E27FC236}">
                <a16:creationId xmlns:a16="http://schemas.microsoft.com/office/drawing/2014/main" id="{C0D6D7AB-45AD-4E39-B4E3-CC1786053CFC}"/>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4" name="Slide Number Placeholder 3">
            <a:extLst>
              <a:ext uri="{FF2B5EF4-FFF2-40B4-BE49-F238E27FC236}">
                <a16:creationId xmlns:a16="http://schemas.microsoft.com/office/drawing/2014/main" id="{A5BB3454-C461-4318-8C59-919AC8FD3CDF}"/>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3</a:t>
            </a:fld>
            <a:endParaRPr lang="en-GB"/>
          </a:p>
        </p:txBody>
      </p:sp>
      <p:pic>
        <p:nvPicPr>
          <p:cNvPr id="2054" name="Picture 6" descr="No description available.">
            <a:extLst>
              <a:ext uri="{FF2B5EF4-FFF2-40B4-BE49-F238E27FC236}">
                <a16:creationId xmlns:a16="http://schemas.microsoft.com/office/drawing/2014/main" id="{4E3EF244-390B-A604-F3B0-8C2444FAC198}"/>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t="30193" b="30193"/>
          <a:stretch>
            <a:fillRect/>
          </a:stretch>
        </p:blipFill>
        <p:spPr bwMode="auto">
          <a:xfrm>
            <a:off x="6209623" y="3088068"/>
            <a:ext cx="5182278" cy="273753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lue Hydrangea Blue ...">
            <a:extLst>
              <a:ext uri="{FF2B5EF4-FFF2-40B4-BE49-F238E27FC236}">
                <a16:creationId xmlns:a16="http://schemas.microsoft.com/office/drawing/2014/main" id="{FEFBB2A7-1BC9-CEA6-9533-FD9A40671099}"/>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t="9946" b="994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3725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436F-4535-4BBF-B451-F7AC9E8A5FDC}"/>
              </a:ext>
            </a:extLst>
          </p:cNvPr>
          <p:cNvSpPr>
            <a:spLocks noGrp="1"/>
          </p:cNvSpPr>
          <p:nvPr>
            <p:ph type="title"/>
          </p:nvPr>
        </p:nvSpPr>
        <p:spPr>
          <a:xfrm>
            <a:off x="5604846" y="860615"/>
            <a:ext cx="5922279" cy="824699"/>
          </a:xfrm>
        </p:spPr>
        <p:txBody>
          <a:bodyPr rtlCol="0">
            <a:normAutofit fontScale="90000"/>
          </a:bodyPr>
          <a:lstStyle/>
          <a:p>
            <a:pPr rtl="0">
              <a:lnSpc>
                <a:spcPct val="90000"/>
              </a:lnSpc>
            </a:pPr>
            <a:r>
              <a:rPr lang="en-GB" dirty="0">
                <a:solidFill>
                  <a:srgbClr val="FF0066"/>
                </a:solidFill>
              </a:rPr>
              <a:t>Discover: </a:t>
            </a:r>
            <a:r>
              <a:rPr lang="en-GB" i="1" dirty="0">
                <a:solidFill>
                  <a:srgbClr val="FF0066"/>
                </a:solidFill>
              </a:rPr>
              <a:t>My senses..</a:t>
            </a:r>
            <a:br>
              <a:rPr lang="en-GB" dirty="0"/>
            </a:br>
            <a:endParaRPr lang="en-GB" dirty="0"/>
          </a:p>
        </p:txBody>
      </p:sp>
      <p:pic>
        <p:nvPicPr>
          <p:cNvPr id="7" name="Picture Placeholder 6" descr="A plant next to a window&#10;&#10;AI-generated content may be incorrect.">
            <a:extLst>
              <a:ext uri="{FF2B5EF4-FFF2-40B4-BE49-F238E27FC236}">
                <a16:creationId xmlns:a16="http://schemas.microsoft.com/office/drawing/2014/main" id="{19D525D8-5A2C-3B31-655F-3F8114FACA86}"/>
              </a:ext>
            </a:extLst>
          </p:cNvPr>
          <p:cNvPicPr>
            <a:picLocks noGrp="1" noChangeAspect="1"/>
          </p:cNvPicPr>
          <p:nvPr>
            <p:ph type="pic" sz="quarter" idx="13"/>
          </p:nvPr>
        </p:nvPicPr>
        <p:blipFill>
          <a:blip r:embed="rId3"/>
          <a:srcRect l="2593" r="2593"/>
          <a:stretch/>
        </p:blipFill>
        <p:spPr>
          <a:xfrm>
            <a:off x="19" y="1"/>
            <a:ext cx="4876759" cy="6858000"/>
          </a:xfrm>
          <a:prstGeom prst="rect">
            <a:avLst/>
          </a:prstGeom>
          <a:noFill/>
        </p:spPr>
      </p:pic>
      <p:sp>
        <p:nvSpPr>
          <p:cNvPr id="3" name="Content Placeholder 2">
            <a:extLst>
              <a:ext uri="{FF2B5EF4-FFF2-40B4-BE49-F238E27FC236}">
                <a16:creationId xmlns:a16="http://schemas.microsoft.com/office/drawing/2014/main" id="{67B3B98E-7C7D-4502-828B-DCB91E0843AB}"/>
              </a:ext>
            </a:extLst>
          </p:cNvPr>
          <p:cNvSpPr>
            <a:spLocks noGrp="1"/>
          </p:cNvSpPr>
          <p:nvPr>
            <p:ph idx="1"/>
          </p:nvPr>
        </p:nvSpPr>
        <p:spPr>
          <a:xfrm>
            <a:off x="5566943" y="1556657"/>
            <a:ext cx="6005933" cy="4351407"/>
          </a:xfrm>
        </p:spPr>
        <p:txBody>
          <a:bodyPr rtlCol="0">
            <a:normAutofit/>
          </a:bodyPr>
          <a:lstStyle/>
          <a:p>
            <a:pPr rtl="0"/>
            <a:r>
              <a:rPr lang="en-GB" dirty="0"/>
              <a:t>As I stood still to take in the beautiful view of Nan’s garden, all my senses wake up. I can smell the sweet scent of hydrangeas and the earthy smell of damp soil. The flowers give off different perfumes when the sun hits them, and there’s always a hint of fresh grass in the air. I can hear bees buzzing from flower to flower and birds singing in the trees nearby. Sometimes the wind rustles the leaves or makes the petals dance. When I touch the plants, the leaves feel soft or slightly rough, and the flower petals are silky. I never realised how much wildlife could live in such a small garden. It made me want to look deeper and find out more about the plants and creatures that call this place home…</a:t>
            </a:r>
          </a:p>
        </p:txBody>
      </p:sp>
      <p:sp>
        <p:nvSpPr>
          <p:cNvPr id="12" name="Footer Placeholder 4">
            <a:extLst>
              <a:ext uri="{FF2B5EF4-FFF2-40B4-BE49-F238E27FC236}">
                <a16:creationId xmlns:a16="http://schemas.microsoft.com/office/drawing/2014/main" id="{D6E46CB5-AE9C-D077-FF93-B6E8C633E3FF}"/>
              </a:ext>
            </a:extLst>
          </p:cNvPr>
          <p:cNvSpPr>
            <a:spLocks noGrp="1"/>
          </p:cNvSpPr>
          <p:nvPr>
            <p:ph type="ftr" sz="quarter" idx="11"/>
          </p:nvPr>
        </p:nvSpPr>
        <p:spPr>
          <a:xfrm>
            <a:off x="715383" y="6356350"/>
            <a:ext cx="4539727" cy="365125"/>
          </a:xfrm>
        </p:spPr>
        <p:txBody>
          <a:bodyPr/>
          <a:lstStyle/>
          <a:p>
            <a:pPr rtl="0">
              <a:spcAft>
                <a:spcPts val="600"/>
              </a:spcAft>
            </a:pPr>
            <a:r>
              <a:rPr lang="en-GB" noProof="0"/>
              <a:t>PRESENTATION TITLE</a:t>
            </a:r>
          </a:p>
        </p:txBody>
      </p:sp>
      <p:sp>
        <p:nvSpPr>
          <p:cNvPr id="14" name="Date Placeholder 5">
            <a:extLst>
              <a:ext uri="{FF2B5EF4-FFF2-40B4-BE49-F238E27FC236}">
                <a16:creationId xmlns:a16="http://schemas.microsoft.com/office/drawing/2014/main" id="{EB69C7B2-6430-857E-AC1F-62E633E8FA94}"/>
              </a:ext>
            </a:extLst>
          </p:cNvPr>
          <p:cNvSpPr>
            <a:spLocks noGrp="1"/>
          </p:cNvSpPr>
          <p:nvPr>
            <p:ph type="dt" sz="half" idx="10"/>
          </p:nvPr>
        </p:nvSpPr>
        <p:spPr>
          <a:xfrm>
            <a:off x="8369448" y="6356350"/>
            <a:ext cx="2592594" cy="365125"/>
          </a:xfrm>
        </p:spPr>
        <p:txBody>
          <a:bodyPr/>
          <a:lstStyle/>
          <a:p>
            <a:pPr rtl="0">
              <a:spcAft>
                <a:spcPts val="600"/>
              </a:spcAft>
            </a:pPr>
            <a:r>
              <a:rPr lang="en-GB" noProof="0"/>
              <a:t>2/11/20XX</a:t>
            </a:r>
          </a:p>
        </p:txBody>
      </p:sp>
      <p:sp>
        <p:nvSpPr>
          <p:cNvPr id="16" name="Slide Number Placeholder 6">
            <a:extLst>
              <a:ext uri="{FF2B5EF4-FFF2-40B4-BE49-F238E27FC236}">
                <a16:creationId xmlns:a16="http://schemas.microsoft.com/office/drawing/2014/main" id="{602F7453-19FF-CA73-7DCA-32D131B233D3}"/>
              </a:ext>
            </a:extLst>
          </p:cNvPr>
          <p:cNvSpPr>
            <a:spLocks noGrp="1"/>
          </p:cNvSpPr>
          <p:nvPr>
            <p:ph type="sldNum" sz="quarter" idx="12"/>
          </p:nvPr>
        </p:nvSpPr>
        <p:spPr>
          <a:xfrm>
            <a:off x="10919012" y="6356350"/>
            <a:ext cx="672354" cy="365125"/>
          </a:xfrm>
        </p:spPr>
        <p:txBody>
          <a:bodyPr/>
          <a:lstStyle/>
          <a:p>
            <a:pPr rtl="0">
              <a:spcAft>
                <a:spcPts val="600"/>
              </a:spcAft>
            </a:pPr>
            <a:fld id="{E30AF5A0-43BB-4336-8627-9123B9144D80}" type="slidenum">
              <a:rPr lang="en-GB" noProof="0" smtClean="0"/>
              <a:pPr rtl="0">
                <a:spcAft>
                  <a:spcPts val="600"/>
                </a:spcAft>
              </a:pPr>
              <a:t>4</a:t>
            </a:fld>
            <a:endParaRPr lang="en-GB" noProof="0"/>
          </a:p>
        </p:txBody>
      </p:sp>
    </p:spTree>
    <p:extLst>
      <p:ext uri="{BB962C8B-B14F-4D97-AF65-F5344CB8AC3E}">
        <p14:creationId xmlns:p14="http://schemas.microsoft.com/office/powerpoint/2010/main" val="3384328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7018DC-5BFA-42F7-884E-E07F6383A8AE}"/>
              </a:ext>
            </a:extLst>
          </p:cNvPr>
          <p:cNvSpPr>
            <a:spLocks noGrp="1"/>
          </p:cNvSpPr>
          <p:nvPr>
            <p:ph type="title"/>
          </p:nvPr>
        </p:nvSpPr>
        <p:spPr>
          <a:xfrm>
            <a:off x="5604846" y="860615"/>
            <a:ext cx="5922279" cy="1272986"/>
          </a:xfrm>
        </p:spPr>
        <p:txBody>
          <a:bodyPr rtlCol="0">
            <a:normAutofit/>
          </a:bodyPr>
          <a:lstStyle/>
          <a:p>
            <a:pPr rtl="0">
              <a:lnSpc>
                <a:spcPct val="90000"/>
              </a:lnSpc>
            </a:pPr>
            <a:r>
              <a:rPr lang="en-GB" sz="2800" dirty="0">
                <a:solidFill>
                  <a:schemeClr val="accent1"/>
                </a:solidFill>
              </a:rPr>
              <a:t>Explore: </a:t>
            </a:r>
            <a:r>
              <a:rPr lang="en-GB" sz="2800" i="1" dirty="0">
                <a:solidFill>
                  <a:schemeClr val="accent1"/>
                </a:solidFill>
              </a:rPr>
              <a:t>purple hues and bee clues, nature’s vibrant connection.. </a:t>
            </a:r>
          </a:p>
        </p:txBody>
      </p:sp>
      <p:pic>
        <p:nvPicPr>
          <p:cNvPr id="7" name="Picture 6" descr="A group of purple flowers and green leaves&#10;&#10;AI-generated content may be incorrect.">
            <a:extLst>
              <a:ext uri="{FF2B5EF4-FFF2-40B4-BE49-F238E27FC236}">
                <a16:creationId xmlns:a16="http://schemas.microsoft.com/office/drawing/2014/main" id="{F7981864-8B1C-FEAA-AE7F-5447DD5152B7}"/>
              </a:ext>
            </a:extLst>
          </p:cNvPr>
          <p:cNvPicPr>
            <a:picLocks noChangeAspect="1"/>
          </p:cNvPicPr>
          <p:nvPr/>
        </p:nvPicPr>
        <p:blipFill>
          <a:blip r:embed="rId3"/>
          <a:srcRect l="5185"/>
          <a:stretch>
            <a:fillRect/>
          </a:stretch>
        </p:blipFill>
        <p:spPr>
          <a:xfrm>
            <a:off x="-1" y="1"/>
            <a:ext cx="4876799" cy="6858000"/>
          </a:xfrm>
          <a:prstGeom prst="rect">
            <a:avLst/>
          </a:prstGeom>
          <a:noFill/>
        </p:spPr>
      </p:pic>
      <p:sp>
        <p:nvSpPr>
          <p:cNvPr id="3" name="Content Placeholder 2">
            <a:extLst>
              <a:ext uri="{FF2B5EF4-FFF2-40B4-BE49-F238E27FC236}">
                <a16:creationId xmlns:a16="http://schemas.microsoft.com/office/drawing/2014/main" id="{77C7A758-531F-3047-7DB2-974BFA28626E}"/>
              </a:ext>
            </a:extLst>
          </p:cNvPr>
          <p:cNvSpPr>
            <a:spLocks noGrp="1"/>
          </p:cNvSpPr>
          <p:nvPr>
            <p:ph idx="1"/>
          </p:nvPr>
        </p:nvSpPr>
        <p:spPr>
          <a:xfrm>
            <a:off x="5566943" y="2133600"/>
            <a:ext cx="6005933" cy="3774464"/>
          </a:xfrm>
          <a:prstGeom prst="rect">
            <a:avLst/>
          </a:prstGeom>
        </p:spPr>
        <p:txBody>
          <a:bodyPr>
            <a:normAutofit/>
          </a:bodyPr>
          <a:lstStyle/>
          <a:p>
            <a:pPr>
              <a:lnSpc>
                <a:spcPct val="90000"/>
              </a:lnSpc>
            </a:pPr>
            <a:r>
              <a:rPr lang="en-GB" dirty="0"/>
              <a:t>Nan’s garden is always full of bees, especially on sunny days. One of the main reasons is because she has so many flowers that bees love. Bees can see colours in the ultraviolet spectrum, and purple is highly visible and appealing to them. Bees are naturally drawn to bright colours like blue and purple since these hues stand out against the green of foliage, making it easier for bees to locate nectar-rich flowers. Additionally, many purple flowers have ultraviolet patterns called nectar guides, which act like runway lights, guiding bees directly to the nectar and pollen. This mutual attraction benefits both the bees, who get food, and the plants, which get pollinated. Studies have shown that purple flowers often produce more nectar, further enticing bees to visit Nan’s garden. </a:t>
            </a:r>
          </a:p>
        </p:txBody>
      </p:sp>
      <p:sp>
        <p:nvSpPr>
          <p:cNvPr id="14" name="Footer Placeholder 13">
            <a:extLst>
              <a:ext uri="{FF2B5EF4-FFF2-40B4-BE49-F238E27FC236}">
                <a16:creationId xmlns:a16="http://schemas.microsoft.com/office/drawing/2014/main" id="{83FEE5BC-EED2-4EF4-B7FA-AE6EC78B1588}"/>
              </a:ext>
            </a:extLst>
          </p:cNvPr>
          <p:cNvSpPr>
            <a:spLocks noGrp="1"/>
          </p:cNvSpPr>
          <p:nvPr>
            <p:ph type="ftr" sz="quarter" idx="11"/>
          </p:nvPr>
        </p:nvSpPr>
        <p:spPr>
          <a:xfrm>
            <a:off x="715383" y="6356350"/>
            <a:ext cx="4539727" cy="365125"/>
          </a:xfrm>
        </p:spPr>
        <p:txBody>
          <a:bodyPr rtlCol="0" anchor="ctr">
            <a:normAutofit/>
          </a:bodyPr>
          <a:lstStyle/>
          <a:p>
            <a:pPr rtl="0">
              <a:spcAft>
                <a:spcPts val="600"/>
              </a:spcAft>
            </a:pPr>
            <a:r>
              <a:rPr lang="en-GB"/>
              <a:t>PRESENTATION TITLE</a:t>
            </a:r>
          </a:p>
        </p:txBody>
      </p:sp>
      <p:sp>
        <p:nvSpPr>
          <p:cNvPr id="13" name="Date Placeholder 12">
            <a:extLst>
              <a:ext uri="{FF2B5EF4-FFF2-40B4-BE49-F238E27FC236}">
                <a16:creationId xmlns:a16="http://schemas.microsoft.com/office/drawing/2014/main" id="{45AFAF69-5D6F-4166-B2FC-05200C96FDA1}"/>
              </a:ext>
            </a:extLst>
          </p:cNvPr>
          <p:cNvSpPr>
            <a:spLocks noGrp="1"/>
          </p:cNvSpPr>
          <p:nvPr>
            <p:ph type="dt" sz="half" idx="10"/>
          </p:nvPr>
        </p:nvSpPr>
        <p:spPr>
          <a:xfrm>
            <a:off x="8369448" y="6356350"/>
            <a:ext cx="2592594" cy="365125"/>
          </a:xfrm>
        </p:spPr>
        <p:txBody>
          <a:bodyPr rtlCol="0" anchor="ctr">
            <a:normAutofit/>
          </a:bodyPr>
          <a:lstStyle/>
          <a:p>
            <a:pPr rtl="0">
              <a:spcAft>
                <a:spcPts val="600"/>
              </a:spcAft>
            </a:pPr>
            <a:r>
              <a:rPr lang="en-GB"/>
              <a:t>2/11/20XX</a:t>
            </a:r>
          </a:p>
        </p:txBody>
      </p:sp>
      <p:sp>
        <p:nvSpPr>
          <p:cNvPr id="15" name="Slide Number Placeholder 14">
            <a:extLst>
              <a:ext uri="{FF2B5EF4-FFF2-40B4-BE49-F238E27FC236}">
                <a16:creationId xmlns:a16="http://schemas.microsoft.com/office/drawing/2014/main" id="{CBB275C9-F7C1-4307-93A0-9B5BB9B01F6E}"/>
              </a:ext>
            </a:extLst>
          </p:cNvPr>
          <p:cNvSpPr>
            <a:spLocks noGrp="1"/>
          </p:cNvSpPr>
          <p:nvPr>
            <p:ph type="sldNum" sz="quarter" idx="12"/>
          </p:nvPr>
        </p:nvSpPr>
        <p:spPr>
          <a:xfrm>
            <a:off x="10919012" y="6356350"/>
            <a:ext cx="672354" cy="365125"/>
          </a:xfrm>
        </p:spPr>
        <p:txBody>
          <a:bodyPr rtlCol="0" anchor="ctr">
            <a:normAutofit/>
          </a:bodyPr>
          <a:lstStyle/>
          <a:p>
            <a:pPr rtl="0">
              <a:lnSpc>
                <a:spcPct val="90000"/>
              </a:lnSpc>
              <a:spcAft>
                <a:spcPts val="600"/>
              </a:spcAft>
            </a:pPr>
            <a:fld id="{0303F77D-1BEF-481A-B8C1-15974ED46EB7}" type="slidenum">
              <a:rPr lang="en-GB" smtClean="0"/>
              <a:pPr rtl="0">
                <a:lnSpc>
                  <a:spcPct val="90000"/>
                </a:lnSpc>
                <a:spcAft>
                  <a:spcPts val="600"/>
                </a:spcAft>
              </a:pPr>
              <a:t>5</a:t>
            </a:fld>
            <a:endParaRPr lang="en-GB"/>
          </a:p>
        </p:txBody>
      </p:sp>
      <p:cxnSp>
        <p:nvCxnSpPr>
          <p:cNvPr id="9" name="Straight Arrow Connector 8">
            <a:extLst>
              <a:ext uri="{FF2B5EF4-FFF2-40B4-BE49-F238E27FC236}">
                <a16:creationId xmlns:a16="http://schemas.microsoft.com/office/drawing/2014/main" id="{66CD6548-7E86-E3DE-B62A-509DDA0B2F03}"/>
              </a:ext>
            </a:extLst>
          </p:cNvPr>
          <p:cNvCxnSpPr/>
          <p:nvPr/>
        </p:nvCxnSpPr>
        <p:spPr>
          <a:xfrm flipH="1">
            <a:off x="1850572" y="2329543"/>
            <a:ext cx="457200" cy="293915"/>
          </a:xfrm>
          <a:prstGeom prst="straightConnector1">
            <a:avLst/>
          </a:prstGeom>
          <a:ln w="19050" cap="flat" cmpd="sng" algn="ctr">
            <a:solidFill>
              <a:srgbClr val="FFFF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0" name="Straight Arrow Connector 9">
            <a:extLst>
              <a:ext uri="{FF2B5EF4-FFF2-40B4-BE49-F238E27FC236}">
                <a16:creationId xmlns:a16="http://schemas.microsoft.com/office/drawing/2014/main" id="{D2A61E8A-ED29-48AF-8DC8-E4F85F11F3C9}"/>
              </a:ext>
            </a:extLst>
          </p:cNvPr>
          <p:cNvCxnSpPr>
            <a:cxnSpLocks/>
          </p:cNvCxnSpPr>
          <p:nvPr/>
        </p:nvCxnSpPr>
        <p:spPr>
          <a:xfrm>
            <a:off x="1613907" y="2013857"/>
            <a:ext cx="0" cy="413658"/>
          </a:xfrm>
          <a:prstGeom prst="straightConnector1">
            <a:avLst/>
          </a:prstGeom>
          <a:ln w="19050" cap="flat" cmpd="sng" algn="ctr">
            <a:solidFill>
              <a:srgbClr val="FFFF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38D49331-E267-C013-4D83-8987E049677A}"/>
              </a:ext>
            </a:extLst>
          </p:cNvPr>
          <p:cNvCxnSpPr>
            <a:cxnSpLocks/>
          </p:cNvCxnSpPr>
          <p:nvPr/>
        </p:nvCxnSpPr>
        <p:spPr>
          <a:xfrm>
            <a:off x="994541" y="2160815"/>
            <a:ext cx="255966" cy="440872"/>
          </a:xfrm>
          <a:prstGeom prst="straightConnector1">
            <a:avLst/>
          </a:prstGeom>
          <a:ln w="19050" cap="flat" cmpd="sng" algn="ctr">
            <a:solidFill>
              <a:srgbClr val="FFFF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998440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7018DC-5BFA-42F7-884E-E07F6383A8AE}"/>
              </a:ext>
            </a:extLst>
          </p:cNvPr>
          <p:cNvSpPr>
            <a:spLocks noGrp="1"/>
          </p:cNvSpPr>
          <p:nvPr>
            <p:ph type="title"/>
          </p:nvPr>
        </p:nvSpPr>
        <p:spPr>
          <a:xfrm>
            <a:off x="700087" y="909638"/>
            <a:ext cx="10691813" cy="810192"/>
          </a:xfrm>
        </p:spPr>
        <p:txBody>
          <a:bodyPr rtlCol="0">
            <a:normAutofit/>
          </a:bodyPr>
          <a:lstStyle/>
          <a:p>
            <a:pPr>
              <a:lnSpc>
                <a:spcPct val="90000"/>
              </a:lnSpc>
            </a:pPr>
            <a:r>
              <a:rPr lang="en-GB" sz="3400" b="1"/>
              <a:t>Exploring every corner: </a:t>
            </a:r>
            <a:r>
              <a:rPr lang="en-GB" sz="3400" b="1" i="1"/>
              <a:t>Visitors to the garden..</a:t>
            </a:r>
          </a:p>
        </p:txBody>
      </p:sp>
      <p:sp>
        <p:nvSpPr>
          <p:cNvPr id="3" name="Content Placeholder 2">
            <a:extLst>
              <a:ext uri="{FF2B5EF4-FFF2-40B4-BE49-F238E27FC236}">
                <a16:creationId xmlns:a16="http://schemas.microsoft.com/office/drawing/2014/main" id="{5B14CDA7-7AD2-0A81-B46A-395E668707DD}"/>
              </a:ext>
            </a:extLst>
          </p:cNvPr>
          <p:cNvSpPr>
            <a:spLocks noGrp="1"/>
          </p:cNvSpPr>
          <p:nvPr>
            <p:ph idx="1"/>
          </p:nvPr>
        </p:nvSpPr>
        <p:spPr>
          <a:xfrm>
            <a:off x="800099" y="1491343"/>
            <a:ext cx="4196444" cy="4333812"/>
          </a:xfrm>
        </p:spPr>
        <p:txBody>
          <a:bodyPr rtlCol="0">
            <a:noAutofit/>
          </a:bodyPr>
          <a:lstStyle/>
          <a:p>
            <a:pPr marL="0" indent="0">
              <a:lnSpc>
                <a:spcPct val="90000"/>
              </a:lnSpc>
              <a:buNone/>
            </a:pPr>
            <a:r>
              <a:rPr lang="en-GB" sz="1400" kern="1200" dirty="0">
                <a:latin typeface="+mn-lt"/>
                <a:ea typeface="+mn-ea"/>
                <a:cs typeface="+mn-cs"/>
              </a:rPr>
              <a:t>Visitors to my Nan’s garden are often the bright and lively birds that bring the space to life. Robins are the most charming guests, with their warm red breasts and curious nature, often hopping close by as if to say hello. Alongside them, blue tits flit energetically from branch to branch, while wrens dart through the shrubs, their tiny voices adding a cheerful soundtrack. Robins perch gracefully singing rich and melodic tunes that fill the garden with peaceful sounds. These birds are a special part of the garden’s magic, bringing colour, song, and life to every corner. </a:t>
            </a:r>
          </a:p>
          <a:p>
            <a:pPr marL="0" indent="0">
              <a:lnSpc>
                <a:spcPct val="90000"/>
              </a:lnSpc>
              <a:buNone/>
            </a:pPr>
            <a:r>
              <a:rPr lang="en-GB" sz="1400" kern="1200" dirty="0">
                <a:latin typeface="+mn-lt"/>
                <a:ea typeface="+mn-ea"/>
                <a:cs typeface="+mn-cs"/>
              </a:rPr>
              <a:t>My Nan was feeling sad this week because the old bird house in her garden has collapsed. It has stood for many years, offering shelter and feeding space for the robins and other little birds she loved to watch each morning. Now, without it, the garden feels a little emptier. The robins seem to notice too, they perch nearby on the branches where the feeder used to hang, looking lost and quiet, as if wondering where their safe spot has gone. My nan said it feels like the birds are sad with her, sharing in their loss of something special that brought joy to both her and them. </a:t>
            </a:r>
          </a:p>
        </p:txBody>
      </p:sp>
      <p:pic>
        <p:nvPicPr>
          <p:cNvPr id="1026" name="Picture 2" descr="What is HPB? – Find out more about the ...">
            <a:extLst>
              <a:ext uri="{FF2B5EF4-FFF2-40B4-BE49-F238E27FC236}">
                <a16:creationId xmlns:a16="http://schemas.microsoft.com/office/drawing/2014/main" id="{B12B2075-C08E-D2A6-5941-67CD7E453C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071" t="-342" r="5063" b="9941"/>
          <a:stretch>
            <a:fillRect/>
          </a:stretch>
        </p:blipFill>
        <p:spPr bwMode="auto">
          <a:xfrm>
            <a:off x="5119375" y="1491343"/>
            <a:ext cx="1695081" cy="1553818"/>
          </a:xfrm>
          <a:prstGeom prst="rect">
            <a:avLst/>
          </a:prstGeom>
          <a:solidFill>
            <a:srgbClr val="FFFFFF"/>
          </a:solidFill>
          <a:ln w="57150">
            <a:solidFill>
              <a:srgbClr val="FF0000"/>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D276102-2605-4E17-55AE-D7A35C4D592A}"/>
              </a:ext>
            </a:extLst>
          </p:cNvPr>
          <p:cNvSpPr txBox="1"/>
          <p:nvPr/>
        </p:nvSpPr>
        <p:spPr>
          <a:xfrm>
            <a:off x="9579429" y="1567543"/>
            <a:ext cx="2498271" cy="4257612"/>
          </a:xfrm>
          <a:prstGeom prst="rect">
            <a:avLst/>
          </a:prstGeom>
          <a:solidFill>
            <a:srgbClr val="FFFF99"/>
          </a:solidFill>
        </p:spPr>
        <p:txBody>
          <a:bodyPr rtlCol="0">
            <a:normAutofit/>
          </a:bodyPr>
          <a:lstStyle/>
          <a:p>
            <a:pPr algn="ctr">
              <a:spcBef>
                <a:spcPts val="1000"/>
              </a:spcBef>
            </a:pPr>
            <a:r>
              <a:rPr lang="en-GB" b="1" i="1" kern="1200" dirty="0">
                <a:latin typeface="+mn-lt"/>
                <a:ea typeface="+mn-ea"/>
                <a:cs typeface="+mn-cs"/>
              </a:rPr>
              <a:t>Robins red with gentle cheer,</a:t>
            </a:r>
          </a:p>
          <a:p>
            <a:pPr algn="ctr">
              <a:spcBef>
                <a:spcPts val="1000"/>
              </a:spcBef>
            </a:pPr>
            <a:r>
              <a:rPr lang="en-GB" b="1" i="1" kern="1200" dirty="0">
                <a:latin typeface="+mn-lt"/>
                <a:ea typeface="+mn-ea"/>
                <a:cs typeface="+mn-cs"/>
              </a:rPr>
              <a:t>Sing their songs so sweet and clear.</a:t>
            </a:r>
          </a:p>
          <a:p>
            <a:pPr algn="ctr">
              <a:spcBef>
                <a:spcPts val="1000"/>
              </a:spcBef>
            </a:pPr>
            <a:r>
              <a:rPr lang="en-GB" b="1" i="1" kern="1200" dirty="0">
                <a:latin typeface="+mn-lt"/>
                <a:ea typeface="+mn-ea"/>
                <a:cs typeface="+mn-cs"/>
              </a:rPr>
              <a:t>Blue tits flit and wrens do call,</a:t>
            </a:r>
          </a:p>
          <a:p>
            <a:pPr algn="ctr">
              <a:spcBef>
                <a:spcPts val="1000"/>
              </a:spcBef>
            </a:pPr>
            <a:r>
              <a:rPr lang="en-GB" b="1" i="1" kern="1200" dirty="0">
                <a:latin typeface="+mn-lt"/>
                <a:ea typeface="+mn-ea"/>
                <a:cs typeface="+mn-cs"/>
              </a:rPr>
              <a:t>Birdsong fills the garden all.</a:t>
            </a:r>
          </a:p>
          <a:p>
            <a:pPr algn="ctr">
              <a:spcBef>
                <a:spcPts val="1000"/>
              </a:spcBef>
            </a:pPr>
            <a:r>
              <a:rPr lang="en-GB" b="1" i="1" kern="1200" dirty="0">
                <a:latin typeface="+mn-lt"/>
                <a:ea typeface="+mn-ea"/>
                <a:cs typeface="+mn-cs"/>
              </a:rPr>
              <a:t>Nature’s chorus, soft and bright, </a:t>
            </a:r>
          </a:p>
          <a:p>
            <a:pPr algn="ctr">
              <a:spcBef>
                <a:spcPts val="1000"/>
              </a:spcBef>
            </a:pPr>
            <a:r>
              <a:rPr lang="en-GB" b="1" i="1" kern="1200" dirty="0">
                <a:latin typeface="+mn-lt"/>
                <a:ea typeface="+mn-ea"/>
                <a:cs typeface="+mn-cs"/>
              </a:rPr>
              <a:t>Welcomes day and soothes the night. </a:t>
            </a:r>
          </a:p>
        </p:txBody>
      </p:sp>
      <p:sp>
        <p:nvSpPr>
          <p:cNvPr id="7" name="Footer Placeholder 6">
            <a:extLst>
              <a:ext uri="{FF2B5EF4-FFF2-40B4-BE49-F238E27FC236}">
                <a16:creationId xmlns:a16="http://schemas.microsoft.com/office/drawing/2014/main" id="{2F5BF4A0-99A8-4CC6-A7EA-4D267598A511}"/>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GB" kern="1200">
                <a:latin typeface="+mj-lt"/>
                <a:ea typeface="+mn-ea"/>
                <a:cs typeface="+mn-cs"/>
              </a:rPr>
              <a:t>PRESENTATION TITLE</a:t>
            </a:r>
          </a:p>
        </p:txBody>
      </p:sp>
      <p:sp>
        <p:nvSpPr>
          <p:cNvPr id="6" name="Date Placeholder 5">
            <a:extLst>
              <a:ext uri="{FF2B5EF4-FFF2-40B4-BE49-F238E27FC236}">
                <a16:creationId xmlns:a16="http://schemas.microsoft.com/office/drawing/2014/main" id="{C9AD1602-B35F-4F17-AB81-5190F762E4AB}"/>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r>
              <a:rPr lang="en-GB" kern="1200">
                <a:latin typeface="+mj-lt"/>
                <a:ea typeface="+mn-ea"/>
                <a:cs typeface="+mn-cs"/>
              </a:rPr>
              <a:t>2/11/20XX</a:t>
            </a:r>
          </a:p>
        </p:txBody>
      </p:sp>
      <p:sp>
        <p:nvSpPr>
          <p:cNvPr id="8" name="Slide Number Placeholder 7">
            <a:extLst>
              <a:ext uri="{FF2B5EF4-FFF2-40B4-BE49-F238E27FC236}">
                <a16:creationId xmlns:a16="http://schemas.microsoft.com/office/drawing/2014/main" id="{6465E707-883C-4773-BB50-7A780F2A9DE9}"/>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0303F77D-1BEF-481A-B8C1-15974ED46EB7}" type="slidenum">
              <a:rPr lang="en-GB" smtClean="0"/>
              <a:pPr>
                <a:lnSpc>
                  <a:spcPct val="90000"/>
                </a:lnSpc>
                <a:spcAft>
                  <a:spcPts val="600"/>
                </a:spcAft>
              </a:pPr>
              <a:t>6</a:t>
            </a:fld>
            <a:endParaRPr lang="en-GB"/>
          </a:p>
        </p:txBody>
      </p:sp>
      <p:pic>
        <p:nvPicPr>
          <p:cNvPr id="1028" name="Picture 4" descr="Blue Tit on Lichen-Covered Twig in ...">
            <a:extLst>
              <a:ext uri="{FF2B5EF4-FFF2-40B4-BE49-F238E27FC236}">
                <a16:creationId xmlns:a16="http://schemas.microsoft.com/office/drawing/2014/main" id="{D1CA7B86-7ED3-C7CA-C5E9-9C61BA5510A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5521"/>
          <a:stretch>
            <a:fillRect/>
          </a:stretch>
        </p:blipFill>
        <p:spPr bwMode="auto">
          <a:xfrm>
            <a:off x="7287986" y="2268252"/>
            <a:ext cx="1695081" cy="1743075"/>
          </a:xfrm>
          <a:prstGeom prst="rect">
            <a:avLst/>
          </a:prstGeom>
          <a:noFill/>
          <a:ln w="57150">
            <a:solidFill>
              <a:srgbClr val="0070C0"/>
            </a:solidFill>
          </a:ln>
          <a:extLst>
            <a:ext uri="{909E8E84-426E-40DD-AFC4-6F175D3DCCD1}">
              <a14:hiddenFill xmlns:a14="http://schemas.microsoft.com/office/drawing/2010/main">
                <a:solidFill>
                  <a:srgbClr val="FFFFFF"/>
                </a:solidFill>
              </a14:hiddenFill>
            </a:ext>
          </a:extLst>
        </p:spPr>
      </p:pic>
      <p:pic>
        <p:nvPicPr>
          <p:cNvPr id="1030" name="Picture 6" descr="Wren guide: where to see them, what ...">
            <a:extLst>
              <a:ext uri="{FF2B5EF4-FFF2-40B4-BE49-F238E27FC236}">
                <a16:creationId xmlns:a16="http://schemas.microsoft.com/office/drawing/2014/main" id="{3FEFA754-6C35-EF01-89CA-82D70D6D79C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573"/>
          <a:stretch>
            <a:fillRect/>
          </a:stretch>
        </p:blipFill>
        <p:spPr bwMode="auto">
          <a:xfrm>
            <a:off x="5018346" y="4348162"/>
            <a:ext cx="2269640" cy="1600200"/>
          </a:xfrm>
          <a:prstGeom prst="rect">
            <a:avLst/>
          </a:prstGeom>
          <a:noFill/>
          <a:ln w="57150">
            <a:solidFill>
              <a:srgbClr val="00B050"/>
            </a:solidFill>
          </a:ln>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FFD819C-DEFC-3193-3994-7A117CB5373A}"/>
              </a:ext>
            </a:extLst>
          </p:cNvPr>
          <p:cNvSpPr txBox="1"/>
          <p:nvPr/>
        </p:nvSpPr>
        <p:spPr>
          <a:xfrm>
            <a:off x="5334000" y="2664664"/>
            <a:ext cx="1357624" cy="369332"/>
          </a:xfrm>
          <a:prstGeom prst="rect">
            <a:avLst/>
          </a:prstGeom>
          <a:noFill/>
        </p:spPr>
        <p:txBody>
          <a:bodyPr wrap="square" rtlCol="0">
            <a:spAutoFit/>
          </a:bodyPr>
          <a:lstStyle/>
          <a:p>
            <a:r>
              <a:rPr lang="en-GB" b="1" dirty="0"/>
              <a:t>Robin</a:t>
            </a:r>
          </a:p>
        </p:txBody>
      </p:sp>
      <p:sp>
        <p:nvSpPr>
          <p:cNvPr id="13" name="TextBox 12">
            <a:extLst>
              <a:ext uri="{FF2B5EF4-FFF2-40B4-BE49-F238E27FC236}">
                <a16:creationId xmlns:a16="http://schemas.microsoft.com/office/drawing/2014/main" id="{B83347FC-9668-A124-5301-9D4978A3ED87}"/>
              </a:ext>
            </a:extLst>
          </p:cNvPr>
          <p:cNvSpPr txBox="1"/>
          <p:nvPr/>
        </p:nvSpPr>
        <p:spPr>
          <a:xfrm>
            <a:off x="7968342" y="3641995"/>
            <a:ext cx="1012371" cy="369332"/>
          </a:xfrm>
          <a:prstGeom prst="rect">
            <a:avLst/>
          </a:prstGeom>
          <a:noFill/>
        </p:spPr>
        <p:txBody>
          <a:bodyPr wrap="square" rtlCol="0">
            <a:spAutoFit/>
          </a:bodyPr>
          <a:lstStyle/>
          <a:p>
            <a:r>
              <a:rPr lang="en-GB" b="1" dirty="0"/>
              <a:t>Blue Tit</a:t>
            </a:r>
          </a:p>
        </p:txBody>
      </p:sp>
      <p:sp>
        <p:nvSpPr>
          <p:cNvPr id="14" name="TextBox 13">
            <a:extLst>
              <a:ext uri="{FF2B5EF4-FFF2-40B4-BE49-F238E27FC236}">
                <a16:creationId xmlns:a16="http://schemas.microsoft.com/office/drawing/2014/main" id="{7D3AC0AC-F270-21E8-1FF8-DAB384721A7C}"/>
              </a:ext>
            </a:extLst>
          </p:cNvPr>
          <p:cNvSpPr txBox="1"/>
          <p:nvPr/>
        </p:nvSpPr>
        <p:spPr>
          <a:xfrm>
            <a:off x="6487885" y="5619801"/>
            <a:ext cx="1099459" cy="369332"/>
          </a:xfrm>
          <a:prstGeom prst="rect">
            <a:avLst/>
          </a:prstGeom>
          <a:noFill/>
        </p:spPr>
        <p:txBody>
          <a:bodyPr wrap="square" rtlCol="0">
            <a:spAutoFit/>
          </a:bodyPr>
          <a:lstStyle/>
          <a:p>
            <a:r>
              <a:rPr lang="en-GB" b="1" dirty="0"/>
              <a:t>Wren</a:t>
            </a:r>
          </a:p>
        </p:txBody>
      </p:sp>
    </p:spTree>
    <p:extLst>
      <p:ext uri="{BB962C8B-B14F-4D97-AF65-F5344CB8AC3E}">
        <p14:creationId xmlns:p14="http://schemas.microsoft.com/office/powerpoint/2010/main" val="2820735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9FF3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8F06D-88A8-FC0D-2E0C-E8AE84D1216A}"/>
              </a:ext>
            </a:extLst>
          </p:cNvPr>
          <p:cNvSpPr>
            <a:spLocks noGrp="1"/>
          </p:cNvSpPr>
          <p:nvPr>
            <p:ph type="title"/>
          </p:nvPr>
        </p:nvSpPr>
        <p:spPr>
          <a:xfrm>
            <a:off x="5563018" y="66934"/>
            <a:ext cx="5922279" cy="1272986"/>
          </a:xfrm>
        </p:spPr>
        <p:txBody>
          <a:bodyPr>
            <a:normAutofit/>
          </a:bodyPr>
          <a:lstStyle/>
          <a:p>
            <a:pPr>
              <a:lnSpc>
                <a:spcPct val="90000"/>
              </a:lnSpc>
            </a:pPr>
            <a:r>
              <a:rPr lang="en-GB" sz="2000" b="1" dirty="0"/>
              <a:t>The fallen robin house: </a:t>
            </a:r>
            <a:r>
              <a:rPr lang="en-GB" sz="2000" i="1" dirty="0"/>
              <a:t>a home lost, a new one to build..</a:t>
            </a:r>
          </a:p>
        </p:txBody>
      </p:sp>
      <p:pic>
        <p:nvPicPr>
          <p:cNvPr id="7" name="Picture 6" descr="A pile of wood and debris&#10;&#10;AI-generated content may be incorrect.">
            <a:extLst>
              <a:ext uri="{FF2B5EF4-FFF2-40B4-BE49-F238E27FC236}">
                <a16:creationId xmlns:a16="http://schemas.microsoft.com/office/drawing/2014/main" id="{AFFECD40-3245-8759-4FA8-E087BB9C1FC9}"/>
              </a:ext>
            </a:extLst>
          </p:cNvPr>
          <p:cNvPicPr>
            <a:picLocks noChangeAspect="1"/>
          </p:cNvPicPr>
          <p:nvPr/>
        </p:nvPicPr>
        <p:blipFill>
          <a:blip r:embed="rId2"/>
          <a:srcRect l="3324" r="1862"/>
          <a:stretch>
            <a:fillRect/>
          </a:stretch>
        </p:blipFill>
        <p:spPr>
          <a:xfrm>
            <a:off x="-1" y="1"/>
            <a:ext cx="4876799" cy="6858000"/>
          </a:xfrm>
          <a:prstGeom prst="rect">
            <a:avLst/>
          </a:prstGeom>
          <a:noFill/>
        </p:spPr>
      </p:pic>
      <p:sp>
        <p:nvSpPr>
          <p:cNvPr id="12" name="Content Placeholder 3">
            <a:extLst>
              <a:ext uri="{FF2B5EF4-FFF2-40B4-BE49-F238E27FC236}">
                <a16:creationId xmlns:a16="http://schemas.microsoft.com/office/drawing/2014/main" id="{F8EF10F6-0882-BB2F-AF85-894C9D099AE4}"/>
              </a:ext>
            </a:extLst>
          </p:cNvPr>
          <p:cNvSpPr>
            <a:spLocks noGrp="1"/>
          </p:cNvSpPr>
          <p:nvPr>
            <p:ph idx="1"/>
          </p:nvPr>
        </p:nvSpPr>
        <p:spPr>
          <a:xfrm>
            <a:off x="5585433" y="853190"/>
            <a:ext cx="6005933" cy="5151619"/>
          </a:xfrm>
          <a:ln>
            <a:noFill/>
          </a:ln>
          <a:effectLst/>
          <a:scene3d>
            <a:camera prst="orthographicFront">
              <a:rot lat="0" lon="0" rev="0"/>
            </a:camera>
            <a:lightRig rig="chilly" dir="t">
              <a:rot lat="0" lon="0" rev="18480000"/>
            </a:lightRig>
          </a:scene3d>
          <a:sp3d prstMaterial="clear">
            <a:bevelT h="63500"/>
          </a:sp3d>
        </p:spPr>
        <p:txBody>
          <a:bodyPr>
            <a:normAutofit fontScale="92500" lnSpcReduction="10000"/>
          </a:bodyPr>
          <a:lstStyle/>
          <a:p>
            <a:pPr algn="ctr"/>
            <a:r>
              <a:rPr lang="en-GB" sz="2000" b="1" i="1" dirty="0"/>
              <a:t>The wind came low, then took its toll, the robin’s house fell from its pole.</a:t>
            </a:r>
          </a:p>
          <a:p>
            <a:pPr algn="ctr"/>
            <a:r>
              <a:rPr lang="en-GB" sz="2000" b="1" i="1" dirty="0"/>
              <a:t>No song, no perch, no sheltered rest, just fallen wood where once was nest.</a:t>
            </a:r>
          </a:p>
          <a:p>
            <a:pPr algn="ctr"/>
            <a:r>
              <a:rPr lang="en-GB" sz="2000" b="1" i="1" dirty="0"/>
              <a:t>My Nan looked on with teary eyes, beneath the quiet, grey Welsh skies. </a:t>
            </a:r>
          </a:p>
          <a:p>
            <a:pPr algn="ctr"/>
            <a:r>
              <a:rPr lang="en-GB" sz="2000" b="1" i="1" dirty="0"/>
              <a:t>“It stood for years”, she softly said, “A home for robins, gently fed”.</a:t>
            </a:r>
          </a:p>
          <a:p>
            <a:pPr algn="ctr"/>
            <a:r>
              <a:rPr lang="en-GB" sz="2000" b="1" i="1" dirty="0"/>
              <a:t>But hearts like hers don’t stay for long, in sorrow’s grip, they turn to song.</a:t>
            </a:r>
          </a:p>
          <a:p>
            <a:pPr algn="ctr"/>
            <a:r>
              <a:rPr lang="en-GB" sz="2000" b="1" i="1" dirty="0"/>
              <a:t>“We’ll build again,” she smiled through tears, “A place for birds to last more years.”</a:t>
            </a:r>
          </a:p>
          <a:p>
            <a:pPr algn="ctr"/>
            <a:r>
              <a:rPr lang="en-GB" sz="2000" b="1" i="1" dirty="0"/>
              <a:t>With loving hands and hopeful cheer, a new bird home will soon appear.</a:t>
            </a:r>
          </a:p>
          <a:p>
            <a:pPr algn="ctr"/>
            <a:r>
              <a:rPr lang="en-GB" sz="2000" b="1" i="1" dirty="0"/>
              <a:t>For robins need a place to stay, and Nan will see them sing one day. </a:t>
            </a:r>
          </a:p>
          <a:p>
            <a:pPr algn="ctr"/>
            <a:endParaRPr lang="en-GB" sz="1600" i="1" dirty="0"/>
          </a:p>
          <a:p>
            <a:endParaRPr lang="en-US" dirty="0"/>
          </a:p>
        </p:txBody>
      </p:sp>
      <p:sp>
        <p:nvSpPr>
          <p:cNvPr id="4" name="Footer Placeholder 3">
            <a:extLst>
              <a:ext uri="{FF2B5EF4-FFF2-40B4-BE49-F238E27FC236}">
                <a16:creationId xmlns:a16="http://schemas.microsoft.com/office/drawing/2014/main" id="{12BFB61C-3EEA-FD7B-F7AB-5AD0371CF687}"/>
              </a:ext>
            </a:extLst>
          </p:cNvPr>
          <p:cNvSpPr>
            <a:spLocks noGrp="1"/>
          </p:cNvSpPr>
          <p:nvPr>
            <p:ph type="ftr" sz="quarter" idx="11"/>
          </p:nvPr>
        </p:nvSpPr>
        <p:spPr>
          <a:xfrm>
            <a:off x="715383" y="6356350"/>
            <a:ext cx="4539727" cy="365125"/>
          </a:xfrm>
        </p:spPr>
        <p:txBody>
          <a:bodyPr anchor="ctr">
            <a:normAutofit/>
          </a:bodyPr>
          <a:lstStyle/>
          <a:p>
            <a:pPr rtl="0">
              <a:spcAft>
                <a:spcPts val="600"/>
              </a:spcAft>
            </a:pPr>
            <a:r>
              <a:rPr lang="en-GB" noProof="0"/>
              <a:t>PRESENTATION TITLE</a:t>
            </a:r>
          </a:p>
        </p:txBody>
      </p:sp>
      <p:sp>
        <p:nvSpPr>
          <p:cNvPr id="5" name="Date Placeholder 4">
            <a:extLst>
              <a:ext uri="{FF2B5EF4-FFF2-40B4-BE49-F238E27FC236}">
                <a16:creationId xmlns:a16="http://schemas.microsoft.com/office/drawing/2014/main" id="{CA940D23-8A99-26FD-D9DB-17C0879FD31A}"/>
              </a:ext>
            </a:extLst>
          </p:cNvPr>
          <p:cNvSpPr>
            <a:spLocks noGrp="1"/>
          </p:cNvSpPr>
          <p:nvPr>
            <p:ph type="dt" sz="half" idx="10"/>
          </p:nvPr>
        </p:nvSpPr>
        <p:spPr>
          <a:xfrm>
            <a:off x="8369448" y="6356350"/>
            <a:ext cx="2592594" cy="365125"/>
          </a:xfrm>
        </p:spPr>
        <p:txBody>
          <a:bodyPr anchor="ctr">
            <a:normAutofit/>
          </a:bodyPr>
          <a:lstStyle/>
          <a:p>
            <a:pPr rtl="0">
              <a:spcAft>
                <a:spcPts val="600"/>
              </a:spcAft>
            </a:pPr>
            <a:r>
              <a:rPr lang="en-GB" noProof="0"/>
              <a:t>2/11/20XX</a:t>
            </a:r>
          </a:p>
        </p:txBody>
      </p:sp>
      <p:sp>
        <p:nvSpPr>
          <p:cNvPr id="6" name="Slide Number Placeholder 5">
            <a:extLst>
              <a:ext uri="{FF2B5EF4-FFF2-40B4-BE49-F238E27FC236}">
                <a16:creationId xmlns:a16="http://schemas.microsoft.com/office/drawing/2014/main" id="{0064F407-C44F-504C-458C-3910EA69A779}"/>
              </a:ext>
            </a:extLst>
          </p:cNvPr>
          <p:cNvSpPr>
            <a:spLocks noGrp="1"/>
          </p:cNvSpPr>
          <p:nvPr>
            <p:ph type="sldNum" sz="quarter" idx="12"/>
          </p:nvPr>
        </p:nvSpPr>
        <p:spPr>
          <a:xfrm>
            <a:off x="10919012" y="6356350"/>
            <a:ext cx="672354" cy="365125"/>
          </a:xfrm>
        </p:spPr>
        <p:txBody>
          <a:bodyPr anchor="ctr">
            <a:normAutofit/>
          </a:bodyPr>
          <a:lstStyle/>
          <a:p>
            <a:pPr rtl="0">
              <a:lnSpc>
                <a:spcPct val="90000"/>
              </a:lnSpc>
              <a:spcAft>
                <a:spcPts val="600"/>
              </a:spcAft>
            </a:pPr>
            <a:fld id="{0303F77D-1BEF-481A-B8C1-15974ED46EB7}" type="slidenum">
              <a:rPr lang="en-GB" noProof="0" smtClean="0"/>
              <a:pPr rtl="0">
                <a:lnSpc>
                  <a:spcPct val="90000"/>
                </a:lnSpc>
                <a:spcAft>
                  <a:spcPts val="600"/>
                </a:spcAft>
              </a:pPr>
              <a:t>7</a:t>
            </a:fld>
            <a:endParaRPr lang="en-GB" noProof="0"/>
          </a:p>
        </p:txBody>
      </p:sp>
    </p:spTree>
    <p:extLst>
      <p:ext uri="{BB962C8B-B14F-4D97-AF65-F5344CB8AC3E}">
        <p14:creationId xmlns:p14="http://schemas.microsoft.com/office/powerpoint/2010/main" val="2848870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A close up of a slice of a tree, showing the rings">
            <a:extLst>
              <a:ext uri="{FF2B5EF4-FFF2-40B4-BE49-F238E27FC236}">
                <a16:creationId xmlns:a16="http://schemas.microsoft.com/office/drawing/2014/main" id="{DF38965B-ECCE-431F-9B6C-E1F3E5B2D13E}"/>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p:spPr>
      </p:pic>
      <p:sp>
        <p:nvSpPr>
          <p:cNvPr id="70" name="Title 69">
            <a:extLst>
              <a:ext uri="{FF2B5EF4-FFF2-40B4-BE49-F238E27FC236}">
                <a16:creationId xmlns:a16="http://schemas.microsoft.com/office/drawing/2014/main" id="{1272E09B-CE1D-409C-82FE-09F0399EB86A}"/>
              </a:ext>
            </a:extLst>
          </p:cNvPr>
          <p:cNvSpPr>
            <a:spLocks noGrp="1"/>
          </p:cNvSpPr>
          <p:nvPr>
            <p:ph type="title"/>
          </p:nvPr>
        </p:nvSpPr>
        <p:spPr>
          <a:xfrm>
            <a:off x="6469979" y="0"/>
            <a:ext cx="5121387" cy="704648"/>
          </a:xfrm>
        </p:spPr>
        <p:txBody>
          <a:bodyPr rtlCol="0"/>
          <a:lstStyle/>
          <a:p>
            <a:pPr rtl="0"/>
            <a:r>
              <a:rPr lang="en-GB" dirty="0"/>
              <a:t>Robin Facts..</a:t>
            </a:r>
            <a:br>
              <a:rPr lang="en-GB" dirty="0"/>
            </a:br>
            <a:endParaRPr lang="en-GB" dirty="0"/>
          </a:p>
        </p:txBody>
      </p:sp>
      <p:sp>
        <p:nvSpPr>
          <p:cNvPr id="20" name="Subtitle 19">
            <a:extLst>
              <a:ext uri="{FF2B5EF4-FFF2-40B4-BE49-F238E27FC236}">
                <a16:creationId xmlns:a16="http://schemas.microsoft.com/office/drawing/2014/main" id="{62585D30-EF48-420E-A2D2-902C30D25FD4}"/>
              </a:ext>
            </a:extLst>
          </p:cNvPr>
          <p:cNvSpPr>
            <a:spLocks noGrp="1"/>
          </p:cNvSpPr>
          <p:nvPr>
            <p:ph type="subTitle" idx="1"/>
          </p:nvPr>
        </p:nvSpPr>
        <p:spPr>
          <a:xfrm>
            <a:off x="104930" y="829351"/>
            <a:ext cx="9104383" cy="5199298"/>
          </a:xfrm>
          <a:solidFill>
            <a:srgbClr val="FF9966"/>
          </a:solidFill>
        </p:spPr>
        <p:txBody>
          <a:bodyPr rtlCol="0">
            <a:normAutofit/>
          </a:bodyPr>
          <a:lstStyle/>
          <a:p>
            <a:pPr marL="342900" indent="-342900" algn="l" rtl="0">
              <a:buAutoNum type="arabicPeriod"/>
            </a:pPr>
            <a:r>
              <a:rPr lang="en-GB" sz="1400" i="1" dirty="0">
                <a:solidFill>
                  <a:schemeClr val="tx1"/>
                </a:solidFill>
                <a:highlight>
                  <a:srgbClr val="FFFF99"/>
                </a:highlight>
              </a:rPr>
              <a:t>Familiar Red Breast: </a:t>
            </a:r>
            <a:r>
              <a:rPr lang="en-GB" sz="1400" dirty="0"/>
              <a:t>The European robin, Erithacus </a:t>
            </a:r>
            <a:r>
              <a:rPr lang="en-GB" sz="1400" dirty="0" err="1"/>
              <a:t>rubecula</a:t>
            </a:r>
            <a:r>
              <a:rPr lang="en-GB" sz="1400" dirty="0"/>
              <a:t>, is famous for its bright orange-red chest, which helps it stand out and also signals territory to other robins</a:t>
            </a:r>
          </a:p>
          <a:p>
            <a:pPr marL="342900" indent="-342900" algn="l" rtl="0">
              <a:buAutoNum type="arabicPeriod"/>
            </a:pPr>
            <a:r>
              <a:rPr lang="en-GB" sz="1400" i="1" dirty="0">
                <a:solidFill>
                  <a:schemeClr val="tx1"/>
                </a:solidFill>
                <a:highlight>
                  <a:srgbClr val="FFFF99"/>
                </a:highlight>
              </a:rPr>
              <a:t> Very Territorial: </a:t>
            </a:r>
            <a:r>
              <a:rPr lang="en-GB" sz="1400" dirty="0"/>
              <a:t>Robins are known to be highly territorial, especially the males. They will fiercely defend their patch, even against their reflection!</a:t>
            </a:r>
          </a:p>
          <a:p>
            <a:pPr marL="342900" indent="-342900" algn="l" rtl="0">
              <a:buAutoNum type="arabicPeriod" startAt="3"/>
            </a:pPr>
            <a:r>
              <a:rPr lang="en-GB" sz="1400" dirty="0">
                <a:solidFill>
                  <a:schemeClr val="tx1"/>
                </a:solidFill>
                <a:highlight>
                  <a:srgbClr val="FFFF99"/>
                </a:highlight>
              </a:rPr>
              <a:t>Friendly Garden Visitors</a:t>
            </a:r>
            <a:r>
              <a:rPr lang="en-GB" sz="1400" dirty="0"/>
              <a:t>: Robins often follow gardens around,    hoping to catch worms and insects turned up by digging. They like my Nan’s garden because it gives them everything they need, bushes to hide in, soft soil to find worms, walls and bird houses to perch on while they sing. That’s why they’re seen as friendly birds in British culture. </a:t>
            </a:r>
          </a:p>
          <a:p>
            <a:pPr marL="342900" indent="-342900" algn="l" rtl="0">
              <a:buAutoNum type="arabicPeriod" startAt="3"/>
            </a:pPr>
            <a:r>
              <a:rPr lang="en-GB" sz="1400" dirty="0">
                <a:solidFill>
                  <a:schemeClr val="tx1"/>
                </a:solidFill>
                <a:highlight>
                  <a:srgbClr val="FFFF99"/>
                </a:highlight>
              </a:rPr>
              <a:t>They Sing All Year Round: </a:t>
            </a:r>
            <a:r>
              <a:rPr lang="en-GB" sz="1400" dirty="0"/>
              <a:t>Robins are one of the few birds in the UK that sing throughout the winter. Their song is softer in colder months but still beautiful. </a:t>
            </a:r>
          </a:p>
          <a:p>
            <a:pPr marL="342900" indent="-342900" algn="l" rtl="0">
              <a:buAutoNum type="arabicPeriod" startAt="3"/>
            </a:pPr>
            <a:r>
              <a:rPr lang="en-GB" sz="1400" dirty="0">
                <a:solidFill>
                  <a:schemeClr val="tx1"/>
                </a:solidFill>
                <a:highlight>
                  <a:srgbClr val="FFFF99"/>
                </a:highlight>
              </a:rPr>
              <a:t>Symbol of Hope: </a:t>
            </a:r>
            <a:r>
              <a:rPr lang="en-GB" sz="1400" dirty="0"/>
              <a:t>In many cultures, robins are seen as symbols of new beginnings, hope, and even the presence of loved ones who have passed away. My Nan takes comfort from the robins within her garden, as she feels that loved ones are near when they are visiting. </a:t>
            </a:r>
          </a:p>
          <a:p>
            <a:pPr marL="342900" indent="-342900" algn="l" rtl="0">
              <a:buAutoNum type="arabicPeriod" startAt="3"/>
            </a:pPr>
            <a:r>
              <a:rPr lang="en-GB" sz="1400" dirty="0">
                <a:solidFill>
                  <a:schemeClr val="tx1"/>
                </a:solidFill>
                <a:highlight>
                  <a:srgbClr val="FFFF99"/>
                </a:highlight>
              </a:rPr>
              <a:t>They Stay All Year in the UK: </a:t>
            </a:r>
            <a:r>
              <a:rPr lang="en-GB" sz="1400" dirty="0"/>
              <a:t>Robins don’t migrate, they stay in gardens and woodlands all year long, even in winter, which is why they’re often on Christmas cards.</a:t>
            </a:r>
          </a:p>
          <a:p>
            <a:pPr marL="342900" indent="-342900" algn="l" rtl="0">
              <a:buAutoNum type="arabicPeriod" startAt="3"/>
            </a:pPr>
            <a:r>
              <a:rPr lang="en-GB" sz="1400" dirty="0">
                <a:solidFill>
                  <a:schemeClr val="tx1"/>
                </a:solidFill>
                <a:highlight>
                  <a:srgbClr val="FFFF99"/>
                </a:highlight>
              </a:rPr>
              <a:t>Short Lifespan, Big Impact: </a:t>
            </a:r>
            <a:r>
              <a:rPr lang="en-GB" sz="1400" dirty="0"/>
              <a:t>Although robins usually only live 1-2 years in the wild, they play an important role in the garden ecosystem by controlling insects and helping with pollination. </a:t>
            </a:r>
          </a:p>
        </p:txBody>
      </p:sp>
      <p:sp>
        <p:nvSpPr>
          <p:cNvPr id="13" name="Footer Placeholder 12">
            <a:extLst>
              <a:ext uri="{FF2B5EF4-FFF2-40B4-BE49-F238E27FC236}">
                <a16:creationId xmlns:a16="http://schemas.microsoft.com/office/drawing/2014/main" id="{0582B53E-E7E3-488F-97E4-937DDD307330}"/>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10" name="Date Placeholder 9">
            <a:extLst>
              <a:ext uri="{FF2B5EF4-FFF2-40B4-BE49-F238E27FC236}">
                <a16:creationId xmlns:a16="http://schemas.microsoft.com/office/drawing/2014/main" id="{676F6055-15A8-4B4C-8A80-8D21A91E5CB8}"/>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14" name="Slide Number Placeholder 13">
            <a:extLst>
              <a:ext uri="{FF2B5EF4-FFF2-40B4-BE49-F238E27FC236}">
                <a16:creationId xmlns:a16="http://schemas.microsoft.com/office/drawing/2014/main" id="{1E895843-157C-4992-8BC1-1CB6E44394E9}"/>
              </a:ext>
            </a:extLst>
          </p:cNvPr>
          <p:cNvSpPr>
            <a:spLocks noGrp="1"/>
          </p:cNvSpPr>
          <p:nvPr>
            <p:ph type="sldNum" sz="quarter" idx="12"/>
          </p:nvPr>
        </p:nvSpPr>
        <p:spPr>
          <a:xfrm>
            <a:off x="10919012" y="6356350"/>
            <a:ext cx="672354" cy="365125"/>
          </a:xfrm>
        </p:spPr>
        <p:txBody>
          <a:bodyPr rtlCol="0"/>
          <a:lstStyle/>
          <a:p>
            <a:pPr rtl="0"/>
            <a:fld id="{A2AE2B76-F97F-4BE2-8670-72276A5F21A5}" type="slidenum">
              <a:rPr lang="en-GB" smtClean="0"/>
              <a:pPr rtl="0"/>
              <a:t>8</a:t>
            </a:fld>
            <a:endParaRPr lang="en-GB"/>
          </a:p>
        </p:txBody>
      </p:sp>
      <p:pic>
        <p:nvPicPr>
          <p:cNvPr id="2" name="Picture 1">
            <a:extLst>
              <a:ext uri="{FF2B5EF4-FFF2-40B4-BE49-F238E27FC236}">
                <a16:creationId xmlns:a16="http://schemas.microsoft.com/office/drawing/2014/main" id="{56C6256A-78E8-973F-9F6F-C21EECF9897B}"/>
              </a:ext>
            </a:extLst>
          </p:cNvPr>
          <p:cNvPicPr>
            <a:picLocks noChangeAspect="1"/>
          </p:cNvPicPr>
          <p:nvPr/>
        </p:nvPicPr>
        <p:blipFill>
          <a:blip r:embed="rId4"/>
          <a:srcRect l="6696" r="6065"/>
          <a:stretch>
            <a:fillRect/>
          </a:stretch>
        </p:blipFill>
        <p:spPr>
          <a:xfrm>
            <a:off x="9314243" y="2057526"/>
            <a:ext cx="2592594" cy="2438275"/>
          </a:xfrm>
          <a:prstGeom prst="rect">
            <a:avLst/>
          </a:prstGeom>
        </p:spPr>
      </p:pic>
    </p:spTree>
    <p:extLst>
      <p:ext uri="{BB962C8B-B14F-4D97-AF65-F5344CB8AC3E}">
        <p14:creationId xmlns:p14="http://schemas.microsoft.com/office/powerpoint/2010/main" val="1743309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EC8367-C082-453B-9003-1A2652643F98}"/>
              </a:ext>
            </a:extLst>
          </p:cNvPr>
          <p:cNvSpPr>
            <a:spLocks noGrp="1"/>
          </p:cNvSpPr>
          <p:nvPr>
            <p:ph type="title"/>
          </p:nvPr>
        </p:nvSpPr>
        <p:spPr>
          <a:xfrm>
            <a:off x="695325" y="888999"/>
            <a:ext cx="10798176" cy="1051914"/>
          </a:xfrm>
        </p:spPr>
        <p:txBody>
          <a:bodyPr rtlCol="0"/>
          <a:lstStyle/>
          <a:p>
            <a:r>
              <a:rPr lang="en-GB" dirty="0">
                <a:solidFill>
                  <a:srgbClr val="FF0000"/>
                </a:solidFill>
              </a:rPr>
              <a:t>My nan’s garden guests...</a:t>
            </a:r>
          </a:p>
        </p:txBody>
      </p:sp>
      <p:graphicFrame>
        <p:nvGraphicFramePr>
          <p:cNvPr id="16" name="Content Placeholder 2" descr="Team Placeholder ">
            <a:extLst>
              <a:ext uri="{FF2B5EF4-FFF2-40B4-BE49-F238E27FC236}">
                <a16:creationId xmlns:a16="http://schemas.microsoft.com/office/drawing/2014/main" id="{6BD38B5D-76C5-4AC9-9039-144DFD54D171}"/>
              </a:ext>
            </a:extLst>
          </p:cNvPr>
          <p:cNvGraphicFramePr>
            <a:graphicFrameLocks noGrp="1"/>
          </p:cNvGraphicFramePr>
          <p:nvPr>
            <p:ph sz="quarter" idx="13"/>
            <p:extLst>
              <p:ext uri="{D42A27DB-BD31-4B8C-83A1-F6EECF244321}">
                <p14:modId xmlns:p14="http://schemas.microsoft.com/office/powerpoint/2010/main" val="2432648902"/>
              </p:ext>
            </p:extLst>
          </p:nvPr>
        </p:nvGraphicFramePr>
        <p:xfrm>
          <a:off x="390525" y="1790700"/>
          <a:ext cx="114077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Date Placeholder 7">
            <a:extLst>
              <a:ext uri="{FF2B5EF4-FFF2-40B4-BE49-F238E27FC236}">
                <a16:creationId xmlns:a16="http://schemas.microsoft.com/office/drawing/2014/main" id="{F6FAB1AC-C56E-4A45-B635-9E7290BBD7FC}"/>
              </a:ext>
            </a:extLst>
          </p:cNvPr>
          <p:cNvSpPr>
            <a:spLocks noGrp="1"/>
          </p:cNvSpPr>
          <p:nvPr>
            <p:ph type="dt" sz="half" idx="10"/>
          </p:nvPr>
        </p:nvSpPr>
        <p:spPr>
          <a:xfrm>
            <a:off x="8369448" y="6356350"/>
            <a:ext cx="2592594" cy="365125"/>
          </a:xfrm>
        </p:spPr>
        <p:txBody>
          <a:bodyPr rtlCol="0"/>
          <a:lstStyle/>
          <a:p>
            <a:r>
              <a:rPr lang="en-GB" dirty="0"/>
              <a:t>2/11/20XX</a:t>
            </a:r>
          </a:p>
        </p:txBody>
      </p:sp>
      <p:sp>
        <p:nvSpPr>
          <p:cNvPr id="13" name="Slide Number Placeholder 12">
            <a:extLst>
              <a:ext uri="{FF2B5EF4-FFF2-40B4-BE49-F238E27FC236}">
                <a16:creationId xmlns:a16="http://schemas.microsoft.com/office/drawing/2014/main" id="{593B878A-596D-41EE-B917-67BA12651194}"/>
              </a:ext>
            </a:extLst>
          </p:cNvPr>
          <p:cNvSpPr>
            <a:spLocks noGrp="1"/>
          </p:cNvSpPr>
          <p:nvPr>
            <p:ph type="sldNum" sz="quarter" idx="12"/>
          </p:nvPr>
        </p:nvSpPr>
        <p:spPr>
          <a:xfrm>
            <a:off x="10919012" y="6356350"/>
            <a:ext cx="672354" cy="365125"/>
          </a:xfrm>
        </p:spPr>
        <p:txBody>
          <a:bodyPr rtlCol="0"/>
          <a:lstStyle/>
          <a:p>
            <a:fld id="{0303F77D-1BEF-481A-B8C1-15974ED46EB7}" type="slidenum">
              <a:rPr lang="en-GB" smtClean="0"/>
              <a:pPr/>
              <a:t>9</a:t>
            </a:fld>
            <a:endParaRPr lang="en-GB" dirty="0"/>
          </a:p>
        </p:txBody>
      </p:sp>
    </p:spTree>
    <p:extLst>
      <p:ext uri="{BB962C8B-B14F-4D97-AF65-F5344CB8AC3E}">
        <p14:creationId xmlns:p14="http://schemas.microsoft.com/office/powerpoint/2010/main" val="220765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9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0F1A4-FDC6-4E36-8371-74F8E9B7F0C0}"/>
              </a:ext>
            </a:extLst>
          </p:cNvPr>
          <p:cNvSpPr>
            <a:spLocks noGrp="1"/>
          </p:cNvSpPr>
          <p:nvPr>
            <p:ph type="title"/>
          </p:nvPr>
        </p:nvSpPr>
        <p:spPr>
          <a:xfrm>
            <a:off x="558344" y="34926"/>
            <a:ext cx="10798176" cy="1051914"/>
          </a:xfrm>
        </p:spPr>
        <p:txBody>
          <a:bodyPr rtlCol="0"/>
          <a:lstStyle/>
          <a:p>
            <a:pPr rtl="0"/>
            <a:r>
              <a:rPr lang="en-GB" dirty="0"/>
              <a:t>Beautiful blooms in my nan’s garden..</a:t>
            </a:r>
          </a:p>
        </p:txBody>
      </p:sp>
      <p:sp>
        <p:nvSpPr>
          <p:cNvPr id="12" name="Footer Placeholder 11">
            <a:extLst>
              <a:ext uri="{FF2B5EF4-FFF2-40B4-BE49-F238E27FC236}">
                <a16:creationId xmlns:a16="http://schemas.microsoft.com/office/drawing/2014/main" id="{D4BD2BD9-856B-43C5-BF78-C7D644164C19}"/>
              </a:ext>
            </a:extLst>
          </p:cNvPr>
          <p:cNvSpPr>
            <a:spLocks noGrp="1"/>
          </p:cNvSpPr>
          <p:nvPr>
            <p:ph type="ftr" sz="quarter" idx="11"/>
          </p:nvPr>
        </p:nvSpPr>
        <p:spPr>
          <a:xfrm>
            <a:off x="715383" y="6356350"/>
            <a:ext cx="4539727" cy="365125"/>
          </a:xfrm>
        </p:spPr>
        <p:txBody>
          <a:bodyPr rtlCol="0"/>
          <a:lstStyle/>
          <a:p>
            <a:pPr rtl="0"/>
            <a:r>
              <a:rPr lang="en-GB" dirty="0"/>
              <a:t>PRESENTATION TITLE</a:t>
            </a:r>
          </a:p>
        </p:txBody>
      </p:sp>
      <p:sp>
        <p:nvSpPr>
          <p:cNvPr id="8" name="Date Placeholder 7">
            <a:extLst>
              <a:ext uri="{FF2B5EF4-FFF2-40B4-BE49-F238E27FC236}">
                <a16:creationId xmlns:a16="http://schemas.microsoft.com/office/drawing/2014/main" id="{F6FAB1AC-C56E-4A45-B635-9E7290BBD7FC}"/>
              </a:ext>
            </a:extLst>
          </p:cNvPr>
          <p:cNvSpPr>
            <a:spLocks noGrp="1"/>
          </p:cNvSpPr>
          <p:nvPr>
            <p:ph type="dt" sz="half" idx="10"/>
          </p:nvPr>
        </p:nvSpPr>
        <p:spPr>
          <a:xfrm>
            <a:off x="8369448" y="6356350"/>
            <a:ext cx="2592594" cy="365125"/>
          </a:xfrm>
        </p:spPr>
        <p:txBody>
          <a:bodyPr rtlCol="0"/>
          <a:lstStyle/>
          <a:p>
            <a:pPr rtl="0"/>
            <a:r>
              <a:rPr lang="en-GB" dirty="0"/>
              <a:t>2/11/20XX</a:t>
            </a:r>
          </a:p>
        </p:txBody>
      </p:sp>
      <p:sp>
        <p:nvSpPr>
          <p:cNvPr id="13" name="Slide Number Placeholder 12">
            <a:extLst>
              <a:ext uri="{FF2B5EF4-FFF2-40B4-BE49-F238E27FC236}">
                <a16:creationId xmlns:a16="http://schemas.microsoft.com/office/drawing/2014/main" id="{593B878A-596D-41EE-B917-67BA1265119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smtClean="0"/>
              <a:pPr rtl="0"/>
              <a:t>10</a:t>
            </a:fld>
            <a:endParaRPr lang="en-GB" dirty="0"/>
          </a:p>
        </p:txBody>
      </p:sp>
      <p:pic>
        <p:nvPicPr>
          <p:cNvPr id="5" name="Content Placeholder 4">
            <a:extLst>
              <a:ext uri="{FF2B5EF4-FFF2-40B4-BE49-F238E27FC236}">
                <a16:creationId xmlns:a16="http://schemas.microsoft.com/office/drawing/2014/main" id="{7173BA5C-4DEE-B072-18CA-1165D58DDF5D}"/>
              </a:ext>
            </a:extLst>
          </p:cNvPr>
          <p:cNvPicPr>
            <a:picLocks noGrp="1" noChangeAspect="1"/>
          </p:cNvPicPr>
          <p:nvPr>
            <p:ph sz="quarter" idx="13"/>
          </p:nvPr>
        </p:nvPicPr>
        <p:blipFill>
          <a:blip r:embed="rId3"/>
          <a:srcRect l="-1083" t="16690" r="1083" b="4263"/>
          <a:stretch>
            <a:fillRect/>
          </a:stretch>
        </p:blipFill>
        <p:spPr>
          <a:xfrm>
            <a:off x="0" y="805545"/>
            <a:ext cx="2964266" cy="2775855"/>
          </a:xfrm>
          <a:prstGeom prst="rect">
            <a:avLst/>
          </a:prstGeom>
        </p:spPr>
      </p:pic>
      <p:pic>
        <p:nvPicPr>
          <p:cNvPr id="6" name="Picture 5">
            <a:extLst>
              <a:ext uri="{FF2B5EF4-FFF2-40B4-BE49-F238E27FC236}">
                <a16:creationId xmlns:a16="http://schemas.microsoft.com/office/drawing/2014/main" id="{50589C15-5FAB-61F6-A9E5-54A6DC16316E}"/>
              </a:ext>
            </a:extLst>
          </p:cNvPr>
          <p:cNvPicPr>
            <a:picLocks noChangeAspect="1"/>
          </p:cNvPicPr>
          <p:nvPr/>
        </p:nvPicPr>
        <p:blipFill>
          <a:blip r:embed="rId4"/>
          <a:srcRect t="39206"/>
          <a:stretch>
            <a:fillRect/>
          </a:stretch>
        </p:blipFill>
        <p:spPr>
          <a:xfrm>
            <a:off x="0" y="3644448"/>
            <a:ext cx="3921412" cy="3178626"/>
          </a:xfrm>
          <a:prstGeom prst="rect">
            <a:avLst/>
          </a:prstGeom>
        </p:spPr>
      </p:pic>
      <p:pic>
        <p:nvPicPr>
          <p:cNvPr id="7" name="Picture 6">
            <a:extLst>
              <a:ext uri="{FF2B5EF4-FFF2-40B4-BE49-F238E27FC236}">
                <a16:creationId xmlns:a16="http://schemas.microsoft.com/office/drawing/2014/main" id="{FFA2970C-F0F0-4A5D-8B48-A3F125330350}"/>
              </a:ext>
            </a:extLst>
          </p:cNvPr>
          <p:cNvPicPr>
            <a:picLocks noChangeAspect="1"/>
          </p:cNvPicPr>
          <p:nvPr/>
        </p:nvPicPr>
        <p:blipFill>
          <a:blip r:embed="rId5"/>
          <a:srcRect l="5869" t="14578" r="5869" b="11747"/>
          <a:stretch>
            <a:fillRect/>
          </a:stretch>
        </p:blipFill>
        <p:spPr>
          <a:xfrm>
            <a:off x="7723550" y="765712"/>
            <a:ext cx="3405187" cy="3789962"/>
          </a:xfrm>
          <a:prstGeom prst="rect">
            <a:avLst/>
          </a:prstGeom>
        </p:spPr>
      </p:pic>
      <p:pic>
        <p:nvPicPr>
          <p:cNvPr id="9" name="Picture 8">
            <a:extLst>
              <a:ext uri="{FF2B5EF4-FFF2-40B4-BE49-F238E27FC236}">
                <a16:creationId xmlns:a16="http://schemas.microsoft.com/office/drawing/2014/main" id="{C1FD8BD9-109F-E3D7-ADF7-1D855F6CD384}"/>
              </a:ext>
            </a:extLst>
          </p:cNvPr>
          <p:cNvPicPr>
            <a:picLocks noChangeAspect="1"/>
          </p:cNvPicPr>
          <p:nvPr/>
        </p:nvPicPr>
        <p:blipFill>
          <a:blip r:embed="rId6"/>
          <a:srcRect l="7722" t="16767" b="25873"/>
          <a:stretch>
            <a:fillRect/>
          </a:stretch>
        </p:blipFill>
        <p:spPr>
          <a:xfrm>
            <a:off x="3192049" y="719056"/>
            <a:ext cx="4159638" cy="2799870"/>
          </a:xfrm>
          <a:prstGeom prst="rect">
            <a:avLst/>
          </a:prstGeom>
        </p:spPr>
      </p:pic>
      <p:pic>
        <p:nvPicPr>
          <p:cNvPr id="10" name="Picture 9">
            <a:extLst>
              <a:ext uri="{FF2B5EF4-FFF2-40B4-BE49-F238E27FC236}">
                <a16:creationId xmlns:a16="http://schemas.microsoft.com/office/drawing/2014/main" id="{F4D3E68D-63A6-C12D-1541-D32910FB63D2}"/>
              </a:ext>
            </a:extLst>
          </p:cNvPr>
          <p:cNvPicPr>
            <a:picLocks noChangeAspect="1"/>
          </p:cNvPicPr>
          <p:nvPr/>
        </p:nvPicPr>
        <p:blipFill>
          <a:blip r:embed="rId7"/>
          <a:srcRect l="27989" t="15848" b="43326"/>
          <a:stretch>
            <a:fillRect/>
          </a:stretch>
        </p:blipFill>
        <p:spPr>
          <a:xfrm>
            <a:off x="7992340" y="4014914"/>
            <a:ext cx="3364180" cy="2543092"/>
          </a:xfrm>
          <a:prstGeom prst="rect">
            <a:avLst/>
          </a:prstGeom>
        </p:spPr>
      </p:pic>
      <p:pic>
        <p:nvPicPr>
          <p:cNvPr id="11" name="Picture 10">
            <a:extLst>
              <a:ext uri="{FF2B5EF4-FFF2-40B4-BE49-F238E27FC236}">
                <a16:creationId xmlns:a16="http://schemas.microsoft.com/office/drawing/2014/main" id="{C538EACB-E4A0-1B9E-ADB6-3B9A8372464E}"/>
              </a:ext>
            </a:extLst>
          </p:cNvPr>
          <p:cNvPicPr>
            <a:picLocks noChangeAspect="1"/>
          </p:cNvPicPr>
          <p:nvPr/>
        </p:nvPicPr>
        <p:blipFill>
          <a:blip r:embed="rId8"/>
          <a:srcRect l="498" t="29440" r="-498" b="12940"/>
          <a:stretch>
            <a:fillRect/>
          </a:stretch>
        </p:blipFill>
        <p:spPr>
          <a:xfrm>
            <a:off x="3921412" y="3581400"/>
            <a:ext cx="4024115" cy="3091543"/>
          </a:xfrm>
          <a:prstGeom prst="rect">
            <a:avLst/>
          </a:prstGeom>
        </p:spPr>
      </p:pic>
    </p:spTree>
    <p:extLst>
      <p:ext uri="{BB962C8B-B14F-4D97-AF65-F5344CB8AC3E}">
        <p14:creationId xmlns:p14="http://schemas.microsoft.com/office/powerpoint/2010/main" val="128954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C99"/>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E3AB7A6-D559-46CE-B539-B45ED58933B9}"/>
              </a:ext>
            </a:extLst>
          </p:cNvPr>
          <p:cNvSpPr>
            <a:spLocks noGrp="1"/>
          </p:cNvSpPr>
          <p:nvPr>
            <p:ph type="title"/>
          </p:nvPr>
        </p:nvSpPr>
        <p:spPr>
          <a:xfrm>
            <a:off x="841248" y="365760"/>
            <a:ext cx="10515600" cy="1325880"/>
          </a:xfrm>
        </p:spPr>
        <p:txBody>
          <a:bodyPr rtlCol="0" anchor="ctr">
            <a:normAutofit/>
          </a:bodyPr>
          <a:lstStyle/>
          <a:p>
            <a:pPr rtl="0"/>
            <a:r>
              <a:rPr lang="en-GB"/>
              <a:t>Ladybirds: tiny garden helpers..</a:t>
            </a:r>
            <a:endParaRPr lang="en-GB" dirty="0"/>
          </a:p>
        </p:txBody>
      </p:sp>
      <p:sp>
        <p:nvSpPr>
          <p:cNvPr id="12" name="Content Placeholder 11">
            <a:extLst>
              <a:ext uri="{FF2B5EF4-FFF2-40B4-BE49-F238E27FC236}">
                <a16:creationId xmlns:a16="http://schemas.microsoft.com/office/drawing/2014/main" id="{10320AE5-EA43-4ACD-9065-4368B7CCF126}"/>
              </a:ext>
            </a:extLst>
          </p:cNvPr>
          <p:cNvSpPr>
            <a:spLocks noGrp="1"/>
          </p:cNvSpPr>
          <p:nvPr>
            <p:ph sz="quarter" idx="13"/>
          </p:nvPr>
        </p:nvSpPr>
        <p:spPr>
          <a:xfrm>
            <a:off x="390669" y="1789993"/>
            <a:ext cx="7851890" cy="4351338"/>
          </a:xfrm>
        </p:spPr>
        <p:txBody>
          <a:bodyPr rtlCol="0">
            <a:normAutofit/>
          </a:bodyPr>
          <a:lstStyle/>
          <a:p>
            <a:pPr marL="0" indent="0" rtl="0">
              <a:lnSpc>
                <a:spcPct val="110000"/>
              </a:lnSpc>
              <a:buNone/>
            </a:pPr>
            <a:r>
              <a:rPr lang="en-GB" sz="1900"/>
              <a:t>While exploring and learning all about the number of flowers my Nan has in her garden, I noticed many ladybirds crawling on the leaves and flowers, especially around the rose bushes. These small, brightly coloured beetles are not only charming to watch but play a vital role in keeping the garden healthy. </a:t>
            </a:r>
          </a:p>
          <a:p>
            <a:pPr marL="0" indent="0" rtl="0">
              <a:lnSpc>
                <a:spcPct val="110000"/>
              </a:lnSpc>
              <a:buNone/>
            </a:pPr>
            <a:r>
              <a:rPr lang="en-GB" sz="1900"/>
              <a:t>Ladybirds are natural predators of pests like aphids, which can harm plants by sucking their sap and causing damage. By feeding on these pests, ladybirds help protect my Nan’s flowers from becoming sick or stunted. I found it fascinating how these little insects work quietly behind the scenes, reducing the need for chemical pesticides and supporting a more natural and balanced garden environment. Observing ladybirds in the garden reminded me how important it is to care for even the smallest creatures, as they contribute so much to nature’s wellbeing. </a:t>
            </a:r>
          </a:p>
        </p:txBody>
      </p:sp>
      <p:sp>
        <p:nvSpPr>
          <p:cNvPr id="15" name="Footer Placeholder 14">
            <a:extLst>
              <a:ext uri="{FF2B5EF4-FFF2-40B4-BE49-F238E27FC236}">
                <a16:creationId xmlns:a16="http://schemas.microsoft.com/office/drawing/2014/main" id="{888C5272-A978-46A6-BFF3-470E4671F127}"/>
              </a:ext>
            </a:extLst>
          </p:cNvPr>
          <p:cNvSpPr>
            <a:spLocks noGrp="1"/>
          </p:cNvSpPr>
          <p:nvPr>
            <p:ph type="ftr" sz="quarter" idx="11"/>
          </p:nvPr>
        </p:nvSpPr>
        <p:spPr>
          <a:xfrm>
            <a:off x="715383" y="6356350"/>
            <a:ext cx="4539727" cy="365125"/>
          </a:xfrm>
        </p:spPr>
        <p:txBody>
          <a:bodyPr rtlCol="0" anchor="ctr">
            <a:normAutofit/>
          </a:bodyPr>
          <a:lstStyle/>
          <a:p>
            <a:pPr rtl="0">
              <a:spcAft>
                <a:spcPts val="600"/>
              </a:spcAft>
            </a:pPr>
            <a:r>
              <a:rPr lang="en-GB"/>
              <a:t>PRESENTATION TITLE</a:t>
            </a:r>
          </a:p>
        </p:txBody>
      </p:sp>
      <p:sp>
        <p:nvSpPr>
          <p:cNvPr id="14" name="Date Placeholder 13">
            <a:extLst>
              <a:ext uri="{FF2B5EF4-FFF2-40B4-BE49-F238E27FC236}">
                <a16:creationId xmlns:a16="http://schemas.microsoft.com/office/drawing/2014/main" id="{C7ED0299-AE74-4997-AC3D-0540FC7D9A3D}"/>
              </a:ext>
            </a:extLst>
          </p:cNvPr>
          <p:cNvSpPr>
            <a:spLocks noGrp="1"/>
          </p:cNvSpPr>
          <p:nvPr>
            <p:ph type="dt" sz="half" idx="10"/>
          </p:nvPr>
        </p:nvSpPr>
        <p:spPr>
          <a:xfrm>
            <a:off x="8369448" y="6356350"/>
            <a:ext cx="2592594" cy="365125"/>
          </a:xfrm>
        </p:spPr>
        <p:txBody>
          <a:bodyPr rtlCol="0" anchor="ctr">
            <a:normAutofit/>
          </a:bodyPr>
          <a:lstStyle/>
          <a:p>
            <a:pPr rtl="0">
              <a:spcAft>
                <a:spcPts val="600"/>
              </a:spcAft>
            </a:pPr>
            <a:r>
              <a:rPr lang="en-GB"/>
              <a:t>2/11/20XX</a:t>
            </a:r>
          </a:p>
        </p:txBody>
      </p:sp>
      <p:sp>
        <p:nvSpPr>
          <p:cNvPr id="16" name="Slide Number Placeholder 15">
            <a:extLst>
              <a:ext uri="{FF2B5EF4-FFF2-40B4-BE49-F238E27FC236}">
                <a16:creationId xmlns:a16="http://schemas.microsoft.com/office/drawing/2014/main" id="{F2487E21-C525-4E38-A991-F2DA835E481C}"/>
              </a:ext>
            </a:extLst>
          </p:cNvPr>
          <p:cNvSpPr>
            <a:spLocks noGrp="1"/>
          </p:cNvSpPr>
          <p:nvPr>
            <p:ph type="sldNum" sz="quarter" idx="12"/>
          </p:nvPr>
        </p:nvSpPr>
        <p:spPr>
          <a:xfrm>
            <a:off x="10919012" y="6356350"/>
            <a:ext cx="672354" cy="365125"/>
          </a:xfrm>
        </p:spPr>
        <p:txBody>
          <a:bodyPr rtlCol="0" anchor="ctr">
            <a:normAutofit/>
          </a:bodyPr>
          <a:lstStyle/>
          <a:p>
            <a:pPr rtl="0">
              <a:lnSpc>
                <a:spcPct val="90000"/>
              </a:lnSpc>
              <a:spcAft>
                <a:spcPts val="600"/>
              </a:spcAft>
            </a:pPr>
            <a:fld id="{E30AF5A0-43BB-4336-8627-9123B9144D80}" type="slidenum">
              <a:rPr lang="en-GB" smtClean="0"/>
              <a:pPr rtl="0">
                <a:lnSpc>
                  <a:spcPct val="90000"/>
                </a:lnSpc>
                <a:spcAft>
                  <a:spcPts val="600"/>
                </a:spcAft>
              </a:pPr>
              <a:t>11</a:t>
            </a:fld>
            <a:endParaRPr lang="en-GB"/>
          </a:p>
        </p:txBody>
      </p:sp>
      <p:pic>
        <p:nvPicPr>
          <p:cNvPr id="9" name="Picture 8">
            <a:extLst>
              <a:ext uri="{FF2B5EF4-FFF2-40B4-BE49-F238E27FC236}">
                <a16:creationId xmlns:a16="http://schemas.microsoft.com/office/drawing/2014/main" id="{43A483B0-8E49-729D-56C7-4FA82E80EEC9}"/>
              </a:ext>
            </a:extLst>
          </p:cNvPr>
          <p:cNvPicPr>
            <a:picLocks noChangeAspect="1"/>
          </p:cNvPicPr>
          <p:nvPr/>
        </p:nvPicPr>
        <p:blipFill>
          <a:blip r:embed="rId3"/>
          <a:srcRect l="19563" r="9359" b="2542"/>
          <a:stretch>
            <a:fillRect/>
          </a:stretch>
        </p:blipFill>
        <p:spPr>
          <a:xfrm>
            <a:off x="8369448" y="1789993"/>
            <a:ext cx="3431883" cy="4240693"/>
          </a:xfrm>
          <a:prstGeom prst="rect">
            <a:avLst/>
          </a:prstGeom>
          <a:noFill/>
          <a:ln w="38100">
            <a:solidFill>
              <a:srgbClr val="FF0066"/>
            </a:solidFill>
          </a:ln>
        </p:spPr>
      </p:pic>
    </p:spTree>
    <p:extLst>
      <p:ext uri="{BB962C8B-B14F-4D97-AF65-F5344CB8AC3E}">
        <p14:creationId xmlns:p14="http://schemas.microsoft.com/office/powerpoint/2010/main" val="26864062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9FF99"/>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A6A2756-6ED6-43F6-B815-E072B1534E2C}"/>
              </a:ext>
            </a:extLst>
          </p:cNvPr>
          <p:cNvSpPr>
            <a:spLocks noGrp="1"/>
          </p:cNvSpPr>
          <p:nvPr>
            <p:ph type="title"/>
          </p:nvPr>
        </p:nvSpPr>
        <p:spPr>
          <a:xfrm>
            <a:off x="700087" y="136525"/>
            <a:ext cx="10691813" cy="810192"/>
          </a:xfrm>
        </p:spPr>
        <p:txBody>
          <a:bodyPr rtlCol="0"/>
          <a:lstStyle/>
          <a:p>
            <a:pPr rtl="0"/>
            <a:r>
              <a:rPr lang="en-GB" dirty="0"/>
              <a:t>Conserve.. </a:t>
            </a:r>
          </a:p>
        </p:txBody>
      </p:sp>
      <p:sp>
        <p:nvSpPr>
          <p:cNvPr id="4" name="Footer Placeholder 3">
            <a:extLst>
              <a:ext uri="{FF2B5EF4-FFF2-40B4-BE49-F238E27FC236}">
                <a16:creationId xmlns:a16="http://schemas.microsoft.com/office/drawing/2014/main" id="{3CB9876A-BC55-4DB7-BA35-73529A684A09}"/>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5" name="Date Placeholder 4">
            <a:extLst>
              <a:ext uri="{FF2B5EF4-FFF2-40B4-BE49-F238E27FC236}">
                <a16:creationId xmlns:a16="http://schemas.microsoft.com/office/drawing/2014/main" id="{36F0DF38-18D4-4B4F-8831-376C71C9D1A7}"/>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6" name="Slide Number Placeholder 5">
            <a:extLst>
              <a:ext uri="{FF2B5EF4-FFF2-40B4-BE49-F238E27FC236}">
                <a16:creationId xmlns:a16="http://schemas.microsoft.com/office/drawing/2014/main" id="{175B920D-84E7-484C-AD47-6294D4E4D6C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smtClean="0"/>
              <a:pPr rtl="0"/>
              <a:t>12</a:t>
            </a:fld>
            <a:endParaRPr lang="en-GB"/>
          </a:p>
        </p:txBody>
      </p:sp>
      <p:sp>
        <p:nvSpPr>
          <p:cNvPr id="21" name="TextBox 20">
            <a:extLst>
              <a:ext uri="{FF2B5EF4-FFF2-40B4-BE49-F238E27FC236}">
                <a16:creationId xmlns:a16="http://schemas.microsoft.com/office/drawing/2014/main" id="{BCE18BA9-AB25-5F4E-0B02-BEEA8A332D6A}"/>
              </a:ext>
            </a:extLst>
          </p:cNvPr>
          <p:cNvSpPr txBox="1"/>
          <p:nvPr/>
        </p:nvSpPr>
        <p:spPr>
          <a:xfrm>
            <a:off x="462642" y="843677"/>
            <a:ext cx="4936672" cy="5355312"/>
          </a:xfrm>
          <a:prstGeom prst="rect">
            <a:avLst/>
          </a:prstGeom>
          <a:noFill/>
        </p:spPr>
        <p:txBody>
          <a:bodyPr wrap="square" rtlCol="0">
            <a:spAutoFit/>
          </a:bodyPr>
          <a:lstStyle/>
          <a:p>
            <a:r>
              <a:rPr lang="en-GB" dirty="0"/>
              <a:t>For my John Muir Award project, I carefully repaired my Nan’s broken birdhouse that had been damaged by weather and wear over time. </a:t>
            </a:r>
          </a:p>
          <a:p>
            <a:r>
              <a:rPr lang="en-GB" dirty="0"/>
              <a:t>Firstly, I cleared all the old debris and nesting material to create a clean space. As the bird house was years old, it needed brand new materials due to the rotting of the wood. I used eco-friendly wood glue to bond the new wood and secured the loose sections with small nails to make sure the structure of the birdhouse was sturdy. My Nan didn’t have side panels on her old birdhouse, so I decided to add side panels with a piece of untreated wood to keep the birdhouse safe and natural for the robins. After assembling everything, I sanded down any rough edges to prevent injury to the birds. Finally, I applied a non-toxic, water-resistant finish to protect the birdhouse from future rain and weather damage. </a:t>
            </a:r>
          </a:p>
        </p:txBody>
      </p:sp>
      <p:pic>
        <p:nvPicPr>
          <p:cNvPr id="22" name="Picture 21">
            <a:extLst>
              <a:ext uri="{FF2B5EF4-FFF2-40B4-BE49-F238E27FC236}">
                <a16:creationId xmlns:a16="http://schemas.microsoft.com/office/drawing/2014/main" id="{80526705-83E1-2BDA-4ED1-B3E53B357DCA}"/>
              </a:ext>
            </a:extLst>
          </p:cNvPr>
          <p:cNvPicPr>
            <a:picLocks noChangeAspect="1"/>
          </p:cNvPicPr>
          <p:nvPr/>
        </p:nvPicPr>
        <p:blipFill>
          <a:blip r:embed="rId3"/>
          <a:srcRect t="15715" b="13968"/>
          <a:stretch>
            <a:fillRect/>
          </a:stretch>
        </p:blipFill>
        <p:spPr>
          <a:xfrm>
            <a:off x="5508109" y="946718"/>
            <a:ext cx="3037177" cy="2847554"/>
          </a:xfrm>
          <a:prstGeom prst="rect">
            <a:avLst/>
          </a:prstGeom>
        </p:spPr>
      </p:pic>
      <p:pic>
        <p:nvPicPr>
          <p:cNvPr id="23" name="Picture 22">
            <a:extLst>
              <a:ext uri="{FF2B5EF4-FFF2-40B4-BE49-F238E27FC236}">
                <a16:creationId xmlns:a16="http://schemas.microsoft.com/office/drawing/2014/main" id="{3A31232B-FC48-D3A6-CFB2-6A20320E9078}"/>
              </a:ext>
            </a:extLst>
          </p:cNvPr>
          <p:cNvPicPr>
            <a:picLocks noChangeAspect="1"/>
          </p:cNvPicPr>
          <p:nvPr/>
        </p:nvPicPr>
        <p:blipFill>
          <a:blip r:embed="rId4"/>
          <a:stretch>
            <a:fillRect/>
          </a:stretch>
        </p:blipFill>
        <p:spPr>
          <a:xfrm>
            <a:off x="8769123" y="2816904"/>
            <a:ext cx="3259591" cy="3041001"/>
          </a:xfrm>
          <a:prstGeom prst="rect">
            <a:avLst/>
          </a:prstGeom>
        </p:spPr>
      </p:pic>
      <p:sp>
        <p:nvSpPr>
          <p:cNvPr id="24" name="TextBox 23">
            <a:extLst>
              <a:ext uri="{FF2B5EF4-FFF2-40B4-BE49-F238E27FC236}">
                <a16:creationId xmlns:a16="http://schemas.microsoft.com/office/drawing/2014/main" id="{F44C66CD-F611-A4F0-909F-DCA4098D647C}"/>
              </a:ext>
            </a:extLst>
          </p:cNvPr>
          <p:cNvSpPr txBox="1"/>
          <p:nvPr/>
        </p:nvSpPr>
        <p:spPr>
          <a:xfrm>
            <a:off x="9055492" y="1231455"/>
            <a:ext cx="2686852" cy="461665"/>
          </a:xfrm>
          <a:prstGeom prst="rect">
            <a:avLst/>
          </a:prstGeom>
          <a:noFill/>
        </p:spPr>
        <p:txBody>
          <a:bodyPr wrap="square" rtlCol="0">
            <a:spAutoFit/>
          </a:bodyPr>
          <a:lstStyle/>
          <a:p>
            <a:r>
              <a:rPr lang="en-GB" dirty="0"/>
              <a:t>               </a:t>
            </a:r>
            <a:r>
              <a:rPr lang="en-GB" sz="2400" dirty="0">
                <a:highlight>
                  <a:srgbClr val="FFFF00"/>
                </a:highlight>
              </a:rPr>
              <a:t>Before..</a:t>
            </a:r>
            <a:endParaRPr lang="en-GB" dirty="0">
              <a:highlight>
                <a:srgbClr val="FFFF00"/>
              </a:highlight>
            </a:endParaRPr>
          </a:p>
        </p:txBody>
      </p:sp>
      <p:cxnSp>
        <p:nvCxnSpPr>
          <p:cNvPr id="29" name="Straight Arrow Connector 28">
            <a:extLst>
              <a:ext uri="{FF2B5EF4-FFF2-40B4-BE49-F238E27FC236}">
                <a16:creationId xmlns:a16="http://schemas.microsoft.com/office/drawing/2014/main" id="{37C79A74-E3F0-DA63-3EC2-C7F944FD2138}"/>
              </a:ext>
            </a:extLst>
          </p:cNvPr>
          <p:cNvCxnSpPr>
            <a:cxnSpLocks/>
          </p:cNvCxnSpPr>
          <p:nvPr/>
        </p:nvCxnSpPr>
        <p:spPr>
          <a:xfrm flipH="1">
            <a:off x="8991600" y="1458685"/>
            <a:ext cx="696686" cy="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31" name="TextBox 30">
            <a:extLst>
              <a:ext uri="{FF2B5EF4-FFF2-40B4-BE49-F238E27FC236}">
                <a16:creationId xmlns:a16="http://schemas.microsoft.com/office/drawing/2014/main" id="{78F73396-C071-77F8-D7D9-68B8B5213D74}"/>
              </a:ext>
            </a:extLst>
          </p:cNvPr>
          <p:cNvSpPr txBox="1"/>
          <p:nvPr/>
        </p:nvSpPr>
        <p:spPr>
          <a:xfrm>
            <a:off x="5903118" y="4539343"/>
            <a:ext cx="1970314" cy="461665"/>
          </a:xfrm>
          <a:prstGeom prst="rect">
            <a:avLst/>
          </a:prstGeom>
          <a:noFill/>
        </p:spPr>
        <p:txBody>
          <a:bodyPr wrap="square" rtlCol="0">
            <a:spAutoFit/>
          </a:bodyPr>
          <a:lstStyle/>
          <a:p>
            <a:r>
              <a:rPr lang="en-GB" dirty="0"/>
              <a:t>         </a:t>
            </a:r>
            <a:r>
              <a:rPr lang="en-GB" sz="2400" dirty="0">
                <a:highlight>
                  <a:srgbClr val="FFFF00"/>
                </a:highlight>
              </a:rPr>
              <a:t>After.. </a:t>
            </a:r>
            <a:endParaRPr lang="en-GB" dirty="0">
              <a:highlight>
                <a:srgbClr val="FFFF00"/>
              </a:highlight>
            </a:endParaRPr>
          </a:p>
        </p:txBody>
      </p:sp>
      <p:cxnSp>
        <p:nvCxnSpPr>
          <p:cNvPr id="32" name="Straight Arrow Connector 31">
            <a:extLst>
              <a:ext uri="{FF2B5EF4-FFF2-40B4-BE49-F238E27FC236}">
                <a16:creationId xmlns:a16="http://schemas.microsoft.com/office/drawing/2014/main" id="{F892265C-72DA-5B5D-1CAA-31F2C88CA275}"/>
              </a:ext>
            </a:extLst>
          </p:cNvPr>
          <p:cNvCxnSpPr>
            <a:cxnSpLocks/>
          </p:cNvCxnSpPr>
          <p:nvPr/>
        </p:nvCxnSpPr>
        <p:spPr>
          <a:xfrm>
            <a:off x="7421675" y="4724009"/>
            <a:ext cx="903515" cy="391"/>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33507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9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2B9FC-B1A4-42E1-B2DC-D0C0A1C37D05}"/>
              </a:ext>
            </a:extLst>
          </p:cNvPr>
          <p:cNvSpPr>
            <a:spLocks noGrp="1"/>
          </p:cNvSpPr>
          <p:nvPr>
            <p:ph type="title"/>
          </p:nvPr>
        </p:nvSpPr>
        <p:spPr>
          <a:xfrm>
            <a:off x="7887511" y="909639"/>
            <a:ext cx="3703856" cy="712332"/>
          </a:xfrm>
        </p:spPr>
        <p:txBody>
          <a:bodyPr rtlCol="0"/>
          <a:lstStyle/>
          <a:p>
            <a:pPr rtl="0"/>
            <a:r>
              <a:rPr lang="en-GB" dirty="0"/>
              <a:t>Conserve..</a:t>
            </a:r>
          </a:p>
        </p:txBody>
      </p:sp>
      <p:sp>
        <p:nvSpPr>
          <p:cNvPr id="6" name="Content Placeholder 5">
            <a:extLst>
              <a:ext uri="{FF2B5EF4-FFF2-40B4-BE49-F238E27FC236}">
                <a16:creationId xmlns:a16="http://schemas.microsoft.com/office/drawing/2014/main" id="{9E34ACCB-B6BA-4CC9-8CCA-E2AD5B563412}"/>
              </a:ext>
            </a:extLst>
          </p:cNvPr>
          <p:cNvSpPr>
            <a:spLocks noGrp="1"/>
          </p:cNvSpPr>
          <p:nvPr>
            <p:ph idx="1"/>
          </p:nvPr>
        </p:nvSpPr>
        <p:spPr>
          <a:xfrm>
            <a:off x="7364991" y="1621971"/>
            <a:ext cx="4225605" cy="4245429"/>
          </a:xfrm>
        </p:spPr>
        <p:txBody>
          <a:bodyPr rtlCol="0">
            <a:normAutofit fontScale="92500" lnSpcReduction="10000"/>
          </a:bodyPr>
          <a:lstStyle/>
          <a:p>
            <a:r>
              <a:rPr lang="en-GB" sz="1600" dirty="0"/>
              <a:t>To further support the robins, I also created a bird bath by repurposing an old car tyre of my Grandad’s, placing it along the damp soil and filling it with clean water and pebbles to provide them with a safe space to drink and bathe. This repair and addition will give robins a safe, dry nesting site and a reliable water source, which are essential for their health and breeding success. By restoring the birdhouse and adding the bath, I am helping to support local bird populations and promote biodiversity, contributing positively to the natural environment, just as the John Muir Award encourages through it’s focus on conservation and care for nature.</a:t>
            </a:r>
          </a:p>
          <a:p>
            <a:r>
              <a:rPr lang="en-GB" sz="1600" dirty="0"/>
              <a:t>I revisited my Nan to see if the robin’s had made use of their new home and water facilities, and in disbelief I actually had the opportunity to observe a beautiful robin taking a bath within the tyre.  </a:t>
            </a:r>
          </a:p>
          <a:p>
            <a:pPr rtl="0"/>
            <a:r>
              <a:rPr lang="en-GB" sz="1000" dirty="0"/>
              <a:t>​</a:t>
            </a:r>
          </a:p>
        </p:txBody>
      </p:sp>
      <p:sp>
        <p:nvSpPr>
          <p:cNvPr id="4" name="Footer Placeholder 3">
            <a:extLst>
              <a:ext uri="{FF2B5EF4-FFF2-40B4-BE49-F238E27FC236}">
                <a16:creationId xmlns:a16="http://schemas.microsoft.com/office/drawing/2014/main" id="{5483E4BF-9AC6-4D06-8588-EDC2D3F0210B}"/>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3" name="Date Placeholder 2">
            <a:extLst>
              <a:ext uri="{FF2B5EF4-FFF2-40B4-BE49-F238E27FC236}">
                <a16:creationId xmlns:a16="http://schemas.microsoft.com/office/drawing/2014/main" id="{8F9B575E-9DC4-4E76-81D3-A29FB27E8C4A}"/>
              </a:ext>
            </a:extLst>
          </p:cNvPr>
          <p:cNvSpPr>
            <a:spLocks noGrp="1"/>
          </p:cNvSpPr>
          <p:nvPr>
            <p:ph type="dt" sz="half" idx="10"/>
          </p:nvPr>
        </p:nvSpPr>
        <p:spPr>
          <a:xfrm>
            <a:off x="8369448" y="6356350"/>
            <a:ext cx="2592594" cy="365125"/>
          </a:xfrm>
        </p:spPr>
        <p:txBody>
          <a:bodyPr rtlCol="0"/>
          <a:lstStyle/>
          <a:p>
            <a:pPr rtl="0"/>
            <a:r>
              <a:rPr lang="en-GB" dirty="0"/>
              <a:t>2/11/20XX</a:t>
            </a:r>
          </a:p>
        </p:txBody>
      </p:sp>
      <p:sp>
        <p:nvSpPr>
          <p:cNvPr id="5" name="Slide Number Placeholder 4">
            <a:extLst>
              <a:ext uri="{FF2B5EF4-FFF2-40B4-BE49-F238E27FC236}">
                <a16:creationId xmlns:a16="http://schemas.microsoft.com/office/drawing/2014/main" id="{72222C8D-E9B4-48F2-9C7F-21F2902FB362}"/>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smtClean="0"/>
              <a:pPr rtl="0"/>
              <a:t>13</a:t>
            </a:fld>
            <a:endParaRPr lang="en-GB"/>
          </a:p>
        </p:txBody>
      </p:sp>
      <p:pic>
        <p:nvPicPr>
          <p:cNvPr id="21" name="Picture Placeholder 20">
            <a:extLst>
              <a:ext uri="{FF2B5EF4-FFF2-40B4-BE49-F238E27FC236}">
                <a16:creationId xmlns:a16="http://schemas.microsoft.com/office/drawing/2014/main" id="{9731F9BC-72F8-8A65-9AAF-E65A9E4F5F7B}"/>
              </a:ext>
            </a:extLst>
          </p:cNvPr>
          <p:cNvPicPr>
            <a:picLocks noGrp="1" noChangeAspect="1"/>
          </p:cNvPicPr>
          <p:nvPr>
            <p:ph type="pic" sz="quarter" idx="13"/>
          </p:nvPr>
        </p:nvPicPr>
        <p:blipFill>
          <a:blip r:embed="rId3"/>
          <a:srcRect l="-16433" t="25282" r="16433" b="43332"/>
          <a:stretch>
            <a:fillRect/>
          </a:stretch>
        </p:blipFill>
        <p:spPr>
          <a:xfrm>
            <a:off x="443240" y="723900"/>
            <a:ext cx="3179762" cy="2160588"/>
          </a:xfrm>
          <a:prstGeom prst="rect">
            <a:avLst/>
          </a:prstGeom>
        </p:spPr>
      </p:pic>
      <p:pic>
        <p:nvPicPr>
          <p:cNvPr id="11" name="Picture Placeholder 10">
            <a:extLst>
              <a:ext uri="{FF2B5EF4-FFF2-40B4-BE49-F238E27FC236}">
                <a16:creationId xmlns:a16="http://schemas.microsoft.com/office/drawing/2014/main" id="{5C33167F-A99C-A250-1284-ADF062CA8FDB}"/>
              </a:ext>
            </a:extLst>
          </p:cNvPr>
          <p:cNvPicPr>
            <a:picLocks noGrp="1" noChangeAspect="1"/>
          </p:cNvPicPr>
          <p:nvPr>
            <p:ph type="pic" sz="quarter" idx="15"/>
          </p:nvPr>
        </p:nvPicPr>
        <p:blipFill>
          <a:blip r:embed="rId4"/>
          <a:srcRect t="27573" r="12904" b="27573"/>
          <a:stretch>
            <a:fillRect/>
          </a:stretch>
        </p:blipFill>
        <p:spPr>
          <a:xfrm>
            <a:off x="715383" y="3048000"/>
            <a:ext cx="3179761" cy="3086100"/>
          </a:xfrm>
          <a:prstGeom prst="rect">
            <a:avLst/>
          </a:prstGeom>
        </p:spPr>
      </p:pic>
      <p:pic>
        <p:nvPicPr>
          <p:cNvPr id="14" name="Picture Placeholder 13">
            <a:extLst>
              <a:ext uri="{FF2B5EF4-FFF2-40B4-BE49-F238E27FC236}">
                <a16:creationId xmlns:a16="http://schemas.microsoft.com/office/drawing/2014/main" id="{5F148157-384D-AC7C-4A74-AF6202BD0DCE}"/>
              </a:ext>
            </a:extLst>
          </p:cNvPr>
          <p:cNvPicPr>
            <a:picLocks noGrp="1" noChangeAspect="1"/>
          </p:cNvPicPr>
          <p:nvPr>
            <p:ph type="pic" sz="quarter" idx="17"/>
          </p:nvPr>
        </p:nvPicPr>
        <p:blipFill>
          <a:blip r:embed="rId5"/>
          <a:srcRect t="28361" r="12235" b="28361"/>
          <a:stretch>
            <a:fillRect/>
          </a:stretch>
        </p:blipFill>
        <p:spPr>
          <a:xfrm>
            <a:off x="4040188" y="723900"/>
            <a:ext cx="3179760" cy="3159125"/>
          </a:xfrm>
          <a:prstGeom prst="rect">
            <a:avLst/>
          </a:prstGeom>
        </p:spPr>
      </p:pic>
      <p:pic>
        <p:nvPicPr>
          <p:cNvPr id="20" name="Picture Placeholder 19">
            <a:extLst>
              <a:ext uri="{FF2B5EF4-FFF2-40B4-BE49-F238E27FC236}">
                <a16:creationId xmlns:a16="http://schemas.microsoft.com/office/drawing/2014/main" id="{C5530B37-F441-AEC0-B616-874159B44D1E}"/>
              </a:ext>
            </a:extLst>
          </p:cNvPr>
          <p:cNvPicPr>
            <a:picLocks noGrp="1" noChangeAspect="1"/>
          </p:cNvPicPr>
          <p:nvPr>
            <p:ph type="pic" sz="quarter" idx="16"/>
          </p:nvPr>
        </p:nvPicPr>
        <p:blipFill>
          <a:blip r:embed="rId6"/>
          <a:srcRect t="24947" r="10615" b="46347"/>
          <a:stretch>
            <a:fillRect/>
          </a:stretch>
        </p:blipFill>
        <p:spPr>
          <a:xfrm>
            <a:off x="4040188" y="4038600"/>
            <a:ext cx="3013755" cy="2095500"/>
          </a:xfrm>
          <a:prstGeom prst="rect">
            <a:avLst/>
          </a:prstGeom>
        </p:spPr>
      </p:pic>
    </p:spTree>
    <p:extLst>
      <p:ext uri="{BB962C8B-B14F-4D97-AF65-F5344CB8AC3E}">
        <p14:creationId xmlns:p14="http://schemas.microsoft.com/office/powerpoint/2010/main" val="3093274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695325" y="4296094"/>
            <a:ext cx="10782299" cy="1100621"/>
          </a:xfrm>
        </p:spPr>
        <p:txBody>
          <a:bodyPr rtlCol="0"/>
          <a:lstStyle/>
          <a:p>
            <a:pPr rtl="0"/>
            <a:r>
              <a:rPr lang="en-GB"/>
              <a:t>Thank you</a:t>
            </a:r>
          </a:p>
        </p:txBody>
      </p:sp>
      <p:sp>
        <p:nvSpPr>
          <p:cNvPr id="3" name="Subtitle 2">
            <a:extLst>
              <a:ext uri="{FF2B5EF4-FFF2-40B4-BE49-F238E27FC236}">
                <a16:creationId xmlns:a16="http://schemas.microsoft.com/office/drawing/2014/main" id="{8933B907-C059-432D-9E6C-B6A08FA776A9}"/>
              </a:ext>
            </a:extLst>
          </p:cNvPr>
          <p:cNvSpPr>
            <a:spLocks noGrp="1"/>
          </p:cNvSpPr>
          <p:nvPr>
            <p:ph type="subTitle" idx="1"/>
          </p:nvPr>
        </p:nvSpPr>
        <p:spPr>
          <a:xfrm>
            <a:off x="695324" y="5533242"/>
            <a:ext cx="9972675" cy="543505"/>
          </a:xfrm>
        </p:spPr>
        <p:txBody>
          <a:bodyPr rtlCol="0"/>
          <a:lstStyle/>
          <a:p>
            <a:pPr rtl="0"/>
            <a:r>
              <a:rPr lang="en-GB" dirty="0"/>
              <a:t>Cassie Lane | </a:t>
            </a:r>
          </a:p>
        </p:txBody>
      </p:sp>
      <p:sp>
        <p:nvSpPr>
          <p:cNvPr id="5" name="Footer Placeholder 4">
            <a:extLst>
              <a:ext uri="{FF2B5EF4-FFF2-40B4-BE49-F238E27FC236}">
                <a16:creationId xmlns:a16="http://schemas.microsoft.com/office/drawing/2014/main" id="{9211888C-69E3-41DE-8265-95D76F4FFC55}"/>
              </a:ext>
            </a:extLst>
          </p:cNvPr>
          <p:cNvSpPr>
            <a:spLocks noGrp="1"/>
          </p:cNvSpPr>
          <p:nvPr>
            <p:ph type="ftr" sz="quarter" idx="11"/>
          </p:nvPr>
        </p:nvSpPr>
        <p:spPr>
          <a:xfrm>
            <a:off x="715383" y="6356350"/>
            <a:ext cx="4539727" cy="365125"/>
          </a:xfrm>
        </p:spPr>
        <p:txBody>
          <a:bodyPr rtlCol="0"/>
          <a:lstStyle/>
          <a:p>
            <a:pPr rtl="0"/>
            <a:r>
              <a:rPr lang="en-GB"/>
              <a:t>PRESENTATION TITLE</a:t>
            </a:r>
          </a:p>
        </p:txBody>
      </p:sp>
      <p:sp>
        <p:nvSpPr>
          <p:cNvPr id="4" name="Date Placeholder 3">
            <a:extLst>
              <a:ext uri="{FF2B5EF4-FFF2-40B4-BE49-F238E27FC236}">
                <a16:creationId xmlns:a16="http://schemas.microsoft.com/office/drawing/2014/main" id="{B0CDAE7A-6B1B-4C3F-85DB-89A4594438B9}"/>
              </a:ext>
            </a:extLst>
          </p:cNvPr>
          <p:cNvSpPr>
            <a:spLocks noGrp="1"/>
          </p:cNvSpPr>
          <p:nvPr>
            <p:ph type="dt" sz="half" idx="10"/>
          </p:nvPr>
        </p:nvSpPr>
        <p:spPr>
          <a:xfrm>
            <a:off x="8369448" y="6356350"/>
            <a:ext cx="2592594" cy="365125"/>
          </a:xfrm>
        </p:spPr>
        <p:txBody>
          <a:bodyPr rtlCol="0"/>
          <a:lstStyle/>
          <a:p>
            <a:pPr rtl="0"/>
            <a:r>
              <a:rPr lang="en-GB"/>
              <a:t>2/11/20XX</a:t>
            </a:r>
          </a:p>
        </p:txBody>
      </p:sp>
      <p:sp>
        <p:nvSpPr>
          <p:cNvPr id="6" name="Slide Number Placeholder 5">
            <a:extLst>
              <a:ext uri="{FF2B5EF4-FFF2-40B4-BE49-F238E27FC236}">
                <a16:creationId xmlns:a16="http://schemas.microsoft.com/office/drawing/2014/main" id="{39ECCF82-DD52-4DF2-A97B-A6A198D3EC8E}"/>
              </a:ext>
            </a:extLst>
          </p:cNvPr>
          <p:cNvSpPr>
            <a:spLocks noGrp="1"/>
          </p:cNvSpPr>
          <p:nvPr>
            <p:ph type="sldNum" sz="quarter" idx="12"/>
          </p:nvPr>
        </p:nvSpPr>
        <p:spPr>
          <a:xfrm>
            <a:off x="10919012" y="6356350"/>
            <a:ext cx="672354" cy="365125"/>
          </a:xfrm>
        </p:spPr>
        <p:txBody>
          <a:bodyPr rtlCol="0"/>
          <a:lstStyle/>
          <a:p>
            <a:pPr rtl="0"/>
            <a:fld id="{A53D7EE4-1EDB-42FD-B6B7-A82C9F31F0F4}" type="slidenum">
              <a:rPr lang="en-GB" smtClean="0"/>
              <a:pPr rtl="0"/>
              <a:t>14</a:t>
            </a:fld>
            <a:endParaRPr lang="en-GB"/>
          </a:p>
        </p:txBody>
      </p:sp>
      <p:sp>
        <p:nvSpPr>
          <p:cNvPr id="8" name="Picture Placeholder 7">
            <a:extLst>
              <a:ext uri="{FF2B5EF4-FFF2-40B4-BE49-F238E27FC236}">
                <a16:creationId xmlns:a16="http://schemas.microsoft.com/office/drawing/2014/main" id="{146F209A-29CB-E9DD-8D5D-BE093DE1CB67}"/>
              </a:ext>
            </a:extLst>
          </p:cNvPr>
          <p:cNvSpPr>
            <a:spLocks noGrp="1"/>
          </p:cNvSpPr>
          <p:nvPr>
            <p:ph type="pic" sz="quarter" idx="13"/>
          </p:nvPr>
        </p:nvSpPr>
        <p:spPr>
          <a:xfrm>
            <a:off x="692634" y="136525"/>
            <a:ext cx="11119757" cy="3071813"/>
          </a:xfrm>
        </p:spPr>
        <p:txBody>
          <a:bodyPr/>
          <a:lstStyle/>
          <a:p>
            <a:pPr algn="l"/>
            <a:r>
              <a:rPr lang="en-GB" b="1" u="sng" dirty="0"/>
              <a:t>Reflection.. </a:t>
            </a:r>
          </a:p>
          <a:p>
            <a:pPr algn="l"/>
            <a:r>
              <a:rPr lang="en-GB" dirty="0"/>
              <a:t>Through exploring and working in my Nan’s garden for the John Muir Award, I discovered how much life can thrive in a small, quiet space when it’s cared for. I noticed robins, bees, ladybirds, and even mice visiting regularly, showing me how garden can become important habitats for wildlife. I learned how simple things like planting flowers, leaving wild corners, and providing shelter and water can make a big difference. Spending time there helped me understand the importance of patience, observation, and respect for nature. It made me realise that conservation doesn’t always need to happen in big forests or national parks, it can start right outside your front door. This experience helped me feel more connected to nature and showed me how I can take small actions to protect and support it</a:t>
            </a:r>
          </a:p>
        </p:txBody>
      </p:sp>
    </p:spTree>
    <p:extLst>
      <p:ext uri="{BB962C8B-B14F-4D97-AF65-F5344CB8AC3E}">
        <p14:creationId xmlns:p14="http://schemas.microsoft.com/office/powerpoint/2010/main" val="239422101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660_TF67498733_Win32" id="{1D31F981-026B-433D-B1FE-22EDA482C3D7}" vid="{FE91BBCF-7CA3-436B-9474-A0CB3B4C50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0F876D-ECAD-49DD-95DE-E4DA3D4E9CA1}">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159187C1-630C-405A-830B-EED062A49695}">
  <ds:schemaRefs>
    <ds:schemaRef ds:uri="http://schemas.microsoft.com/sharepoint/v3/contenttype/forms"/>
  </ds:schemaRefs>
</ds:datastoreItem>
</file>

<file path=customXml/itemProps3.xml><?xml version="1.0" encoding="utf-8"?>
<ds:datastoreItem xmlns:ds="http://schemas.openxmlformats.org/officeDocument/2006/customXml" ds:itemID="{4EC785CC-7DC7-486B-AC4F-90AD768E96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Chronicle design</Template>
  <TotalTime>502</TotalTime>
  <Words>2025</Words>
  <Application>Microsoft Office PowerPoint</Application>
  <PresentationFormat>Widescreen</PresentationFormat>
  <Paragraphs>117</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Calisto MT</vt:lpstr>
      <vt:lpstr>Univers Condensed</vt:lpstr>
      <vt:lpstr>ChronicleVTI</vt:lpstr>
      <vt:lpstr>John muir award: Discovering nature, my wild place, nan’s garden.</vt:lpstr>
      <vt:lpstr>MEET THE GARDEN…</vt:lpstr>
      <vt:lpstr>Discover: What makes nan’s garden wild?</vt:lpstr>
      <vt:lpstr>Discover: My senses.. </vt:lpstr>
      <vt:lpstr>Explore: purple hues and bee clues, nature’s vibrant connection.. </vt:lpstr>
      <vt:lpstr>Exploring every corner: Visitors to the garden..</vt:lpstr>
      <vt:lpstr>The fallen robin house: a home lost, a new one to build..</vt:lpstr>
      <vt:lpstr>Robin Facts.. </vt:lpstr>
      <vt:lpstr>My nan’s garden guests...</vt:lpstr>
      <vt:lpstr>Beautiful blooms in my nan’s garden..</vt:lpstr>
      <vt:lpstr>Ladybirds: tiny garden helpers..</vt:lpstr>
      <vt:lpstr>Conserve.. </vt:lpstr>
      <vt:lpstr>Conserve..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Other Users</dc:creator>
  <cp:lastModifiedBy>Other Users</cp:lastModifiedBy>
  <cp:revision>1</cp:revision>
  <dcterms:created xsi:type="dcterms:W3CDTF">2025-07-09T07:14:37Z</dcterms:created>
  <dcterms:modified xsi:type="dcterms:W3CDTF">2025-07-09T15:36:50Z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