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3F8FDF-BFF5-4E1D-A068-9D7844EB2507}" v="2" dt="2026-07-03T08:34:47.1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5" d="100"/>
          <a:sy n="75" d="100"/>
        </p:scale>
        <p:origin x="97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eann Dalton" userId="ac1fb058d4030959" providerId="LiveId" clId="{8C7774D7-8DE0-40D4-8591-8D3EA16AAF41}"/>
    <pc:docChg chg="undo custSel addSld modSld">
      <pc:chgData name="Roseann Dalton" userId="ac1fb058d4030959" providerId="LiveId" clId="{8C7774D7-8DE0-40D4-8591-8D3EA16AAF41}" dt="2026-07-03T08:40:33.929" v="182" actId="20577"/>
      <pc:docMkLst>
        <pc:docMk/>
      </pc:docMkLst>
      <pc:sldChg chg="addSp modSp mod setBg">
        <pc:chgData name="Roseann Dalton" userId="ac1fb058d4030959" providerId="LiveId" clId="{8C7774D7-8DE0-40D4-8591-8D3EA16AAF41}" dt="2026-07-03T08:40:33.929" v="182" actId="20577"/>
        <pc:sldMkLst>
          <pc:docMk/>
          <pc:sldMk cId="3840528627" sldId="256"/>
        </pc:sldMkLst>
        <pc:spChg chg="mod">
          <ac:chgData name="Roseann Dalton" userId="ac1fb058d4030959" providerId="LiveId" clId="{8C7774D7-8DE0-40D4-8591-8D3EA16AAF41}" dt="2026-07-03T08:40:15.480" v="163" actId="26606"/>
          <ac:spMkLst>
            <pc:docMk/>
            <pc:sldMk cId="3840528627" sldId="256"/>
            <ac:spMk id="2" creationId="{8C164D70-8F6A-8652-D00F-F33F7437B5B6}"/>
          </ac:spMkLst>
        </pc:spChg>
        <pc:spChg chg="mod">
          <ac:chgData name="Roseann Dalton" userId="ac1fb058d4030959" providerId="LiveId" clId="{8C7774D7-8DE0-40D4-8591-8D3EA16AAF41}" dt="2026-07-03T08:40:33.929" v="182" actId="20577"/>
          <ac:spMkLst>
            <pc:docMk/>
            <pc:sldMk cId="3840528627" sldId="256"/>
            <ac:spMk id="3" creationId="{3324DF1A-104A-3BC4-CE12-ECA655AE641A}"/>
          </ac:spMkLst>
        </pc:spChg>
        <pc:spChg chg="add">
          <ac:chgData name="Roseann Dalton" userId="ac1fb058d4030959" providerId="LiveId" clId="{8C7774D7-8DE0-40D4-8591-8D3EA16AAF41}" dt="2026-07-03T08:40:15.480" v="163" actId="26606"/>
          <ac:spMkLst>
            <pc:docMk/>
            <pc:sldMk cId="3840528627" sldId="256"/>
            <ac:spMk id="12" creationId="{74751229-0244-4FBB-BED1-407467F4C951}"/>
          </ac:spMkLst>
        </pc:spChg>
        <pc:picChg chg="add">
          <ac:chgData name="Roseann Dalton" userId="ac1fb058d4030959" providerId="LiveId" clId="{8C7774D7-8DE0-40D4-8591-8D3EA16AAF41}" dt="2026-07-03T08:40:15.480" v="163" actId="26606"/>
          <ac:picMkLst>
            <pc:docMk/>
            <pc:sldMk cId="3840528627" sldId="256"/>
            <ac:picMk id="7" creationId="{A16EB157-700B-B069-535E-B24F9165D109}"/>
          </ac:picMkLst>
        </pc:picChg>
        <pc:picChg chg="add">
          <ac:chgData name="Roseann Dalton" userId="ac1fb058d4030959" providerId="LiveId" clId="{8C7774D7-8DE0-40D4-8591-8D3EA16AAF41}" dt="2026-07-03T08:40:15.480" v="163" actId="26606"/>
          <ac:picMkLst>
            <pc:docMk/>
            <pc:sldMk cId="3840528627" sldId="256"/>
            <ac:picMk id="9" creationId="{076DAF00-5C6B-494F-BEB5-0CB96237F6E5}"/>
          </ac:picMkLst>
        </pc:picChg>
      </pc:sldChg>
      <pc:sldChg chg="addSp delSp modSp mod setBg">
        <pc:chgData name="Roseann Dalton" userId="ac1fb058d4030959" providerId="LiveId" clId="{8C7774D7-8DE0-40D4-8591-8D3EA16AAF41}" dt="2026-07-03T08:12:38.599" v="29" actId="26606"/>
        <pc:sldMkLst>
          <pc:docMk/>
          <pc:sldMk cId="2466534846" sldId="258"/>
        </pc:sldMkLst>
        <pc:spChg chg="add del mod">
          <ac:chgData name="Roseann Dalton" userId="ac1fb058d4030959" providerId="LiveId" clId="{8C7774D7-8DE0-40D4-8591-8D3EA16AAF41}" dt="2026-07-03T08:12:13.649" v="22" actId="26606"/>
          <ac:spMkLst>
            <pc:docMk/>
            <pc:sldMk cId="2466534846" sldId="258"/>
            <ac:spMk id="3" creationId="{C1B3BFB7-B3BD-C1E5-8638-57A18B5E926E}"/>
          </ac:spMkLst>
        </pc:spChg>
        <pc:spChg chg="add del">
          <ac:chgData name="Roseann Dalton" userId="ac1fb058d4030959" providerId="LiveId" clId="{8C7774D7-8DE0-40D4-8591-8D3EA16AAF41}" dt="2026-07-03T08:12:10.977" v="19" actId="26606"/>
          <ac:spMkLst>
            <pc:docMk/>
            <pc:sldMk cId="2466534846" sldId="258"/>
            <ac:spMk id="9" creationId="{35DB3719-6FDC-4E5D-891D-FF40B7300F64}"/>
          </ac:spMkLst>
        </pc:spChg>
        <pc:spChg chg="add del">
          <ac:chgData name="Roseann Dalton" userId="ac1fb058d4030959" providerId="LiveId" clId="{8C7774D7-8DE0-40D4-8591-8D3EA16AAF41}" dt="2026-07-03T08:12:06.346" v="17" actId="26606"/>
          <ac:spMkLst>
            <pc:docMk/>
            <pc:sldMk cId="2466534846" sldId="258"/>
            <ac:spMk id="10" creationId="{E51BA4DF-2BD4-4EC2-B1DB-B27C8AC71864}"/>
          </ac:spMkLst>
        </pc:spChg>
        <pc:spChg chg="add del">
          <ac:chgData name="Roseann Dalton" userId="ac1fb058d4030959" providerId="LiveId" clId="{8C7774D7-8DE0-40D4-8591-8D3EA16AAF41}" dt="2026-07-03T08:12:10.977" v="19" actId="26606"/>
          <ac:spMkLst>
            <pc:docMk/>
            <pc:sldMk cId="2466534846" sldId="258"/>
            <ac:spMk id="11" creationId="{E0CBAC23-2E3F-4A90-BA59-F8299F6A5439}"/>
          </ac:spMkLst>
        </pc:spChg>
        <pc:spChg chg="add del">
          <ac:chgData name="Roseann Dalton" userId="ac1fb058d4030959" providerId="LiveId" clId="{8C7774D7-8DE0-40D4-8591-8D3EA16AAF41}" dt="2026-07-03T08:12:38.599" v="29" actId="26606"/>
          <ac:spMkLst>
            <pc:docMk/>
            <pc:sldMk cId="2466534846" sldId="258"/>
            <ac:spMk id="17" creationId="{35DB3719-6FDC-4E5D-891D-FF40B7300F64}"/>
          </ac:spMkLst>
        </pc:spChg>
        <pc:spChg chg="add del">
          <ac:chgData name="Roseann Dalton" userId="ac1fb058d4030959" providerId="LiveId" clId="{8C7774D7-8DE0-40D4-8591-8D3EA16AAF41}" dt="2026-07-03T08:12:38.599" v="29" actId="26606"/>
          <ac:spMkLst>
            <pc:docMk/>
            <pc:sldMk cId="2466534846" sldId="258"/>
            <ac:spMk id="18" creationId="{E0CBAC23-2E3F-4A90-BA59-F8299F6A5439}"/>
          </ac:spMkLst>
        </pc:spChg>
        <pc:spChg chg="add del">
          <ac:chgData name="Roseann Dalton" userId="ac1fb058d4030959" providerId="LiveId" clId="{8C7774D7-8DE0-40D4-8591-8D3EA16AAF41}" dt="2026-07-03T08:12:28.629" v="24" actId="26606"/>
          <ac:spMkLst>
            <pc:docMk/>
            <pc:sldMk cId="2466534846" sldId="258"/>
            <ac:spMk id="24" creationId="{35DB3719-6FDC-4E5D-891D-FF40B7300F64}"/>
          </ac:spMkLst>
        </pc:spChg>
        <pc:spChg chg="add del">
          <ac:chgData name="Roseann Dalton" userId="ac1fb058d4030959" providerId="LiveId" clId="{8C7774D7-8DE0-40D4-8591-8D3EA16AAF41}" dt="2026-07-03T08:12:38.398" v="28" actId="26606"/>
          <ac:spMkLst>
            <pc:docMk/>
            <pc:sldMk cId="2466534846" sldId="258"/>
            <ac:spMk id="25" creationId="{257363FD-7E77-4145-9483-331A807ADF0E}"/>
          </ac:spMkLst>
        </pc:spChg>
        <pc:spChg chg="add del">
          <ac:chgData name="Roseann Dalton" userId="ac1fb058d4030959" providerId="LiveId" clId="{8C7774D7-8DE0-40D4-8591-8D3EA16AAF41}" dt="2026-07-03T08:12:28.629" v="24" actId="26606"/>
          <ac:spMkLst>
            <pc:docMk/>
            <pc:sldMk cId="2466534846" sldId="258"/>
            <ac:spMk id="26" creationId="{E0CBAC23-2E3F-4A90-BA59-F8299F6A5439}"/>
          </ac:spMkLst>
        </pc:spChg>
        <pc:spChg chg="add">
          <ac:chgData name="Roseann Dalton" userId="ac1fb058d4030959" providerId="LiveId" clId="{8C7774D7-8DE0-40D4-8591-8D3EA16AAF41}" dt="2026-07-03T08:12:38.599" v="29" actId="26606"/>
          <ac:spMkLst>
            <pc:docMk/>
            <pc:sldMk cId="2466534846" sldId="258"/>
            <ac:spMk id="27" creationId="{BACC6370-2D7E-4714-9D71-7542949D7D5D}"/>
          </ac:spMkLst>
        </pc:spChg>
        <pc:spChg chg="add del">
          <ac:chgData name="Roseann Dalton" userId="ac1fb058d4030959" providerId="LiveId" clId="{8C7774D7-8DE0-40D4-8591-8D3EA16AAF41}" dt="2026-07-03T08:12:34.304" v="26" actId="26606"/>
          <ac:spMkLst>
            <pc:docMk/>
            <pc:sldMk cId="2466534846" sldId="258"/>
            <ac:spMk id="28" creationId="{AAD0DBB9-1A4B-4391-81D4-CB19F9AB918A}"/>
          </ac:spMkLst>
        </pc:spChg>
        <pc:spChg chg="add del">
          <ac:chgData name="Roseann Dalton" userId="ac1fb058d4030959" providerId="LiveId" clId="{8C7774D7-8DE0-40D4-8591-8D3EA16AAF41}" dt="2026-07-03T08:12:34.304" v="26" actId="26606"/>
          <ac:spMkLst>
            <pc:docMk/>
            <pc:sldMk cId="2466534846" sldId="258"/>
            <ac:spMk id="29" creationId="{BACC6370-2D7E-4714-9D71-7542949D7D5D}"/>
          </ac:spMkLst>
        </pc:spChg>
        <pc:spChg chg="add del">
          <ac:chgData name="Roseann Dalton" userId="ac1fb058d4030959" providerId="LiveId" clId="{8C7774D7-8DE0-40D4-8591-8D3EA16AAF41}" dt="2026-07-03T08:12:34.304" v="26" actId="26606"/>
          <ac:spMkLst>
            <pc:docMk/>
            <pc:sldMk cId="2466534846" sldId="258"/>
            <ac:spMk id="30" creationId="{063BBA22-50EA-4C4D-BE05-F1CE4E63AA56}"/>
          </ac:spMkLst>
        </pc:spChg>
        <pc:spChg chg="add del">
          <ac:chgData name="Roseann Dalton" userId="ac1fb058d4030959" providerId="LiveId" clId="{8C7774D7-8DE0-40D4-8591-8D3EA16AAF41}" dt="2026-07-03T08:12:34.304" v="26" actId="26606"/>
          <ac:spMkLst>
            <pc:docMk/>
            <pc:sldMk cId="2466534846" sldId="258"/>
            <ac:spMk id="31" creationId="{F68B3F68-107C-434F-AA38-110D5EA91B85}"/>
          </ac:spMkLst>
        </pc:spChg>
        <pc:spChg chg="add">
          <ac:chgData name="Roseann Dalton" userId="ac1fb058d4030959" providerId="LiveId" clId="{8C7774D7-8DE0-40D4-8591-8D3EA16AAF41}" dt="2026-07-03T08:12:38.599" v="29" actId="26606"/>
          <ac:spMkLst>
            <pc:docMk/>
            <pc:sldMk cId="2466534846" sldId="258"/>
            <ac:spMk id="32" creationId="{F68B3F68-107C-434F-AA38-110D5EA91B85}"/>
          </ac:spMkLst>
        </pc:spChg>
        <pc:spChg chg="add">
          <ac:chgData name="Roseann Dalton" userId="ac1fb058d4030959" providerId="LiveId" clId="{8C7774D7-8DE0-40D4-8591-8D3EA16AAF41}" dt="2026-07-03T08:12:38.599" v="29" actId="26606"/>
          <ac:spMkLst>
            <pc:docMk/>
            <pc:sldMk cId="2466534846" sldId="258"/>
            <ac:spMk id="33" creationId="{AAD0DBB9-1A4B-4391-81D4-CB19F9AB918A}"/>
          </ac:spMkLst>
        </pc:spChg>
        <pc:spChg chg="add">
          <ac:chgData name="Roseann Dalton" userId="ac1fb058d4030959" providerId="LiveId" clId="{8C7774D7-8DE0-40D4-8591-8D3EA16AAF41}" dt="2026-07-03T08:12:38.599" v="29" actId="26606"/>
          <ac:spMkLst>
            <pc:docMk/>
            <pc:sldMk cId="2466534846" sldId="258"/>
            <ac:spMk id="34" creationId="{063BBA22-50EA-4C4D-BE05-F1CE4E63AA56}"/>
          </ac:spMkLst>
        </pc:spChg>
        <pc:graphicFrameChg chg="add del">
          <ac:chgData name="Roseann Dalton" userId="ac1fb058d4030959" providerId="LiveId" clId="{8C7774D7-8DE0-40D4-8591-8D3EA16AAF41}" dt="2026-07-03T08:12:06.346" v="17" actId="26606"/>
          <ac:graphicFrameMkLst>
            <pc:docMk/>
            <pc:sldMk cId="2466534846" sldId="258"/>
            <ac:graphicFrameMk id="5" creationId="{44165509-5F78-9CC7-DCCF-BF3609B89E86}"/>
          </ac:graphicFrameMkLst>
        </pc:graphicFrameChg>
        <pc:graphicFrameChg chg="add del">
          <ac:chgData name="Roseann Dalton" userId="ac1fb058d4030959" providerId="LiveId" clId="{8C7774D7-8DE0-40D4-8591-8D3EA16AAF41}" dt="2026-07-03T08:12:10.977" v="19" actId="26606"/>
          <ac:graphicFrameMkLst>
            <pc:docMk/>
            <pc:sldMk cId="2466534846" sldId="258"/>
            <ac:graphicFrameMk id="12" creationId="{35F119AE-A682-EA14-4345-00074F5AC5FF}"/>
          </ac:graphicFrameMkLst>
        </pc:graphicFrameChg>
        <pc:graphicFrameChg chg="add del">
          <ac:chgData name="Roseann Dalton" userId="ac1fb058d4030959" providerId="LiveId" clId="{8C7774D7-8DE0-40D4-8591-8D3EA16AAF41}" dt="2026-07-03T08:12:13.555" v="21" actId="26606"/>
          <ac:graphicFrameMkLst>
            <pc:docMk/>
            <pc:sldMk cId="2466534846" sldId="258"/>
            <ac:graphicFrameMk id="15" creationId="{A7A9E529-A6EC-2419-EC8C-8EE959ABC4E6}"/>
          </ac:graphicFrameMkLst>
        </pc:graphicFrameChg>
        <pc:graphicFrameChg chg="add mod modGraphic">
          <ac:chgData name="Roseann Dalton" userId="ac1fb058d4030959" providerId="LiveId" clId="{8C7774D7-8DE0-40D4-8591-8D3EA16AAF41}" dt="2026-07-03T08:12:38.599" v="29" actId="26606"/>
          <ac:graphicFrameMkLst>
            <pc:docMk/>
            <pc:sldMk cId="2466534846" sldId="258"/>
            <ac:graphicFrameMk id="19" creationId="{35F119AE-A682-EA14-4345-00074F5AC5FF}"/>
          </ac:graphicFrameMkLst>
        </pc:graphicFrameChg>
        <pc:picChg chg="add del">
          <ac:chgData name="Roseann Dalton" userId="ac1fb058d4030959" providerId="LiveId" clId="{8C7774D7-8DE0-40D4-8591-8D3EA16AAF41}" dt="2026-07-03T08:12:06.346" v="17" actId="26606"/>
          <ac:picMkLst>
            <pc:docMk/>
            <pc:sldMk cId="2466534846" sldId="258"/>
            <ac:picMk id="6" creationId="{8963F72B-9AEE-2E6B-AE15-C9B3A8847B03}"/>
          </ac:picMkLst>
        </pc:picChg>
        <pc:picChg chg="add del">
          <ac:chgData name="Roseann Dalton" userId="ac1fb058d4030959" providerId="LiveId" clId="{8C7774D7-8DE0-40D4-8591-8D3EA16AAF41}" dt="2026-07-03T08:12:13.555" v="21" actId="26606"/>
          <ac:picMkLst>
            <pc:docMk/>
            <pc:sldMk cId="2466534846" sldId="258"/>
            <ac:picMk id="14" creationId="{B971C2BB-FDB8-BB15-7563-C20D5E006780}"/>
          </ac:picMkLst>
        </pc:picChg>
        <pc:picChg chg="add del">
          <ac:chgData name="Roseann Dalton" userId="ac1fb058d4030959" providerId="LiveId" clId="{8C7774D7-8DE0-40D4-8591-8D3EA16AAF41}" dt="2026-07-03T08:12:38.398" v="28" actId="26606"/>
          <ac:picMkLst>
            <pc:docMk/>
            <pc:sldMk cId="2466534846" sldId="258"/>
            <ac:picMk id="21" creationId="{03D2E973-5922-EED2-551A-3A1796EAB45C}"/>
          </ac:picMkLst>
        </pc:picChg>
      </pc:sldChg>
      <pc:sldChg chg="addSp delSp modSp new mod setBg">
        <pc:chgData name="Roseann Dalton" userId="ac1fb058d4030959" providerId="LiveId" clId="{8C7774D7-8DE0-40D4-8591-8D3EA16AAF41}" dt="2026-07-03T08:19:18.377" v="39" actId="26606"/>
        <pc:sldMkLst>
          <pc:docMk/>
          <pc:sldMk cId="2866760501" sldId="259"/>
        </pc:sldMkLst>
        <pc:spChg chg="add del mod">
          <ac:chgData name="Roseann Dalton" userId="ac1fb058d4030959" providerId="LiveId" clId="{8C7774D7-8DE0-40D4-8591-8D3EA16AAF41}" dt="2026-07-03T08:19:18.377" v="39" actId="26606"/>
          <ac:spMkLst>
            <pc:docMk/>
            <pc:sldMk cId="2866760501" sldId="259"/>
            <ac:spMk id="3" creationId="{4256D2E7-9E3D-303F-0860-84DE7A59BDA4}"/>
          </ac:spMkLst>
        </pc:spChg>
        <pc:spChg chg="add del">
          <ac:chgData name="Roseann Dalton" userId="ac1fb058d4030959" providerId="LiveId" clId="{8C7774D7-8DE0-40D4-8591-8D3EA16AAF41}" dt="2026-07-03T08:19:18.298" v="38" actId="26606"/>
          <ac:spMkLst>
            <pc:docMk/>
            <pc:sldMk cId="2866760501" sldId="259"/>
            <ac:spMk id="9" creationId="{BACC6370-2D7E-4714-9D71-7542949D7D5D}"/>
          </ac:spMkLst>
        </pc:spChg>
        <pc:spChg chg="add del">
          <ac:chgData name="Roseann Dalton" userId="ac1fb058d4030959" providerId="LiveId" clId="{8C7774D7-8DE0-40D4-8591-8D3EA16AAF41}" dt="2026-07-03T08:19:18.298" v="38" actId="26606"/>
          <ac:spMkLst>
            <pc:docMk/>
            <pc:sldMk cId="2866760501" sldId="259"/>
            <ac:spMk id="11" creationId="{F68B3F68-107C-434F-AA38-110D5EA91B85}"/>
          </ac:spMkLst>
        </pc:spChg>
        <pc:spChg chg="add del">
          <ac:chgData name="Roseann Dalton" userId="ac1fb058d4030959" providerId="LiveId" clId="{8C7774D7-8DE0-40D4-8591-8D3EA16AAF41}" dt="2026-07-03T08:19:18.298" v="38" actId="26606"/>
          <ac:spMkLst>
            <pc:docMk/>
            <pc:sldMk cId="2866760501" sldId="259"/>
            <ac:spMk id="13" creationId="{AAD0DBB9-1A4B-4391-81D4-CB19F9AB918A}"/>
          </ac:spMkLst>
        </pc:spChg>
        <pc:spChg chg="add del">
          <ac:chgData name="Roseann Dalton" userId="ac1fb058d4030959" providerId="LiveId" clId="{8C7774D7-8DE0-40D4-8591-8D3EA16AAF41}" dt="2026-07-03T08:19:18.298" v="38" actId="26606"/>
          <ac:spMkLst>
            <pc:docMk/>
            <pc:sldMk cId="2866760501" sldId="259"/>
            <ac:spMk id="15" creationId="{063BBA22-50EA-4C4D-BE05-F1CE4E63AA56}"/>
          </ac:spMkLst>
        </pc:spChg>
        <pc:spChg chg="add">
          <ac:chgData name="Roseann Dalton" userId="ac1fb058d4030959" providerId="LiveId" clId="{8C7774D7-8DE0-40D4-8591-8D3EA16AAF41}" dt="2026-07-03T08:19:18.377" v="39" actId="26606"/>
          <ac:spMkLst>
            <pc:docMk/>
            <pc:sldMk cId="2866760501" sldId="259"/>
            <ac:spMk id="17" creationId="{BACC6370-2D7E-4714-9D71-7542949D7D5D}"/>
          </ac:spMkLst>
        </pc:spChg>
        <pc:spChg chg="add">
          <ac:chgData name="Roseann Dalton" userId="ac1fb058d4030959" providerId="LiveId" clId="{8C7774D7-8DE0-40D4-8591-8D3EA16AAF41}" dt="2026-07-03T08:19:18.377" v="39" actId="26606"/>
          <ac:spMkLst>
            <pc:docMk/>
            <pc:sldMk cId="2866760501" sldId="259"/>
            <ac:spMk id="18" creationId="{F68B3F68-107C-434F-AA38-110D5EA91B85}"/>
          </ac:spMkLst>
        </pc:spChg>
        <pc:spChg chg="add">
          <ac:chgData name="Roseann Dalton" userId="ac1fb058d4030959" providerId="LiveId" clId="{8C7774D7-8DE0-40D4-8591-8D3EA16AAF41}" dt="2026-07-03T08:19:18.377" v="39" actId="26606"/>
          <ac:spMkLst>
            <pc:docMk/>
            <pc:sldMk cId="2866760501" sldId="259"/>
            <ac:spMk id="19" creationId="{AAD0DBB9-1A4B-4391-81D4-CB19F9AB918A}"/>
          </ac:spMkLst>
        </pc:spChg>
        <pc:spChg chg="add">
          <ac:chgData name="Roseann Dalton" userId="ac1fb058d4030959" providerId="LiveId" clId="{8C7774D7-8DE0-40D4-8591-8D3EA16AAF41}" dt="2026-07-03T08:19:18.377" v="39" actId="26606"/>
          <ac:spMkLst>
            <pc:docMk/>
            <pc:sldMk cId="2866760501" sldId="259"/>
            <ac:spMk id="20" creationId="{063BBA22-50EA-4C4D-BE05-F1CE4E63AA56}"/>
          </ac:spMkLst>
        </pc:spChg>
        <pc:graphicFrameChg chg="add del">
          <ac:chgData name="Roseann Dalton" userId="ac1fb058d4030959" providerId="LiveId" clId="{8C7774D7-8DE0-40D4-8591-8D3EA16AAF41}" dt="2026-07-03T08:19:18.298" v="38" actId="26606"/>
          <ac:graphicFrameMkLst>
            <pc:docMk/>
            <pc:sldMk cId="2866760501" sldId="259"/>
            <ac:graphicFrameMk id="5" creationId="{7B298353-216D-FC3B-7267-5EAE2A62C4F1}"/>
          </ac:graphicFrameMkLst>
        </pc:graphicFrameChg>
        <pc:graphicFrameChg chg="add">
          <ac:chgData name="Roseann Dalton" userId="ac1fb058d4030959" providerId="LiveId" clId="{8C7774D7-8DE0-40D4-8591-8D3EA16AAF41}" dt="2026-07-03T08:19:18.377" v="39" actId="26606"/>
          <ac:graphicFrameMkLst>
            <pc:docMk/>
            <pc:sldMk cId="2866760501" sldId="259"/>
            <ac:graphicFrameMk id="21" creationId="{10AC1041-FED5-C89D-3198-FF1C4177F45D}"/>
          </ac:graphicFrameMkLst>
        </pc:graphicFrameChg>
      </pc:sldChg>
      <pc:sldChg chg="addSp delSp modSp new mod setBg">
        <pc:chgData name="Roseann Dalton" userId="ac1fb058d4030959" providerId="LiveId" clId="{8C7774D7-8DE0-40D4-8591-8D3EA16AAF41}" dt="2026-07-03T08:22:44.199" v="65" actId="26606"/>
        <pc:sldMkLst>
          <pc:docMk/>
          <pc:sldMk cId="1825210248" sldId="260"/>
        </pc:sldMkLst>
        <pc:spChg chg="add del mod">
          <ac:chgData name="Roseann Dalton" userId="ac1fb058d4030959" providerId="LiveId" clId="{8C7774D7-8DE0-40D4-8591-8D3EA16AAF41}" dt="2026-07-03T08:22:44.199" v="65" actId="26606"/>
          <ac:spMkLst>
            <pc:docMk/>
            <pc:sldMk cId="1825210248" sldId="260"/>
            <ac:spMk id="3" creationId="{1C843F12-B2F7-13D9-ADCE-6C15BF3C150A}"/>
          </ac:spMkLst>
        </pc:spChg>
        <pc:spChg chg="add del">
          <ac:chgData name="Roseann Dalton" userId="ac1fb058d4030959" providerId="LiveId" clId="{8C7774D7-8DE0-40D4-8591-8D3EA16AAF41}" dt="2026-07-03T08:21:35.140" v="52" actId="26606"/>
          <ac:spMkLst>
            <pc:docMk/>
            <pc:sldMk cId="1825210248" sldId="260"/>
            <ac:spMk id="8" creationId="{F837543A-6020-4505-A233-C9DB4BF74011}"/>
          </ac:spMkLst>
        </pc:spChg>
        <pc:spChg chg="add del">
          <ac:chgData name="Roseann Dalton" userId="ac1fb058d4030959" providerId="LiveId" clId="{8C7774D7-8DE0-40D4-8591-8D3EA16AAF41}" dt="2026-07-03T08:21:11.545" v="46" actId="26606"/>
          <ac:spMkLst>
            <pc:docMk/>
            <pc:sldMk cId="1825210248" sldId="260"/>
            <ac:spMk id="9" creationId="{BACC6370-2D7E-4714-9D71-7542949D7D5D}"/>
          </ac:spMkLst>
        </pc:spChg>
        <pc:spChg chg="add del">
          <ac:chgData name="Roseann Dalton" userId="ac1fb058d4030959" providerId="LiveId" clId="{8C7774D7-8DE0-40D4-8591-8D3EA16AAF41}" dt="2026-07-03T08:21:32.226" v="50" actId="26606"/>
          <ac:spMkLst>
            <pc:docMk/>
            <pc:sldMk cId="1825210248" sldId="260"/>
            <ac:spMk id="10" creationId="{E51BA4DF-2BD4-4EC2-B1DB-B27C8AC71864}"/>
          </ac:spMkLst>
        </pc:spChg>
        <pc:spChg chg="add del">
          <ac:chgData name="Roseann Dalton" userId="ac1fb058d4030959" providerId="LiveId" clId="{8C7774D7-8DE0-40D4-8591-8D3EA16AAF41}" dt="2026-07-03T08:21:11.545" v="46" actId="26606"/>
          <ac:spMkLst>
            <pc:docMk/>
            <pc:sldMk cId="1825210248" sldId="260"/>
            <ac:spMk id="11" creationId="{F68B3F68-107C-434F-AA38-110D5EA91B85}"/>
          </ac:spMkLst>
        </pc:spChg>
        <pc:spChg chg="add del">
          <ac:chgData name="Roseann Dalton" userId="ac1fb058d4030959" providerId="LiveId" clId="{8C7774D7-8DE0-40D4-8591-8D3EA16AAF41}" dt="2026-07-03T08:21:35.140" v="52" actId="26606"/>
          <ac:spMkLst>
            <pc:docMk/>
            <pc:sldMk cId="1825210248" sldId="260"/>
            <ac:spMk id="12" creationId="{C3C0D90E-074A-4F52-9B11-B52BEF4BCBE5}"/>
          </ac:spMkLst>
        </pc:spChg>
        <pc:spChg chg="add del">
          <ac:chgData name="Roseann Dalton" userId="ac1fb058d4030959" providerId="LiveId" clId="{8C7774D7-8DE0-40D4-8591-8D3EA16AAF41}" dt="2026-07-03T08:21:11.545" v="46" actId="26606"/>
          <ac:spMkLst>
            <pc:docMk/>
            <pc:sldMk cId="1825210248" sldId="260"/>
            <ac:spMk id="13" creationId="{AAD0DBB9-1A4B-4391-81D4-CB19F9AB918A}"/>
          </ac:spMkLst>
        </pc:spChg>
        <pc:spChg chg="add del">
          <ac:chgData name="Roseann Dalton" userId="ac1fb058d4030959" providerId="LiveId" clId="{8C7774D7-8DE0-40D4-8591-8D3EA16AAF41}" dt="2026-07-03T08:21:35.140" v="52" actId="26606"/>
          <ac:spMkLst>
            <pc:docMk/>
            <pc:sldMk cId="1825210248" sldId="260"/>
            <ac:spMk id="14" creationId="{CABBD4C1-E6F8-46F6-8152-A8A97490BF4D}"/>
          </ac:spMkLst>
        </pc:spChg>
        <pc:spChg chg="add del">
          <ac:chgData name="Roseann Dalton" userId="ac1fb058d4030959" providerId="LiveId" clId="{8C7774D7-8DE0-40D4-8591-8D3EA16AAF41}" dt="2026-07-03T08:21:11.545" v="46" actId="26606"/>
          <ac:spMkLst>
            <pc:docMk/>
            <pc:sldMk cId="1825210248" sldId="260"/>
            <ac:spMk id="15" creationId="{063BBA22-50EA-4C4D-BE05-F1CE4E63AA56}"/>
          </ac:spMkLst>
        </pc:spChg>
        <pc:spChg chg="add del">
          <ac:chgData name="Roseann Dalton" userId="ac1fb058d4030959" providerId="LiveId" clId="{8C7774D7-8DE0-40D4-8591-8D3EA16AAF41}" dt="2026-07-03T08:21:35.140" v="52" actId="26606"/>
          <ac:spMkLst>
            <pc:docMk/>
            <pc:sldMk cId="1825210248" sldId="260"/>
            <ac:spMk id="16" creationId="{83BA5EF5-1FE9-4BF9-83BB-269BCDDF6156}"/>
          </ac:spMkLst>
        </pc:spChg>
        <pc:spChg chg="add del">
          <ac:chgData name="Roseann Dalton" userId="ac1fb058d4030959" providerId="LiveId" clId="{8C7774D7-8DE0-40D4-8591-8D3EA16AAF41}" dt="2026-07-03T08:21:25.646" v="48" actId="26606"/>
          <ac:spMkLst>
            <pc:docMk/>
            <pc:sldMk cId="1825210248" sldId="260"/>
            <ac:spMk id="17" creationId="{BACC6370-2D7E-4714-9D71-7542949D7D5D}"/>
          </ac:spMkLst>
        </pc:spChg>
        <pc:spChg chg="add del">
          <ac:chgData name="Roseann Dalton" userId="ac1fb058d4030959" providerId="LiveId" clId="{8C7774D7-8DE0-40D4-8591-8D3EA16AAF41}" dt="2026-07-03T08:21:25.646" v="48" actId="26606"/>
          <ac:spMkLst>
            <pc:docMk/>
            <pc:sldMk cId="1825210248" sldId="260"/>
            <ac:spMk id="18" creationId="{F68B3F68-107C-434F-AA38-110D5EA91B85}"/>
          </ac:spMkLst>
        </pc:spChg>
        <pc:spChg chg="add del">
          <ac:chgData name="Roseann Dalton" userId="ac1fb058d4030959" providerId="LiveId" clId="{8C7774D7-8DE0-40D4-8591-8D3EA16AAF41}" dt="2026-07-03T08:21:25.646" v="48" actId="26606"/>
          <ac:spMkLst>
            <pc:docMk/>
            <pc:sldMk cId="1825210248" sldId="260"/>
            <ac:spMk id="19" creationId="{AAD0DBB9-1A4B-4391-81D4-CB19F9AB918A}"/>
          </ac:spMkLst>
        </pc:spChg>
        <pc:spChg chg="add del">
          <ac:chgData name="Roseann Dalton" userId="ac1fb058d4030959" providerId="LiveId" clId="{8C7774D7-8DE0-40D4-8591-8D3EA16AAF41}" dt="2026-07-03T08:21:25.646" v="48" actId="26606"/>
          <ac:spMkLst>
            <pc:docMk/>
            <pc:sldMk cId="1825210248" sldId="260"/>
            <ac:spMk id="20" creationId="{063BBA22-50EA-4C4D-BE05-F1CE4E63AA56}"/>
          </ac:spMkLst>
        </pc:spChg>
        <pc:spChg chg="add del">
          <ac:chgData name="Roseann Dalton" userId="ac1fb058d4030959" providerId="LiveId" clId="{8C7774D7-8DE0-40D4-8591-8D3EA16AAF41}" dt="2026-07-03T08:21:35.140" v="52" actId="26606"/>
          <ac:spMkLst>
            <pc:docMk/>
            <pc:sldMk cId="1825210248" sldId="260"/>
            <ac:spMk id="22" creationId="{09192968-3AE7-4470-A61C-97294BB92731}"/>
          </ac:spMkLst>
        </pc:spChg>
        <pc:spChg chg="add del">
          <ac:chgData name="Roseann Dalton" userId="ac1fb058d4030959" providerId="LiveId" clId="{8C7774D7-8DE0-40D4-8591-8D3EA16AAF41}" dt="2026-07-03T08:21:35.140" v="52" actId="26606"/>
          <ac:spMkLst>
            <pc:docMk/>
            <pc:sldMk cId="1825210248" sldId="260"/>
            <ac:spMk id="24" creationId="{3AB72E55-43E4-4356-BFE8-E2102CB0B505}"/>
          </ac:spMkLst>
        </pc:spChg>
        <pc:spChg chg="add del">
          <ac:chgData name="Roseann Dalton" userId="ac1fb058d4030959" providerId="LiveId" clId="{8C7774D7-8DE0-40D4-8591-8D3EA16AAF41}" dt="2026-07-03T08:21:35.140" v="52" actId="26606"/>
          <ac:spMkLst>
            <pc:docMk/>
            <pc:sldMk cId="1825210248" sldId="260"/>
            <ac:spMk id="25" creationId="{35B16301-FB18-48BA-A6DD-C37CAF6F9A18}"/>
          </ac:spMkLst>
        </pc:spChg>
        <pc:spChg chg="add del">
          <ac:chgData name="Roseann Dalton" userId="ac1fb058d4030959" providerId="LiveId" clId="{8C7774D7-8DE0-40D4-8591-8D3EA16AAF41}" dt="2026-07-03T08:21:35.140" v="52" actId="26606"/>
          <ac:spMkLst>
            <pc:docMk/>
            <pc:sldMk cId="1825210248" sldId="260"/>
            <ac:spMk id="26" creationId="{1C843F12-B2F7-13D9-ADCE-6C15BF3C150A}"/>
          </ac:spMkLst>
        </pc:spChg>
        <pc:spChg chg="add del">
          <ac:chgData name="Roseann Dalton" userId="ac1fb058d4030959" providerId="LiveId" clId="{8C7774D7-8DE0-40D4-8591-8D3EA16AAF41}" dt="2026-07-03T08:21:35.140" v="52" actId="26606"/>
          <ac:spMkLst>
            <pc:docMk/>
            <pc:sldMk cId="1825210248" sldId="260"/>
            <ac:spMk id="28" creationId="{88853921-7BC9-4BDE-ACAB-133C683C82D6}"/>
          </ac:spMkLst>
        </pc:spChg>
        <pc:spChg chg="add del">
          <ac:chgData name="Roseann Dalton" userId="ac1fb058d4030959" providerId="LiveId" clId="{8C7774D7-8DE0-40D4-8591-8D3EA16AAF41}" dt="2026-07-03T08:21:43.065" v="54" actId="26606"/>
          <ac:spMkLst>
            <pc:docMk/>
            <pc:sldMk cId="1825210248" sldId="260"/>
            <ac:spMk id="30" creationId="{DEE2AD96-B495-4E06-9291-B71706F728CB}"/>
          </ac:spMkLst>
        </pc:spChg>
        <pc:spChg chg="add del">
          <ac:chgData name="Roseann Dalton" userId="ac1fb058d4030959" providerId="LiveId" clId="{8C7774D7-8DE0-40D4-8591-8D3EA16AAF41}" dt="2026-07-03T08:21:43.065" v="54" actId="26606"/>
          <ac:spMkLst>
            <pc:docMk/>
            <pc:sldMk cId="1825210248" sldId="260"/>
            <ac:spMk id="31" creationId="{53CF6D67-C5A8-4ADD-9E8E-1E38CA1D3166}"/>
          </ac:spMkLst>
        </pc:spChg>
        <pc:spChg chg="add del">
          <ac:chgData name="Roseann Dalton" userId="ac1fb058d4030959" providerId="LiveId" clId="{8C7774D7-8DE0-40D4-8591-8D3EA16AAF41}" dt="2026-07-03T08:21:43.065" v="54" actId="26606"/>
          <ac:spMkLst>
            <pc:docMk/>
            <pc:sldMk cId="1825210248" sldId="260"/>
            <ac:spMk id="32" creationId="{86909FA0-B515-4681-B7A8-FA281D133B94}"/>
          </ac:spMkLst>
        </pc:spChg>
        <pc:spChg chg="add del">
          <ac:chgData name="Roseann Dalton" userId="ac1fb058d4030959" providerId="LiveId" clId="{8C7774D7-8DE0-40D4-8591-8D3EA16AAF41}" dt="2026-07-03T08:21:43.065" v="54" actId="26606"/>
          <ac:spMkLst>
            <pc:docMk/>
            <pc:sldMk cId="1825210248" sldId="260"/>
            <ac:spMk id="33" creationId="{21C9FE86-FCC3-4A31-AA1C-C882262B7FE7}"/>
          </ac:spMkLst>
        </pc:spChg>
        <pc:spChg chg="add del">
          <ac:chgData name="Roseann Dalton" userId="ac1fb058d4030959" providerId="LiveId" clId="{8C7774D7-8DE0-40D4-8591-8D3EA16AAF41}" dt="2026-07-03T08:21:43.065" v="54" actId="26606"/>
          <ac:spMkLst>
            <pc:docMk/>
            <pc:sldMk cId="1825210248" sldId="260"/>
            <ac:spMk id="34" creationId="{7D96243B-ECED-4B71-8E06-AE9A285EAD20}"/>
          </ac:spMkLst>
        </pc:spChg>
        <pc:spChg chg="add del">
          <ac:chgData name="Roseann Dalton" userId="ac1fb058d4030959" providerId="LiveId" clId="{8C7774D7-8DE0-40D4-8591-8D3EA16AAF41}" dt="2026-07-03T08:21:43.065" v="54" actId="26606"/>
          <ac:spMkLst>
            <pc:docMk/>
            <pc:sldMk cId="1825210248" sldId="260"/>
            <ac:spMk id="35" creationId="{A09989E4-EFDC-4A90-A633-E0525FB4139E}"/>
          </ac:spMkLst>
        </pc:spChg>
        <pc:spChg chg="add del">
          <ac:chgData name="Roseann Dalton" userId="ac1fb058d4030959" providerId="LiveId" clId="{8C7774D7-8DE0-40D4-8591-8D3EA16AAF41}" dt="2026-07-03T08:21:43.065" v="54" actId="26606"/>
          <ac:spMkLst>
            <pc:docMk/>
            <pc:sldMk cId="1825210248" sldId="260"/>
            <ac:spMk id="36" creationId="{1C843F12-B2F7-13D9-ADCE-6C15BF3C150A}"/>
          </ac:spMkLst>
        </pc:spChg>
        <pc:spChg chg="add del">
          <ac:chgData name="Roseann Dalton" userId="ac1fb058d4030959" providerId="LiveId" clId="{8C7774D7-8DE0-40D4-8591-8D3EA16AAF41}" dt="2026-07-03T08:21:59.939" v="56" actId="26606"/>
          <ac:spMkLst>
            <pc:docMk/>
            <pc:sldMk cId="1825210248" sldId="260"/>
            <ac:spMk id="38" creationId="{70DFC902-7D23-471A-B557-B6B6917D7A0D}"/>
          </ac:spMkLst>
        </pc:spChg>
        <pc:spChg chg="add del">
          <ac:chgData name="Roseann Dalton" userId="ac1fb058d4030959" providerId="LiveId" clId="{8C7774D7-8DE0-40D4-8591-8D3EA16AAF41}" dt="2026-07-03T08:21:59.939" v="56" actId="26606"/>
          <ac:spMkLst>
            <pc:docMk/>
            <pc:sldMk cId="1825210248" sldId="260"/>
            <ac:spMk id="39" creationId="{A55D5633-D557-4DCA-982C-FF36EB7A1C00}"/>
          </ac:spMkLst>
        </pc:spChg>
        <pc:spChg chg="add del">
          <ac:chgData name="Roseann Dalton" userId="ac1fb058d4030959" providerId="LiveId" clId="{8C7774D7-8DE0-40D4-8591-8D3EA16AAF41}" dt="2026-07-03T08:21:59.939" v="56" actId="26606"/>
          <ac:spMkLst>
            <pc:docMk/>
            <pc:sldMk cId="1825210248" sldId="260"/>
            <ac:spMk id="40" creationId="{450D3AD2-FA80-415F-A9CE-54D884561CD7}"/>
          </ac:spMkLst>
        </pc:spChg>
        <pc:spChg chg="add del">
          <ac:chgData name="Roseann Dalton" userId="ac1fb058d4030959" providerId="LiveId" clId="{8C7774D7-8DE0-40D4-8591-8D3EA16AAF41}" dt="2026-07-03T08:21:59.939" v="56" actId="26606"/>
          <ac:spMkLst>
            <pc:docMk/>
            <pc:sldMk cId="1825210248" sldId="260"/>
            <ac:spMk id="41" creationId="{1C843F12-B2F7-13D9-ADCE-6C15BF3C150A}"/>
          </ac:spMkLst>
        </pc:spChg>
        <pc:spChg chg="add del">
          <ac:chgData name="Roseann Dalton" userId="ac1fb058d4030959" providerId="LiveId" clId="{8C7774D7-8DE0-40D4-8591-8D3EA16AAF41}" dt="2026-07-03T08:22:02.414" v="58" actId="26606"/>
          <ac:spMkLst>
            <pc:docMk/>
            <pc:sldMk cId="1825210248" sldId="260"/>
            <ac:spMk id="43" creationId="{5D7F64A8-D625-4F61-A290-B499BB62ACFF}"/>
          </ac:spMkLst>
        </pc:spChg>
        <pc:spChg chg="add del">
          <ac:chgData name="Roseann Dalton" userId="ac1fb058d4030959" providerId="LiveId" clId="{8C7774D7-8DE0-40D4-8591-8D3EA16AAF41}" dt="2026-07-03T08:22:02.414" v="58" actId="26606"/>
          <ac:spMkLst>
            <pc:docMk/>
            <pc:sldMk cId="1825210248" sldId="260"/>
            <ac:spMk id="44" creationId="{1C843F12-B2F7-13D9-ADCE-6C15BF3C150A}"/>
          </ac:spMkLst>
        </pc:spChg>
        <pc:spChg chg="add del">
          <ac:chgData name="Roseann Dalton" userId="ac1fb058d4030959" providerId="LiveId" clId="{8C7774D7-8DE0-40D4-8591-8D3EA16AAF41}" dt="2026-07-03T08:22:04.547" v="60" actId="26606"/>
          <ac:spMkLst>
            <pc:docMk/>
            <pc:sldMk cId="1825210248" sldId="260"/>
            <ac:spMk id="47" creationId="{5D7F64A8-D625-4F61-A290-B499BB62ACFF}"/>
          </ac:spMkLst>
        </pc:spChg>
        <pc:spChg chg="add del">
          <ac:chgData name="Roseann Dalton" userId="ac1fb058d4030959" providerId="LiveId" clId="{8C7774D7-8DE0-40D4-8591-8D3EA16AAF41}" dt="2026-07-03T08:22:04.547" v="60" actId="26606"/>
          <ac:spMkLst>
            <pc:docMk/>
            <pc:sldMk cId="1825210248" sldId="260"/>
            <ac:spMk id="49" creationId="{1C843F12-B2F7-13D9-ADCE-6C15BF3C150A}"/>
          </ac:spMkLst>
        </pc:spChg>
        <pc:spChg chg="add">
          <ac:chgData name="Roseann Dalton" userId="ac1fb058d4030959" providerId="LiveId" clId="{8C7774D7-8DE0-40D4-8591-8D3EA16AAF41}" dt="2026-07-03T08:22:44.199" v="65" actId="26606"/>
          <ac:spMkLst>
            <pc:docMk/>
            <pc:sldMk cId="1825210248" sldId="260"/>
            <ac:spMk id="56" creationId="{BACC6370-2D7E-4714-9D71-7542949D7D5D}"/>
          </ac:spMkLst>
        </pc:spChg>
        <pc:spChg chg="add">
          <ac:chgData name="Roseann Dalton" userId="ac1fb058d4030959" providerId="LiveId" clId="{8C7774D7-8DE0-40D4-8591-8D3EA16AAF41}" dt="2026-07-03T08:22:44.199" v="65" actId="26606"/>
          <ac:spMkLst>
            <pc:docMk/>
            <pc:sldMk cId="1825210248" sldId="260"/>
            <ac:spMk id="57" creationId="{F68B3F68-107C-434F-AA38-110D5EA91B85}"/>
          </ac:spMkLst>
        </pc:spChg>
        <pc:spChg chg="add">
          <ac:chgData name="Roseann Dalton" userId="ac1fb058d4030959" providerId="LiveId" clId="{8C7774D7-8DE0-40D4-8591-8D3EA16AAF41}" dt="2026-07-03T08:22:44.199" v="65" actId="26606"/>
          <ac:spMkLst>
            <pc:docMk/>
            <pc:sldMk cId="1825210248" sldId="260"/>
            <ac:spMk id="58" creationId="{AAD0DBB9-1A4B-4391-81D4-CB19F9AB918A}"/>
          </ac:spMkLst>
        </pc:spChg>
        <pc:spChg chg="add">
          <ac:chgData name="Roseann Dalton" userId="ac1fb058d4030959" providerId="LiveId" clId="{8C7774D7-8DE0-40D4-8591-8D3EA16AAF41}" dt="2026-07-03T08:22:44.199" v="65" actId="26606"/>
          <ac:spMkLst>
            <pc:docMk/>
            <pc:sldMk cId="1825210248" sldId="260"/>
            <ac:spMk id="59" creationId="{063BBA22-50EA-4C4D-BE05-F1CE4E63AA56}"/>
          </ac:spMkLst>
        </pc:spChg>
        <pc:graphicFrameChg chg="add del">
          <ac:chgData name="Roseann Dalton" userId="ac1fb058d4030959" providerId="LiveId" clId="{8C7774D7-8DE0-40D4-8591-8D3EA16AAF41}" dt="2026-07-03T08:21:11.545" v="46" actId="26606"/>
          <ac:graphicFrameMkLst>
            <pc:docMk/>
            <pc:sldMk cId="1825210248" sldId="260"/>
            <ac:graphicFrameMk id="5" creationId="{86FD7501-0D6F-D959-6FEF-0DC334D5D6B0}"/>
          </ac:graphicFrameMkLst>
        </pc:graphicFrameChg>
        <pc:graphicFrameChg chg="add del">
          <ac:chgData name="Roseann Dalton" userId="ac1fb058d4030959" providerId="LiveId" clId="{8C7774D7-8DE0-40D4-8591-8D3EA16AAF41}" dt="2026-07-03T08:21:25.646" v="48" actId="26606"/>
          <ac:graphicFrameMkLst>
            <pc:docMk/>
            <pc:sldMk cId="1825210248" sldId="260"/>
            <ac:graphicFrameMk id="21" creationId="{302D42F5-3DA7-C339-C98B-20A1F632824A}"/>
          </ac:graphicFrameMkLst>
        </pc:graphicFrameChg>
        <pc:graphicFrameChg chg="add del">
          <ac:chgData name="Roseann Dalton" userId="ac1fb058d4030959" providerId="LiveId" clId="{8C7774D7-8DE0-40D4-8591-8D3EA16AAF41}" dt="2026-07-03T08:21:32.226" v="50" actId="26606"/>
          <ac:graphicFrameMkLst>
            <pc:docMk/>
            <pc:sldMk cId="1825210248" sldId="260"/>
            <ac:graphicFrameMk id="23" creationId="{1BF5A142-4979-A5C5-469A-A5FC961E95A1}"/>
          </ac:graphicFrameMkLst>
        </pc:graphicFrameChg>
        <pc:graphicFrameChg chg="add del">
          <ac:chgData name="Roseann Dalton" userId="ac1fb058d4030959" providerId="LiveId" clId="{8C7774D7-8DE0-40D4-8591-8D3EA16AAF41}" dt="2026-07-03T08:22:15.365" v="62" actId="26606"/>
          <ac:graphicFrameMkLst>
            <pc:docMk/>
            <pc:sldMk cId="1825210248" sldId="260"/>
            <ac:graphicFrameMk id="52" creationId="{1CAE1DFC-B66D-2E87-F1D3-A95DFAC77E22}"/>
          </ac:graphicFrameMkLst>
        </pc:graphicFrameChg>
        <pc:graphicFrameChg chg="add del">
          <ac:chgData name="Roseann Dalton" userId="ac1fb058d4030959" providerId="LiveId" clId="{8C7774D7-8DE0-40D4-8591-8D3EA16AAF41}" dt="2026-07-03T08:22:44.141" v="64" actId="26606"/>
          <ac:graphicFrameMkLst>
            <pc:docMk/>
            <pc:sldMk cId="1825210248" sldId="260"/>
            <ac:graphicFrameMk id="54" creationId="{37E9F81B-EE53-CEC5-D39E-EF2F66066ACB}"/>
          </ac:graphicFrameMkLst>
        </pc:graphicFrameChg>
        <pc:graphicFrameChg chg="add">
          <ac:chgData name="Roseann Dalton" userId="ac1fb058d4030959" providerId="LiveId" clId="{8C7774D7-8DE0-40D4-8591-8D3EA16AAF41}" dt="2026-07-03T08:22:44.199" v="65" actId="26606"/>
          <ac:graphicFrameMkLst>
            <pc:docMk/>
            <pc:sldMk cId="1825210248" sldId="260"/>
            <ac:graphicFrameMk id="60" creationId="{86FD7501-0D6F-D959-6FEF-0DC334D5D6B0}"/>
          </ac:graphicFrameMkLst>
        </pc:graphicFrameChg>
        <pc:picChg chg="add del">
          <ac:chgData name="Roseann Dalton" userId="ac1fb058d4030959" providerId="LiveId" clId="{8C7774D7-8DE0-40D4-8591-8D3EA16AAF41}" dt="2026-07-03T08:21:32.226" v="50" actId="26606"/>
          <ac:picMkLst>
            <pc:docMk/>
            <pc:sldMk cId="1825210248" sldId="260"/>
            <ac:picMk id="6" creationId="{F7A60E71-7070-CE77-78B3-687969A0C855}"/>
          </ac:picMkLst>
        </pc:picChg>
        <pc:picChg chg="add del">
          <ac:chgData name="Roseann Dalton" userId="ac1fb058d4030959" providerId="LiveId" clId="{8C7774D7-8DE0-40D4-8591-8D3EA16AAF41}" dt="2026-07-03T08:22:02.414" v="58" actId="26606"/>
          <ac:picMkLst>
            <pc:docMk/>
            <pc:sldMk cId="1825210248" sldId="260"/>
            <ac:picMk id="7" creationId="{7B94E6E2-FFD4-AA35-6491-80906E2A8899}"/>
          </ac:picMkLst>
        </pc:picChg>
        <pc:picChg chg="add del">
          <ac:chgData name="Roseann Dalton" userId="ac1fb058d4030959" providerId="LiveId" clId="{8C7774D7-8DE0-40D4-8591-8D3EA16AAF41}" dt="2026-07-03T08:22:02.414" v="58" actId="26606"/>
          <ac:picMkLst>
            <pc:docMk/>
            <pc:sldMk cId="1825210248" sldId="260"/>
            <ac:picMk id="45" creationId="{9009E957-66D4-4638-B081-D16696FF9F30}"/>
          </ac:picMkLst>
        </pc:picChg>
        <pc:picChg chg="add del">
          <ac:chgData name="Roseann Dalton" userId="ac1fb058d4030959" providerId="LiveId" clId="{8C7774D7-8DE0-40D4-8591-8D3EA16AAF41}" dt="2026-07-03T08:22:04.547" v="60" actId="26606"/>
          <ac:picMkLst>
            <pc:docMk/>
            <pc:sldMk cId="1825210248" sldId="260"/>
            <ac:picMk id="48" creationId="{A577FA48-ED00-F91B-E480-6CC8D6C5E0E1}"/>
          </ac:picMkLst>
        </pc:picChg>
        <pc:picChg chg="add del">
          <ac:chgData name="Roseann Dalton" userId="ac1fb058d4030959" providerId="LiveId" clId="{8C7774D7-8DE0-40D4-8591-8D3EA16AAF41}" dt="2026-07-03T08:22:04.547" v="60" actId="26606"/>
          <ac:picMkLst>
            <pc:docMk/>
            <pc:sldMk cId="1825210248" sldId="260"/>
            <ac:picMk id="50" creationId="{5D279A03-9B18-475B-A08B-92629CED78CA}"/>
          </ac:picMkLst>
        </pc:picChg>
      </pc:sldChg>
      <pc:sldChg chg="addSp delSp modSp new mod setBg">
        <pc:chgData name="Roseann Dalton" userId="ac1fb058d4030959" providerId="LiveId" clId="{8C7774D7-8DE0-40D4-8591-8D3EA16AAF41}" dt="2026-07-03T08:26:19.339" v="112" actId="26606"/>
        <pc:sldMkLst>
          <pc:docMk/>
          <pc:sldMk cId="2879414124" sldId="261"/>
        </pc:sldMkLst>
        <pc:spChg chg="add del mod">
          <ac:chgData name="Roseann Dalton" userId="ac1fb058d4030959" providerId="LiveId" clId="{8C7774D7-8DE0-40D4-8591-8D3EA16AAF41}" dt="2026-07-03T08:26:19.339" v="112" actId="26606"/>
          <ac:spMkLst>
            <pc:docMk/>
            <pc:sldMk cId="2879414124" sldId="261"/>
            <ac:spMk id="3" creationId="{15341FF5-DDA1-4ECF-6A10-55F0A82CD9BF}"/>
          </ac:spMkLst>
        </pc:spChg>
        <pc:spChg chg="add del">
          <ac:chgData name="Roseann Dalton" userId="ac1fb058d4030959" providerId="LiveId" clId="{8C7774D7-8DE0-40D4-8591-8D3EA16AAF41}" dt="2026-07-03T08:26:12.169" v="109" actId="26606"/>
          <ac:spMkLst>
            <pc:docMk/>
            <pc:sldMk cId="2879414124" sldId="261"/>
            <ac:spMk id="9" creationId="{BACC6370-2D7E-4714-9D71-7542949D7D5D}"/>
          </ac:spMkLst>
        </pc:spChg>
        <pc:spChg chg="add del">
          <ac:chgData name="Roseann Dalton" userId="ac1fb058d4030959" providerId="LiveId" clId="{8C7774D7-8DE0-40D4-8591-8D3EA16AAF41}" dt="2026-07-03T08:26:10.597" v="107" actId="26606"/>
          <ac:spMkLst>
            <pc:docMk/>
            <pc:sldMk cId="2879414124" sldId="261"/>
            <ac:spMk id="10" creationId="{B50AB553-2A96-4A92-96F2-93548E096954}"/>
          </ac:spMkLst>
        </pc:spChg>
        <pc:spChg chg="add del">
          <ac:chgData name="Roseann Dalton" userId="ac1fb058d4030959" providerId="LiveId" clId="{8C7774D7-8DE0-40D4-8591-8D3EA16AAF41}" dt="2026-07-03T08:26:12.169" v="109" actId="26606"/>
          <ac:spMkLst>
            <pc:docMk/>
            <pc:sldMk cId="2879414124" sldId="261"/>
            <ac:spMk id="11" creationId="{F68B3F68-107C-434F-AA38-110D5EA91B85}"/>
          </ac:spMkLst>
        </pc:spChg>
        <pc:spChg chg="add del">
          <ac:chgData name="Roseann Dalton" userId="ac1fb058d4030959" providerId="LiveId" clId="{8C7774D7-8DE0-40D4-8591-8D3EA16AAF41}" dt="2026-07-03T08:26:12.169" v="109" actId="26606"/>
          <ac:spMkLst>
            <pc:docMk/>
            <pc:sldMk cId="2879414124" sldId="261"/>
            <ac:spMk id="13" creationId="{AAD0DBB9-1A4B-4391-81D4-CB19F9AB918A}"/>
          </ac:spMkLst>
        </pc:spChg>
        <pc:spChg chg="add del">
          <ac:chgData name="Roseann Dalton" userId="ac1fb058d4030959" providerId="LiveId" clId="{8C7774D7-8DE0-40D4-8591-8D3EA16AAF41}" dt="2026-07-03T08:26:12.169" v="109" actId="26606"/>
          <ac:spMkLst>
            <pc:docMk/>
            <pc:sldMk cId="2879414124" sldId="261"/>
            <ac:spMk id="15" creationId="{063BBA22-50EA-4C4D-BE05-F1CE4E63AA56}"/>
          </ac:spMkLst>
        </pc:spChg>
        <pc:spChg chg="add del">
          <ac:chgData name="Roseann Dalton" userId="ac1fb058d4030959" providerId="LiveId" clId="{8C7774D7-8DE0-40D4-8591-8D3EA16AAF41}" dt="2026-07-03T08:26:19.284" v="111" actId="26606"/>
          <ac:spMkLst>
            <pc:docMk/>
            <pc:sldMk cId="2879414124" sldId="261"/>
            <ac:spMk id="17" creationId="{BACC6370-2D7E-4714-9D71-7542949D7D5D}"/>
          </ac:spMkLst>
        </pc:spChg>
        <pc:spChg chg="add del">
          <ac:chgData name="Roseann Dalton" userId="ac1fb058d4030959" providerId="LiveId" clId="{8C7774D7-8DE0-40D4-8591-8D3EA16AAF41}" dt="2026-07-03T08:26:19.284" v="111" actId="26606"/>
          <ac:spMkLst>
            <pc:docMk/>
            <pc:sldMk cId="2879414124" sldId="261"/>
            <ac:spMk id="18" creationId="{F68B3F68-107C-434F-AA38-110D5EA91B85}"/>
          </ac:spMkLst>
        </pc:spChg>
        <pc:spChg chg="add del">
          <ac:chgData name="Roseann Dalton" userId="ac1fb058d4030959" providerId="LiveId" clId="{8C7774D7-8DE0-40D4-8591-8D3EA16AAF41}" dt="2026-07-03T08:26:19.284" v="111" actId="26606"/>
          <ac:spMkLst>
            <pc:docMk/>
            <pc:sldMk cId="2879414124" sldId="261"/>
            <ac:spMk id="19" creationId="{AAD0DBB9-1A4B-4391-81D4-CB19F9AB918A}"/>
          </ac:spMkLst>
        </pc:spChg>
        <pc:spChg chg="add del">
          <ac:chgData name="Roseann Dalton" userId="ac1fb058d4030959" providerId="LiveId" clId="{8C7774D7-8DE0-40D4-8591-8D3EA16AAF41}" dt="2026-07-03T08:26:19.284" v="111" actId="26606"/>
          <ac:spMkLst>
            <pc:docMk/>
            <pc:sldMk cId="2879414124" sldId="261"/>
            <ac:spMk id="20" creationId="{063BBA22-50EA-4C4D-BE05-F1CE4E63AA56}"/>
          </ac:spMkLst>
        </pc:spChg>
        <pc:spChg chg="add">
          <ac:chgData name="Roseann Dalton" userId="ac1fb058d4030959" providerId="LiveId" clId="{8C7774D7-8DE0-40D4-8591-8D3EA16AAF41}" dt="2026-07-03T08:26:19.339" v="112" actId="26606"/>
          <ac:spMkLst>
            <pc:docMk/>
            <pc:sldMk cId="2879414124" sldId="261"/>
            <ac:spMk id="23" creationId="{E51BA4DF-2BD4-4EC2-B1DB-B27C8AC71864}"/>
          </ac:spMkLst>
        </pc:spChg>
        <pc:graphicFrameChg chg="add del">
          <ac:chgData name="Roseann Dalton" userId="ac1fb058d4030959" providerId="LiveId" clId="{8C7774D7-8DE0-40D4-8591-8D3EA16AAF41}" dt="2026-07-03T08:26:10.597" v="107" actId="26606"/>
          <ac:graphicFrameMkLst>
            <pc:docMk/>
            <pc:sldMk cId="2879414124" sldId="261"/>
            <ac:graphicFrameMk id="5" creationId="{EC80761D-BDA2-D01B-AD40-522D81EE9464}"/>
          </ac:graphicFrameMkLst>
        </pc:graphicFrameChg>
        <pc:graphicFrameChg chg="add del">
          <ac:chgData name="Roseann Dalton" userId="ac1fb058d4030959" providerId="LiveId" clId="{8C7774D7-8DE0-40D4-8591-8D3EA16AAF41}" dt="2026-07-03T08:26:12.169" v="109" actId="26606"/>
          <ac:graphicFrameMkLst>
            <pc:docMk/>
            <pc:sldMk cId="2879414124" sldId="261"/>
            <ac:graphicFrameMk id="12" creationId="{177E637F-85DB-F570-9FE2-6EB5FBD06374}"/>
          </ac:graphicFrameMkLst>
        </pc:graphicFrameChg>
        <pc:graphicFrameChg chg="add del">
          <ac:chgData name="Roseann Dalton" userId="ac1fb058d4030959" providerId="LiveId" clId="{8C7774D7-8DE0-40D4-8591-8D3EA16AAF41}" dt="2026-07-03T08:26:19.284" v="111" actId="26606"/>
          <ac:graphicFrameMkLst>
            <pc:docMk/>
            <pc:sldMk cId="2879414124" sldId="261"/>
            <ac:graphicFrameMk id="21" creationId="{D32AE786-4358-95BE-4A53-AC3402608E6E}"/>
          </ac:graphicFrameMkLst>
        </pc:graphicFrameChg>
        <pc:graphicFrameChg chg="add">
          <ac:chgData name="Roseann Dalton" userId="ac1fb058d4030959" providerId="LiveId" clId="{8C7774D7-8DE0-40D4-8591-8D3EA16AAF41}" dt="2026-07-03T08:26:19.339" v="112" actId="26606"/>
          <ac:graphicFrameMkLst>
            <pc:docMk/>
            <pc:sldMk cId="2879414124" sldId="261"/>
            <ac:graphicFrameMk id="25" creationId="{942E7313-BE6C-CC94-6595-E6D1134B09D8}"/>
          </ac:graphicFrameMkLst>
        </pc:graphicFrameChg>
        <pc:picChg chg="add del">
          <ac:chgData name="Roseann Dalton" userId="ac1fb058d4030959" providerId="LiveId" clId="{8C7774D7-8DE0-40D4-8591-8D3EA16AAF41}" dt="2026-07-03T08:26:10.597" v="107" actId="26606"/>
          <ac:picMkLst>
            <pc:docMk/>
            <pc:sldMk cId="2879414124" sldId="261"/>
            <ac:picMk id="6" creationId="{85D6185B-5AC6-0F7E-5B28-1E83BAB3B3DF}"/>
          </ac:picMkLst>
        </pc:picChg>
        <pc:picChg chg="add">
          <ac:chgData name="Roseann Dalton" userId="ac1fb058d4030959" providerId="LiveId" clId="{8C7774D7-8DE0-40D4-8591-8D3EA16AAF41}" dt="2026-07-03T08:26:19.339" v="112" actId="26606"/>
          <ac:picMkLst>
            <pc:docMk/>
            <pc:sldMk cId="2879414124" sldId="261"/>
            <ac:picMk id="24" creationId="{01D3F6F9-6247-3D45-AE8B-A591D44E2F7F}"/>
          </ac:picMkLst>
        </pc:picChg>
      </pc:sldChg>
      <pc:sldChg chg="addSp delSp modSp new mod setBg">
        <pc:chgData name="Roseann Dalton" userId="ac1fb058d4030959" providerId="LiveId" clId="{8C7774D7-8DE0-40D4-8591-8D3EA16AAF41}" dt="2026-07-03T08:30:49.297" v="141" actId="14100"/>
        <pc:sldMkLst>
          <pc:docMk/>
          <pc:sldMk cId="2737215435" sldId="262"/>
        </pc:sldMkLst>
        <pc:spChg chg="add del mod">
          <ac:chgData name="Roseann Dalton" userId="ac1fb058d4030959" providerId="LiveId" clId="{8C7774D7-8DE0-40D4-8591-8D3EA16AAF41}" dt="2026-07-03T08:28:46.938" v="134" actId="26606"/>
          <ac:spMkLst>
            <pc:docMk/>
            <pc:sldMk cId="2737215435" sldId="262"/>
            <ac:spMk id="3" creationId="{D31F751E-1FC6-5C77-F345-6B829F726742}"/>
          </ac:spMkLst>
        </pc:spChg>
        <pc:spChg chg="add del">
          <ac:chgData name="Roseann Dalton" userId="ac1fb058d4030959" providerId="LiveId" clId="{8C7774D7-8DE0-40D4-8591-8D3EA16AAF41}" dt="2026-07-03T08:28:46.897" v="133" actId="26606"/>
          <ac:spMkLst>
            <pc:docMk/>
            <pc:sldMk cId="2737215435" sldId="262"/>
            <ac:spMk id="9" creationId="{E51BA4DF-2BD4-4EC2-B1DB-B27C8AC71864}"/>
          </ac:spMkLst>
        </pc:spChg>
        <pc:spChg chg="add del">
          <ac:chgData name="Roseann Dalton" userId="ac1fb058d4030959" providerId="LiveId" clId="{8C7774D7-8DE0-40D4-8591-8D3EA16AAF41}" dt="2026-07-03T08:27:43.539" v="131" actId="26606"/>
          <ac:spMkLst>
            <pc:docMk/>
            <pc:sldMk cId="2737215435" sldId="262"/>
            <ac:spMk id="10" creationId="{E51BA4DF-2BD4-4EC2-B1DB-B27C8AC71864}"/>
          </ac:spMkLst>
        </pc:spChg>
        <pc:spChg chg="add">
          <ac:chgData name="Roseann Dalton" userId="ac1fb058d4030959" providerId="LiveId" clId="{8C7774D7-8DE0-40D4-8591-8D3EA16AAF41}" dt="2026-07-03T08:28:46.938" v="134" actId="26606"/>
          <ac:spMkLst>
            <pc:docMk/>
            <pc:sldMk cId="2737215435" sldId="262"/>
            <ac:spMk id="11" creationId="{D1EA859B-E555-4109-94F3-6700E046E008}"/>
          </ac:spMkLst>
        </pc:spChg>
        <pc:spChg chg="add del">
          <ac:chgData name="Roseann Dalton" userId="ac1fb058d4030959" providerId="LiveId" clId="{8C7774D7-8DE0-40D4-8591-8D3EA16AAF41}" dt="2026-07-03T08:28:46.897" v="133" actId="26606"/>
          <ac:spMkLst>
            <pc:docMk/>
            <pc:sldMk cId="2737215435" sldId="262"/>
            <ac:spMk id="13" creationId="{D31F751E-1FC6-5C77-F345-6B829F726742}"/>
          </ac:spMkLst>
        </pc:spChg>
        <pc:spChg chg="add">
          <ac:chgData name="Roseann Dalton" userId="ac1fb058d4030959" providerId="LiveId" clId="{8C7774D7-8DE0-40D4-8591-8D3EA16AAF41}" dt="2026-07-03T08:28:46.938" v="134" actId="26606"/>
          <ac:spMkLst>
            <pc:docMk/>
            <pc:sldMk cId="2737215435" sldId="262"/>
            <ac:spMk id="15" creationId="{04812C46-200A-4DEB-A05E-3ED6C68C2387}"/>
          </ac:spMkLst>
        </pc:spChg>
        <pc:spChg chg="add mod">
          <ac:chgData name="Roseann Dalton" userId="ac1fb058d4030959" providerId="LiveId" clId="{8C7774D7-8DE0-40D4-8591-8D3EA16AAF41}" dt="2026-07-03T08:30:49.297" v="141" actId="14100"/>
          <ac:spMkLst>
            <pc:docMk/>
            <pc:sldMk cId="2737215435" sldId="262"/>
            <ac:spMk id="17" creationId="{D31F751E-1FC6-5C77-F345-6B829F726742}"/>
          </ac:spMkLst>
        </pc:spChg>
        <pc:graphicFrameChg chg="add del">
          <ac:chgData name="Roseann Dalton" userId="ac1fb058d4030959" providerId="LiveId" clId="{8C7774D7-8DE0-40D4-8591-8D3EA16AAF41}" dt="2026-07-03T08:27:43.539" v="131" actId="26606"/>
          <ac:graphicFrameMkLst>
            <pc:docMk/>
            <pc:sldMk cId="2737215435" sldId="262"/>
            <ac:graphicFrameMk id="5" creationId="{EE64C0D9-2EEF-B522-0370-5BC5DDFED89F}"/>
          </ac:graphicFrameMkLst>
        </pc:graphicFrameChg>
        <pc:picChg chg="add del">
          <ac:chgData name="Roseann Dalton" userId="ac1fb058d4030959" providerId="LiveId" clId="{8C7774D7-8DE0-40D4-8591-8D3EA16AAF41}" dt="2026-07-03T08:27:43.539" v="131" actId="26606"/>
          <ac:picMkLst>
            <pc:docMk/>
            <pc:sldMk cId="2737215435" sldId="262"/>
            <ac:picMk id="6" creationId="{DCEFC373-4C89-AD32-F6E0-BC04FB9EB9F0}"/>
          </ac:picMkLst>
        </pc:picChg>
        <pc:picChg chg="add del">
          <ac:chgData name="Roseann Dalton" userId="ac1fb058d4030959" providerId="LiveId" clId="{8C7774D7-8DE0-40D4-8591-8D3EA16AAF41}" dt="2026-07-03T08:28:46.897" v="133" actId="26606"/>
          <ac:picMkLst>
            <pc:docMk/>
            <pc:sldMk cId="2737215435" sldId="262"/>
            <ac:picMk id="12" creationId="{225C7FEE-FBE1-EF1F-C4A5-3F524C161166}"/>
          </ac:picMkLst>
        </pc:picChg>
        <pc:picChg chg="add">
          <ac:chgData name="Roseann Dalton" userId="ac1fb058d4030959" providerId="LiveId" clId="{8C7774D7-8DE0-40D4-8591-8D3EA16AAF41}" dt="2026-07-03T08:28:46.938" v="134" actId="26606"/>
          <ac:picMkLst>
            <pc:docMk/>
            <pc:sldMk cId="2737215435" sldId="262"/>
            <ac:picMk id="16" creationId="{6D4B9B11-FCB3-0A62-999E-524A49A66EE0}"/>
          </ac:picMkLst>
        </pc:picChg>
      </pc:sldChg>
      <pc:sldChg chg="addSp modSp new mod">
        <pc:chgData name="Roseann Dalton" userId="ac1fb058d4030959" providerId="LiveId" clId="{8C7774D7-8DE0-40D4-8591-8D3EA16AAF41}" dt="2026-07-03T08:33:13.772" v="149" actId="1076"/>
        <pc:sldMkLst>
          <pc:docMk/>
          <pc:sldMk cId="3208019811" sldId="263"/>
        </pc:sldMkLst>
        <pc:spChg chg="add mod">
          <ac:chgData name="Roseann Dalton" userId="ac1fb058d4030959" providerId="LiveId" clId="{8C7774D7-8DE0-40D4-8591-8D3EA16AAF41}" dt="2026-07-03T08:32:51.898" v="146" actId="14100"/>
          <ac:spMkLst>
            <pc:docMk/>
            <pc:sldMk cId="3208019811" sldId="263"/>
            <ac:spMk id="4" creationId="{B8DA9AE4-89ED-9161-0C7E-D08F1FDEA895}"/>
          </ac:spMkLst>
        </pc:spChg>
        <pc:graphicFrameChg chg="add mod modGraphic">
          <ac:chgData name="Roseann Dalton" userId="ac1fb058d4030959" providerId="LiveId" clId="{8C7774D7-8DE0-40D4-8591-8D3EA16AAF41}" dt="2026-07-03T08:33:13.772" v="149" actId="1076"/>
          <ac:graphicFrameMkLst>
            <pc:docMk/>
            <pc:sldMk cId="3208019811" sldId="263"/>
            <ac:graphicFrameMk id="2" creationId="{054268E8-82BB-747A-FF41-405796DF3B28}"/>
          </ac:graphicFrameMkLst>
        </pc:graphicFrameChg>
      </pc:sldChg>
      <pc:sldChg chg="addSp modSp new mod">
        <pc:chgData name="Roseann Dalton" userId="ac1fb058d4030959" providerId="LiveId" clId="{8C7774D7-8DE0-40D4-8591-8D3EA16AAF41}" dt="2026-07-03T08:35:10.011" v="153" actId="14100"/>
        <pc:sldMkLst>
          <pc:docMk/>
          <pc:sldMk cId="1404608869" sldId="264"/>
        </pc:sldMkLst>
        <pc:graphicFrameChg chg="add mod modGraphic">
          <ac:chgData name="Roseann Dalton" userId="ac1fb058d4030959" providerId="LiveId" clId="{8C7774D7-8DE0-40D4-8591-8D3EA16AAF41}" dt="2026-07-03T08:35:10.011" v="153" actId="14100"/>
          <ac:graphicFrameMkLst>
            <pc:docMk/>
            <pc:sldMk cId="1404608869" sldId="264"/>
            <ac:graphicFrameMk id="2" creationId="{E72C84E0-DFEB-0D9A-5BAF-3D573100FB5F}"/>
          </ac:graphicFrameMkLst>
        </pc:graphicFrameChg>
      </pc:sldChg>
      <pc:sldChg chg="addSp delSp modSp new mod setBg">
        <pc:chgData name="Roseann Dalton" userId="ac1fb058d4030959" providerId="LiveId" clId="{8C7774D7-8DE0-40D4-8591-8D3EA16AAF41}" dt="2026-07-03T08:36:20.171" v="162" actId="26606"/>
        <pc:sldMkLst>
          <pc:docMk/>
          <pc:sldMk cId="201528647" sldId="265"/>
        </pc:sldMkLst>
        <pc:spChg chg="add del mod">
          <ac:chgData name="Roseann Dalton" userId="ac1fb058d4030959" providerId="LiveId" clId="{8C7774D7-8DE0-40D4-8591-8D3EA16AAF41}" dt="2026-07-03T08:36:20.171" v="162" actId="26606"/>
          <ac:spMkLst>
            <pc:docMk/>
            <pc:sldMk cId="201528647" sldId="265"/>
            <ac:spMk id="3" creationId="{08D0F8F8-BB24-9011-DE22-58365BD88087}"/>
          </ac:spMkLst>
        </pc:spChg>
        <pc:spChg chg="add del">
          <ac:chgData name="Roseann Dalton" userId="ac1fb058d4030959" providerId="LiveId" clId="{8C7774D7-8DE0-40D4-8591-8D3EA16AAF41}" dt="2026-07-03T08:36:05.497" v="157" actId="26606"/>
          <ac:spMkLst>
            <pc:docMk/>
            <pc:sldMk cId="201528647" sldId="265"/>
            <ac:spMk id="9" creationId="{04812C46-200A-4DEB-A05E-3ED6C68C2387}"/>
          </ac:spMkLst>
        </pc:spChg>
        <pc:spChg chg="add del">
          <ac:chgData name="Roseann Dalton" userId="ac1fb058d4030959" providerId="LiveId" clId="{8C7774D7-8DE0-40D4-8591-8D3EA16AAF41}" dt="2026-07-03T08:36:05.497" v="157" actId="26606"/>
          <ac:spMkLst>
            <pc:docMk/>
            <pc:sldMk cId="201528647" sldId="265"/>
            <ac:spMk id="11" creationId="{D1EA859B-E555-4109-94F3-6700E046E008}"/>
          </ac:spMkLst>
        </pc:spChg>
        <pc:spChg chg="add del">
          <ac:chgData name="Roseann Dalton" userId="ac1fb058d4030959" providerId="LiveId" clId="{8C7774D7-8DE0-40D4-8591-8D3EA16AAF41}" dt="2026-07-03T08:36:20.096" v="161" actId="26606"/>
          <ac:spMkLst>
            <pc:docMk/>
            <pc:sldMk cId="201528647" sldId="265"/>
            <ac:spMk id="16" creationId="{AE2B703B-46F9-481A-A605-82E2A828C4FA}"/>
          </ac:spMkLst>
        </pc:spChg>
        <pc:spChg chg="add del">
          <ac:chgData name="Roseann Dalton" userId="ac1fb058d4030959" providerId="LiveId" clId="{8C7774D7-8DE0-40D4-8591-8D3EA16AAF41}" dt="2026-07-03T08:36:20.096" v="161" actId="26606"/>
          <ac:spMkLst>
            <pc:docMk/>
            <pc:sldMk cId="201528647" sldId="265"/>
            <ac:spMk id="17" creationId="{F13BE4D7-0C3D-4906-B230-A1C5B4665CCF}"/>
          </ac:spMkLst>
        </pc:spChg>
        <pc:spChg chg="add">
          <ac:chgData name="Roseann Dalton" userId="ac1fb058d4030959" providerId="LiveId" clId="{8C7774D7-8DE0-40D4-8591-8D3EA16AAF41}" dt="2026-07-03T08:36:20.171" v="162" actId="26606"/>
          <ac:spMkLst>
            <pc:docMk/>
            <pc:sldMk cId="201528647" sldId="265"/>
            <ac:spMk id="20" creationId="{9165109B-7036-4613-93D4-579E77F6EF3C}"/>
          </ac:spMkLst>
        </pc:spChg>
        <pc:spChg chg="add">
          <ac:chgData name="Roseann Dalton" userId="ac1fb058d4030959" providerId="LiveId" clId="{8C7774D7-8DE0-40D4-8591-8D3EA16AAF41}" dt="2026-07-03T08:36:20.171" v="162" actId="26606"/>
          <ac:spMkLst>
            <pc:docMk/>
            <pc:sldMk cId="201528647" sldId="265"/>
            <ac:spMk id="21" creationId="{43E8FEA2-54EE-4F84-B5DB-A055A7D805EE}"/>
          </ac:spMkLst>
        </pc:spChg>
        <pc:graphicFrameChg chg="add del">
          <ac:chgData name="Roseann Dalton" userId="ac1fb058d4030959" providerId="LiveId" clId="{8C7774D7-8DE0-40D4-8591-8D3EA16AAF41}" dt="2026-07-03T08:36:20.096" v="161" actId="26606"/>
          <ac:graphicFrameMkLst>
            <pc:docMk/>
            <pc:sldMk cId="201528647" sldId="265"/>
            <ac:graphicFrameMk id="18" creationId="{11D44D3C-96A0-981D-43F4-DBEB935A864F}"/>
          </ac:graphicFrameMkLst>
        </pc:graphicFrameChg>
        <pc:graphicFrameChg chg="add">
          <ac:chgData name="Roseann Dalton" userId="ac1fb058d4030959" providerId="LiveId" clId="{8C7774D7-8DE0-40D4-8591-8D3EA16AAF41}" dt="2026-07-03T08:36:20.171" v="162" actId="26606"/>
          <ac:graphicFrameMkLst>
            <pc:docMk/>
            <pc:sldMk cId="201528647" sldId="265"/>
            <ac:graphicFrameMk id="22" creationId="{FAD662BE-42C1-90DF-F599-84C74148F7EB}"/>
          </ac:graphicFrameMkLst>
        </pc:graphicFrameChg>
        <pc:picChg chg="add del">
          <ac:chgData name="Roseann Dalton" userId="ac1fb058d4030959" providerId="LiveId" clId="{8C7774D7-8DE0-40D4-8591-8D3EA16AAF41}" dt="2026-07-03T08:36:05.497" v="157" actId="26606"/>
          <ac:picMkLst>
            <pc:docMk/>
            <pc:sldMk cId="201528647" sldId="265"/>
            <ac:picMk id="5" creationId="{E0C5245F-A148-B893-0F7F-1FE3EDF8DF26}"/>
          </ac:picMkLst>
        </pc:picChg>
        <pc:picChg chg="add del">
          <ac:chgData name="Roseann Dalton" userId="ac1fb058d4030959" providerId="LiveId" clId="{8C7774D7-8DE0-40D4-8591-8D3EA16AAF41}" dt="2026-07-03T08:36:13.612" v="159" actId="26606"/>
          <ac:picMkLst>
            <pc:docMk/>
            <pc:sldMk cId="201528647" sldId="265"/>
            <ac:picMk id="14" creationId="{5147BDDA-2ABD-F47B-C024-8B9E99C30409}"/>
          </ac:picMkLst>
        </pc:picChg>
        <pc:cxnChg chg="add del">
          <ac:chgData name="Roseann Dalton" userId="ac1fb058d4030959" providerId="LiveId" clId="{8C7774D7-8DE0-40D4-8591-8D3EA16AAF41}" dt="2026-07-03T08:36:13.612" v="159" actId="26606"/>
          <ac:cxnSpMkLst>
            <pc:docMk/>
            <pc:sldMk cId="201528647" sldId="265"/>
            <ac:cxnSpMk id="13" creationId="{1503BFE4-729B-D9D0-C17B-501E6AF1127A}"/>
          </ac:cxnSpMkLst>
        </pc:cxn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hyperlink" Target="https://tr.linkedin.com/in/salehzeer" TargetMode="External"/><Relationship Id="rId7" Type="http://schemas.openxmlformats.org/officeDocument/2006/relationships/image" Target="../media/image13.svg"/><Relationship Id="rId2" Type="http://schemas.openxmlformats.org/officeDocument/2006/relationships/hyperlink" Target="https://www.statista.com/" TargetMode="External"/><Relationship Id="rId1" Type="http://schemas.openxmlformats.org/officeDocument/2006/relationships/hyperlink" Target="https://www.gov.uk/set-up-business" TargetMode="External"/><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 Id="rId9"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8" Type="http://schemas.openxmlformats.org/officeDocument/2006/relationships/hyperlink" Target="https://tr.linkedin.com/in/salehzeer" TargetMode="External"/><Relationship Id="rId3" Type="http://schemas.openxmlformats.org/officeDocument/2006/relationships/hyperlink" Target="https://www.gov.uk/set-up-business" TargetMode="External"/><Relationship Id="rId7" Type="http://schemas.openxmlformats.org/officeDocument/2006/relationships/image" Target="../media/image14.svg"/><Relationship Id="rId2" Type="http://schemas.openxmlformats.org/officeDocument/2006/relationships/image" Target="../media/image11.svg"/><Relationship Id="rId1" Type="http://schemas.openxmlformats.org/officeDocument/2006/relationships/image" Target="../media/image10.svg"/><Relationship Id="rId6" Type="http://schemas.openxmlformats.org/officeDocument/2006/relationships/image" Target="../media/image13.svg"/><Relationship Id="rId5" Type="http://schemas.openxmlformats.org/officeDocument/2006/relationships/hyperlink" Target="https://www.statista.com/" TargetMode="External"/><Relationship Id="rId4" Type="http://schemas.openxmlformats.org/officeDocument/2006/relationships/image" Target="../media/image12.svg"/><Relationship Id="rId9"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DF652E-2333-4A9B-96A0-CC45FE12545C}"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725C87E1-7E86-4811-8E78-03E8152FC1F1}">
      <dgm:prSet/>
      <dgm:spPr/>
      <dgm:t>
        <a:bodyPr/>
        <a:lstStyle/>
        <a:p>
          <a:r>
            <a:rPr lang="en-GB" u="sng"/>
            <a:t>Contents page </a:t>
          </a:r>
          <a:endParaRPr lang="en-US"/>
        </a:p>
      </dgm:t>
    </dgm:pt>
    <dgm:pt modelId="{3A6F44E5-1E32-46EF-976F-B92808463CD3}" type="parTrans" cxnId="{E72529E8-1EE1-4EF8-88B3-5A0E1F2A6BD7}">
      <dgm:prSet/>
      <dgm:spPr/>
      <dgm:t>
        <a:bodyPr/>
        <a:lstStyle/>
        <a:p>
          <a:endParaRPr lang="en-US"/>
        </a:p>
      </dgm:t>
    </dgm:pt>
    <dgm:pt modelId="{0A777605-F227-4313-8D89-6CAFFA7B4DE8}" type="sibTrans" cxnId="{E72529E8-1EE1-4EF8-88B3-5A0E1F2A6BD7}">
      <dgm:prSet/>
      <dgm:spPr/>
      <dgm:t>
        <a:bodyPr/>
        <a:lstStyle/>
        <a:p>
          <a:endParaRPr lang="en-US"/>
        </a:p>
      </dgm:t>
    </dgm:pt>
    <dgm:pt modelId="{F4C470D1-AF10-4119-868A-7AC9D7A78687}">
      <dgm:prSet/>
      <dgm:spPr/>
      <dgm:t>
        <a:bodyPr/>
        <a:lstStyle/>
        <a:p>
          <a:r>
            <a:rPr lang="en-GB"/>
            <a:t>∙ Cover page: 1</a:t>
          </a:r>
          <a:endParaRPr lang="en-US"/>
        </a:p>
      </dgm:t>
    </dgm:pt>
    <dgm:pt modelId="{744078FF-0A1F-4963-BAE2-FD05843A8245}" type="parTrans" cxnId="{B52C850A-A82D-4FC0-B2B2-B88F15E8B9C7}">
      <dgm:prSet/>
      <dgm:spPr/>
      <dgm:t>
        <a:bodyPr/>
        <a:lstStyle/>
        <a:p>
          <a:endParaRPr lang="en-US"/>
        </a:p>
      </dgm:t>
    </dgm:pt>
    <dgm:pt modelId="{609BD4F8-6E1C-48BA-84A7-2996CF83825A}" type="sibTrans" cxnId="{B52C850A-A82D-4FC0-B2B2-B88F15E8B9C7}">
      <dgm:prSet/>
      <dgm:spPr/>
      <dgm:t>
        <a:bodyPr/>
        <a:lstStyle/>
        <a:p>
          <a:endParaRPr lang="en-US"/>
        </a:p>
      </dgm:t>
    </dgm:pt>
    <dgm:pt modelId="{A142D394-B0E2-45A0-AF91-BE526678A2E9}">
      <dgm:prSet/>
      <dgm:spPr/>
      <dgm:t>
        <a:bodyPr/>
        <a:lstStyle/>
        <a:p>
          <a:r>
            <a:rPr lang="en-GB"/>
            <a:t>∙ Executive Overview: 2</a:t>
          </a:r>
          <a:endParaRPr lang="en-US"/>
        </a:p>
      </dgm:t>
    </dgm:pt>
    <dgm:pt modelId="{14533287-54CB-4475-B659-8FBE1847FADC}" type="parTrans" cxnId="{62EB7FF7-CCF9-4708-844C-23AEE9161F2D}">
      <dgm:prSet/>
      <dgm:spPr/>
      <dgm:t>
        <a:bodyPr/>
        <a:lstStyle/>
        <a:p>
          <a:endParaRPr lang="en-US"/>
        </a:p>
      </dgm:t>
    </dgm:pt>
    <dgm:pt modelId="{2051FAC9-7E66-442B-8290-9522D2C5C24D}" type="sibTrans" cxnId="{62EB7FF7-CCF9-4708-844C-23AEE9161F2D}">
      <dgm:prSet/>
      <dgm:spPr/>
      <dgm:t>
        <a:bodyPr/>
        <a:lstStyle/>
        <a:p>
          <a:endParaRPr lang="en-US"/>
        </a:p>
      </dgm:t>
    </dgm:pt>
    <dgm:pt modelId="{8F8520DD-0270-4D89-9596-6A0270379E5D}">
      <dgm:prSet/>
      <dgm:spPr/>
      <dgm:t>
        <a:bodyPr/>
        <a:lstStyle/>
        <a:p>
          <a:r>
            <a:rPr lang="en-GB"/>
            <a:t>∙ Contents Page : 3</a:t>
          </a:r>
          <a:endParaRPr lang="en-US"/>
        </a:p>
      </dgm:t>
    </dgm:pt>
    <dgm:pt modelId="{1337CAF1-893C-4D34-83DF-8B8003A21D15}" type="parTrans" cxnId="{D6B16D7C-54EB-4BC4-B286-A29FB57FC531}">
      <dgm:prSet/>
      <dgm:spPr/>
      <dgm:t>
        <a:bodyPr/>
        <a:lstStyle/>
        <a:p>
          <a:endParaRPr lang="en-US"/>
        </a:p>
      </dgm:t>
    </dgm:pt>
    <dgm:pt modelId="{07B2198D-3FB7-42F1-AEC5-46B769F6657D}" type="sibTrans" cxnId="{D6B16D7C-54EB-4BC4-B286-A29FB57FC531}">
      <dgm:prSet/>
      <dgm:spPr/>
      <dgm:t>
        <a:bodyPr/>
        <a:lstStyle/>
        <a:p>
          <a:endParaRPr lang="en-US"/>
        </a:p>
      </dgm:t>
    </dgm:pt>
    <dgm:pt modelId="{CF2B9FE5-5F00-4FA1-9571-5071AF2F92EE}">
      <dgm:prSet/>
      <dgm:spPr/>
      <dgm:t>
        <a:bodyPr/>
        <a:lstStyle/>
        <a:p>
          <a:r>
            <a:rPr lang="en-GB"/>
            <a:t>∙ Business overview: 4</a:t>
          </a:r>
          <a:endParaRPr lang="en-US"/>
        </a:p>
      </dgm:t>
    </dgm:pt>
    <dgm:pt modelId="{95009B03-9CD9-4190-8275-59F83260356D}" type="parTrans" cxnId="{9658B61A-AEFA-4D6A-AAE0-96444B9A534D}">
      <dgm:prSet/>
      <dgm:spPr/>
      <dgm:t>
        <a:bodyPr/>
        <a:lstStyle/>
        <a:p>
          <a:endParaRPr lang="en-US"/>
        </a:p>
      </dgm:t>
    </dgm:pt>
    <dgm:pt modelId="{4F5E239B-6489-4B0F-81B8-66A2A380C7BE}" type="sibTrans" cxnId="{9658B61A-AEFA-4D6A-AAE0-96444B9A534D}">
      <dgm:prSet/>
      <dgm:spPr/>
      <dgm:t>
        <a:bodyPr/>
        <a:lstStyle/>
        <a:p>
          <a:endParaRPr lang="en-US"/>
        </a:p>
      </dgm:t>
    </dgm:pt>
    <dgm:pt modelId="{62B1A50A-380E-49F3-B4B5-C2E38A37B673}">
      <dgm:prSet/>
      <dgm:spPr/>
      <dgm:t>
        <a:bodyPr/>
        <a:lstStyle/>
        <a:p>
          <a:r>
            <a:rPr lang="en-GB"/>
            <a:t>∙ Legal Setup: 4</a:t>
          </a:r>
          <a:endParaRPr lang="en-US"/>
        </a:p>
      </dgm:t>
    </dgm:pt>
    <dgm:pt modelId="{2FF00BA7-06DB-489C-9897-00596A7FFEA0}" type="parTrans" cxnId="{E3E88FF8-5407-487F-A1E6-00DDF03BD0CD}">
      <dgm:prSet/>
      <dgm:spPr/>
      <dgm:t>
        <a:bodyPr/>
        <a:lstStyle/>
        <a:p>
          <a:endParaRPr lang="en-US"/>
        </a:p>
      </dgm:t>
    </dgm:pt>
    <dgm:pt modelId="{EC8D6DA3-D00C-47EF-9C2C-4E7D02BEA095}" type="sibTrans" cxnId="{E3E88FF8-5407-487F-A1E6-00DDF03BD0CD}">
      <dgm:prSet/>
      <dgm:spPr/>
      <dgm:t>
        <a:bodyPr/>
        <a:lstStyle/>
        <a:p>
          <a:endParaRPr lang="en-US"/>
        </a:p>
      </dgm:t>
    </dgm:pt>
    <dgm:pt modelId="{4A4F3561-B890-4CBD-A4B6-BB0009A695FC}">
      <dgm:prSet/>
      <dgm:spPr/>
      <dgm:t>
        <a:bodyPr/>
        <a:lstStyle/>
        <a:p>
          <a:r>
            <a:rPr lang="en-GB"/>
            <a:t>∙ Starting Business Team: 4</a:t>
          </a:r>
          <a:endParaRPr lang="en-US"/>
        </a:p>
      </dgm:t>
    </dgm:pt>
    <dgm:pt modelId="{6C11417C-4912-444D-ADB4-B3B338CC413D}" type="parTrans" cxnId="{08CC4556-1365-48E8-B7FB-57566D819E23}">
      <dgm:prSet/>
      <dgm:spPr/>
      <dgm:t>
        <a:bodyPr/>
        <a:lstStyle/>
        <a:p>
          <a:endParaRPr lang="en-US"/>
        </a:p>
      </dgm:t>
    </dgm:pt>
    <dgm:pt modelId="{63FA63AA-422B-4A2C-A185-82FD286AEBF7}" type="sibTrans" cxnId="{08CC4556-1365-48E8-B7FB-57566D819E23}">
      <dgm:prSet/>
      <dgm:spPr/>
      <dgm:t>
        <a:bodyPr/>
        <a:lstStyle/>
        <a:p>
          <a:endParaRPr lang="en-US"/>
        </a:p>
      </dgm:t>
    </dgm:pt>
    <dgm:pt modelId="{B0A88577-6DE2-449C-BEDC-E66FBC876E89}">
      <dgm:prSet/>
      <dgm:spPr/>
      <dgm:t>
        <a:bodyPr/>
        <a:lstStyle/>
        <a:p>
          <a:r>
            <a:rPr lang="en-GB"/>
            <a:t>∙ Marketing: 5</a:t>
          </a:r>
          <a:endParaRPr lang="en-US"/>
        </a:p>
      </dgm:t>
    </dgm:pt>
    <dgm:pt modelId="{90AE1685-EFF6-4D56-AEC5-EEB11DB23083}" type="parTrans" cxnId="{8419A53A-61ED-4A56-98C2-2A5DAFF790A2}">
      <dgm:prSet/>
      <dgm:spPr/>
      <dgm:t>
        <a:bodyPr/>
        <a:lstStyle/>
        <a:p>
          <a:endParaRPr lang="en-US"/>
        </a:p>
      </dgm:t>
    </dgm:pt>
    <dgm:pt modelId="{D870DF7D-9F3B-4C65-8CF7-226B0DA9C9DE}" type="sibTrans" cxnId="{8419A53A-61ED-4A56-98C2-2A5DAFF790A2}">
      <dgm:prSet/>
      <dgm:spPr/>
      <dgm:t>
        <a:bodyPr/>
        <a:lstStyle/>
        <a:p>
          <a:endParaRPr lang="en-US"/>
        </a:p>
      </dgm:t>
    </dgm:pt>
    <dgm:pt modelId="{545650E9-A10F-4690-BE47-901576A82E31}">
      <dgm:prSet/>
      <dgm:spPr/>
      <dgm:t>
        <a:bodyPr/>
        <a:lstStyle/>
        <a:p>
          <a:r>
            <a:rPr lang="en-GB"/>
            <a:t>∙ Pestel Analysis: 6</a:t>
          </a:r>
          <a:endParaRPr lang="en-US"/>
        </a:p>
      </dgm:t>
    </dgm:pt>
    <dgm:pt modelId="{46FC3BE8-B165-4227-9F63-D1D5FF5BB352}" type="parTrans" cxnId="{9CEC4CEB-30D5-4A37-87C2-D37D595BD026}">
      <dgm:prSet/>
      <dgm:spPr/>
      <dgm:t>
        <a:bodyPr/>
        <a:lstStyle/>
        <a:p>
          <a:endParaRPr lang="en-US"/>
        </a:p>
      </dgm:t>
    </dgm:pt>
    <dgm:pt modelId="{7D00C590-3CAF-4491-BCE1-B5E4D3F3EF5F}" type="sibTrans" cxnId="{9CEC4CEB-30D5-4A37-87C2-D37D595BD026}">
      <dgm:prSet/>
      <dgm:spPr/>
      <dgm:t>
        <a:bodyPr/>
        <a:lstStyle/>
        <a:p>
          <a:endParaRPr lang="en-US"/>
        </a:p>
      </dgm:t>
    </dgm:pt>
    <dgm:pt modelId="{AF2893D5-2591-4569-B382-6D4EE6ED2BF4}">
      <dgm:prSet/>
      <dgm:spPr/>
      <dgm:t>
        <a:bodyPr/>
        <a:lstStyle/>
        <a:p>
          <a:r>
            <a:rPr lang="en-GB"/>
            <a:t>. Spreadsheet: 7/8</a:t>
          </a:r>
          <a:endParaRPr lang="en-US"/>
        </a:p>
      </dgm:t>
    </dgm:pt>
    <dgm:pt modelId="{D60297A6-C95C-4FA9-810B-6C9068A3BCAA}" type="parTrans" cxnId="{23666D72-B01D-4294-9109-D5A8B90C074B}">
      <dgm:prSet/>
      <dgm:spPr/>
      <dgm:t>
        <a:bodyPr/>
        <a:lstStyle/>
        <a:p>
          <a:endParaRPr lang="en-US"/>
        </a:p>
      </dgm:t>
    </dgm:pt>
    <dgm:pt modelId="{4E032FDA-BC8B-4939-9BD8-EC40B54CE506}" type="sibTrans" cxnId="{23666D72-B01D-4294-9109-D5A8B90C074B}">
      <dgm:prSet/>
      <dgm:spPr/>
      <dgm:t>
        <a:bodyPr/>
        <a:lstStyle/>
        <a:p>
          <a:endParaRPr lang="en-US"/>
        </a:p>
      </dgm:t>
    </dgm:pt>
    <dgm:pt modelId="{00FFCFCD-488D-48B2-8949-24695D674EC3}">
      <dgm:prSet/>
      <dgm:spPr/>
      <dgm:t>
        <a:bodyPr/>
        <a:lstStyle/>
        <a:p>
          <a:r>
            <a:rPr lang="en-GB"/>
            <a:t>. References: 8</a:t>
          </a:r>
          <a:endParaRPr lang="en-US"/>
        </a:p>
      </dgm:t>
    </dgm:pt>
    <dgm:pt modelId="{8321BA1B-AFE6-4EE1-888F-67297051D26F}" type="parTrans" cxnId="{674A06B7-2943-4E10-802B-AA088D775A49}">
      <dgm:prSet/>
      <dgm:spPr/>
      <dgm:t>
        <a:bodyPr/>
        <a:lstStyle/>
        <a:p>
          <a:endParaRPr lang="en-US"/>
        </a:p>
      </dgm:t>
    </dgm:pt>
    <dgm:pt modelId="{3FCA8D9F-AA76-43C4-8439-FAE651624F4E}" type="sibTrans" cxnId="{674A06B7-2943-4E10-802B-AA088D775A49}">
      <dgm:prSet/>
      <dgm:spPr/>
      <dgm:t>
        <a:bodyPr/>
        <a:lstStyle/>
        <a:p>
          <a:endParaRPr lang="en-US"/>
        </a:p>
      </dgm:t>
    </dgm:pt>
    <dgm:pt modelId="{194A51EC-0BBE-4EC2-93E5-769C3A8C544E}" type="pres">
      <dgm:prSet presAssocID="{10DF652E-2333-4A9B-96A0-CC45FE12545C}" presName="Name0" presStyleCnt="0">
        <dgm:presLayoutVars>
          <dgm:dir/>
          <dgm:animLvl val="lvl"/>
          <dgm:resizeHandles val="exact"/>
        </dgm:presLayoutVars>
      </dgm:prSet>
      <dgm:spPr/>
    </dgm:pt>
    <dgm:pt modelId="{D0DB4C0A-E1AD-4EC9-9D10-386E907ABF34}" type="pres">
      <dgm:prSet presAssocID="{725C87E1-7E86-4811-8E78-03E8152FC1F1}" presName="linNode" presStyleCnt="0"/>
      <dgm:spPr/>
    </dgm:pt>
    <dgm:pt modelId="{233278E3-5F06-4763-AC4A-930F589A2869}" type="pres">
      <dgm:prSet presAssocID="{725C87E1-7E86-4811-8E78-03E8152FC1F1}" presName="parentText" presStyleLbl="node1" presStyleIdx="0" presStyleCnt="11">
        <dgm:presLayoutVars>
          <dgm:chMax val="1"/>
          <dgm:bulletEnabled val="1"/>
        </dgm:presLayoutVars>
      </dgm:prSet>
      <dgm:spPr/>
    </dgm:pt>
    <dgm:pt modelId="{0A675CEB-B07D-4A96-BB46-4C9010951E5F}" type="pres">
      <dgm:prSet presAssocID="{0A777605-F227-4313-8D89-6CAFFA7B4DE8}" presName="sp" presStyleCnt="0"/>
      <dgm:spPr/>
    </dgm:pt>
    <dgm:pt modelId="{EEA1423B-AD5C-43F9-935F-DC78D6550713}" type="pres">
      <dgm:prSet presAssocID="{F4C470D1-AF10-4119-868A-7AC9D7A78687}" presName="linNode" presStyleCnt="0"/>
      <dgm:spPr/>
    </dgm:pt>
    <dgm:pt modelId="{41399581-9AD8-4DD6-B306-C9915B59C312}" type="pres">
      <dgm:prSet presAssocID="{F4C470D1-AF10-4119-868A-7AC9D7A78687}" presName="parentText" presStyleLbl="node1" presStyleIdx="1" presStyleCnt="11">
        <dgm:presLayoutVars>
          <dgm:chMax val="1"/>
          <dgm:bulletEnabled val="1"/>
        </dgm:presLayoutVars>
      </dgm:prSet>
      <dgm:spPr/>
    </dgm:pt>
    <dgm:pt modelId="{DB0E0DB0-3410-4E82-BCDC-4ED7C9DAE357}" type="pres">
      <dgm:prSet presAssocID="{609BD4F8-6E1C-48BA-84A7-2996CF83825A}" presName="sp" presStyleCnt="0"/>
      <dgm:spPr/>
    </dgm:pt>
    <dgm:pt modelId="{8EC303EA-09C7-46A2-8CE8-CE714691CE66}" type="pres">
      <dgm:prSet presAssocID="{A142D394-B0E2-45A0-AF91-BE526678A2E9}" presName="linNode" presStyleCnt="0"/>
      <dgm:spPr/>
    </dgm:pt>
    <dgm:pt modelId="{17DE921B-B7D3-4F0C-A167-907DB239BAD2}" type="pres">
      <dgm:prSet presAssocID="{A142D394-B0E2-45A0-AF91-BE526678A2E9}" presName="parentText" presStyleLbl="node1" presStyleIdx="2" presStyleCnt="11">
        <dgm:presLayoutVars>
          <dgm:chMax val="1"/>
          <dgm:bulletEnabled val="1"/>
        </dgm:presLayoutVars>
      </dgm:prSet>
      <dgm:spPr/>
    </dgm:pt>
    <dgm:pt modelId="{94F16A82-9B64-4BE9-80C9-3544FE6549F8}" type="pres">
      <dgm:prSet presAssocID="{2051FAC9-7E66-442B-8290-9522D2C5C24D}" presName="sp" presStyleCnt="0"/>
      <dgm:spPr/>
    </dgm:pt>
    <dgm:pt modelId="{BC16691A-8CD2-454E-A89D-28E71FF75BF3}" type="pres">
      <dgm:prSet presAssocID="{8F8520DD-0270-4D89-9596-6A0270379E5D}" presName="linNode" presStyleCnt="0"/>
      <dgm:spPr/>
    </dgm:pt>
    <dgm:pt modelId="{D7F4F32E-D31F-4529-88FF-D76C5CAE032E}" type="pres">
      <dgm:prSet presAssocID="{8F8520DD-0270-4D89-9596-6A0270379E5D}" presName="parentText" presStyleLbl="node1" presStyleIdx="3" presStyleCnt="11">
        <dgm:presLayoutVars>
          <dgm:chMax val="1"/>
          <dgm:bulletEnabled val="1"/>
        </dgm:presLayoutVars>
      </dgm:prSet>
      <dgm:spPr/>
    </dgm:pt>
    <dgm:pt modelId="{87B9CBA2-E27C-4E4D-8A3E-873598C50C03}" type="pres">
      <dgm:prSet presAssocID="{07B2198D-3FB7-42F1-AEC5-46B769F6657D}" presName="sp" presStyleCnt="0"/>
      <dgm:spPr/>
    </dgm:pt>
    <dgm:pt modelId="{E7EDAC60-D2F0-4F96-A321-A976E098C26F}" type="pres">
      <dgm:prSet presAssocID="{CF2B9FE5-5F00-4FA1-9571-5071AF2F92EE}" presName="linNode" presStyleCnt="0"/>
      <dgm:spPr/>
    </dgm:pt>
    <dgm:pt modelId="{01FBD08D-9ABB-4857-BCB3-31ED3060CCC9}" type="pres">
      <dgm:prSet presAssocID="{CF2B9FE5-5F00-4FA1-9571-5071AF2F92EE}" presName="parentText" presStyleLbl="node1" presStyleIdx="4" presStyleCnt="11">
        <dgm:presLayoutVars>
          <dgm:chMax val="1"/>
          <dgm:bulletEnabled val="1"/>
        </dgm:presLayoutVars>
      </dgm:prSet>
      <dgm:spPr/>
    </dgm:pt>
    <dgm:pt modelId="{5ED356C4-B7FA-4BC9-8650-2A91507BC223}" type="pres">
      <dgm:prSet presAssocID="{4F5E239B-6489-4B0F-81B8-66A2A380C7BE}" presName="sp" presStyleCnt="0"/>
      <dgm:spPr/>
    </dgm:pt>
    <dgm:pt modelId="{61662383-592C-4DA6-9D22-A4BC8A52BCD1}" type="pres">
      <dgm:prSet presAssocID="{62B1A50A-380E-49F3-B4B5-C2E38A37B673}" presName="linNode" presStyleCnt="0"/>
      <dgm:spPr/>
    </dgm:pt>
    <dgm:pt modelId="{AF539FD2-A560-42D2-A694-858535405CF4}" type="pres">
      <dgm:prSet presAssocID="{62B1A50A-380E-49F3-B4B5-C2E38A37B673}" presName="parentText" presStyleLbl="node1" presStyleIdx="5" presStyleCnt="11">
        <dgm:presLayoutVars>
          <dgm:chMax val="1"/>
          <dgm:bulletEnabled val="1"/>
        </dgm:presLayoutVars>
      </dgm:prSet>
      <dgm:spPr/>
    </dgm:pt>
    <dgm:pt modelId="{B2F8832D-B5D9-4AAB-AFFF-C7BB5EEB11BA}" type="pres">
      <dgm:prSet presAssocID="{EC8D6DA3-D00C-47EF-9C2C-4E7D02BEA095}" presName="sp" presStyleCnt="0"/>
      <dgm:spPr/>
    </dgm:pt>
    <dgm:pt modelId="{F63BF600-EC71-4A1F-BFB0-C5BBDEFC1388}" type="pres">
      <dgm:prSet presAssocID="{4A4F3561-B890-4CBD-A4B6-BB0009A695FC}" presName="linNode" presStyleCnt="0"/>
      <dgm:spPr/>
    </dgm:pt>
    <dgm:pt modelId="{06FEBA5E-753B-42B0-80F8-52202A7EA8B5}" type="pres">
      <dgm:prSet presAssocID="{4A4F3561-B890-4CBD-A4B6-BB0009A695FC}" presName="parentText" presStyleLbl="node1" presStyleIdx="6" presStyleCnt="11">
        <dgm:presLayoutVars>
          <dgm:chMax val="1"/>
          <dgm:bulletEnabled val="1"/>
        </dgm:presLayoutVars>
      </dgm:prSet>
      <dgm:spPr/>
    </dgm:pt>
    <dgm:pt modelId="{918C00C9-5833-424F-8763-883AE605C4E9}" type="pres">
      <dgm:prSet presAssocID="{63FA63AA-422B-4A2C-A185-82FD286AEBF7}" presName="sp" presStyleCnt="0"/>
      <dgm:spPr/>
    </dgm:pt>
    <dgm:pt modelId="{28234719-3B57-4575-B21E-5DCE4B9F4670}" type="pres">
      <dgm:prSet presAssocID="{B0A88577-6DE2-449C-BEDC-E66FBC876E89}" presName="linNode" presStyleCnt="0"/>
      <dgm:spPr/>
    </dgm:pt>
    <dgm:pt modelId="{67F91610-36A5-49B8-A2F1-1B835487F2F6}" type="pres">
      <dgm:prSet presAssocID="{B0A88577-6DE2-449C-BEDC-E66FBC876E89}" presName="parentText" presStyleLbl="node1" presStyleIdx="7" presStyleCnt="11">
        <dgm:presLayoutVars>
          <dgm:chMax val="1"/>
          <dgm:bulletEnabled val="1"/>
        </dgm:presLayoutVars>
      </dgm:prSet>
      <dgm:spPr/>
    </dgm:pt>
    <dgm:pt modelId="{BBE1290B-8C16-46B0-B930-693E710163DC}" type="pres">
      <dgm:prSet presAssocID="{D870DF7D-9F3B-4C65-8CF7-226B0DA9C9DE}" presName="sp" presStyleCnt="0"/>
      <dgm:spPr/>
    </dgm:pt>
    <dgm:pt modelId="{70C8934C-EF99-4E94-9F0B-24371B28FC2C}" type="pres">
      <dgm:prSet presAssocID="{545650E9-A10F-4690-BE47-901576A82E31}" presName="linNode" presStyleCnt="0"/>
      <dgm:spPr/>
    </dgm:pt>
    <dgm:pt modelId="{4181B19E-B923-4F6F-8F4C-3A849E26D96B}" type="pres">
      <dgm:prSet presAssocID="{545650E9-A10F-4690-BE47-901576A82E31}" presName="parentText" presStyleLbl="node1" presStyleIdx="8" presStyleCnt="11">
        <dgm:presLayoutVars>
          <dgm:chMax val="1"/>
          <dgm:bulletEnabled val="1"/>
        </dgm:presLayoutVars>
      </dgm:prSet>
      <dgm:spPr/>
    </dgm:pt>
    <dgm:pt modelId="{2BB294F3-50E7-4CF7-9BB3-C3DBBD80E64E}" type="pres">
      <dgm:prSet presAssocID="{7D00C590-3CAF-4491-BCE1-B5E4D3F3EF5F}" presName="sp" presStyleCnt="0"/>
      <dgm:spPr/>
    </dgm:pt>
    <dgm:pt modelId="{16A5BED4-DD3D-4C71-80DE-E75F4CEE39A5}" type="pres">
      <dgm:prSet presAssocID="{AF2893D5-2591-4569-B382-6D4EE6ED2BF4}" presName="linNode" presStyleCnt="0"/>
      <dgm:spPr/>
    </dgm:pt>
    <dgm:pt modelId="{6CEAF80B-5DE1-4B64-B9D3-EE8C69319999}" type="pres">
      <dgm:prSet presAssocID="{AF2893D5-2591-4569-B382-6D4EE6ED2BF4}" presName="parentText" presStyleLbl="node1" presStyleIdx="9" presStyleCnt="11">
        <dgm:presLayoutVars>
          <dgm:chMax val="1"/>
          <dgm:bulletEnabled val="1"/>
        </dgm:presLayoutVars>
      </dgm:prSet>
      <dgm:spPr/>
    </dgm:pt>
    <dgm:pt modelId="{17B9FDBA-A06D-461B-B71E-2200171F53BA}" type="pres">
      <dgm:prSet presAssocID="{4E032FDA-BC8B-4939-9BD8-EC40B54CE506}" presName="sp" presStyleCnt="0"/>
      <dgm:spPr/>
    </dgm:pt>
    <dgm:pt modelId="{6A6004A7-32E1-4AB6-AFDF-777A96BE3DAA}" type="pres">
      <dgm:prSet presAssocID="{00FFCFCD-488D-48B2-8949-24695D674EC3}" presName="linNode" presStyleCnt="0"/>
      <dgm:spPr/>
    </dgm:pt>
    <dgm:pt modelId="{FEAE5560-54C0-45FC-B607-D9C5DB5B2D2E}" type="pres">
      <dgm:prSet presAssocID="{00FFCFCD-488D-48B2-8949-24695D674EC3}" presName="parentText" presStyleLbl="node1" presStyleIdx="10" presStyleCnt="11">
        <dgm:presLayoutVars>
          <dgm:chMax val="1"/>
          <dgm:bulletEnabled val="1"/>
        </dgm:presLayoutVars>
      </dgm:prSet>
      <dgm:spPr/>
    </dgm:pt>
  </dgm:ptLst>
  <dgm:cxnLst>
    <dgm:cxn modelId="{E7965708-3FC1-48E1-8B97-BDD1D96B660B}" type="presOf" srcId="{545650E9-A10F-4690-BE47-901576A82E31}" destId="{4181B19E-B923-4F6F-8F4C-3A849E26D96B}" srcOrd="0" destOrd="0" presId="urn:microsoft.com/office/officeart/2005/8/layout/vList5"/>
    <dgm:cxn modelId="{8D6EF409-2464-48DE-BE8F-4912066E9C16}" type="presOf" srcId="{62B1A50A-380E-49F3-B4B5-C2E38A37B673}" destId="{AF539FD2-A560-42D2-A694-858535405CF4}" srcOrd="0" destOrd="0" presId="urn:microsoft.com/office/officeart/2005/8/layout/vList5"/>
    <dgm:cxn modelId="{B52C850A-A82D-4FC0-B2B2-B88F15E8B9C7}" srcId="{10DF652E-2333-4A9B-96A0-CC45FE12545C}" destId="{F4C470D1-AF10-4119-868A-7AC9D7A78687}" srcOrd="1" destOrd="0" parTransId="{744078FF-0A1F-4963-BAE2-FD05843A8245}" sibTransId="{609BD4F8-6E1C-48BA-84A7-2996CF83825A}"/>
    <dgm:cxn modelId="{9658B61A-AEFA-4D6A-AAE0-96444B9A534D}" srcId="{10DF652E-2333-4A9B-96A0-CC45FE12545C}" destId="{CF2B9FE5-5F00-4FA1-9571-5071AF2F92EE}" srcOrd="4" destOrd="0" parTransId="{95009B03-9CD9-4190-8275-59F83260356D}" sibTransId="{4F5E239B-6489-4B0F-81B8-66A2A380C7BE}"/>
    <dgm:cxn modelId="{DFB4911B-891C-4935-833D-F83FB679FC51}" type="presOf" srcId="{A142D394-B0E2-45A0-AF91-BE526678A2E9}" destId="{17DE921B-B7D3-4F0C-A167-907DB239BAD2}" srcOrd="0" destOrd="0" presId="urn:microsoft.com/office/officeart/2005/8/layout/vList5"/>
    <dgm:cxn modelId="{D70AEE1F-0DEB-4A1F-82DA-9C9619F017EB}" type="presOf" srcId="{725C87E1-7E86-4811-8E78-03E8152FC1F1}" destId="{233278E3-5F06-4763-AC4A-930F589A2869}" srcOrd="0" destOrd="0" presId="urn:microsoft.com/office/officeart/2005/8/layout/vList5"/>
    <dgm:cxn modelId="{8419A53A-61ED-4A56-98C2-2A5DAFF790A2}" srcId="{10DF652E-2333-4A9B-96A0-CC45FE12545C}" destId="{B0A88577-6DE2-449C-BEDC-E66FBC876E89}" srcOrd="7" destOrd="0" parTransId="{90AE1685-EFF6-4D56-AEC5-EEB11DB23083}" sibTransId="{D870DF7D-9F3B-4C65-8CF7-226B0DA9C9DE}"/>
    <dgm:cxn modelId="{C9DE3E4F-1975-44CB-A206-29F5FDBDA0EA}" type="presOf" srcId="{4A4F3561-B890-4CBD-A4B6-BB0009A695FC}" destId="{06FEBA5E-753B-42B0-80F8-52202A7EA8B5}" srcOrd="0" destOrd="0" presId="urn:microsoft.com/office/officeart/2005/8/layout/vList5"/>
    <dgm:cxn modelId="{23666D72-B01D-4294-9109-D5A8B90C074B}" srcId="{10DF652E-2333-4A9B-96A0-CC45FE12545C}" destId="{AF2893D5-2591-4569-B382-6D4EE6ED2BF4}" srcOrd="9" destOrd="0" parTransId="{D60297A6-C95C-4FA9-810B-6C9068A3BCAA}" sibTransId="{4E032FDA-BC8B-4939-9BD8-EC40B54CE506}"/>
    <dgm:cxn modelId="{B4B19074-D7C6-480C-8318-AE813588F06E}" type="presOf" srcId="{AF2893D5-2591-4569-B382-6D4EE6ED2BF4}" destId="{6CEAF80B-5DE1-4B64-B9D3-EE8C69319999}" srcOrd="0" destOrd="0" presId="urn:microsoft.com/office/officeart/2005/8/layout/vList5"/>
    <dgm:cxn modelId="{08CC4556-1365-48E8-B7FB-57566D819E23}" srcId="{10DF652E-2333-4A9B-96A0-CC45FE12545C}" destId="{4A4F3561-B890-4CBD-A4B6-BB0009A695FC}" srcOrd="6" destOrd="0" parTransId="{6C11417C-4912-444D-ADB4-B3B338CC413D}" sibTransId="{63FA63AA-422B-4A2C-A185-82FD286AEBF7}"/>
    <dgm:cxn modelId="{EFF46A7C-9604-4A93-9494-BB9763D37503}" type="presOf" srcId="{CF2B9FE5-5F00-4FA1-9571-5071AF2F92EE}" destId="{01FBD08D-9ABB-4857-BCB3-31ED3060CCC9}" srcOrd="0" destOrd="0" presId="urn:microsoft.com/office/officeart/2005/8/layout/vList5"/>
    <dgm:cxn modelId="{D6B16D7C-54EB-4BC4-B286-A29FB57FC531}" srcId="{10DF652E-2333-4A9B-96A0-CC45FE12545C}" destId="{8F8520DD-0270-4D89-9596-6A0270379E5D}" srcOrd="3" destOrd="0" parTransId="{1337CAF1-893C-4D34-83DF-8B8003A21D15}" sibTransId="{07B2198D-3FB7-42F1-AEC5-46B769F6657D}"/>
    <dgm:cxn modelId="{C9B28F7C-6A5B-481A-BEAE-F825F2F30068}" type="presOf" srcId="{10DF652E-2333-4A9B-96A0-CC45FE12545C}" destId="{194A51EC-0BBE-4EC2-93E5-769C3A8C544E}" srcOrd="0" destOrd="0" presId="urn:microsoft.com/office/officeart/2005/8/layout/vList5"/>
    <dgm:cxn modelId="{CE0FA4A3-754A-4970-A8B7-BA6EC4350D8F}" type="presOf" srcId="{B0A88577-6DE2-449C-BEDC-E66FBC876E89}" destId="{67F91610-36A5-49B8-A2F1-1B835487F2F6}" srcOrd="0" destOrd="0" presId="urn:microsoft.com/office/officeart/2005/8/layout/vList5"/>
    <dgm:cxn modelId="{674A06B7-2943-4E10-802B-AA088D775A49}" srcId="{10DF652E-2333-4A9B-96A0-CC45FE12545C}" destId="{00FFCFCD-488D-48B2-8949-24695D674EC3}" srcOrd="10" destOrd="0" parTransId="{8321BA1B-AFE6-4EE1-888F-67297051D26F}" sibTransId="{3FCA8D9F-AA76-43C4-8439-FAE651624F4E}"/>
    <dgm:cxn modelId="{237539D5-5983-41E7-8CAF-0244FB1FB7DB}" type="presOf" srcId="{8F8520DD-0270-4D89-9596-6A0270379E5D}" destId="{D7F4F32E-D31F-4529-88FF-D76C5CAE032E}" srcOrd="0" destOrd="0" presId="urn:microsoft.com/office/officeart/2005/8/layout/vList5"/>
    <dgm:cxn modelId="{E72529E8-1EE1-4EF8-88B3-5A0E1F2A6BD7}" srcId="{10DF652E-2333-4A9B-96A0-CC45FE12545C}" destId="{725C87E1-7E86-4811-8E78-03E8152FC1F1}" srcOrd="0" destOrd="0" parTransId="{3A6F44E5-1E32-46EF-976F-B92808463CD3}" sibTransId="{0A777605-F227-4313-8D89-6CAFFA7B4DE8}"/>
    <dgm:cxn modelId="{9CEC4CEB-30D5-4A37-87C2-D37D595BD026}" srcId="{10DF652E-2333-4A9B-96A0-CC45FE12545C}" destId="{545650E9-A10F-4690-BE47-901576A82E31}" srcOrd="8" destOrd="0" parTransId="{46FC3BE8-B165-4227-9F63-D1D5FF5BB352}" sibTransId="{7D00C590-3CAF-4491-BCE1-B5E4D3F3EF5F}"/>
    <dgm:cxn modelId="{62EB7FF7-CCF9-4708-844C-23AEE9161F2D}" srcId="{10DF652E-2333-4A9B-96A0-CC45FE12545C}" destId="{A142D394-B0E2-45A0-AF91-BE526678A2E9}" srcOrd="2" destOrd="0" parTransId="{14533287-54CB-4475-B659-8FBE1847FADC}" sibTransId="{2051FAC9-7E66-442B-8290-9522D2C5C24D}"/>
    <dgm:cxn modelId="{E3E88FF8-5407-487F-A1E6-00DDF03BD0CD}" srcId="{10DF652E-2333-4A9B-96A0-CC45FE12545C}" destId="{62B1A50A-380E-49F3-B4B5-C2E38A37B673}" srcOrd="5" destOrd="0" parTransId="{2FF00BA7-06DB-489C-9897-00596A7FFEA0}" sibTransId="{EC8D6DA3-D00C-47EF-9C2C-4E7D02BEA095}"/>
    <dgm:cxn modelId="{31EC9DF8-8355-4471-A799-0D2F09727BD9}" type="presOf" srcId="{00FFCFCD-488D-48B2-8949-24695D674EC3}" destId="{FEAE5560-54C0-45FC-B607-D9C5DB5B2D2E}" srcOrd="0" destOrd="0" presId="urn:microsoft.com/office/officeart/2005/8/layout/vList5"/>
    <dgm:cxn modelId="{E626E1FC-0221-4532-8DA1-E5227FAD6DD5}" type="presOf" srcId="{F4C470D1-AF10-4119-868A-7AC9D7A78687}" destId="{41399581-9AD8-4DD6-B306-C9915B59C312}" srcOrd="0" destOrd="0" presId="urn:microsoft.com/office/officeart/2005/8/layout/vList5"/>
    <dgm:cxn modelId="{462EA06D-3E97-4661-B0E6-34A7C58B0DC3}" type="presParOf" srcId="{194A51EC-0BBE-4EC2-93E5-769C3A8C544E}" destId="{D0DB4C0A-E1AD-4EC9-9D10-386E907ABF34}" srcOrd="0" destOrd="0" presId="urn:microsoft.com/office/officeart/2005/8/layout/vList5"/>
    <dgm:cxn modelId="{F3651C1D-EF2B-402E-BE6A-72D02AAAA707}" type="presParOf" srcId="{D0DB4C0A-E1AD-4EC9-9D10-386E907ABF34}" destId="{233278E3-5F06-4763-AC4A-930F589A2869}" srcOrd="0" destOrd="0" presId="urn:microsoft.com/office/officeart/2005/8/layout/vList5"/>
    <dgm:cxn modelId="{3FA890DA-35B1-43AB-BFF0-2CF864C8DDF3}" type="presParOf" srcId="{194A51EC-0BBE-4EC2-93E5-769C3A8C544E}" destId="{0A675CEB-B07D-4A96-BB46-4C9010951E5F}" srcOrd="1" destOrd="0" presId="urn:microsoft.com/office/officeart/2005/8/layout/vList5"/>
    <dgm:cxn modelId="{0D67BDB5-3F7D-4082-83FC-6CFD07AC4C19}" type="presParOf" srcId="{194A51EC-0BBE-4EC2-93E5-769C3A8C544E}" destId="{EEA1423B-AD5C-43F9-935F-DC78D6550713}" srcOrd="2" destOrd="0" presId="urn:microsoft.com/office/officeart/2005/8/layout/vList5"/>
    <dgm:cxn modelId="{2F7FB24E-B50A-4B5C-9782-E5A8D8F63138}" type="presParOf" srcId="{EEA1423B-AD5C-43F9-935F-DC78D6550713}" destId="{41399581-9AD8-4DD6-B306-C9915B59C312}" srcOrd="0" destOrd="0" presId="urn:microsoft.com/office/officeart/2005/8/layout/vList5"/>
    <dgm:cxn modelId="{4C4AB051-4B49-46A0-B2BA-AF3CBC5BF013}" type="presParOf" srcId="{194A51EC-0BBE-4EC2-93E5-769C3A8C544E}" destId="{DB0E0DB0-3410-4E82-BCDC-4ED7C9DAE357}" srcOrd="3" destOrd="0" presId="urn:microsoft.com/office/officeart/2005/8/layout/vList5"/>
    <dgm:cxn modelId="{2AF5FA87-6A06-481C-8D66-A3A32C5F1176}" type="presParOf" srcId="{194A51EC-0BBE-4EC2-93E5-769C3A8C544E}" destId="{8EC303EA-09C7-46A2-8CE8-CE714691CE66}" srcOrd="4" destOrd="0" presId="urn:microsoft.com/office/officeart/2005/8/layout/vList5"/>
    <dgm:cxn modelId="{A09E12F9-6E12-46C8-AE62-B8D84F002E1A}" type="presParOf" srcId="{8EC303EA-09C7-46A2-8CE8-CE714691CE66}" destId="{17DE921B-B7D3-4F0C-A167-907DB239BAD2}" srcOrd="0" destOrd="0" presId="urn:microsoft.com/office/officeart/2005/8/layout/vList5"/>
    <dgm:cxn modelId="{3ED4E229-0C3D-447E-A99E-A76FE79D4A71}" type="presParOf" srcId="{194A51EC-0BBE-4EC2-93E5-769C3A8C544E}" destId="{94F16A82-9B64-4BE9-80C9-3544FE6549F8}" srcOrd="5" destOrd="0" presId="urn:microsoft.com/office/officeart/2005/8/layout/vList5"/>
    <dgm:cxn modelId="{B3937E4C-046C-49C8-B483-826073228099}" type="presParOf" srcId="{194A51EC-0BBE-4EC2-93E5-769C3A8C544E}" destId="{BC16691A-8CD2-454E-A89D-28E71FF75BF3}" srcOrd="6" destOrd="0" presId="urn:microsoft.com/office/officeart/2005/8/layout/vList5"/>
    <dgm:cxn modelId="{9DFDAFE6-63DD-4FEC-BA4F-1E33B4B76494}" type="presParOf" srcId="{BC16691A-8CD2-454E-A89D-28E71FF75BF3}" destId="{D7F4F32E-D31F-4529-88FF-D76C5CAE032E}" srcOrd="0" destOrd="0" presId="urn:microsoft.com/office/officeart/2005/8/layout/vList5"/>
    <dgm:cxn modelId="{361EEA98-8643-4FE3-9D7C-D9105862C45E}" type="presParOf" srcId="{194A51EC-0BBE-4EC2-93E5-769C3A8C544E}" destId="{87B9CBA2-E27C-4E4D-8A3E-873598C50C03}" srcOrd="7" destOrd="0" presId="urn:microsoft.com/office/officeart/2005/8/layout/vList5"/>
    <dgm:cxn modelId="{5B1B0782-A51D-449D-B58F-CD711EDE971F}" type="presParOf" srcId="{194A51EC-0BBE-4EC2-93E5-769C3A8C544E}" destId="{E7EDAC60-D2F0-4F96-A321-A976E098C26F}" srcOrd="8" destOrd="0" presId="urn:microsoft.com/office/officeart/2005/8/layout/vList5"/>
    <dgm:cxn modelId="{60D7A7AC-A914-4EEA-B453-C477C38D2283}" type="presParOf" srcId="{E7EDAC60-D2F0-4F96-A321-A976E098C26F}" destId="{01FBD08D-9ABB-4857-BCB3-31ED3060CCC9}" srcOrd="0" destOrd="0" presId="urn:microsoft.com/office/officeart/2005/8/layout/vList5"/>
    <dgm:cxn modelId="{52DAC7CF-BF20-420B-B4D4-9BBAE29D03B9}" type="presParOf" srcId="{194A51EC-0BBE-4EC2-93E5-769C3A8C544E}" destId="{5ED356C4-B7FA-4BC9-8650-2A91507BC223}" srcOrd="9" destOrd="0" presId="urn:microsoft.com/office/officeart/2005/8/layout/vList5"/>
    <dgm:cxn modelId="{8A3379BF-5DAA-433C-B07C-46BBC7278E30}" type="presParOf" srcId="{194A51EC-0BBE-4EC2-93E5-769C3A8C544E}" destId="{61662383-592C-4DA6-9D22-A4BC8A52BCD1}" srcOrd="10" destOrd="0" presId="urn:microsoft.com/office/officeart/2005/8/layout/vList5"/>
    <dgm:cxn modelId="{7BCE6273-B7E4-44A8-A77E-2469D23C5741}" type="presParOf" srcId="{61662383-592C-4DA6-9D22-A4BC8A52BCD1}" destId="{AF539FD2-A560-42D2-A694-858535405CF4}" srcOrd="0" destOrd="0" presId="urn:microsoft.com/office/officeart/2005/8/layout/vList5"/>
    <dgm:cxn modelId="{AB6C0C6C-5872-4182-850E-8B69D89A0416}" type="presParOf" srcId="{194A51EC-0BBE-4EC2-93E5-769C3A8C544E}" destId="{B2F8832D-B5D9-4AAB-AFFF-C7BB5EEB11BA}" srcOrd="11" destOrd="0" presId="urn:microsoft.com/office/officeart/2005/8/layout/vList5"/>
    <dgm:cxn modelId="{FCE7CF8C-ABAC-42AB-B6A0-B2A0D4D172B4}" type="presParOf" srcId="{194A51EC-0BBE-4EC2-93E5-769C3A8C544E}" destId="{F63BF600-EC71-4A1F-BFB0-C5BBDEFC1388}" srcOrd="12" destOrd="0" presId="urn:microsoft.com/office/officeart/2005/8/layout/vList5"/>
    <dgm:cxn modelId="{9DF8B2AD-FDD8-4FC2-8FF8-996254FCDA55}" type="presParOf" srcId="{F63BF600-EC71-4A1F-BFB0-C5BBDEFC1388}" destId="{06FEBA5E-753B-42B0-80F8-52202A7EA8B5}" srcOrd="0" destOrd="0" presId="urn:microsoft.com/office/officeart/2005/8/layout/vList5"/>
    <dgm:cxn modelId="{370ADE3C-AA2D-4267-9DF1-DA8831EE93A3}" type="presParOf" srcId="{194A51EC-0BBE-4EC2-93E5-769C3A8C544E}" destId="{918C00C9-5833-424F-8763-883AE605C4E9}" srcOrd="13" destOrd="0" presId="urn:microsoft.com/office/officeart/2005/8/layout/vList5"/>
    <dgm:cxn modelId="{8B65E59E-C468-4854-B87A-BB07FB5CF65E}" type="presParOf" srcId="{194A51EC-0BBE-4EC2-93E5-769C3A8C544E}" destId="{28234719-3B57-4575-B21E-5DCE4B9F4670}" srcOrd="14" destOrd="0" presId="urn:microsoft.com/office/officeart/2005/8/layout/vList5"/>
    <dgm:cxn modelId="{82A3F7DE-41BE-4B94-864C-985C5C5EFF48}" type="presParOf" srcId="{28234719-3B57-4575-B21E-5DCE4B9F4670}" destId="{67F91610-36A5-49B8-A2F1-1B835487F2F6}" srcOrd="0" destOrd="0" presId="urn:microsoft.com/office/officeart/2005/8/layout/vList5"/>
    <dgm:cxn modelId="{BDEDCFC9-77D4-41FA-A449-014BE10ED595}" type="presParOf" srcId="{194A51EC-0BBE-4EC2-93E5-769C3A8C544E}" destId="{BBE1290B-8C16-46B0-B930-693E710163DC}" srcOrd="15" destOrd="0" presId="urn:microsoft.com/office/officeart/2005/8/layout/vList5"/>
    <dgm:cxn modelId="{17756823-5782-4DFE-964C-10FD41906DC5}" type="presParOf" srcId="{194A51EC-0BBE-4EC2-93E5-769C3A8C544E}" destId="{70C8934C-EF99-4E94-9F0B-24371B28FC2C}" srcOrd="16" destOrd="0" presId="urn:microsoft.com/office/officeart/2005/8/layout/vList5"/>
    <dgm:cxn modelId="{68689DBE-F218-46E5-8BAE-E53CB03169C7}" type="presParOf" srcId="{70C8934C-EF99-4E94-9F0B-24371B28FC2C}" destId="{4181B19E-B923-4F6F-8F4C-3A849E26D96B}" srcOrd="0" destOrd="0" presId="urn:microsoft.com/office/officeart/2005/8/layout/vList5"/>
    <dgm:cxn modelId="{21659807-62AB-4490-8C26-8BEE95BE0BA0}" type="presParOf" srcId="{194A51EC-0BBE-4EC2-93E5-769C3A8C544E}" destId="{2BB294F3-50E7-4CF7-9BB3-C3DBBD80E64E}" srcOrd="17" destOrd="0" presId="urn:microsoft.com/office/officeart/2005/8/layout/vList5"/>
    <dgm:cxn modelId="{17E22725-1978-4E14-8E6A-00D8AFCB0918}" type="presParOf" srcId="{194A51EC-0BBE-4EC2-93E5-769C3A8C544E}" destId="{16A5BED4-DD3D-4C71-80DE-E75F4CEE39A5}" srcOrd="18" destOrd="0" presId="urn:microsoft.com/office/officeart/2005/8/layout/vList5"/>
    <dgm:cxn modelId="{90D41297-84B1-4B4E-AD17-8FF21734D986}" type="presParOf" srcId="{16A5BED4-DD3D-4C71-80DE-E75F4CEE39A5}" destId="{6CEAF80B-5DE1-4B64-B9D3-EE8C69319999}" srcOrd="0" destOrd="0" presId="urn:microsoft.com/office/officeart/2005/8/layout/vList5"/>
    <dgm:cxn modelId="{84DCECB6-4DD5-40AC-8FA9-3AC93A91ECEC}" type="presParOf" srcId="{194A51EC-0BBE-4EC2-93E5-769C3A8C544E}" destId="{17B9FDBA-A06D-461B-B71E-2200171F53BA}" srcOrd="19" destOrd="0" presId="urn:microsoft.com/office/officeart/2005/8/layout/vList5"/>
    <dgm:cxn modelId="{AF42CC89-74FA-474A-9620-5BE26C285F13}" type="presParOf" srcId="{194A51EC-0BBE-4EC2-93E5-769C3A8C544E}" destId="{6A6004A7-32E1-4AB6-AFDF-777A96BE3DAA}" srcOrd="20" destOrd="0" presId="urn:microsoft.com/office/officeart/2005/8/layout/vList5"/>
    <dgm:cxn modelId="{A0806EAE-88D9-476E-BB39-BF0236EB5E25}" type="presParOf" srcId="{6A6004A7-32E1-4AB6-AFDF-777A96BE3DAA}" destId="{FEAE5560-54C0-45FC-B607-D9C5DB5B2D2E}"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705B2B-691C-48AD-817F-52550754749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9A57DEA-46F4-4FFF-B3E6-E01A359C8E19}">
      <dgm:prSet/>
      <dgm:spPr/>
      <dgm:t>
        <a:bodyPr/>
        <a:lstStyle/>
        <a:p>
          <a:r>
            <a:rPr lang="en-GB" u="sng"/>
            <a:t>Business overview</a:t>
          </a:r>
          <a:endParaRPr lang="en-US"/>
        </a:p>
      </dgm:t>
    </dgm:pt>
    <dgm:pt modelId="{AE2DB9C6-17BC-441E-BB52-E893B834FA3C}" type="parTrans" cxnId="{44F5482B-E30C-44DD-9EB9-94B89541919C}">
      <dgm:prSet/>
      <dgm:spPr/>
      <dgm:t>
        <a:bodyPr/>
        <a:lstStyle/>
        <a:p>
          <a:endParaRPr lang="en-US"/>
        </a:p>
      </dgm:t>
    </dgm:pt>
    <dgm:pt modelId="{7DDE46F1-B8A6-4771-8DFB-82028C484086}" type="sibTrans" cxnId="{44F5482B-E30C-44DD-9EB9-94B89541919C}">
      <dgm:prSet/>
      <dgm:spPr/>
      <dgm:t>
        <a:bodyPr/>
        <a:lstStyle/>
        <a:p>
          <a:endParaRPr lang="en-US"/>
        </a:p>
      </dgm:t>
    </dgm:pt>
    <dgm:pt modelId="{E2CCD633-47E3-4280-A5AA-1CF0BF49DD33}">
      <dgm:prSet/>
      <dgm:spPr/>
      <dgm:t>
        <a:bodyPr/>
        <a:lstStyle/>
        <a:p>
          <a:r>
            <a:rPr lang="en-GB"/>
            <a:t>Home cleaning services are a trusted local cleaning provider in Birmingham, delivering high-quality cleaning for homes, offices, and businesses throughout the West Midlands. We are a friendly team.</a:t>
          </a:r>
          <a:endParaRPr lang="en-US"/>
        </a:p>
      </dgm:t>
    </dgm:pt>
    <dgm:pt modelId="{129BACEE-ED20-49B6-8F81-53931814C2E5}" type="parTrans" cxnId="{51EA4C16-ED8C-4526-BEC8-706B8013234E}">
      <dgm:prSet/>
      <dgm:spPr/>
      <dgm:t>
        <a:bodyPr/>
        <a:lstStyle/>
        <a:p>
          <a:endParaRPr lang="en-US"/>
        </a:p>
      </dgm:t>
    </dgm:pt>
    <dgm:pt modelId="{2BC78E7B-EF90-4158-952D-3A6132DE462E}" type="sibTrans" cxnId="{51EA4C16-ED8C-4526-BEC8-706B8013234E}">
      <dgm:prSet/>
      <dgm:spPr/>
      <dgm:t>
        <a:bodyPr/>
        <a:lstStyle/>
        <a:p>
          <a:endParaRPr lang="en-US"/>
        </a:p>
      </dgm:t>
    </dgm:pt>
    <dgm:pt modelId="{B8636E36-64B4-463F-8491-F9CF6E869CAD}">
      <dgm:prSet/>
      <dgm:spPr/>
      <dgm:t>
        <a:bodyPr/>
        <a:lstStyle/>
        <a:p>
          <a:r>
            <a:rPr lang="en-GB"/>
            <a:t>deep cleaning, end-of-tenancy and move-in/out cleaning, plus carpet and window cleaning. For commercial clients, we maintain a clean, safe workplace across offices, retail units, schools, and medical premises, available early mornings, evenings, or weekends to avoid disruption.</a:t>
          </a:r>
          <a:endParaRPr lang="en-US"/>
        </a:p>
      </dgm:t>
    </dgm:pt>
    <dgm:pt modelId="{5BF4A23F-353F-4D43-876B-552A0BBE9195}" type="parTrans" cxnId="{993FA701-ACC0-4914-8353-4709C6C37DD8}">
      <dgm:prSet/>
      <dgm:spPr/>
      <dgm:t>
        <a:bodyPr/>
        <a:lstStyle/>
        <a:p>
          <a:endParaRPr lang="en-US"/>
        </a:p>
      </dgm:t>
    </dgm:pt>
    <dgm:pt modelId="{60AF4046-6BF1-4ABB-8F9C-416D580C2D9B}" type="sibTrans" cxnId="{993FA701-ACC0-4914-8353-4709C6C37DD8}">
      <dgm:prSet/>
      <dgm:spPr/>
      <dgm:t>
        <a:bodyPr/>
        <a:lstStyle/>
        <a:p>
          <a:endParaRPr lang="en-US"/>
        </a:p>
      </dgm:t>
    </dgm:pt>
    <dgm:pt modelId="{27B571E7-E3BA-4F3F-806E-A9395E80723C}">
      <dgm:prSet/>
      <dgm:spPr/>
      <dgm:t>
        <a:bodyPr/>
        <a:lstStyle/>
        <a:p>
          <a:r>
            <a:rPr lang="en-GB"/>
            <a:t>All our staff are fully trained, insured, and equipped. Our goals are to offer quality services and a 100% satisfaction guarantee.</a:t>
          </a:r>
          <a:endParaRPr lang="en-US"/>
        </a:p>
      </dgm:t>
    </dgm:pt>
    <dgm:pt modelId="{ECBA2A0C-8DD0-4A09-82F1-57E3DBD6C1C9}" type="parTrans" cxnId="{C6E51B59-BC85-4682-B2D5-F05AFD8C4CBD}">
      <dgm:prSet/>
      <dgm:spPr/>
      <dgm:t>
        <a:bodyPr/>
        <a:lstStyle/>
        <a:p>
          <a:endParaRPr lang="en-US"/>
        </a:p>
      </dgm:t>
    </dgm:pt>
    <dgm:pt modelId="{7CD4DF67-9B94-4A1E-BC47-1C7DD31B8825}" type="sibTrans" cxnId="{C6E51B59-BC85-4682-B2D5-F05AFD8C4CBD}">
      <dgm:prSet/>
      <dgm:spPr/>
      <dgm:t>
        <a:bodyPr/>
        <a:lstStyle/>
        <a:p>
          <a:endParaRPr lang="en-US"/>
        </a:p>
      </dgm:t>
    </dgm:pt>
    <dgm:pt modelId="{E4B553F9-2FD9-43C0-A24D-B5D58022B18F}">
      <dgm:prSet/>
      <dgm:spPr/>
      <dgm:t>
        <a:bodyPr/>
        <a:lstStyle/>
        <a:p>
          <a:r>
            <a:rPr lang="en-GB"/>
            <a:t>If you would like a free quote, please get in touch with us; we would be more than happy to help.</a:t>
          </a:r>
          <a:endParaRPr lang="en-US"/>
        </a:p>
      </dgm:t>
    </dgm:pt>
    <dgm:pt modelId="{6B6CECC9-3D47-443D-B69C-C0C66EE72796}" type="parTrans" cxnId="{CD5ADC96-1F15-40E0-BA27-11E4BFDB59B4}">
      <dgm:prSet/>
      <dgm:spPr/>
      <dgm:t>
        <a:bodyPr/>
        <a:lstStyle/>
        <a:p>
          <a:endParaRPr lang="en-US"/>
        </a:p>
      </dgm:t>
    </dgm:pt>
    <dgm:pt modelId="{05E6303A-DBB3-4091-925D-A196DE532F96}" type="sibTrans" cxnId="{CD5ADC96-1F15-40E0-BA27-11E4BFDB59B4}">
      <dgm:prSet/>
      <dgm:spPr/>
      <dgm:t>
        <a:bodyPr/>
        <a:lstStyle/>
        <a:p>
          <a:endParaRPr lang="en-US"/>
        </a:p>
      </dgm:t>
    </dgm:pt>
    <dgm:pt modelId="{57C0FCAD-017D-4094-AA2C-B5466B5EDD21}" type="pres">
      <dgm:prSet presAssocID="{6F705B2B-691C-48AD-817F-525507547494}" presName="root" presStyleCnt="0">
        <dgm:presLayoutVars>
          <dgm:dir/>
          <dgm:resizeHandles val="exact"/>
        </dgm:presLayoutVars>
      </dgm:prSet>
      <dgm:spPr/>
    </dgm:pt>
    <dgm:pt modelId="{2E61E929-A81A-4179-A463-C83AAEA8541D}" type="pres">
      <dgm:prSet presAssocID="{6F705B2B-691C-48AD-817F-525507547494}" presName="container" presStyleCnt="0">
        <dgm:presLayoutVars>
          <dgm:dir/>
          <dgm:resizeHandles val="exact"/>
        </dgm:presLayoutVars>
      </dgm:prSet>
      <dgm:spPr/>
    </dgm:pt>
    <dgm:pt modelId="{9C237B10-0579-45A7-83AB-2466B0A3ED62}" type="pres">
      <dgm:prSet presAssocID="{79A57DEA-46F4-4FFF-B3E6-E01A359C8E19}" presName="compNode" presStyleCnt="0"/>
      <dgm:spPr/>
    </dgm:pt>
    <dgm:pt modelId="{4FD848A8-7CFC-4B1A-9597-1C874FFC7550}" type="pres">
      <dgm:prSet presAssocID="{79A57DEA-46F4-4FFF-B3E6-E01A359C8E19}" presName="iconBgRect" presStyleLbl="bgShp" presStyleIdx="0" presStyleCnt="5"/>
      <dgm:spPr/>
    </dgm:pt>
    <dgm:pt modelId="{8A4F1A8A-CF54-44AE-ACDC-9F4CE2096AAF}" type="pres">
      <dgm:prSet presAssocID="{79A57DEA-46F4-4FFF-B3E6-E01A359C8E1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pward trend"/>
        </a:ext>
      </dgm:extLst>
    </dgm:pt>
    <dgm:pt modelId="{57435332-182A-46DB-BC82-A97E72EA4AC5}" type="pres">
      <dgm:prSet presAssocID="{79A57DEA-46F4-4FFF-B3E6-E01A359C8E19}" presName="spaceRect" presStyleCnt="0"/>
      <dgm:spPr/>
    </dgm:pt>
    <dgm:pt modelId="{FC149FA2-BCCA-415F-BD9B-EB991DE208FF}" type="pres">
      <dgm:prSet presAssocID="{79A57DEA-46F4-4FFF-B3E6-E01A359C8E19}" presName="textRect" presStyleLbl="revTx" presStyleIdx="0" presStyleCnt="5">
        <dgm:presLayoutVars>
          <dgm:chMax val="1"/>
          <dgm:chPref val="1"/>
        </dgm:presLayoutVars>
      </dgm:prSet>
      <dgm:spPr/>
    </dgm:pt>
    <dgm:pt modelId="{68EE7C40-38BB-4C81-8CAA-B2B630787C44}" type="pres">
      <dgm:prSet presAssocID="{7DDE46F1-B8A6-4771-8DFB-82028C484086}" presName="sibTrans" presStyleLbl="sibTrans2D1" presStyleIdx="0" presStyleCnt="0"/>
      <dgm:spPr/>
    </dgm:pt>
    <dgm:pt modelId="{6B414AED-9749-42EC-9F4E-A6127A9EC48A}" type="pres">
      <dgm:prSet presAssocID="{E2CCD633-47E3-4280-A5AA-1CF0BF49DD33}" presName="compNode" presStyleCnt="0"/>
      <dgm:spPr/>
    </dgm:pt>
    <dgm:pt modelId="{550932F1-62B4-48C1-B6B6-FFD3C94495A5}" type="pres">
      <dgm:prSet presAssocID="{E2CCD633-47E3-4280-A5AA-1CF0BF49DD33}" presName="iconBgRect" presStyleLbl="bgShp" presStyleIdx="1" presStyleCnt="5"/>
      <dgm:spPr/>
    </dgm:pt>
    <dgm:pt modelId="{FD82A0DB-4B53-492B-8337-BA4F50BAFDCD}" type="pres">
      <dgm:prSet presAssocID="{E2CCD633-47E3-4280-A5AA-1CF0BF49DD3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p and bucket"/>
        </a:ext>
      </dgm:extLst>
    </dgm:pt>
    <dgm:pt modelId="{D590E0B7-88C6-4D26-9276-D96DF2EE55CD}" type="pres">
      <dgm:prSet presAssocID="{E2CCD633-47E3-4280-A5AA-1CF0BF49DD33}" presName="spaceRect" presStyleCnt="0"/>
      <dgm:spPr/>
    </dgm:pt>
    <dgm:pt modelId="{A0B49DED-6EA8-4E01-B064-865CA4E09330}" type="pres">
      <dgm:prSet presAssocID="{E2CCD633-47E3-4280-A5AA-1CF0BF49DD33}" presName="textRect" presStyleLbl="revTx" presStyleIdx="1" presStyleCnt="5">
        <dgm:presLayoutVars>
          <dgm:chMax val="1"/>
          <dgm:chPref val="1"/>
        </dgm:presLayoutVars>
      </dgm:prSet>
      <dgm:spPr/>
    </dgm:pt>
    <dgm:pt modelId="{FB9F3ECB-7C4D-40E3-9B3F-D7CC4173B7C6}" type="pres">
      <dgm:prSet presAssocID="{2BC78E7B-EF90-4158-952D-3A6132DE462E}" presName="sibTrans" presStyleLbl="sibTrans2D1" presStyleIdx="0" presStyleCnt="0"/>
      <dgm:spPr/>
    </dgm:pt>
    <dgm:pt modelId="{DEC19199-4450-4A3B-BAA6-634A8BCF653D}" type="pres">
      <dgm:prSet presAssocID="{B8636E36-64B4-463F-8491-F9CF6E869CAD}" presName="compNode" presStyleCnt="0"/>
      <dgm:spPr/>
    </dgm:pt>
    <dgm:pt modelId="{BE4281BF-4D6F-401A-AD07-926026479A69}" type="pres">
      <dgm:prSet presAssocID="{B8636E36-64B4-463F-8491-F9CF6E869CAD}" presName="iconBgRect" presStyleLbl="bgShp" presStyleIdx="2" presStyleCnt="5"/>
      <dgm:spPr/>
    </dgm:pt>
    <dgm:pt modelId="{AC2C7B5A-15B4-4835-9749-EE46EA1288C8}" type="pres">
      <dgm:prSet presAssocID="{B8636E36-64B4-463F-8491-F9CF6E869CAD}"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ouse"/>
        </a:ext>
      </dgm:extLst>
    </dgm:pt>
    <dgm:pt modelId="{EBCE9D86-2813-46AD-82E8-04D995523248}" type="pres">
      <dgm:prSet presAssocID="{B8636E36-64B4-463F-8491-F9CF6E869CAD}" presName="spaceRect" presStyleCnt="0"/>
      <dgm:spPr/>
    </dgm:pt>
    <dgm:pt modelId="{10327F9F-BB95-469C-9575-9EEACD63A614}" type="pres">
      <dgm:prSet presAssocID="{B8636E36-64B4-463F-8491-F9CF6E869CAD}" presName="textRect" presStyleLbl="revTx" presStyleIdx="2" presStyleCnt="5">
        <dgm:presLayoutVars>
          <dgm:chMax val="1"/>
          <dgm:chPref val="1"/>
        </dgm:presLayoutVars>
      </dgm:prSet>
      <dgm:spPr/>
    </dgm:pt>
    <dgm:pt modelId="{B70AC6B0-60C0-4C30-8D9B-9A45C83AD84A}" type="pres">
      <dgm:prSet presAssocID="{60AF4046-6BF1-4ABB-8F9C-416D580C2D9B}" presName="sibTrans" presStyleLbl="sibTrans2D1" presStyleIdx="0" presStyleCnt="0"/>
      <dgm:spPr/>
    </dgm:pt>
    <dgm:pt modelId="{A3B76A6A-EA09-4B24-A2D6-1C26B42BE345}" type="pres">
      <dgm:prSet presAssocID="{27B571E7-E3BA-4F3F-806E-A9395E80723C}" presName="compNode" presStyleCnt="0"/>
      <dgm:spPr/>
    </dgm:pt>
    <dgm:pt modelId="{D7210FAA-0582-45BF-92DC-82C37C9167CF}" type="pres">
      <dgm:prSet presAssocID="{27B571E7-E3BA-4F3F-806E-A9395E80723C}" presName="iconBgRect" presStyleLbl="bgShp" presStyleIdx="3" presStyleCnt="5"/>
      <dgm:spPr/>
    </dgm:pt>
    <dgm:pt modelId="{3B0054C6-9A72-48CC-AF5D-131D23CCD48A}" type="pres">
      <dgm:prSet presAssocID="{27B571E7-E3BA-4F3F-806E-A9395E80723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5FA49DFD-8643-425C-B7EC-E8528B2C66F8}" type="pres">
      <dgm:prSet presAssocID="{27B571E7-E3BA-4F3F-806E-A9395E80723C}" presName="spaceRect" presStyleCnt="0"/>
      <dgm:spPr/>
    </dgm:pt>
    <dgm:pt modelId="{208463BB-D242-44EE-9264-77CEC53C585A}" type="pres">
      <dgm:prSet presAssocID="{27B571E7-E3BA-4F3F-806E-A9395E80723C}" presName="textRect" presStyleLbl="revTx" presStyleIdx="3" presStyleCnt="5">
        <dgm:presLayoutVars>
          <dgm:chMax val="1"/>
          <dgm:chPref val="1"/>
        </dgm:presLayoutVars>
      </dgm:prSet>
      <dgm:spPr/>
    </dgm:pt>
    <dgm:pt modelId="{71856C7B-3C61-4CA9-9AE0-2AC24D003E34}" type="pres">
      <dgm:prSet presAssocID="{7CD4DF67-9B94-4A1E-BC47-1C7DD31B8825}" presName="sibTrans" presStyleLbl="sibTrans2D1" presStyleIdx="0" presStyleCnt="0"/>
      <dgm:spPr/>
    </dgm:pt>
    <dgm:pt modelId="{6A832E8F-BE05-482D-A36E-4AE5B0E22DF7}" type="pres">
      <dgm:prSet presAssocID="{E4B553F9-2FD9-43C0-A24D-B5D58022B18F}" presName="compNode" presStyleCnt="0"/>
      <dgm:spPr/>
    </dgm:pt>
    <dgm:pt modelId="{071BEAC4-1D5A-4D07-9662-FAC9AE5C480C}" type="pres">
      <dgm:prSet presAssocID="{E4B553F9-2FD9-43C0-A24D-B5D58022B18F}" presName="iconBgRect" presStyleLbl="bgShp" presStyleIdx="4" presStyleCnt="5"/>
      <dgm:spPr/>
    </dgm:pt>
    <dgm:pt modelId="{A75E892E-19D2-4527-B399-3B117EE5ADB9}" type="pres">
      <dgm:prSet presAssocID="{E4B553F9-2FD9-43C0-A24D-B5D58022B18F}"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ign Language"/>
        </a:ext>
      </dgm:extLst>
    </dgm:pt>
    <dgm:pt modelId="{A747064E-1D40-4BB3-A308-83C817C5CB84}" type="pres">
      <dgm:prSet presAssocID="{E4B553F9-2FD9-43C0-A24D-B5D58022B18F}" presName="spaceRect" presStyleCnt="0"/>
      <dgm:spPr/>
    </dgm:pt>
    <dgm:pt modelId="{F1F53995-FC38-4185-A281-2D89856D226D}" type="pres">
      <dgm:prSet presAssocID="{E4B553F9-2FD9-43C0-A24D-B5D58022B18F}" presName="textRect" presStyleLbl="revTx" presStyleIdx="4" presStyleCnt="5">
        <dgm:presLayoutVars>
          <dgm:chMax val="1"/>
          <dgm:chPref val="1"/>
        </dgm:presLayoutVars>
      </dgm:prSet>
      <dgm:spPr/>
    </dgm:pt>
  </dgm:ptLst>
  <dgm:cxnLst>
    <dgm:cxn modelId="{993FA701-ACC0-4914-8353-4709C6C37DD8}" srcId="{6F705B2B-691C-48AD-817F-525507547494}" destId="{B8636E36-64B4-463F-8491-F9CF6E869CAD}" srcOrd="2" destOrd="0" parTransId="{5BF4A23F-353F-4D43-876B-552A0BBE9195}" sibTransId="{60AF4046-6BF1-4ABB-8F9C-416D580C2D9B}"/>
    <dgm:cxn modelId="{51EA4C16-ED8C-4526-BEC8-706B8013234E}" srcId="{6F705B2B-691C-48AD-817F-525507547494}" destId="{E2CCD633-47E3-4280-A5AA-1CF0BF49DD33}" srcOrd="1" destOrd="0" parTransId="{129BACEE-ED20-49B6-8F81-53931814C2E5}" sibTransId="{2BC78E7B-EF90-4158-952D-3A6132DE462E}"/>
    <dgm:cxn modelId="{44F5482B-E30C-44DD-9EB9-94B89541919C}" srcId="{6F705B2B-691C-48AD-817F-525507547494}" destId="{79A57DEA-46F4-4FFF-B3E6-E01A359C8E19}" srcOrd="0" destOrd="0" parTransId="{AE2DB9C6-17BC-441E-BB52-E893B834FA3C}" sibTransId="{7DDE46F1-B8A6-4771-8DFB-82028C484086}"/>
    <dgm:cxn modelId="{4FADCA3E-B335-42B8-9BC4-6FF50E0AC278}" type="presOf" srcId="{27B571E7-E3BA-4F3F-806E-A9395E80723C}" destId="{208463BB-D242-44EE-9264-77CEC53C585A}" srcOrd="0" destOrd="0" presId="urn:microsoft.com/office/officeart/2018/2/layout/IconCircleList"/>
    <dgm:cxn modelId="{A49D4550-9F17-47B0-93EE-59CCEDF887D0}" type="presOf" srcId="{7DDE46F1-B8A6-4771-8DFB-82028C484086}" destId="{68EE7C40-38BB-4C81-8CAA-B2B630787C44}" srcOrd="0" destOrd="0" presId="urn:microsoft.com/office/officeart/2018/2/layout/IconCircleList"/>
    <dgm:cxn modelId="{9E5F1C74-5F89-45AD-B202-C190F880085E}" type="presOf" srcId="{2BC78E7B-EF90-4158-952D-3A6132DE462E}" destId="{FB9F3ECB-7C4D-40E3-9B3F-D7CC4173B7C6}" srcOrd="0" destOrd="0" presId="urn:microsoft.com/office/officeart/2018/2/layout/IconCircleList"/>
    <dgm:cxn modelId="{C6E51B59-BC85-4682-B2D5-F05AFD8C4CBD}" srcId="{6F705B2B-691C-48AD-817F-525507547494}" destId="{27B571E7-E3BA-4F3F-806E-A9395E80723C}" srcOrd="3" destOrd="0" parTransId="{ECBA2A0C-8DD0-4A09-82F1-57E3DBD6C1C9}" sibTransId="{7CD4DF67-9B94-4A1E-BC47-1C7DD31B8825}"/>
    <dgm:cxn modelId="{75954681-E96F-41E1-ADA7-83BE03048954}" type="presOf" srcId="{79A57DEA-46F4-4FFF-B3E6-E01A359C8E19}" destId="{FC149FA2-BCCA-415F-BD9B-EB991DE208FF}" srcOrd="0" destOrd="0" presId="urn:microsoft.com/office/officeart/2018/2/layout/IconCircleList"/>
    <dgm:cxn modelId="{6F79E785-2CA6-45B0-B9A7-D4BE708A5716}" type="presOf" srcId="{60AF4046-6BF1-4ABB-8F9C-416D580C2D9B}" destId="{B70AC6B0-60C0-4C30-8D9B-9A45C83AD84A}" srcOrd="0" destOrd="0" presId="urn:microsoft.com/office/officeart/2018/2/layout/IconCircleList"/>
    <dgm:cxn modelId="{CD5ADC96-1F15-40E0-BA27-11E4BFDB59B4}" srcId="{6F705B2B-691C-48AD-817F-525507547494}" destId="{E4B553F9-2FD9-43C0-A24D-B5D58022B18F}" srcOrd="4" destOrd="0" parTransId="{6B6CECC9-3D47-443D-B69C-C0C66EE72796}" sibTransId="{05E6303A-DBB3-4091-925D-A196DE532F96}"/>
    <dgm:cxn modelId="{39F3B8A7-0670-41B4-AD5C-45646E1277A5}" type="presOf" srcId="{7CD4DF67-9B94-4A1E-BC47-1C7DD31B8825}" destId="{71856C7B-3C61-4CA9-9AE0-2AC24D003E34}" srcOrd="0" destOrd="0" presId="urn:microsoft.com/office/officeart/2018/2/layout/IconCircleList"/>
    <dgm:cxn modelId="{B3879BAC-2436-464A-890F-55E3811ACA74}" type="presOf" srcId="{B8636E36-64B4-463F-8491-F9CF6E869CAD}" destId="{10327F9F-BB95-469C-9575-9EEACD63A614}" srcOrd="0" destOrd="0" presId="urn:microsoft.com/office/officeart/2018/2/layout/IconCircleList"/>
    <dgm:cxn modelId="{F9506ACC-A77D-4D1F-8ADC-5C13FC3379CB}" type="presOf" srcId="{6F705B2B-691C-48AD-817F-525507547494}" destId="{57C0FCAD-017D-4094-AA2C-B5466B5EDD21}" srcOrd="0" destOrd="0" presId="urn:microsoft.com/office/officeart/2018/2/layout/IconCircleList"/>
    <dgm:cxn modelId="{174574E8-1FD7-4EBD-8B83-727CF9E2B38F}" type="presOf" srcId="{E4B553F9-2FD9-43C0-A24D-B5D58022B18F}" destId="{F1F53995-FC38-4185-A281-2D89856D226D}" srcOrd="0" destOrd="0" presId="urn:microsoft.com/office/officeart/2018/2/layout/IconCircleList"/>
    <dgm:cxn modelId="{A5C1DDEB-D19E-46F0-9D41-CAAC55CDD416}" type="presOf" srcId="{E2CCD633-47E3-4280-A5AA-1CF0BF49DD33}" destId="{A0B49DED-6EA8-4E01-B064-865CA4E09330}" srcOrd="0" destOrd="0" presId="urn:microsoft.com/office/officeart/2018/2/layout/IconCircleList"/>
    <dgm:cxn modelId="{626FD42E-2C10-4815-9B52-7E34A23A28CD}" type="presParOf" srcId="{57C0FCAD-017D-4094-AA2C-B5466B5EDD21}" destId="{2E61E929-A81A-4179-A463-C83AAEA8541D}" srcOrd="0" destOrd="0" presId="urn:microsoft.com/office/officeart/2018/2/layout/IconCircleList"/>
    <dgm:cxn modelId="{97127163-C0E0-47E8-BB9D-4124F4D301CE}" type="presParOf" srcId="{2E61E929-A81A-4179-A463-C83AAEA8541D}" destId="{9C237B10-0579-45A7-83AB-2466B0A3ED62}" srcOrd="0" destOrd="0" presId="urn:microsoft.com/office/officeart/2018/2/layout/IconCircleList"/>
    <dgm:cxn modelId="{250DA8E1-7994-44C1-93E7-B3123245F70B}" type="presParOf" srcId="{9C237B10-0579-45A7-83AB-2466B0A3ED62}" destId="{4FD848A8-7CFC-4B1A-9597-1C874FFC7550}" srcOrd="0" destOrd="0" presId="urn:microsoft.com/office/officeart/2018/2/layout/IconCircleList"/>
    <dgm:cxn modelId="{D52FACBC-5F24-455B-991B-1D6553934D98}" type="presParOf" srcId="{9C237B10-0579-45A7-83AB-2466B0A3ED62}" destId="{8A4F1A8A-CF54-44AE-ACDC-9F4CE2096AAF}" srcOrd="1" destOrd="0" presId="urn:microsoft.com/office/officeart/2018/2/layout/IconCircleList"/>
    <dgm:cxn modelId="{E2F2EDB8-D19D-40BB-9A8B-D29E41C016CF}" type="presParOf" srcId="{9C237B10-0579-45A7-83AB-2466B0A3ED62}" destId="{57435332-182A-46DB-BC82-A97E72EA4AC5}" srcOrd="2" destOrd="0" presId="urn:microsoft.com/office/officeart/2018/2/layout/IconCircleList"/>
    <dgm:cxn modelId="{B61DCB04-C0DB-43A4-9ED8-1637B7DCE7B1}" type="presParOf" srcId="{9C237B10-0579-45A7-83AB-2466B0A3ED62}" destId="{FC149FA2-BCCA-415F-BD9B-EB991DE208FF}" srcOrd="3" destOrd="0" presId="urn:microsoft.com/office/officeart/2018/2/layout/IconCircleList"/>
    <dgm:cxn modelId="{AE7639AE-FB6B-4DBF-81C9-C13DE7F39A28}" type="presParOf" srcId="{2E61E929-A81A-4179-A463-C83AAEA8541D}" destId="{68EE7C40-38BB-4C81-8CAA-B2B630787C44}" srcOrd="1" destOrd="0" presId="urn:microsoft.com/office/officeart/2018/2/layout/IconCircleList"/>
    <dgm:cxn modelId="{7C25E493-DABE-492D-BA33-B2A646D01593}" type="presParOf" srcId="{2E61E929-A81A-4179-A463-C83AAEA8541D}" destId="{6B414AED-9749-42EC-9F4E-A6127A9EC48A}" srcOrd="2" destOrd="0" presId="urn:microsoft.com/office/officeart/2018/2/layout/IconCircleList"/>
    <dgm:cxn modelId="{DD97AB6F-0020-4778-AE58-09B83C226C5B}" type="presParOf" srcId="{6B414AED-9749-42EC-9F4E-A6127A9EC48A}" destId="{550932F1-62B4-48C1-B6B6-FFD3C94495A5}" srcOrd="0" destOrd="0" presId="urn:microsoft.com/office/officeart/2018/2/layout/IconCircleList"/>
    <dgm:cxn modelId="{EBFDB5BD-D2E1-43D6-8065-2AFA32407C25}" type="presParOf" srcId="{6B414AED-9749-42EC-9F4E-A6127A9EC48A}" destId="{FD82A0DB-4B53-492B-8337-BA4F50BAFDCD}" srcOrd="1" destOrd="0" presId="urn:microsoft.com/office/officeart/2018/2/layout/IconCircleList"/>
    <dgm:cxn modelId="{7D913025-4F87-4043-BBF9-4AD6616C2E81}" type="presParOf" srcId="{6B414AED-9749-42EC-9F4E-A6127A9EC48A}" destId="{D590E0B7-88C6-4D26-9276-D96DF2EE55CD}" srcOrd="2" destOrd="0" presId="urn:microsoft.com/office/officeart/2018/2/layout/IconCircleList"/>
    <dgm:cxn modelId="{7C5178B1-EA34-4B6D-8870-4CA0902C5CE1}" type="presParOf" srcId="{6B414AED-9749-42EC-9F4E-A6127A9EC48A}" destId="{A0B49DED-6EA8-4E01-B064-865CA4E09330}" srcOrd="3" destOrd="0" presId="urn:microsoft.com/office/officeart/2018/2/layout/IconCircleList"/>
    <dgm:cxn modelId="{FEE42DD7-F835-4A8D-B2CC-F3C466F3CEE6}" type="presParOf" srcId="{2E61E929-A81A-4179-A463-C83AAEA8541D}" destId="{FB9F3ECB-7C4D-40E3-9B3F-D7CC4173B7C6}" srcOrd="3" destOrd="0" presId="urn:microsoft.com/office/officeart/2018/2/layout/IconCircleList"/>
    <dgm:cxn modelId="{B11A0B90-2DFE-4C84-98EC-32076092258F}" type="presParOf" srcId="{2E61E929-A81A-4179-A463-C83AAEA8541D}" destId="{DEC19199-4450-4A3B-BAA6-634A8BCF653D}" srcOrd="4" destOrd="0" presId="urn:microsoft.com/office/officeart/2018/2/layout/IconCircleList"/>
    <dgm:cxn modelId="{FA3B7681-C46B-45F2-BB95-64D292E22A91}" type="presParOf" srcId="{DEC19199-4450-4A3B-BAA6-634A8BCF653D}" destId="{BE4281BF-4D6F-401A-AD07-926026479A69}" srcOrd="0" destOrd="0" presId="urn:microsoft.com/office/officeart/2018/2/layout/IconCircleList"/>
    <dgm:cxn modelId="{042E28B2-E268-435E-8E11-758524EAED94}" type="presParOf" srcId="{DEC19199-4450-4A3B-BAA6-634A8BCF653D}" destId="{AC2C7B5A-15B4-4835-9749-EE46EA1288C8}" srcOrd="1" destOrd="0" presId="urn:microsoft.com/office/officeart/2018/2/layout/IconCircleList"/>
    <dgm:cxn modelId="{2AD3A1CA-95D1-451A-BFD3-C53335A9F930}" type="presParOf" srcId="{DEC19199-4450-4A3B-BAA6-634A8BCF653D}" destId="{EBCE9D86-2813-46AD-82E8-04D995523248}" srcOrd="2" destOrd="0" presId="urn:microsoft.com/office/officeart/2018/2/layout/IconCircleList"/>
    <dgm:cxn modelId="{35CD60CE-2898-41F7-8331-DCADA218576F}" type="presParOf" srcId="{DEC19199-4450-4A3B-BAA6-634A8BCF653D}" destId="{10327F9F-BB95-469C-9575-9EEACD63A614}" srcOrd="3" destOrd="0" presId="urn:microsoft.com/office/officeart/2018/2/layout/IconCircleList"/>
    <dgm:cxn modelId="{E4A16228-64C3-4C90-BB2B-F2FB35685B3D}" type="presParOf" srcId="{2E61E929-A81A-4179-A463-C83AAEA8541D}" destId="{B70AC6B0-60C0-4C30-8D9B-9A45C83AD84A}" srcOrd="5" destOrd="0" presId="urn:microsoft.com/office/officeart/2018/2/layout/IconCircleList"/>
    <dgm:cxn modelId="{1A4ACD91-C5E3-481F-80C1-C73AF9F673AC}" type="presParOf" srcId="{2E61E929-A81A-4179-A463-C83AAEA8541D}" destId="{A3B76A6A-EA09-4B24-A2D6-1C26B42BE345}" srcOrd="6" destOrd="0" presId="urn:microsoft.com/office/officeart/2018/2/layout/IconCircleList"/>
    <dgm:cxn modelId="{0C36F311-2507-4C9D-82FC-881D5B439F35}" type="presParOf" srcId="{A3B76A6A-EA09-4B24-A2D6-1C26B42BE345}" destId="{D7210FAA-0582-45BF-92DC-82C37C9167CF}" srcOrd="0" destOrd="0" presId="urn:microsoft.com/office/officeart/2018/2/layout/IconCircleList"/>
    <dgm:cxn modelId="{8D4D5C93-A107-4557-B0DB-F135E1E567B3}" type="presParOf" srcId="{A3B76A6A-EA09-4B24-A2D6-1C26B42BE345}" destId="{3B0054C6-9A72-48CC-AF5D-131D23CCD48A}" srcOrd="1" destOrd="0" presId="urn:microsoft.com/office/officeart/2018/2/layout/IconCircleList"/>
    <dgm:cxn modelId="{0EC54CA1-09C8-4725-B06E-D09588D6E474}" type="presParOf" srcId="{A3B76A6A-EA09-4B24-A2D6-1C26B42BE345}" destId="{5FA49DFD-8643-425C-B7EC-E8528B2C66F8}" srcOrd="2" destOrd="0" presId="urn:microsoft.com/office/officeart/2018/2/layout/IconCircleList"/>
    <dgm:cxn modelId="{74DC4917-3F0D-4CFD-B6A7-E16C9EA72285}" type="presParOf" srcId="{A3B76A6A-EA09-4B24-A2D6-1C26B42BE345}" destId="{208463BB-D242-44EE-9264-77CEC53C585A}" srcOrd="3" destOrd="0" presId="urn:microsoft.com/office/officeart/2018/2/layout/IconCircleList"/>
    <dgm:cxn modelId="{0D358CD6-1358-4858-ABC2-9E531EA1E6CD}" type="presParOf" srcId="{2E61E929-A81A-4179-A463-C83AAEA8541D}" destId="{71856C7B-3C61-4CA9-9AE0-2AC24D003E34}" srcOrd="7" destOrd="0" presId="urn:microsoft.com/office/officeart/2018/2/layout/IconCircleList"/>
    <dgm:cxn modelId="{ECD92939-F84D-4371-8503-34AE94B85FC4}" type="presParOf" srcId="{2E61E929-A81A-4179-A463-C83AAEA8541D}" destId="{6A832E8F-BE05-482D-A36E-4AE5B0E22DF7}" srcOrd="8" destOrd="0" presId="urn:microsoft.com/office/officeart/2018/2/layout/IconCircleList"/>
    <dgm:cxn modelId="{F009CB68-0770-4826-BC8B-676C60F8D66D}" type="presParOf" srcId="{6A832E8F-BE05-482D-A36E-4AE5B0E22DF7}" destId="{071BEAC4-1D5A-4D07-9662-FAC9AE5C480C}" srcOrd="0" destOrd="0" presId="urn:microsoft.com/office/officeart/2018/2/layout/IconCircleList"/>
    <dgm:cxn modelId="{B36A043D-D29C-4EDD-BD3A-29E8847F770D}" type="presParOf" srcId="{6A832E8F-BE05-482D-A36E-4AE5B0E22DF7}" destId="{A75E892E-19D2-4527-B399-3B117EE5ADB9}" srcOrd="1" destOrd="0" presId="urn:microsoft.com/office/officeart/2018/2/layout/IconCircleList"/>
    <dgm:cxn modelId="{0A3B714A-E8EE-4ADB-83B8-9F061B87F8D2}" type="presParOf" srcId="{6A832E8F-BE05-482D-A36E-4AE5B0E22DF7}" destId="{A747064E-1D40-4BB3-A308-83C817C5CB84}" srcOrd="2" destOrd="0" presId="urn:microsoft.com/office/officeart/2018/2/layout/IconCircleList"/>
    <dgm:cxn modelId="{A160CE92-AD1C-4A4A-8DBB-6BB1DCA95A83}" type="presParOf" srcId="{6A832E8F-BE05-482D-A36E-4AE5B0E22DF7}" destId="{F1F53995-FC38-4185-A281-2D89856D226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F5F27C-61B5-4F04-9F5B-118CE574616C}"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0C85E937-25B6-4CFE-B787-29081AF6ED03}">
      <dgm:prSet/>
      <dgm:spPr/>
      <dgm:t>
        <a:bodyPr/>
        <a:lstStyle/>
        <a:p>
          <a:r>
            <a:rPr lang="en-GB" u="sng"/>
            <a:t>Legal Format of the Startup Company</a:t>
          </a:r>
          <a:endParaRPr lang="en-US"/>
        </a:p>
      </dgm:t>
    </dgm:pt>
    <dgm:pt modelId="{5D08010C-08EF-4D39-9F4C-AE2B98A2F713}" type="parTrans" cxnId="{40C8F142-A330-48B5-9A52-4E41004A1F73}">
      <dgm:prSet/>
      <dgm:spPr/>
      <dgm:t>
        <a:bodyPr/>
        <a:lstStyle/>
        <a:p>
          <a:endParaRPr lang="en-US"/>
        </a:p>
      </dgm:t>
    </dgm:pt>
    <dgm:pt modelId="{A3E777ED-2A0F-44BE-8C49-3055B2F26F58}" type="sibTrans" cxnId="{40C8F142-A330-48B5-9A52-4E41004A1F73}">
      <dgm:prSet/>
      <dgm:spPr/>
      <dgm:t>
        <a:bodyPr/>
        <a:lstStyle/>
        <a:p>
          <a:endParaRPr lang="en-US"/>
        </a:p>
      </dgm:t>
    </dgm:pt>
    <dgm:pt modelId="{2DD8B717-4707-4EC7-8AF0-50539B44782C}">
      <dgm:prSet/>
      <dgm:spPr/>
      <dgm:t>
        <a:bodyPr/>
        <a:lstStyle/>
        <a:p>
          <a:r>
            <a:rPr lang="en-GB"/>
            <a:t>Becoming a sole trader is the simplest way to start a business in England. As a sole trader, you are self-employed and have full control over your business. This structure suits freelancers, consultants, and small-scale entrepreneurs.</a:t>
          </a:r>
          <a:endParaRPr lang="en-US"/>
        </a:p>
      </dgm:t>
    </dgm:pt>
    <dgm:pt modelId="{F52817C1-85FD-43F3-B97B-4DFA318B9668}" type="parTrans" cxnId="{4D05CD4C-BA9C-4DC8-BE8D-171E6A8739A2}">
      <dgm:prSet/>
      <dgm:spPr/>
      <dgm:t>
        <a:bodyPr/>
        <a:lstStyle/>
        <a:p>
          <a:endParaRPr lang="en-US"/>
        </a:p>
      </dgm:t>
    </dgm:pt>
    <dgm:pt modelId="{7F676DC6-7FE4-4133-9B0D-83A1DC6C76EA}" type="sibTrans" cxnId="{4D05CD4C-BA9C-4DC8-BE8D-171E6A8739A2}">
      <dgm:prSet/>
      <dgm:spPr/>
      <dgm:t>
        <a:bodyPr/>
        <a:lstStyle/>
        <a:p>
          <a:endParaRPr lang="en-US"/>
        </a:p>
      </dgm:t>
    </dgm:pt>
    <dgm:pt modelId="{D44F3B5A-6D9E-4DD3-808E-3C8DEC4ABAF6}">
      <dgm:prSet/>
      <dgm:spPr/>
      <dgm:t>
        <a:bodyPr/>
        <a:lstStyle/>
        <a:p>
          <a:r>
            <a:rPr lang="en-GB"/>
            <a:t>Sole traders and partners pay income tax on business profits through self-assessment. In 2025, tax rates are:</a:t>
          </a:r>
          <a:endParaRPr lang="en-US"/>
        </a:p>
      </dgm:t>
    </dgm:pt>
    <dgm:pt modelId="{27F18B00-A83B-47DA-8071-1F94F59714CA}" type="parTrans" cxnId="{81D17027-8705-4E34-A99D-A19BAB021BA1}">
      <dgm:prSet/>
      <dgm:spPr/>
      <dgm:t>
        <a:bodyPr/>
        <a:lstStyle/>
        <a:p>
          <a:endParaRPr lang="en-US"/>
        </a:p>
      </dgm:t>
    </dgm:pt>
    <dgm:pt modelId="{82E71880-7422-4C1F-9955-EE104A3A4DDF}" type="sibTrans" cxnId="{81D17027-8705-4E34-A99D-A19BAB021BA1}">
      <dgm:prSet/>
      <dgm:spPr/>
      <dgm:t>
        <a:bodyPr/>
        <a:lstStyle/>
        <a:p>
          <a:endParaRPr lang="en-US"/>
        </a:p>
      </dgm:t>
    </dgm:pt>
    <dgm:pt modelId="{12F88BEC-D391-4FE9-B07D-69B417FAD7EC}">
      <dgm:prSet/>
      <dgm:spPr/>
      <dgm:t>
        <a:bodyPr/>
        <a:lstStyle/>
        <a:p>
          <a:r>
            <a:rPr lang="en-GB"/>
            <a:t>Personal Allowance: £12,570 (tax-free)</a:t>
          </a:r>
          <a:endParaRPr lang="en-US"/>
        </a:p>
      </dgm:t>
    </dgm:pt>
    <dgm:pt modelId="{9C8B6856-D188-4626-81CF-DBC00943DE39}" type="parTrans" cxnId="{2BF23862-BD6F-4F5D-9254-BD675B742997}">
      <dgm:prSet/>
      <dgm:spPr/>
      <dgm:t>
        <a:bodyPr/>
        <a:lstStyle/>
        <a:p>
          <a:endParaRPr lang="en-US"/>
        </a:p>
      </dgm:t>
    </dgm:pt>
    <dgm:pt modelId="{D6A8A8EF-14A8-49DE-9ADE-43A1EC7556D7}" type="sibTrans" cxnId="{2BF23862-BD6F-4F5D-9254-BD675B742997}">
      <dgm:prSet/>
      <dgm:spPr/>
      <dgm:t>
        <a:bodyPr/>
        <a:lstStyle/>
        <a:p>
          <a:endParaRPr lang="en-US"/>
        </a:p>
      </dgm:t>
    </dgm:pt>
    <dgm:pt modelId="{F39FAB54-0B1E-4D25-B3CE-7FD7D26A059D}">
      <dgm:prSet/>
      <dgm:spPr/>
      <dgm:t>
        <a:bodyPr/>
        <a:lstStyle/>
        <a:p>
          <a:r>
            <a:rPr lang="en-GB"/>
            <a:t>Basic Rate: 20% on income between £12,571–£50,270</a:t>
          </a:r>
          <a:endParaRPr lang="en-US"/>
        </a:p>
      </dgm:t>
    </dgm:pt>
    <dgm:pt modelId="{AAB5ADAC-9818-4DAA-960D-C99FB46CFBF9}" type="parTrans" cxnId="{69B341D2-AEF0-4B87-B0BF-F19AA27A90CC}">
      <dgm:prSet/>
      <dgm:spPr/>
      <dgm:t>
        <a:bodyPr/>
        <a:lstStyle/>
        <a:p>
          <a:endParaRPr lang="en-US"/>
        </a:p>
      </dgm:t>
    </dgm:pt>
    <dgm:pt modelId="{55E78B35-176D-40A1-927E-475768AD5523}" type="sibTrans" cxnId="{69B341D2-AEF0-4B87-B0BF-F19AA27A90CC}">
      <dgm:prSet/>
      <dgm:spPr/>
      <dgm:t>
        <a:bodyPr/>
        <a:lstStyle/>
        <a:p>
          <a:endParaRPr lang="en-US"/>
        </a:p>
      </dgm:t>
    </dgm:pt>
    <dgm:pt modelId="{7BACC7F9-9CC1-4974-BCA4-14A7D8862B10}">
      <dgm:prSet/>
      <dgm:spPr/>
      <dgm:t>
        <a:bodyPr/>
        <a:lstStyle/>
        <a:p>
          <a:r>
            <a:rPr lang="en-GB"/>
            <a:t>Higher Rate: 40% on income between £50,271–£125,140</a:t>
          </a:r>
          <a:endParaRPr lang="en-US"/>
        </a:p>
      </dgm:t>
    </dgm:pt>
    <dgm:pt modelId="{F7ADF932-644F-43B6-BA78-5A60F68C077E}" type="parTrans" cxnId="{4F35958B-82F2-4878-8B6C-01B06BB328E4}">
      <dgm:prSet/>
      <dgm:spPr/>
      <dgm:t>
        <a:bodyPr/>
        <a:lstStyle/>
        <a:p>
          <a:endParaRPr lang="en-US"/>
        </a:p>
      </dgm:t>
    </dgm:pt>
    <dgm:pt modelId="{3FF62BDB-8295-4B00-AEEC-C9402DCB23D3}" type="sibTrans" cxnId="{4F35958B-82F2-4878-8B6C-01B06BB328E4}">
      <dgm:prSet/>
      <dgm:spPr/>
      <dgm:t>
        <a:bodyPr/>
        <a:lstStyle/>
        <a:p>
          <a:endParaRPr lang="en-US"/>
        </a:p>
      </dgm:t>
    </dgm:pt>
    <dgm:pt modelId="{0C12B5EA-2821-40A4-91CC-191C4FD85838}">
      <dgm:prSet/>
      <dgm:spPr/>
      <dgm:t>
        <a:bodyPr/>
        <a:lstStyle/>
        <a:p>
          <a:r>
            <a:rPr lang="en-GB"/>
            <a:t>Additional Rate: 45% on income above £125,140</a:t>
          </a:r>
          <a:endParaRPr lang="en-US"/>
        </a:p>
      </dgm:t>
    </dgm:pt>
    <dgm:pt modelId="{B044D0E6-B651-40A5-A2B8-921B731B21A4}" type="parTrans" cxnId="{3B265AC0-A6A6-450A-ABD5-A7E914CB6FDC}">
      <dgm:prSet/>
      <dgm:spPr/>
      <dgm:t>
        <a:bodyPr/>
        <a:lstStyle/>
        <a:p>
          <a:endParaRPr lang="en-US"/>
        </a:p>
      </dgm:t>
    </dgm:pt>
    <dgm:pt modelId="{7EC3F800-8A1F-4249-86F1-EEAD2C282366}" type="sibTrans" cxnId="{3B265AC0-A6A6-450A-ABD5-A7E914CB6FDC}">
      <dgm:prSet/>
      <dgm:spPr/>
      <dgm:t>
        <a:bodyPr/>
        <a:lstStyle/>
        <a:p>
          <a:endParaRPr lang="en-US"/>
        </a:p>
      </dgm:t>
    </dgm:pt>
    <dgm:pt modelId="{24DBF357-A69C-4AD6-9F9C-80AE96FB16C5}">
      <dgm:prSet/>
      <dgm:spPr/>
      <dgm:t>
        <a:bodyPr/>
        <a:lstStyle/>
        <a:p>
          <a:r>
            <a:rPr lang="en-GB"/>
            <a:t>National Insurance contributions are also required, with rates varying based on profit levels.</a:t>
          </a:r>
          <a:endParaRPr lang="en-US"/>
        </a:p>
      </dgm:t>
    </dgm:pt>
    <dgm:pt modelId="{40AE3A30-C38D-40B7-A78C-DBFEC3E0BE2D}" type="parTrans" cxnId="{A758FBAD-3271-4FE3-8E81-8E6DC1EBF867}">
      <dgm:prSet/>
      <dgm:spPr/>
      <dgm:t>
        <a:bodyPr/>
        <a:lstStyle/>
        <a:p>
          <a:endParaRPr lang="en-US"/>
        </a:p>
      </dgm:t>
    </dgm:pt>
    <dgm:pt modelId="{9CA06E2A-00C5-4CFE-88B4-CC0D67391645}" type="sibTrans" cxnId="{A758FBAD-3271-4FE3-8E81-8E6DC1EBF867}">
      <dgm:prSet/>
      <dgm:spPr/>
      <dgm:t>
        <a:bodyPr/>
        <a:lstStyle/>
        <a:p>
          <a:endParaRPr lang="en-US"/>
        </a:p>
      </dgm:t>
    </dgm:pt>
    <dgm:pt modelId="{4978EE38-DB59-476A-959B-4B42D8EA973E}">
      <dgm:prSet/>
      <dgm:spPr/>
      <dgm:t>
        <a:bodyPr/>
        <a:lstStyle/>
        <a:p>
          <a:r>
            <a:rPr lang="en-GB"/>
            <a:t>Going sole trader would work best for me, as I will be the only person responsible for the company. I would take full liability for the company and any debt that comes with it. I will have one person working for me, but they will be self-employed.</a:t>
          </a:r>
          <a:endParaRPr lang="en-US"/>
        </a:p>
      </dgm:t>
    </dgm:pt>
    <dgm:pt modelId="{08912A7D-F1BE-48A9-B143-4BE6E3129767}" type="parTrans" cxnId="{DEC0183D-4115-4448-9D48-0EFC1DD0434B}">
      <dgm:prSet/>
      <dgm:spPr/>
      <dgm:t>
        <a:bodyPr/>
        <a:lstStyle/>
        <a:p>
          <a:endParaRPr lang="en-US"/>
        </a:p>
      </dgm:t>
    </dgm:pt>
    <dgm:pt modelId="{91D403B0-7E8A-4BF1-805F-FE6A3C30D5AB}" type="sibTrans" cxnId="{DEC0183D-4115-4448-9D48-0EFC1DD0434B}">
      <dgm:prSet/>
      <dgm:spPr/>
      <dgm:t>
        <a:bodyPr/>
        <a:lstStyle/>
        <a:p>
          <a:endParaRPr lang="en-US"/>
        </a:p>
      </dgm:t>
    </dgm:pt>
    <dgm:pt modelId="{84426E17-45CC-4C7D-8FE2-097E7E87BDB9}" type="pres">
      <dgm:prSet presAssocID="{6EF5F27C-61B5-4F04-9F5B-118CE574616C}" presName="diagram" presStyleCnt="0">
        <dgm:presLayoutVars>
          <dgm:dir/>
          <dgm:resizeHandles val="exact"/>
        </dgm:presLayoutVars>
      </dgm:prSet>
      <dgm:spPr/>
    </dgm:pt>
    <dgm:pt modelId="{D9AAF067-3177-4BFC-AF19-2CA2A0791219}" type="pres">
      <dgm:prSet presAssocID="{0C85E937-25B6-4CFE-B787-29081AF6ED03}" presName="node" presStyleLbl="node1" presStyleIdx="0" presStyleCnt="5">
        <dgm:presLayoutVars>
          <dgm:bulletEnabled val="1"/>
        </dgm:presLayoutVars>
      </dgm:prSet>
      <dgm:spPr/>
    </dgm:pt>
    <dgm:pt modelId="{6C1894AB-D842-49D6-BAC2-C0C07F8D3089}" type="pres">
      <dgm:prSet presAssocID="{A3E777ED-2A0F-44BE-8C49-3055B2F26F58}" presName="sibTrans" presStyleCnt="0"/>
      <dgm:spPr/>
    </dgm:pt>
    <dgm:pt modelId="{DC839391-5294-43E7-9000-D39750924949}" type="pres">
      <dgm:prSet presAssocID="{2DD8B717-4707-4EC7-8AF0-50539B44782C}" presName="node" presStyleLbl="node1" presStyleIdx="1" presStyleCnt="5">
        <dgm:presLayoutVars>
          <dgm:bulletEnabled val="1"/>
        </dgm:presLayoutVars>
      </dgm:prSet>
      <dgm:spPr/>
    </dgm:pt>
    <dgm:pt modelId="{BE6D3838-7BC1-481B-A1FF-0E2F3D210816}" type="pres">
      <dgm:prSet presAssocID="{7F676DC6-7FE4-4133-9B0D-83A1DC6C76EA}" presName="sibTrans" presStyleCnt="0"/>
      <dgm:spPr/>
    </dgm:pt>
    <dgm:pt modelId="{CCFC5C7E-BA10-4925-889A-8BD31EAD8C6A}" type="pres">
      <dgm:prSet presAssocID="{D44F3B5A-6D9E-4DD3-808E-3C8DEC4ABAF6}" presName="node" presStyleLbl="node1" presStyleIdx="2" presStyleCnt="5">
        <dgm:presLayoutVars>
          <dgm:bulletEnabled val="1"/>
        </dgm:presLayoutVars>
      </dgm:prSet>
      <dgm:spPr/>
    </dgm:pt>
    <dgm:pt modelId="{8A8EBE2F-B930-4D06-BA9C-CEF19DF20DAE}" type="pres">
      <dgm:prSet presAssocID="{82E71880-7422-4C1F-9955-EE104A3A4DDF}" presName="sibTrans" presStyleCnt="0"/>
      <dgm:spPr/>
    </dgm:pt>
    <dgm:pt modelId="{8BA34923-EFB2-4059-A73F-B23BA44B4BBD}" type="pres">
      <dgm:prSet presAssocID="{24DBF357-A69C-4AD6-9F9C-80AE96FB16C5}" presName="node" presStyleLbl="node1" presStyleIdx="3" presStyleCnt="5">
        <dgm:presLayoutVars>
          <dgm:bulletEnabled val="1"/>
        </dgm:presLayoutVars>
      </dgm:prSet>
      <dgm:spPr/>
    </dgm:pt>
    <dgm:pt modelId="{BCE9871C-DA6A-4831-9DA9-0F687F5F1C8D}" type="pres">
      <dgm:prSet presAssocID="{9CA06E2A-00C5-4CFE-88B4-CC0D67391645}" presName="sibTrans" presStyleCnt="0"/>
      <dgm:spPr/>
    </dgm:pt>
    <dgm:pt modelId="{6873BED1-09E1-4FCC-995A-961644BEC686}" type="pres">
      <dgm:prSet presAssocID="{4978EE38-DB59-476A-959B-4B42D8EA973E}" presName="node" presStyleLbl="node1" presStyleIdx="4" presStyleCnt="5">
        <dgm:presLayoutVars>
          <dgm:bulletEnabled val="1"/>
        </dgm:presLayoutVars>
      </dgm:prSet>
      <dgm:spPr/>
    </dgm:pt>
  </dgm:ptLst>
  <dgm:cxnLst>
    <dgm:cxn modelId="{FCEC9E0A-9149-44CE-A660-1CE4DE037106}" type="presOf" srcId="{4978EE38-DB59-476A-959B-4B42D8EA973E}" destId="{6873BED1-09E1-4FCC-995A-961644BEC686}" srcOrd="0" destOrd="0" presId="urn:microsoft.com/office/officeart/2005/8/layout/default"/>
    <dgm:cxn modelId="{81D17027-8705-4E34-A99D-A19BAB021BA1}" srcId="{6EF5F27C-61B5-4F04-9F5B-118CE574616C}" destId="{D44F3B5A-6D9E-4DD3-808E-3C8DEC4ABAF6}" srcOrd="2" destOrd="0" parTransId="{27F18B00-A83B-47DA-8071-1F94F59714CA}" sibTransId="{82E71880-7422-4C1F-9955-EE104A3A4DDF}"/>
    <dgm:cxn modelId="{FEC15429-EE44-42FC-B9EF-D49A6D743E49}" type="presOf" srcId="{D44F3B5A-6D9E-4DD3-808E-3C8DEC4ABAF6}" destId="{CCFC5C7E-BA10-4925-889A-8BD31EAD8C6A}" srcOrd="0" destOrd="0" presId="urn:microsoft.com/office/officeart/2005/8/layout/default"/>
    <dgm:cxn modelId="{DEC0183D-4115-4448-9D48-0EFC1DD0434B}" srcId="{6EF5F27C-61B5-4F04-9F5B-118CE574616C}" destId="{4978EE38-DB59-476A-959B-4B42D8EA973E}" srcOrd="4" destOrd="0" parTransId="{08912A7D-F1BE-48A9-B143-4BE6E3129767}" sibTransId="{91D403B0-7E8A-4BF1-805F-FE6A3C30D5AB}"/>
    <dgm:cxn modelId="{2BF23862-BD6F-4F5D-9254-BD675B742997}" srcId="{D44F3B5A-6D9E-4DD3-808E-3C8DEC4ABAF6}" destId="{12F88BEC-D391-4FE9-B07D-69B417FAD7EC}" srcOrd="0" destOrd="0" parTransId="{9C8B6856-D188-4626-81CF-DBC00943DE39}" sibTransId="{D6A8A8EF-14A8-49DE-9ADE-43A1EC7556D7}"/>
    <dgm:cxn modelId="{40C8F142-A330-48B5-9A52-4E41004A1F73}" srcId="{6EF5F27C-61B5-4F04-9F5B-118CE574616C}" destId="{0C85E937-25B6-4CFE-B787-29081AF6ED03}" srcOrd="0" destOrd="0" parTransId="{5D08010C-08EF-4D39-9F4C-AE2B98A2F713}" sibTransId="{A3E777ED-2A0F-44BE-8C49-3055B2F26F58}"/>
    <dgm:cxn modelId="{4D05CD4C-BA9C-4DC8-BE8D-171E6A8739A2}" srcId="{6EF5F27C-61B5-4F04-9F5B-118CE574616C}" destId="{2DD8B717-4707-4EC7-8AF0-50539B44782C}" srcOrd="1" destOrd="0" parTransId="{F52817C1-85FD-43F3-B97B-4DFA318B9668}" sibTransId="{7F676DC6-7FE4-4133-9B0D-83A1DC6C76EA}"/>
    <dgm:cxn modelId="{BC3F4477-C468-4CB3-B102-653362AE5625}" type="presOf" srcId="{7BACC7F9-9CC1-4974-BCA4-14A7D8862B10}" destId="{CCFC5C7E-BA10-4925-889A-8BD31EAD8C6A}" srcOrd="0" destOrd="3" presId="urn:microsoft.com/office/officeart/2005/8/layout/default"/>
    <dgm:cxn modelId="{33C76686-24FB-4537-A890-7AC6A7DC81DE}" type="presOf" srcId="{0C12B5EA-2821-40A4-91CC-191C4FD85838}" destId="{CCFC5C7E-BA10-4925-889A-8BD31EAD8C6A}" srcOrd="0" destOrd="4" presId="urn:microsoft.com/office/officeart/2005/8/layout/default"/>
    <dgm:cxn modelId="{4F35958B-82F2-4878-8B6C-01B06BB328E4}" srcId="{D44F3B5A-6D9E-4DD3-808E-3C8DEC4ABAF6}" destId="{7BACC7F9-9CC1-4974-BCA4-14A7D8862B10}" srcOrd="2" destOrd="0" parTransId="{F7ADF932-644F-43B6-BA78-5A60F68C077E}" sibTransId="{3FF62BDB-8295-4B00-AEEC-C9402DCB23D3}"/>
    <dgm:cxn modelId="{BF4B0D8E-7663-425A-B1D2-DEB41D9FC6A5}" type="presOf" srcId="{0C85E937-25B6-4CFE-B787-29081AF6ED03}" destId="{D9AAF067-3177-4BFC-AF19-2CA2A0791219}" srcOrd="0" destOrd="0" presId="urn:microsoft.com/office/officeart/2005/8/layout/default"/>
    <dgm:cxn modelId="{64B6398E-BF61-4E1F-A84C-CF5541D35010}" type="presOf" srcId="{24DBF357-A69C-4AD6-9F9C-80AE96FB16C5}" destId="{8BA34923-EFB2-4059-A73F-B23BA44B4BBD}" srcOrd="0" destOrd="0" presId="urn:microsoft.com/office/officeart/2005/8/layout/default"/>
    <dgm:cxn modelId="{402B1B94-B1E0-4065-8FEB-85AD10A80847}" type="presOf" srcId="{F39FAB54-0B1E-4D25-B3CE-7FD7D26A059D}" destId="{CCFC5C7E-BA10-4925-889A-8BD31EAD8C6A}" srcOrd="0" destOrd="2" presId="urn:microsoft.com/office/officeart/2005/8/layout/default"/>
    <dgm:cxn modelId="{A79829AD-EA7E-49D5-BE92-D9BEF595BF69}" type="presOf" srcId="{2DD8B717-4707-4EC7-8AF0-50539B44782C}" destId="{DC839391-5294-43E7-9000-D39750924949}" srcOrd="0" destOrd="0" presId="urn:microsoft.com/office/officeart/2005/8/layout/default"/>
    <dgm:cxn modelId="{A758FBAD-3271-4FE3-8E81-8E6DC1EBF867}" srcId="{6EF5F27C-61B5-4F04-9F5B-118CE574616C}" destId="{24DBF357-A69C-4AD6-9F9C-80AE96FB16C5}" srcOrd="3" destOrd="0" parTransId="{40AE3A30-C38D-40B7-A78C-DBFEC3E0BE2D}" sibTransId="{9CA06E2A-00C5-4CFE-88B4-CC0D67391645}"/>
    <dgm:cxn modelId="{3B265AC0-A6A6-450A-ABD5-A7E914CB6FDC}" srcId="{D44F3B5A-6D9E-4DD3-808E-3C8DEC4ABAF6}" destId="{0C12B5EA-2821-40A4-91CC-191C4FD85838}" srcOrd="3" destOrd="0" parTransId="{B044D0E6-B651-40A5-A2B8-921B731B21A4}" sibTransId="{7EC3F800-8A1F-4249-86F1-EEAD2C282366}"/>
    <dgm:cxn modelId="{97EA4CC3-A9DB-4577-B6AF-AD7BCC8888BD}" type="presOf" srcId="{6EF5F27C-61B5-4F04-9F5B-118CE574616C}" destId="{84426E17-45CC-4C7D-8FE2-097E7E87BDB9}" srcOrd="0" destOrd="0" presId="urn:microsoft.com/office/officeart/2005/8/layout/default"/>
    <dgm:cxn modelId="{C2F484CB-0CB7-47D4-AC29-0ED765E8A36F}" type="presOf" srcId="{12F88BEC-D391-4FE9-B07D-69B417FAD7EC}" destId="{CCFC5C7E-BA10-4925-889A-8BD31EAD8C6A}" srcOrd="0" destOrd="1" presId="urn:microsoft.com/office/officeart/2005/8/layout/default"/>
    <dgm:cxn modelId="{69B341D2-AEF0-4B87-B0BF-F19AA27A90CC}" srcId="{D44F3B5A-6D9E-4DD3-808E-3C8DEC4ABAF6}" destId="{F39FAB54-0B1E-4D25-B3CE-7FD7D26A059D}" srcOrd="1" destOrd="0" parTransId="{AAB5ADAC-9818-4DAA-960D-C99FB46CFBF9}" sibTransId="{55E78B35-176D-40A1-927E-475768AD5523}"/>
    <dgm:cxn modelId="{12BD1D12-2410-42E3-8C3D-15CB3D9A9F62}" type="presParOf" srcId="{84426E17-45CC-4C7D-8FE2-097E7E87BDB9}" destId="{D9AAF067-3177-4BFC-AF19-2CA2A0791219}" srcOrd="0" destOrd="0" presId="urn:microsoft.com/office/officeart/2005/8/layout/default"/>
    <dgm:cxn modelId="{81AC3634-798E-404E-B3A7-736CD28549C3}" type="presParOf" srcId="{84426E17-45CC-4C7D-8FE2-097E7E87BDB9}" destId="{6C1894AB-D842-49D6-BAC2-C0C07F8D3089}" srcOrd="1" destOrd="0" presId="urn:microsoft.com/office/officeart/2005/8/layout/default"/>
    <dgm:cxn modelId="{C31FDEBB-CD64-4171-B8CF-31A7A3BFDC2D}" type="presParOf" srcId="{84426E17-45CC-4C7D-8FE2-097E7E87BDB9}" destId="{DC839391-5294-43E7-9000-D39750924949}" srcOrd="2" destOrd="0" presId="urn:microsoft.com/office/officeart/2005/8/layout/default"/>
    <dgm:cxn modelId="{3A22FC81-3283-414D-83DC-96E4239E1530}" type="presParOf" srcId="{84426E17-45CC-4C7D-8FE2-097E7E87BDB9}" destId="{BE6D3838-7BC1-481B-A1FF-0E2F3D210816}" srcOrd="3" destOrd="0" presId="urn:microsoft.com/office/officeart/2005/8/layout/default"/>
    <dgm:cxn modelId="{A7D46BA6-8911-4940-9568-37A61B4233AD}" type="presParOf" srcId="{84426E17-45CC-4C7D-8FE2-097E7E87BDB9}" destId="{CCFC5C7E-BA10-4925-889A-8BD31EAD8C6A}" srcOrd="4" destOrd="0" presId="urn:microsoft.com/office/officeart/2005/8/layout/default"/>
    <dgm:cxn modelId="{D8A3779F-67F9-46E4-8FF3-044A6281F300}" type="presParOf" srcId="{84426E17-45CC-4C7D-8FE2-097E7E87BDB9}" destId="{8A8EBE2F-B930-4D06-BA9C-CEF19DF20DAE}" srcOrd="5" destOrd="0" presId="urn:microsoft.com/office/officeart/2005/8/layout/default"/>
    <dgm:cxn modelId="{DCBFDF23-0CB3-44CB-97D5-304A5385CE91}" type="presParOf" srcId="{84426E17-45CC-4C7D-8FE2-097E7E87BDB9}" destId="{8BA34923-EFB2-4059-A73F-B23BA44B4BBD}" srcOrd="6" destOrd="0" presId="urn:microsoft.com/office/officeart/2005/8/layout/default"/>
    <dgm:cxn modelId="{1A878567-CDA3-4297-B018-7D6D59A01EC4}" type="presParOf" srcId="{84426E17-45CC-4C7D-8FE2-097E7E87BDB9}" destId="{BCE9871C-DA6A-4831-9DA9-0F687F5F1C8D}" srcOrd="7" destOrd="0" presId="urn:microsoft.com/office/officeart/2005/8/layout/default"/>
    <dgm:cxn modelId="{D56A4CE3-23CA-40F4-A13B-428FAE008E0C}" type="presParOf" srcId="{84426E17-45CC-4C7D-8FE2-097E7E87BDB9}" destId="{6873BED1-09E1-4FCC-995A-961644BEC68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A0F66B0-69BE-4B1F-8F60-C642A8F7F6AF}" type="doc">
      <dgm:prSet loTypeId="urn:microsoft.com/office/officeart/2005/8/layout/process1" loCatId="process" qsTypeId="urn:microsoft.com/office/officeart/2005/8/quickstyle/simple4" qsCatId="simple" csTypeId="urn:microsoft.com/office/officeart/2005/8/colors/colorful2" csCatId="colorful"/>
      <dgm:spPr/>
      <dgm:t>
        <a:bodyPr/>
        <a:lstStyle/>
        <a:p>
          <a:endParaRPr lang="en-US"/>
        </a:p>
      </dgm:t>
    </dgm:pt>
    <dgm:pt modelId="{C190E77A-F4A4-4AE8-8616-864CF9C8DA37}">
      <dgm:prSet/>
      <dgm:spPr/>
      <dgm:t>
        <a:bodyPr/>
        <a:lstStyle/>
        <a:p>
          <a:r>
            <a:rPr lang="en-GB" u="sng"/>
            <a:t>Starting Business Team</a:t>
          </a:r>
          <a:endParaRPr lang="en-US"/>
        </a:p>
      </dgm:t>
    </dgm:pt>
    <dgm:pt modelId="{FD8ACDEE-AB7C-4F11-93A3-FB48A21147E0}" type="parTrans" cxnId="{92723F0F-E702-4DAA-B1F7-0E86CD95B0CE}">
      <dgm:prSet/>
      <dgm:spPr/>
      <dgm:t>
        <a:bodyPr/>
        <a:lstStyle/>
        <a:p>
          <a:endParaRPr lang="en-US"/>
        </a:p>
      </dgm:t>
    </dgm:pt>
    <dgm:pt modelId="{B39F6198-08EA-424A-8738-DCB0E81B0CB6}" type="sibTrans" cxnId="{92723F0F-E702-4DAA-B1F7-0E86CD95B0CE}">
      <dgm:prSet/>
      <dgm:spPr/>
      <dgm:t>
        <a:bodyPr/>
        <a:lstStyle/>
        <a:p>
          <a:endParaRPr lang="en-US"/>
        </a:p>
      </dgm:t>
    </dgm:pt>
    <dgm:pt modelId="{D5C75B81-35C1-4F74-BAAF-47053BFC809D}">
      <dgm:prSet/>
      <dgm:spPr/>
      <dgm:t>
        <a:bodyPr/>
        <a:lstStyle/>
        <a:p>
          <a:r>
            <a:rPr lang="en-GB"/>
            <a:t>I am setting it up as a solo trader. As a solo trader, I will be the CEO of the company. I will be hiring one manager to look after the employees. </a:t>
          </a:r>
          <a:endParaRPr lang="en-US"/>
        </a:p>
      </dgm:t>
    </dgm:pt>
    <dgm:pt modelId="{B716FD68-F243-4ECB-AC9D-6032EA8650BC}" type="parTrans" cxnId="{66831452-1D85-4A2F-95F6-EFB86D8D0238}">
      <dgm:prSet/>
      <dgm:spPr/>
      <dgm:t>
        <a:bodyPr/>
        <a:lstStyle/>
        <a:p>
          <a:endParaRPr lang="en-US"/>
        </a:p>
      </dgm:t>
    </dgm:pt>
    <dgm:pt modelId="{81880CD0-2040-4535-958A-4EBFBCBB5C04}" type="sibTrans" cxnId="{66831452-1D85-4A2F-95F6-EFB86D8D0238}">
      <dgm:prSet/>
      <dgm:spPr/>
      <dgm:t>
        <a:bodyPr/>
        <a:lstStyle/>
        <a:p>
          <a:endParaRPr lang="en-US"/>
        </a:p>
      </dgm:t>
    </dgm:pt>
    <dgm:pt modelId="{356ED419-80D7-476A-9755-094A0DFADCAC}" type="pres">
      <dgm:prSet presAssocID="{4A0F66B0-69BE-4B1F-8F60-C642A8F7F6AF}" presName="Name0" presStyleCnt="0">
        <dgm:presLayoutVars>
          <dgm:dir/>
          <dgm:resizeHandles val="exact"/>
        </dgm:presLayoutVars>
      </dgm:prSet>
      <dgm:spPr/>
    </dgm:pt>
    <dgm:pt modelId="{171B76FD-0F8A-4E6E-A7AB-B5CBD6C63FEA}" type="pres">
      <dgm:prSet presAssocID="{C190E77A-F4A4-4AE8-8616-864CF9C8DA37}" presName="node" presStyleLbl="node1" presStyleIdx="0" presStyleCnt="2">
        <dgm:presLayoutVars>
          <dgm:bulletEnabled val="1"/>
        </dgm:presLayoutVars>
      </dgm:prSet>
      <dgm:spPr/>
    </dgm:pt>
    <dgm:pt modelId="{FA40F9D4-F5B4-42EF-8E39-7722544B79DD}" type="pres">
      <dgm:prSet presAssocID="{B39F6198-08EA-424A-8738-DCB0E81B0CB6}" presName="sibTrans" presStyleLbl="sibTrans2D1" presStyleIdx="0" presStyleCnt="1"/>
      <dgm:spPr/>
    </dgm:pt>
    <dgm:pt modelId="{A333FB4C-E7A6-4503-B0E8-87C582E7F0AE}" type="pres">
      <dgm:prSet presAssocID="{B39F6198-08EA-424A-8738-DCB0E81B0CB6}" presName="connectorText" presStyleLbl="sibTrans2D1" presStyleIdx="0" presStyleCnt="1"/>
      <dgm:spPr/>
    </dgm:pt>
    <dgm:pt modelId="{B200A31D-7F1F-4653-BB39-AA9652106B5E}" type="pres">
      <dgm:prSet presAssocID="{D5C75B81-35C1-4F74-BAAF-47053BFC809D}" presName="node" presStyleLbl="node1" presStyleIdx="1" presStyleCnt="2">
        <dgm:presLayoutVars>
          <dgm:bulletEnabled val="1"/>
        </dgm:presLayoutVars>
      </dgm:prSet>
      <dgm:spPr/>
    </dgm:pt>
  </dgm:ptLst>
  <dgm:cxnLst>
    <dgm:cxn modelId="{2910EE06-967D-449C-B190-46B11742D895}" type="presOf" srcId="{B39F6198-08EA-424A-8738-DCB0E81B0CB6}" destId="{FA40F9D4-F5B4-42EF-8E39-7722544B79DD}" srcOrd="0" destOrd="0" presId="urn:microsoft.com/office/officeart/2005/8/layout/process1"/>
    <dgm:cxn modelId="{92723F0F-E702-4DAA-B1F7-0E86CD95B0CE}" srcId="{4A0F66B0-69BE-4B1F-8F60-C642A8F7F6AF}" destId="{C190E77A-F4A4-4AE8-8616-864CF9C8DA37}" srcOrd="0" destOrd="0" parTransId="{FD8ACDEE-AB7C-4F11-93A3-FB48A21147E0}" sibTransId="{B39F6198-08EA-424A-8738-DCB0E81B0CB6}"/>
    <dgm:cxn modelId="{559DE71C-571A-4202-B313-8222368D515A}" type="presOf" srcId="{4A0F66B0-69BE-4B1F-8F60-C642A8F7F6AF}" destId="{356ED419-80D7-476A-9755-094A0DFADCAC}" srcOrd="0" destOrd="0" presId="urn:microsoft.com/office/officeart/2005/8/layout/process1"/>
    <dgm:cxn modelId="{5830256A-211F-47BE-9830-6C2EDA4B3875}" type="presOf" srcId="{B39F6198-08EA-424A-8738-DCB0E81B0CB6}" destId="{A333FB4C-E7A6-4503-B0E8-87C582E7F0AE}" srcOrd="1" destOrd="0" presId="urn:microsoft.com/office/officeart/2005/8/layout/process1"/>
    <dgm:cxn modelId="{66831452-1D85-4A2F-95F6-EFB86D8D0238}" srcId="{4A0F66B0-69BE-4B1F-8F60-C642A8F7F6AF}" destId="{D5C75B81-35C1-4F74-BAAF-47053BFC809D}" srcOrd="1" destOrd="0" parTransId="{B716FD68-F243-4ECB-AC9D-6032EA8650BC}" sibTransId="{81880CD0-2040-4535-958A-4EBFBCBB5C04}"/>
    <dgm:cxn modelId="{864D9AD2-8AFA-45E1-9DDD-19087539B097}" type="presOf" srcId="{C190E77A-F4A4-4AE8-8616-864CF9C8DA37}" destId="{171B76FD-0F8A-4E6E-A7AB-B5CBD6C63FEA}" srcOrd="0" destOrd="0" presId="urn:microsoft.com/office/officeart/2005/8/layout/process1"/>
    <dgm:cxn modelId="{43E32CD5-9F1B-473D-8980-F2B0301472ED}" type="presOf" srcId="{D5C75B81-35C1-4F74-BAAF-47053BFC809D}" destId="{B200A31D-7F1F-4653-BB39-AA9652106B5E}" srcOrd="0" destOrd="0" presId="urn:microsoft.com/office/officeart/2005/8/layout/process1"/>
    <dgm:cxn modelId="{036A665E-9C84-445D-870C-59DED7F825E4}" type="presParOf" srcId="{356ED419-80D7-476A-9755-094A0DFADCAC}" destId="{171B76FD-0F8A-4E6E-A7AB-B5CBD6C63FEA}" srcOrd="0" destOrd="0" presId="urn:microsoft.com/office/officeart/2005/8/layout/process1"/>
    <dgm:cxn modelId="{B447DCB1-19F0-4B30-841A-62CE4B76362E}" type="presParOf" srcId="{356ED419-80D7-476A-9755-094A0DFADCAC}" destId="{FA40F9D4-F5B4-42EF-8E39-7722544B79DD}" srcOrd="1" destOrd="0" presId="urn:microsoft.com/office/officeart/2005/8/layout/process1"/>
    <dgm:cxn modelId="{1FBD0537-1B29-4206-B280-ECF004CF8FF8}" type="presParOf" srcId="{FA40F9D4-F5B4-42EF-8E39-7722544B79DD}" destId="{A333FB4C-E7A6-4503-B0E8-87C582E7F0AE}" srcOrd="0" destOrd="0" presId="urn:microsoft.com/office/officeart/2005/8/layout/process1"/>
    <dgm:cxn modelId="{A0C3A0CF-6440-4185-AA3B-FBD10A6E41C9}" type="presParOf" srcId="{356ED419-80D7-476A-9755-094A0DFADCAC}" destId="{B200A31D-7F1F-4653-BB39-AA9652106B5E}"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18E1ADA-D1DE-410A-9E61-05B8F998A6B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0F36F63-CEB6-40EF-B000-B1321381FF47}">
      <dgm:prSet/>
      <dgm:spPr/>
      <dgm:t>
        <a:bodyPr/>
        <a:lstStyle/>
        <a:p>
          <a:r>
            <a:rPr lang="en-GB" u="sng"/>
            <a:t>REFERENCES </a:t>
          </a:r>
          <a:endParaRPr lang="en-US"/>
        </a:p>
      </dgm:t>
    </dgm:pt>
    <dgm:pt modelId="{F1CB5706-2611-4CF9-8925-7A6846799525}" type="parTrans" cxnId="{650172C9-A853-46F6-8C74-F9BEA9E5BA01}">
      <dgm:prSet/>
      <dgm:spPr/>
      <dgm:t>
        <a:bodyPr/>
        <a:lstStyle/>
        <a:p>
          <a:endParaRPr lang="en-US"/>
        </a:p>
      </dgm:t>
    </dgm:pt>
    <dgm:pt modelId="{281EAC4B-A29B-4DC0-8965-023F065183BD}" type="sibTrans" cxnId="{650172C9-A853-46F6-8C74-F9BEA9E5BA01}">
      <dgm:prSet/>
      <dgm:spPr/>
      <dgm:t>
        <a:bodyPr/>
        <a:lstStyle/>
        <a:p>
          <a:endParaRPr lang="en-US"/>
        </a:p>
      </dgm:t>
    </dgm:pt>
    <dgm:pt modelId="{F351A873-D95E-44BB-98CF-458F8FD28E13}">
      <dgm:prSet/>
      <dgm:spPr/>
      <dgm:t>
        <a:bodyPr/>
        <a:lstStyle/>
        <a:p>
          <a:r>
            <a:rPr lang="en-GB" u="sng">
              <a:hlinkClick xmlns:r="http://schemas.openxmlformats.org/officeDocument/2006/relationships" r:id="rId1"/>
            </a:rPr>
            <a:t>Set up a business - GOV.UK</a:t>
          </a:r>
          <a:r>
            <a:rPr lang="en-GB"/>
            <a:t>.</a:t>
          </a:r>
          <a:endParaRPr lang="en-US"/>
        </a:p>
      </dgm:t>
    </dgm:pt>
    <dgm:pt modelId="{666CAB82-C0C7-4342-B517-14C0E1BD7ECA}" type="parTrans" cxnId="{E6B53609-3645-4A6F-9693-9C9EF9D4A09D}">
      <dgm:prSet/>
      <dgm:spPr/>
      <dgm:t>
        <a:bodyPr/>
        <a:lstStyle/>
        <a:p>
          <a:endParaRPr lang="en-US"/>
        </a:p>
      </dgm:t>
    </dgm:pt>
    <dgm:pt modelId="{38C8DFB4-DCF3-4275-8831-AA8FE60F3110}" type="sibTrans" cxnId="{E6B53609-3645-4A6F-9693-9C9EF9D4A09D}">
      <dgm:prSet/>
      <dgm:spPr/>
      <dgm:t>
        <a:bodyPr/>
        <a:lstStyle/>
        <a:p>
          <a:endParaRPr lang="en-US"/>
        </a:p>
      </dgm:t>
    </dgm:pt>
    <dgm:pt modelId="{A3A21936-99E4-4156-9C9C-C4D739E8B8AF}">
      <dgm:prSet/>
      <dgm:spPr/>
      <dgm:t>
        <a:bodyPr/>
        <a:lstStyle/>
        <a:p>
          <a:r>
            <a:rPr lang="en-GB" u="sng">
              <a:hlinkClick xmlns:r="http://schemas.openxmlformats.org/officeDocument/2006/relationships" r:id="rId2"/>
            </a:rPr>
            <a:t>Statista - The Statistics Portal for Market Data, Market Research and Market Studies</a:t>
          </a:r>
          <a:endParaRPr lang="en-US"/>
        </a:p>
      </dgm:t>
    </dgm:pt>
    <dgm:pt modelId="{09BFC418-987B-4CBF-B0CF-A1A118A01735}" type="parTrans" cxnId="{3EC771A7-29EC-484D-ACA4-BCE60E9694D2}">
      <dgm:prSet/>
      <dgm:spPr/>
      <dgm:t>
        <a:bodyPr/>
        <a:lstStyle/>
        <a:p>
          <a:endParaRPr lang="en-US"/>
        </a:p>
      </dgm:t>
    </dgm:pt>
    <dgm:pt modelId="{21DB58E2-6BBF-4AE4-9030-6F64AEAD5115}" type="sibTrans" cxnId="{3EC771A7-29EC-484D-ACA4-BCE60E9694D2}">
      <dgm:prSet/>
      <dgm:spPr/>
      <dgm:t>
        <a:bodyPr/>
        <a:lstStyle/>
        <a:p>
          <a:endParaRPr lang="en-US"/>
        </a:p>
      </dgm:t>
    </dgm:pt>
    <dgm:pt modelId="{348B114B-48C7-4159-8375-DA6005C76BA5}">
      <dgm:prSet/>
      <dgm:spPr/>
      <dgm:t>
        <a:bodyPr/>
        <a:lstStyle/>
        <a:p>
          <a:r>
            <a:rPr lang="en-GB"/>
            <a:t>Lawyer Mag June 5, 2025</a:t>
          </a:r>
          <a:endParaRPr lang="en-US"/>
        </a:p>
      </dgm:t>
    </dgm:pt>
    <dgm:pt modelId="{4FD731DC-49F7-4E42-B33C-4D2EB7D71EC8}" type="parTrans" cxnId="{65870464-7FB1-40E4-B161-C1EDAF1F25D2}">
      <dgm:prSet/>
      <dgm:spPr/>
      <dgm:t>
        <a:bodyPr/>
        <a:lstStyle/>
        <a:p>
          <a:endParaRPr lang="en-US"/>
        </a:p>
      </dgm:t>
    </dgm:pt>
    <dgm:pt modelId="{D73EC301-2502-44C6-B968-DDE27EE2414C}" type="sibTrans" cxnId="{65870464-7FB1-40E4-B161-C1EDAF1F25D2}">
      <dgm:prSet/>
      <dgm:spPr/>
      <dgm:t>
        <a:bodyPr/>
        <a:lstStyle/>
        <a:p>
          <a:endParaRPr lang="en-US"/>
        </a:p>
      </dgm:t>
    </dgm:pt>
    <dgm:pt modelId="{CB58D77F-2A96-43F1-B2AA-A5503EA189C3}">
      <dgm:prSet/>
      <dgm:spPr/>
      <dgm:t>
        <a:bodyPr/>
        <a:lstStyle/>
        <a:p>
          <a:r>
            <a:rPr lang="en-GB" u="sng">
              <a:hlinkClick xmlns:r="http://schemas.openxmlformats.org/officeDocument/2006/relationships" r:id="rId3"/>
            </a:rPr>
            <a:t>https://tr.linkedin.com/in/salehzeer</a:t>
          </a:r>
          <a:endParaRPr lang="en-US"/>
        </a:p>
      </dgm:t>
    </dgm:pt>
    <dgm:pt modelId="{FBE7B0E2-C69B-4F2A-B599-757CBC06AE97}" type="parTrans" cxnId="{8659EB1F-01FE-4609-AC9B-C9408051278F}">
      <dgm:prSet/>
      <dgm:spPr/>
      <dgm:t>
        <a:bodyPr/>
        <a:lstStyle/>
        <a:p>
          <a:endParaRPr lang="en-US"/>
        </a:p>
      </dgm:t>
    </dgm:pt>
    <dgm:pt modelId="{19FA1362-B037-4E47-992A-C92EE99171BD}" type="sibTrans" cxnId="{8659EB1F-01FE-4609-AC9B-C9408051278F}">
      <dgm:prSet/>
      <dgm:spPr/>
      <dgm:t>
        <a:bodyPr/>
        <a:lstStyle/>
        <a:p>
          <a:endParaRPr lang="en-US"/>
        </a:p>
      </dgm:t>
    </dgm:pt>
    <dgm:pt modelId="{36C09242-0EF4-4699-B7B4-24FD95E1493C}">
      <dgm:prSet/>
      <dgm:spPr/>
      <dgm:t>
        <a:bodyPr/>
        <a:lstStyle/>
        <a:p>
          <a:r>
            <a:rPr lang="en-GB"/>
            <a:t>Doreen Amundam</a:t>
          </a:r>
          <a:endParaRPr lang="en-US"/>
        </a:p>
      </dgm:t>
    </dgm:pt>
    <dgm:pt modelId="{53CF1611-CAF7-4021-84C0-3E42AC87D21F}" type="parTrans" cxnId="{9DD57B00-DA24-4CB5-89BC-D332957CBE23}">
      <dgm:prSet/>
      <dgm:spPr/>
      <dgm:t>
        <a:bodyPr/>
        <a:lstStyle/>
        <a:p>
          <a:endParaRPr lang="en-US"/>
        </a:p>
      </dgm:t>
    </dgm:pt>
    <dgm:pt modelId="{167861DD-B578-4192-8B58-57BAFD60D9ED}" type="sibTrans" cxnId="{9DD57B00-DA24-4CB5-89BC-D332957CBE23}">
      <dgm:prSet/>
      <dgm:spPr/>
      <dgm:t>
        <a:bodyPr/>
        <a:lstStyle/>
        <a:p>
          <a:endParaRPr lang="en-US"/>
        </a:p>
      </dgm:t>
    </dgm:pt>
    <dgm:pt modelId="{08411106-2E88-482B-B142-484F9555016B}" type="pres">
      <dgm:prSet presAssocID="{218E1ADA-D1DE-410A-9E61-05B8F998A6BC}" presName="root" presStyleCnt="0">
        <dgm:presLayoutVars>
          <dgm:dir/>
          <dgm:resizeHandles val="exact"/>
        </dgm:presLayoutVars>
      </dgm:prSet>
      <dgm:spPr/>
    </dgm:pt>
    <dgm:pt modelId="{F1BCE49E-C3B2-474B-B57C-78B8A179A788}" type="pres">
      <dgm:prSet presAssocID="{50F36F63-CEB6-40EF-B000-B1321381FF47}" presName="compNode" presStyleCnt="0"/>
      <dgm:spPr/>
    </dgm:pt>
    <dgm:pt modelId="{5B3EE5EF-BF3D-49E4-B2BB-6B055D3B04C8}" type="pres">
      <dgm:prSet presAssocID="{50F36F63-CEB6-40EF-B000-B1321381FF47}" presName="bgRect" presStyleLbl="bgShp" presStyleIdx="0" presStyleCnt="6"/>
      <dgm:spPr/>
    </dgm:pt>
    <dgm:pt modelId="{E5ED705A-9C9B-4972-9CF4-1587BEE389D0}" type="pres">
      <dgm:prSet presAssocID="{50F36F63-CEB6-40EF-B000-B1321381FF47}"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F8F16231-C6E9-4C03-B880-DCF7020143F9}" type="pres">
      <dgm:prSet presAssocID="{50F36F63-CEB6-40EF-B000-B1321381FF47}" presName="spaceRect" presStyleCnt="0"/>
      <dgm:spPr/>
    </dgm:pt>
    <dgm:pt modelId="{BE78FE69-0918-44FB-92A2-EBF0C354B4D9}" type="pres">
      <dgm:prSet presAssocID="{50F36F63-CEB6-40EF-B000-B1321381FF47}" presName="parTx" presStyleLbl="revTx" presStyleIdx="0" presStyleCnt="6">
        <dgm:presLayoutVars>
          <dgm:chMax val="0"/>
          <dgm:chPref val="0"/>
        </dgm:presLayoutVars>
      </dgm:prSet>
      <dgm:spPr/>
    </dgm:pt>
    <dgm:pt modelId="{558E7E2A-5CFF-4C0A-9D29-1F04FCD2DB44}" type="pres">
      <dgm:prSet presAssocID="{281EAC4B-A29B-4DC0-8965-023F065183BD}" presName="sibTrans" presStyleCnt="0"/>
      <dgm:spPr/>
    </dgm:pt>
    <dgm:pt modelId="{9AD90912-8AF8-4858-B8D9-7E1EDA212710}" type="pres">
      <dgm:prSet presAssocID="{F351A873-D95E-44BB-98CF-458F8FD28E13}" presName="compNode" presStyleCnt="0"/>
      <dgm:spPr/>
    </dgm:pt>
    <dgm:pt modelId="{E8E59BD7-3660-476D-A0E2-AB483B0AA373}" type="pres">
      <dgm:prSet presAssocID="{F351A873-D95E-44BB-98CF-458F8FD28E13}" presName="bgRect" presStyleLbl="bgShp" presStyleIdx="1" presStyleCnt="6"/>
      <dgm:spPr/>
    </dgm:pt>
    <dgm:pt modelId="{780CBE84-1F27-461E-955F-BE983C8936A6}" type="pres">
      <dgm:prSet presAssocID="{F351A873-D95E-44BB-98CF-458F8FD28E13}"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ierarchy"/>
        </a:ext>
      </dgm:extLst>
    </dgm:pt>
    <dgm:pt modelId="{E57B5B27-2331-4120-87AA-8A5E013807BD}" type="pres">
      <dgm:prSet presAssocID="{F351A873-D95E-44BB-98CF-458F8FD28E13}" presName="spaceRect" presStyleCnt="0"/>
      <dgm:spPr/>
    </dgm:pt>
    <dgm:pt modelId="{FD5DD94C-E62C-4715-8D55-681AE2DEEBBB}" type="pres">
      <dgm:prSet presAssocID="{F351A873-D95E-44BB-98CF-458F8FD28E13}" presName="parTx" presStyleLbl="revTx" presStyleIdx="1" presStyleCnt="6">
        <dgm:presLayoutVars>
          <dgm:chMax val="0"/>
          <dgm:chPref val="0"/>
        </dgm:presLayoutVars>
      </dgm:prSet>
      <dgm:spPr/>
    </dgm:pt>
    <dgm:pt modelId="{78446751-88C8-4B43-8B5C-D6131FDE067F}" type="pres">
      <dgm:prSet presAssocID="{38C8DFB4-DCF3-4275-8831-AA8FE60F3110}" presName="sibTrans" presStyleCnt="0"/>
      <dgm:spPr/>
    </dgm:pt>
    <dgm:pt modelId="{4A63292F-B4F4-4017-BF4F-C90E645E7363}" type="pres">
      <dgm:prSet presAssocID="{A3A21936-99E4-4156-9C9C-C4D739E8B8AF}" presName="compNode" presStyleCnt="0"/>
      <dgm:spPr/>
    </dgm:pt>
    <dgm:pt modelId="{B216A7C3-82AC-4A91-B8C7-0432B7C29C4B}" type="pres">
      <dgm:prSet presAssocID="{A3A21936-99E4-4156-9C9C-C4D739E8B8AF}" presName="bgRect" presStyleLbl="bgShp" presStyleIdx="2" presStyleCnt="6"/>
      <dgm:spPr/>
    </dgm:pt>
    <dgm:pt modelId="{523607EC-82A6-4109-8B32-A7C274BBCFA1}" type="pres">
      <dgm:prSet presAssocID="{A3A21936-99E4-4156-9C9C-C4D739E8B8AF}"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06F3F55D-EF3B-4BAB-92A3-115D60312AE0}" type="pres">
      <dgm:prSet presAssocID="{A3A21936-99E4-4156-9C9C-C4D739E8B8AF}" presName="spaceRect" presStyleCnt="0"/>
      <dgm:spPr/>
    </dgm:pt>
    <dgm:pt modelId="{741D53DD-1FCB-40AB-AB24-CC390D1C9583}" type="pres">
      <dgm:prSet presAssocID="{A3A21936-99E4-4156-9C9C-C4D739E8B8AF}" presName="parTx" presStyleLbl="revTx" presStyleIdx="2" presStyleCnt="6">
        <dgm:presLayoutVars>
          <dgm:chMax val="0"/>
          <dgm:chPref val="0"/>
        </dgm:presLayoutVars>
      </dgm:prSet>
      <dgm:spPr/>
    </dgm:pt>
    <dgm:pt modelId="{4F3959C4-0A8D-4864-99B3-4EE207AC9332}" type="pres">
      <dgm:prSet presAssocID="{21DB58E2-6BBF-4AE4-9030-6F64AEAD5115}" presName="sibTrans" presStyleCnt="0"/>
      <dgm:spPr/>
    </dgm:pt>
    <dgm:pt modelId="{BCE115C3-E015-4F6F-8A6C-B909680A96D4}" type="pres">
      <dgm:prSet presAssocID="{348B114B-48C7-4159-8375-DA6005C76BA5}" presName="compNode" presStyleCnt="0"/>
      <dgm:spPr/>
    </dgm:pt>
    <dgm:pt modelId="{5F24FF00-DCC9-4407-9DE2-BD78FDA8D2ED}" type="pres">
      <dgm:prSet presAssocID="{348B114B-48C7-4159-8375-DA6005C76BA5}" presName="bgRect" presStyleLbl="bgShp" presStyleIdx="3" presStyleCnt="6"/>
      <dgm:spPr/>
    </dgm:pt>
    <dgm:pt modelId="{922105E6-67CA-4FC9-8860-50A558904725}" type="pres">
      <dgm:prSet presAssocID="{348B114B-48C7-4159-8375-DA6005C76BA5}"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Judge"/>
        </a:ext>
      </dgm:extLst>
    </dgm:pt>
    <dgm:pt modelId="{C9B1EA93-CD01-4817-B40C-1CD51EBEA80F}" type="pres">
      <dgm:prSet presAssocID="{348B114B-48C7-4159-8375-DA6005C76BA5}" presName="spaceRect" presStyleCnt="0"/>
      <dgm:spPr/>
    </dgm:pt>
    <dgm:pt modelId="{B3C78C85-541E-428E-8BB8-F49F4F6DC7D2}" type="pres">
      <dgm:prSet presAssocID="{348B114B-48C7-4159-8375-DA6005C76BA5}" presName="parTx" presStyleLbl="revTx" presStyleIdx="3" presStyleCnt="6">
        <dgm:presLayoutVars>
          <dgm:chMax val="0"/>
          <dgm:chPref val="0"/>
        </dgm:presLayoutVars>
      </dgm:prSet>
      <dgm:spPr/>
    </dgm:pt>
    <dgm:pt modelId="{279AC513-D910-4DF1-9571-32C31C27826E}" type="pres">
      <dgm:prSet presAssocID="{D73EC301-2502-44C6-B968-DDE27EE2414C}" presName="sibTrans" presStyleCnt="0"/>
      <dgm:spPr/>
    </dgm:pt>
    <dgm:pt modelId="{FCDF3B46-5993-43B6-8F3D-D7B480695C46}" type="pres">
      <dgm:prSet presAssocID="{CB58D77F-2A96-43F1-B2AA-A5503EA189C3}" presName="compNode" presStyleCnt="0"/>
      <dgm:spPr/>
    </dgm:pt>
    <dgm:pt modelId="{B574E5B5-C4EC-4A82-9926-EDC622E9B87C}" type="pres">
      <dgm:prSet presAssocID="{CB58D77F-2A96-43F1-B2AA-A5503EA189C3}" presName="bgRect" presStyleLbl="bgShp" presStyleIdx="4" presStyleCnt="6"/>
      <dgm:spPr/>
    </dgm:pt>
    <dgm:pt modelId="{503B9722-077C-4ADF-A1DB-C2BED7BEF069}" type="pres">
      <dgm:prSet presAssocID="{CB58D77F-2A96-43F1-B2AA-A5503EA189C3}"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th Globe Americas"/>
        </a:ext>
      </dgm:extLst>
    </dgm:pt>
    <dgm:pt modelId="{7A73107E-B393-4E95-AFDC-46BF19938ADF}" type="pres">
      <dgm:prSet presAssocID="{CB58D77F-2A96-43F1-B2AA-A5503EA189C3}" presName="spaceRect" presStyleCnt="0"/>
      <dgm:spPr/>
    </dgm:pt>
    <dgm:pt modelId="{48DD4A5E-62EB-4477-BB9F-11799316953B}" type="pres">
      <dgm:prSet presAssocID="{CB58D77F-2A96-43F1-B2AA-A5503EA189C3}" presName="parTx" presStyleLbl="revTx" presStyleIdx="4" presStyleCnt="6">
        <dgm:presLayoutVars>
          <dgm:chMax val="0"/>
          <dgm:chPref val="0"/>
        </dgm:presLayoutVars>
      </dgm:prSet>
      <dgm:spPr/>
    </dgm:pt>
    <dgm:pt modelId="{955B96E8-4CFF-46B5-9CA9-85F5BDCB45AF}" type="pres">
      <dgm:prSet presAssocID="{19FA1362-B037-4E47-992A-C92EE99171BD}" presName="sibTrans" presStyleCnt="0"/>
      <dgm:spPr/>
    </dgm:pt>
    <dgm:pt modelId="{83F11380-F21E-4DFB-8EF0-B112655B2A6D}" type="pres">
      <dgm:prSet presAssocID="{36C09242-0EF4-4699-B7B4-24FD95E1493C}" presName="compNode" presStyleCnt="0"/>
      <dgm:spPr/>
    </dgm:pt>
    <dgm:pt modelId="{02C98B0E-5375-4F9A-B259-C72ED7AD28CB}" type="pres">
      <dgm:prSet presAssocID="{36C09242-0EF4-4699-B7B4-24FD95E1493C}" presName="bgRect" presStyleLbl="bgShp" presStyleIdx="5" presStyleCnt="6"/>
      <dgm:spPr/>
    </dgm:pt>
    <dgm:pt modelId="{281CA87B-4A33-497E-AC33-41A6050C8297}" type="pres">
      <dgm:prSet presAssocID="{36C09242-0EF4-4699-B7B4-24FD95E1493C}"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Tick"/>
        </a:ext>
      </dgm:extLst>
    </dgm:pt>
    <dgm:pt modelId="{B75D1B81-8BBA-49C2-9DE9-5A5E3751AE07}" type="pres">
      <dgm:prSet presAssocID="{36C09242-0EF4-4699-B7B4-24FD95E1493C}" presName="spaceRect" presStyleCnt="0"/>
      <dgm:spPr/>
    </dgm:pt>
    <dgm:pt modelId="{08FF1C18-8CE1-451C-936A-676BC2D651EE}" type="pres">
      <dgm:prSet presAssocID="{36C09242-0EF4-4699-B7B4-24FD95E1493C}" presName="parTx" presStyleLbl="revTx" presStyleIdx="5" presStyleCnt="6">
        <dgm:presLayoutVars>
          <dgm:chMax val="0"/>
          <dgm:chPref val="0"/>
        </dgm:presLayoutVars>
      </dgm:prSet>
      <dgm:spPr/>
    </dgm:pt>
  </dgm:ptLst>
  <dgm:cxnLst>
    <dgm:cxn modelId="{9DD57B00-DA24-4CB5-89BC-D332957CBE23}" srcId="{218E1ADA-D1DE-410A-9E61-05B8F998A6BC}" destId="{36C09242-0EF4-4699-B7B4-24FD95E1493C}" srcOrd="5" destOrd="0" parTransId="{53CF1611-CAF7-4021-84C0-3E42AC87D21F}" sibTransId="{167861DD-B578-4192-8B58-57BAFD60D9ED}"/>
    <dgm:cxn modelId="{E3F12104-F2FA-4B38-BA5F-C302A0EC599C}" type="presOf" srcId="{CB58D77F-2A96-43F1-B2AA-A5503EA189C3}" destId="{48DD4A5E-62EB-4477-BB9F-11799316953B}" srcOrd="0" destOrd="0" presId="urn:microsoft.com/office/officeart/2018/2/layout/IconVerticalSolidList"/>
    <dgm:cxn modelId="{E6B53609-3645-4A6F-9693-9C9EF9D4A09D}" srcId="{218E1ADA-D1DE-410A-9E61-05B8F998A6BC}" destId="{F351A873-D95E-44BB-98CF-458F8FD28E13}" srcOrd="1" destOrd="0" parTransId="{666CAB82-C0C7-4342-B517-14C0E1BD7ECA}" sibTransId="{38C8DFB4-DCF3-4275-8831-AA8FE60F3110}"/>
    <dgm:cxn modelId="{8659EB1F-01FE-4609-AC9B-C9408051278F}" srcId="{218E1ADA-D1DE-410A-9E61-05B8F998A6BC}" destId="{CB58D77F-2A96-43F1-B2AA-A5503EA189C3}" srcOrd="4" destOrd="0" parTransId="{FBE7B0E2-C69B-4F2A-B599-757CBC06AE97}" sibTransId="{19FA1362-B037-4E47-992A-C92EE99171BD}"/>
    <dgm:cxn modelId="{FEB1523D-EAAE-4D92-BF3A-F01359A1C857}" type="presOf" srcId="{36C09242-0EF4-4699-B7B4-24FD95E1493C}" destId="{08FF1C18-8CE1-451C-936A-676BC2D651EE}" srcOrd="0" destOrd="0" presId="urn:microsoft.com/office/officeart/2018/2/layout/IconVerticalSolidList"/>
    <dgm:cxn modelId="{E6A9D05B-DA66-4E25-A273-B187E1F68AE6}" type="presOf" srcId="{348B114B-48C7-4159-8375-DA6005C76BA5}" destId="{B3C78C85-541E-428E-8BB8-F49F4F6DC7D2}" srcOrd="0" destOrd="0" presId="urn:microsoft.com/office/officeart/2018/2/layout/IconVerticalSolidList"/>
    <dgm:cxn modelId="{65870464-7FB1-40E4-B161-C1EDAF1F25D2}" srcId="{218E1ADA-D1DE-410A-9E61-05B8F998A6BC}" destId="{348B114B-48C7-4159-8375-DA6005C76BA5}" srcOrd="3" destOrd="0" parTransId="{4FD731DC-49F7-4E42-B33C-4D2EB7D71EC8}" sibTransId="{D73EC301-2502-44C6-B968-DDE27EE2414C}"/>
    <dgm:cxn modelId="{91DD4C65-F8E3-4231-A1D7-75A963E7C283}" type="presOf" srcId="{218E1ADA-D1DE-410A-9E61-05B8F998A6BC}" destId="{08411106-2E88-482B-B142-484F9555016B}" srcOrd="0" destOrd="0" presId="urn:microsoft.com/office/officeart/2018/2/layout/IconVerticalSolidList"/>
    <dgm:cxn modelId="{C0014349-8A9A-4ACA-BE5B-8FBBA7347045}" type="presOf" srcId="{F351A873-D95E-44BB-98CF-458F8FD28E13}" destId="{FD5DD94C-E62C-4715-8D55-681AE2DEEBBB}" srcOrd="0" destOrd="0" presId="urn:microsoft.com/office/officeart/2018/2/layout/IconVerticalSolidList"/>
    <dgm:cxn modelId="{49E57650-FDF3-4444-A80B-B3A247E824B2}" type="presOf" srcId="{A3A21936-99E4-4156-9C9C-C4D739E8B8AF}" destId="{741D53DD-1FCB-40AB-AB24-CC390D1C9583}" srcOrd="0" destOrd="0" presId="urn:microsoft.com/office/officeart/2018/2/layout/IconVerticalSolidList"/>
    <dgm:cxn modelId="{3EC771A7-29EC-484D-ACA4-BCE60E9694D2}" srcId="{218E1ADA-D1DE-410A-9E61-05B8F998A6BC}" destId="{A3A21936-99E4-4156-9C9C-C4D739E8B8AF}" srcOrd="2" destOrd="0" parTransId="{09BFC418-987B-4CBF-B0CF-A1A118A01735}" sibTransId="{21DB58E2-6BBF-4AE4-9030-6F64AEAD5115}"/>
    <dgm:cxn modelId="{21EF6AA9-8FBC-4A1C-AB5A-079ED82CCBC3}" type="presOf" srcId="{50F36F63-CEB6-40EF-B000-B1321381FF47}" destId="{BE78FE69-0918-44FB-92A2-EBF0C354B4D9}" srcOrd="0" destOrd="0" presId="urn:microsoft.com/office/officeart/2018/2/layout/IconVerticalSolidList"/>
    <dgm:cxn modelId="{650172C9-A853-46F6-8C74-F9BEA9E5BA01}" srcId="{218E1ADA-D1DE-410A-9E61-05B8F998A6BC}" destId="{50F36F63-CEB6-40EF-B000-B1321381FF47}" srcOrd="0" destOrd="0" parTransId="{F1CB5706-2611-4CF9-8925-7A6846799525}" sibTransId="{281EAC4B-A29B-4DC0-8965-023F065183BD}"/>
    <dgm:cxn modelId="{5C604FE7-D063-480D-AF3D-BEF44C4298CE}" type="presParOf" srcId="{08411106-2E88-482B-B142-484F9555016B}" destId="{F1BCE49E-C3B2-474B-B57C-78B8A179A788}" srcOrd="0" destOrd="0" presId="urn:microsoft.com/office/officeart/2018/2/layout/IconVerticalSolidList"/>
    <dgm:cxn modelId="{09D89881-0DB8-4E0C-96EC-780DA7F00512}" type="presParOf" srcId="{F1BCE49E-C3B2-474B-B57C-78B8A179A788}" destId="{5B3EE5EF-BF3D-49E4-B2BB-6B055D3B04C8}" srcOrd="0" destOrd="0" presId="urn:microsoft.com/office/officeart/2018/2/layout/IconVerticalSolidList"/>
    <dgm:cxn modelId="{7569B877-B414-4471-84D7-22A25C65CA0D}" type="presParOf" srcId="{F1BCE49E-C3B2-474B-B57C-78B8A179A788}" destId="{E5ED705A-9C9B-4972-9CF4-1587BEE389D0}" srcOrd="1" destOrd="0" presId="urn:microsoft.com/office/officeart/2018/2/layout/IconVerticalSolidList"/>
    <dgm:cxn modelId="{8AAE1AC7-6E6C-4236-AF42-9C10D94DBF11}" type="presParOf" srcId="{F1BCE49E-C3B2-474B-B57C-78B8A179A788}" destId="{F8F16231-C6E9-4C03-B880-DCF7020143F9}" srcOrd="2" destOrd="0" presId="urn:microsoft.com/office/officeart/2018/2/layout/IconVerticalSolidList"/>
    <dgm:cxn modelId="{C01854DF-6277-4EFC-BCD9-34DD11B97A16}" type="presParOf" srcId="{F1BCE49E-C3B2-474B-B57C-78B8A179A788}" destId="{BE78FE69-0918-44FB-92A2-EBF0C354B4D9}" srcOrd="3" destOrd="0" presId="urn:microsoft.com/office/officeart/2018/2/layout/IconVerticalSolidList"/>
    <dgm:cxn modelId="{8EA44738-6539-446D-80C7-88912F0EAC05}" type="presParOf" srcId="{08411106-2E88-482B-B142-484F9555016B}" destId="{558E7E2A-5CFF-4C0A-9D29-1F04FCD2DB44}" srcOrd="1" destOrd="0" presId="urn:microsoft.com/office/officeart/2018/2/layout/IconVerticalSolidList"/>
    <dgm:cxn modelId="{B2BFBD10-67B4-4FD0-9749-8DC3546FA5CF}" type="presParOf" srcId="{08411106-2E88-482B-B142-484F9555016B}" destId="{9AD90912-8AF8-4858-B8D9-7E1EDA212710}" srcOrd="2" destOrd="0" presId="urn:microsoft.com/office/officeart/2018/2/layout/IconVerticalSolidList"/>
    <dgm:cxn modelId="{5B774110-C656-49E2-A91C-9C8B4C9D168D}" type="presParOf" srcId="{9AD90912-8AF8-4858-B8D9-7E1EDA212710}" destId="{E8E59BD7-3660-476D-A0E2-AB483B0AA373}" srcOrd="0" destOrd="0" presId="urn:microsoft.com/office/officeart/2018/2/layout/IconVerticalSolidList"/>
    <dgm:cxn modelId="{906291FF-224C-4D82-9BDF-25ED2FD0FC7A}" type="presParOf" srcId="{9AD90912-8AF8-4858-B8D9-7E1EDA212710}" destId="{780CBE84-1F27-461E-955F-BE983C8936A6}" srcOrd="1" destOrd="0" presId="urn:microsoft.com/office/officeart/2018/2/layout/IconVerticalSolidList"/>
    <dgm:cxn modelId="{EB9FD52B-D33B-4C5F-B23F-3E00F3662D20}" type="presParOf" srcId="{9AD90912-8AF8-4858-B8D9-7E1EDA212710}" destId="{E57B5B27-2331-4120-87AA-8A5E013807BD}" srcOrd="2" destOrd="0" presId="urn:microsoft.com/office/officeart/2018/2/layout/IconVerticalSolidList"/>
    <dgm:cxn modelId="{5762142D-E8EC-42B0-A68D-EE5370EC4297}" type="presParOf" srcId="{9AD90912-8AF8-4858-B8D9-7E1EDA212710}" destId="{FD5DD94C-E62C-4715-8D55-681AE2DEEBBB}" srcOrd="3" destOrd="0" presId="urn:microsoft.com/office/officeart/2018/2/layout/IconVerticalSolidList"/>
    <dgm:cxn modelId="{5F194D05-7D10-4E5A-825D-8926BAD42EDA}" type="presParOf" srcId="{08411106-2E88-482B-B142-484F9555016B}" destId="{78446751-88C8-4B43-8B5C-D6131FDE067F}" srcOrd="3" destOrd="0" presId="urn:microsoft.com/office/officeart/2018/2/layout/IconVerticalSolidList"/>
    <dgm:cxn modelId="{BB8050E7-5377-444D-ACD7-2916698B9355}" type="presParOf" srcId="{08411106-2E88-482B-B142-484F9555016B}" destId="{4A63292F-B4F4-4017-BF4F-C90E645E7363}" srcOrd="4" destOrd="0" presId="urn:microsoft.com/office/officeart/2018/2/layout/IconVerticalSolidList"/>
    <dgm:cxn modelId="{3715E298-014B-4E14-BFFF-3D69DB44BA06}" type="presParOf" srcId="{4A63292F-B4F4-4017-BF4F-C90E645E7363}" destId="{B216A7C3-82AC-4A91-B8C7-0432B7C29C4B}" srcOrd="0" destOrd="0" presId="urn:microsoft.com/office/officeart/2018/2/layout/IconVerticalSolidList"/>
    <dgm:cxn modelId="{42DDB79B-2F54-4B12-81ED-8708FFE058F9}" type="presParOf" srcId="{4A63292F-B4F4-4017-BF4F-C90E645E7363}" destId="{523607EC-82A6-4109-8B32-A7C274BBCFA1}" srcOrd="1" destOrd="0" presId="urn:microsoft.com/office/officeart/2018/2/layout/IconVerticalSolidList"/>
    <dgm:cxn modelId="{D79605F3-1DC0-4695-8112-31F3317FD22C}" type="presParOf" srcId="{4A63292F-B4F4-4017-BF4F-C90E645E7363}" destId="{06F3F55D-EF3B-4BAB-92A3-115D60312AE0}" srcOrd="2" destOrd="0" presId="urn:microsoft.com/office/officeart/2018/2/layout/IconVerticalSolidList"/>
    <dgm:cxn modelId="{A3BFBA30-F7AF-4160-8AD4-1BA89E372BAD}" type="presParOf" srcId="{4A63292F-B4F4-4017-BF4F-C90E645E7363}" destId="{741D53DD-1FCB-40AB-AB24-CC390D1C9583}" srcOrd="3" destOrd="0" presId="urn:microsoft.com/office/officeart/2018/2/layout/IconVerticalSolidList"/>
    <dgm:cxn modelId="{37961B0C-31C4-44C6-AB19-2762EDC53C4D}" type="presParOf" srcId="{08411106-2E88-482B-B142-484F9555016B}" destId="{4F3959C4-0A8D-4864-99B3-4EE207AC9332}" srcOrd="5" destOrd="0" presId="urn:microsoft.com/office/officeart/2018/2/layout/IconVerticalSolidList"/>
    <dgm:cxn modelId="{33301AA3-F4F1-4605-9521-D5A0874AA2BA}" type="presParOf" srcId="{08411106-2E88-482B-B142-484F9555016B}" destId="{BCE115C3-E015-4F6F-8A6C-B909680A96D4}" srcOrd="6" destOrd="0" presId="urn:microsoft.com/office/officeart/2018/2/layout/IconVerticalSolidList"/>
    <dgm:cxn modelId="{A259419F-C7FB-4280-B309-E1FB0DF397C5}" type="presParOf" srcId="{BCE115C3-E015-4F6F-8A6C-B909680A96D4}" destId="{5F24FF00-DCC9-4407-9DE2-BD78FDA8D2ED}" srcOrd="0" destOrd="0" presId="urn:microsoft.com/office/officeart/2018/2/layout/IconVerticalSolidList"/>
    <dgm:cxn modelId="{581564B0-1749-4F11-BAEF-D71E5F03A58B}" type="presParOf" srcId="{BCE115C3-E015-4F6F-8A6C-B909680A96D4}" destId="{922105E6-67CA-4FC9-8860-50A558904725}" srcOrd="1" destOrd="0" presId="urn:microsoft.com/office/officeart/2018/2/layout/IconVerticalSolidList"/>
    <dgm:cxn modelId="{FAEF8804-B505-49C3-84B0-1FE548216AA2}" type="presParOf" srcId="{BCE115C3-E015-4F6F-8A6C-B909680A96D4}" destId="{C9B1EA93-CD01-4817-B40C-1CD51EBEA80F}" srcOrd="2" destOrd="0" presId="urn:microsoft.com/office/officeart/2018/2/layout/IconVerticalSolidList"/>
    <dgm:cxn modelId="{AAF6C9F4-4F8C-46AB-A547-65A62255916E}" type="presParOf" srcId="{BCE115C3-E015-4F6F-8A6C-B909680A96D4}" destId="{B3C78C85-541E-428E-8BB8-F49F4F6DC7D2}" srcOrd="3" destOrd="0" presId="urn:microsoft.com/office/officeart/2018/2/layout/IconVerticalSolidList"/>
    <dgm:cxn modelId="{CE7ADDF0-9D78-4D57-85C5-110C48D26003}" type="presParOf" srcId="{08411106-2E88-482B-B142-484F9555016B}" destId="{279AC513-D910-4DF1-9571-32C31C27826E}" srcOrd="7" destOrd="0" presId="urn:microsoft.com/office/officeart/2018/2/layout/IconVerticalSolidList"/>
    <dgm:cxn modelId="{637484F7-04B6-4F64-B835-DA7512C3109A}" type="presParOf" srcId="{08411106-2E88-482B-B142-484F9555016B}" destId="{FCDF3B46-5993-43B6-8F3D-D7B480695C46}" srcOrd="8" destOrd="0" presId="urn:microsoft.com/office/officeart/2018/2/layout/IconVerticalSolidList"/>
    <dgm:cxn modelId="{B756002E-B2A0-42E4-A6BB-D5C13E2A8342}" type="presParOf" srcId="{FCDF3B46-5993-43B6-8F3D-D7B480695C46}" destId="{B574E5B5-C4EC-4A82-9926-EDC622E9B87C}" srcOrd="0" destOrd="0" presId="urn:microsoft.com/office/officeart/2018/2/layout/IconVerticalSolidList"/>
    <dgm:cxn modelId="{272E69B8-F75B-41F3-9426-3D9D0DCD6966}" type="presParOf" srcId="{FCDF3B46-5993-43B6-8F3D-D7B480695C46}" destId="{503B9722-077C-4ADF-A1DB-C2BED7BEF069}" srcOrd="1" destOrd="0" presId="urn:microsoft.com/office/officeart/2018/2/layout/IconVerticalSolidList"/>
    <dgm:cxn modelId="{3E292DE6-21F7-4674-8BF7-36CE4C657FAC}" type="presParOf" srcId="{FCDF3B46-5993-43B6-8F3D-D7B480695C46}" destId="{7A73107E-B393-4E95-AFDC-46BF19938ADF}" srcOrd="2" destOrd="0" presId="urn:microsoft.com/office/officeart/2018/2/layout/IconVerticalSolidList"/>
    <dgm:cxn modelId="{3D5C6164-8444-4B97-A5CF-3AB3FC905FB3}" type="presParOf" srcId="{FCDF3B46-5993-43B6-8F3D-D7B480695C46}" destId="{48DD4A5E-62EB-4477-BB9F-11799316953B}" srcOrd="3" destOrd="0" presId="urn:microsoft.com/office/officeart/2018/2/layout/IconVerticalSolidList"/>
    <dgm:cxn modelId="{2AE4C678-2CE2-4A5C-81ED-47229E9660FE}" type="presParOf" srcId="{08411106-2E88-482B-B142-484F9555016B}" destId="{955B96E8-4CFF-46B5-9CA9-85F5BDCB45AF}" srcOrd="9" destOrd="0" presId="urn:microsoft.com/office/officeart/2018/2/layout/IconVerticalSolidList"/>
    <dgm:cxn modelId="{FC19D14C-8250-41E6-A675-C4170ECB07E3}" type="presParOf" srcId="{08411106-2E88-482B-B142-484F9555016B}" destId="{83F11380-F21E-4DFB-8EF0-B112655B2A6D}" srcOrd="10" destOrd="0" presId="urn:microsoft.com/office/officeart/2018/2/layout/IconVerticalSolidList"/>
    <dgm:cxn modelId="{A72C2095-A82D-4DC8-8C90-DDC58AEAED85}" type="presParOf" srcId="{83F11380-F21E-4DFB-8EF0-B112655B2A6D}" destId="{02C98B0E-5375-4F9A-B259-C72ED7AD28CB}" srcOrd="0" destOrd="0" presId="urn:microsoft.com/office/officeart/2018/2/layout/IconVerticalSolidList"/>
    <dgm:cxn modelId="{39116584-4462-488E-AECB-DE7BBE8A432C}" type="presParOf" srcId="{83F11380-F21E-4DFB-8EF0-B112655B2A6D}" destId="{281CA87B-4A33-497E-AC33-41A6050C8297}" srcOrd="1" destOrd="0" presId="urn:microsoft.com/office/officeart/2018/2/layout/IconVerticalSolidList"/>
    <dgm:cxn modelId="{4ADC3D51-099B-4C49-8701-7A224C4CFEEC}" type="presParOf" srcId="{83F11380-F21E-4DFB-8EF0-B112655B2A6D}" destId="{B75D1B81-8BBA-49C2-9DE9-5A5E3751AE07}" srcOrd="2" destOrd="0" presId="urn:microsoft.com/office/officeart/2018/2/layout/IconVerticalSolidList"/>
    <dgm:cxn modelId="{E77064E9-CA0A-4D0A-9EC2-C96CBB556CCB}" type="presParOf" srcId="{83F11380-F21E-4DFB-8EF0-B112655B2A6D}" destId="{08FF1C18-8CE1-451C-936A-676BC2D651E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3278E3-5F06-4763-AC4A-930F589A2869}">
      <dsp:nvSpPr>
        <dsp:cNvPr id="0" name=""/>
        <dsp:cNvSpPr/>
      </dsp:nvSpPr>
      <dsp:spPr>
        <a:xfrm>
          <a:off x="3496905" y="1023"/>
          <a:ext cx="3934018" cy="36441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u="sng" kern="1200"/>
            <a:t>Contents page </a:t>
          </a:r>
          <a:endParaRPr lang="en-US" sz="1800" kern="1200"/>
        </a:p>
      </dsp:txBody>
      <dsp:txXfrm>
        <a:off x="3514694" y="18812"/>
        <a:ext cx="3898440" cy="328835"/>
      </dsp:txXfrm>
    </dsp:sp>
    <dsp:sp modelId="{41399581-9AD8-4DD6-B306-C9915B59C312}">
      <dsp:nvSpPr>
        <dsp:cNvPr id="0" name=""/>
        <dsp:cNvSpPr/>
      </dsp:nvSpPr>
      <dsp:spPr>
        <a:xfrm>
          <a:off x="3496905" y="383658"/>
          <a:ext cx="3934018" cy="364413"/>
        </a:xfrm>
        <a:prstGeom prst="roundRect">
          <a:avLst/>
        </a:prstGeom>
        <a:solidFill>
          <a:schemeClr val="accent2">
            <a:hueOff val="644361"/>
            <a:satOff val="-1849"/>
            <a:lumOff val="-2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 Cover page: 1</a:t>
          </a:r>
          <a:endParaRPr lang="en-US" sz="1800" kern="1200"/>
        </a:p>
      </dsp:txBody>
      <dsp:txXfrm>
        <a:off x="3514694" y="401447"/>
        <a:ext cx="3898440" cy="328835"/>
      </dsp:txXfrm>
    </dsp:sp>
    <dsp:sp modelId="{17DE921B-B7D3-4F0C-A167-907DB239BAD2}">
      <dsp:nvSpPr>
        <dsp:cNvPr id="0" name=""/>
        <dsp:cNvSpPr/>
      </dsp:nvSpPr>
      <dsp:spPr>
        <a:xfrm>
          <a:off x="3496905" y="766292"/>
          <a:ext cx="3934018" cy="364413"/>
        </a:xfrm>
        <a:prstGeom prst="round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 Executive Overview: 2</a:t>
          </a:r>
          <a:endParaRPr lang="en-US" sz="1800" kern="1200"/>
        </a:p>
      </dsp:txBody>
      <dsp:txXfrm>
        <a:off x="3514694" y="784081"/>
        <a:ext cx="3898440" cy="328835"/>
      </dsp:txXfrm>
    </dsp:sp>
    <dsp:sp modelId="{D7F4F32E-D31F-4529-88FF-D76C5CAE032E}">
      <dsp:nvSpPr>
        <dsp:cNvPr id="0" name=""/>
        <dsp:cNvSpPr/>
      </dsp:nvSpPr>
      <dsp:spPr>
        <a:xfrm>
          <a:off x="3496905" y="1148926"/>
          <a:ext cx="3934018" cy="364413"/>
        </a:xfrm>
        <a:prstGeom prst="roundRect">
          <a:avLst/>
        </a:prstGeom>
        <a:solidFill>
          <a:schemeClr val="accent2">
            <a:hueOff val="1933084"/>
            <a:satOff val="-5548"/>
            <a:lumOff val="-888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 Contents Page : 3</a:t>
          </a:r>
          <a:endParaRPr lang="en-US" sz="1800" kern="1200"/>
        </a:p>
      </dsp:txBody>
      <dsp:txXfrm>
        <a:off x="3514694" y="1166715"/>
        <a:ext cx="3898440" cy="328835"/>
      </dsp:txXfrm>
    </dsp:sp>
    <dsp:sp modelId="{01FBD08D-9ABB-4857-BCB3-31ED3060CCC9}">
      <dsp:nvSpPr>
        <dsp:cNvPr id="0" name=""/>
        <dsp:cNvSpPr/>
      </dsp:nvSpPr>
      <dsp:spPr>
        <a:xfrm>
          <a:off x="3496905" y="1531561"/>
          <a:ext cx="3934018" cy="364413"/>
        </a:xfrm>
        <a:prstGeom prst="round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 Business overview: 4</a:t>
          </a:r>
          <a:endParaRPr lang="en-US" sz="1800" kern="1200"/>
        </a:p>
      </dsp:txBody>
      <dsp:txXfrm>
        <a:off x="3514694" y="1549350"/>
        <a:ext cx="3898440" cy="328835"/>
      </dsp:txXfrm>
    </dsp:sp>
    <dsp:sp modelId="{AF539FD2-A560-42D2-A694-858535405CF4}">
      <dsp:nvSpPr>
        <dsp:cNvPr id="0" name=""/>
        <dsp:cNvSpPr/>
      </dsp:nvSpPr>
      <dsp:spPr>
        <a:xfrm>
          <a:off x="3496905" y="1914195"/>
          <a:ext cx="3934018" cy="364413"/>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 Legal Setup: 4</a:t>
          </a:r>
          <a:endParaRPr lang="en-US" sz="1800" kern="1200"/>
        </a:p>
      </dsp:txBody>
      <dsp:txXfrm>
        <a:off x="3514694" y="1931984"/>
        <a:ext cx="3898440" cy="328835"/>
      </dsp:txXfrm>
    </dsp:sp>
    <dsp:sp modelId="{06FEBA5E-753B-42B0-80F8-52202A7EA8B5}">
      <dsp:nvSpPr>
        <dsp:cNvPr id="0" name=""/>
        <dsp:cNvSpPr/>
      </dsp:nvSpPr>
      <dsp:spPr>
        <a:xfrm>
          <a:off x="3496905" y="2296830"/>
          <a:ext cx="3934018" cy="364413"/>
        </a:xfrm>
        <a:prstGeom prst="round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 Starting Business Team: 4</a:t>
          </a:r>
          <a:endParaRPr lang="en-US" sz="1800" kern="1200"/>
        </a:p>
      </dsp:txBody>
      <dsp:txXfrm>
        <a:off x="3514694" y="2314619"/>
        <a:ext cx="3898440" cy="328835"/>
      </dsp:txXfrm>
    </dsp:sp>
    <dsp:sp modelId="{67F91610-36A5-49B8-A2F1-1B835487F2F6}">
      <dsp:nvSpPr>
        <dsp:cNvPr id="0" name=""/>
        <dsp:cNvSpPr/>
      </dsp:nvSpPr>
      <dsp:spPr>
        <a:xfrm>
          <a:off x="3496905" y="2679464"/>
          <a:ext cx="3934018" cy="364413"/>
        </a:xfrm>
        <a:prstGeom prst="roundRect">
          <a:avLst/>
        </a:prstGeom>
        <a:solidFill>
          <a:schemeClr val="accent2">
            <a:hueOff val="4510529"/>
            <a:satOff val="-12945"/>
            <a:lumOff val="-207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 Marketing: 5</a:t>
          </a:r>
          <a:endParaRPr lang="en-US" sz="1800" kern="1200"/>
        </a:p>
      </dsp:txBody>
      <dsp:txXfrm>
        <a:off x="3514694" y="2697253"/>
        <a:ext cx="3898440" cy="328835"/>
      </dsp:txXfrm>
    </dsp:sp>
    <dsp:sp modelId="{4181B19E-B923-4F6F-8F4C-3A849E26D96B}">
      <dsp:nvSpPr>
        <dsp:cNvPr id="0" name=""/>
        <dsp:cNvSpPr/>
      </dsp:nvSpPr>
      <dsp:spPr>
        <a:xfrm>
          <a:off x="3496905" y="3062098"/>
          <a:ext cx="3934018" cy="364413"/>
        </a:xfrm>
        <a:prstGeom prst="round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 Pestel Analysis: 6</a:t>
          </a:r>
          <a:endParaRPr lang="en-US" sz="1800" kern="1200"/>
        </a:p>
      </dsp:txBody>
      <dsp:txXfrm>
        <a:off x="3514694" y="3079887"/>
        <a:ext cx="3898440" cy="328835"/>
      </dsp:txXfrm>
    </dsp:sp>
    <dsp:sp modelId="{6CEAF80B-5DE1-4B64-B9D3-EE8C69319999}">
      <dsp:nvSpPr>
        <dsp:cNvPr id="0" name=""/>
        <dsp:cNvSpPr/>
      </dsp:nvSpPr>
      <dsp:spPr>
        <a:xfrm>
          <a:off x="3496905" y="3444733"/>
          <a:ext cx="3934018" cy="364413"/>
        </a:xfrm>
        <a:prstGeom prst="roundRect">
          <a:avLst/>
        </a:prstGeom>
        <a:solidFill>
          <a:schemeClr val="accent2">
            <a:hueOff val="5799252"/>
            <a:satOff val="-16644"/>
            <a:lumOff val="-2664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 Spreadsheet: 7/8</a:t>
          </a:r>
          <a:endParaRPr lang="en-US" sz="1800" kern="1200"/>
        </a:p>
      </dsp:txBody>
      <dsp:txXfrm>
        <a:off x="3514694" y="3462522"/>
        <a:ext cx="3898440" cy="328835"/>
      </dsp:txXfrm>
    </dsp:sp>
    <dsp:sp modelId="{FEAE5560-54C0-45FC-B607-D9C5DB5B2D2E}">
      <dsp:nvSpPr>
        <dsp:cNvPr id="0" name=""/>
        <dsp:cNvSpPr/>
      </dsp:nvSpPr>
      <dsp:spPr>
        <a:xfrm>
          <a:off x="3496905" y="3827367"/>
          <a:ext cx="3934018" cy="364413"/>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 References: 8</a:t>
          </a:r>
          <a:endParaRPr lang="en-US" sz="1800" kern="1200"/>
        </a:p>
      </dsp:txBody>
      <dsp:txXfrm>
        <a:off x="3514694" y="3845156"/>
        <a:ext cx="3898440" cy="3288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848A8-7CFC-4B1A-9597-1C874FFC7550}">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4F1A8A-CF54-44AE-ACDC-9F4CE2096AAF}">
      <dsp:nvSpPr>
        <dsp:cNvPr id="0" name=""/>
        <dsp:cNvSpPr/>
      </dsp:nvSpPr>
      <dsp:spPr>
        <a:xfrm>
          <a:off x="396960" y="101979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149FA2-BCCA-415F-BD9B-EB991DE208FF}">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u="sng" kern="1200"/>
            <a:t>Business overview</a:t>
          </a:r>
          <a:endParaRPr lang="en-US" sz="1100" kern="1200"/>
        </a:p>
      </dsp:txBody>
      <dsp:txXfrm>
        <a:off x="1312541" y="828340"/>
        <a:ext cx="2148945" cy="911674"/>
      </dsp:txXfrm>
    </dsp:sp>
    <dsp:sp modelId="{550932F1-62B4-48C1-B6B6-FFD3C94495A5}">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82A0DB-4B53-492B-8337-BA4F50BAFDCD}">
      <dsp:nvSpPr>
        <dsp:cNvPr id="0" name=""/>
        <dsp:cNvSpPr/>
      </dsp:nvSpPr>
      <dsp:spPr>
        <a:xfrm>
          <a:off x="4027376" y="101979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B49DED-6EA8-4E01-B064-865CA4E09330}">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Home cleaning services are a trusted local cleaning provider in Birmingham, delivering high-quality cleaning for homes, offices, and businesses throughout the West Midlands. We are a friendly team.</a:t>
          </a:r>
          <a:endParaRPr lang="en-US" sz="1100" kern="1200"/>
        </a:p>
      </dsp:txBody>
      <dsp:txXfrm>
        <a:off x="4942957" y="828340"/>
        <a:ext cx="2148945" cy="911674"/>
      </dsp:txXfrm>
    </dsp:sp>
    <dsp:sp modelId="{BE4281BF-4D6F-401A-AD07-926026479A69}">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2C7B5A-15B4-4835-9749-EE46EA1288C8}">
      <dsp:nvSpPr>
        <dsp:cNvPr id="0" name=""/>
        <dsp:cNvSpPr/>
      </dsp:nvSpPr>
      <dsp:spPr>
        <a:xfrm>
          <a:off x="7657792" y="101979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327F9F-BB95-469C-9575-9EEACD63A614}">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deep cleaning, end-of-tenancy and move-in/out cleaning, plus carpet and window cleaning. For commercial clients, we maintain a clean, safe workplace across offices, retail units, schools, and medical premises, available early mornings, evenings, or weekends to avoid disruption.</a:t>
          </a:r>
          <a:endParaRPr lang="en-US" sz="1100" kern="1200"/>
        </a:p>
      </dsp:txBody>
      <dsp:txXfrm>
        <a:off x="8573374" y="828340"/>
        <a:ext cx="2148945" cy="911674"/>
      </dsp:txXfrm>
    </dsp:sp>
    <dsp:sp modelId="{D7210FAA-0582-45BF-92DC-82C37C9167CF}">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0054C6-9A72-48CC-AF5D-131D23CCD48A}">
      <dsp:nvSpPr>
        <dsp:cNvPr id="0" name=""/>
        <dsp:cNvSpPr/>
      </dsp:nvSpPr>
      <dsp:spPr>
        <a:xfrm>
          <a:off x="396960" y="2644242"/>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8463BB-D242-44EE-9264-77CEC53C585A}">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All our staff are fully trained, insured, and equipped. Our goals are to offer quality services and a 100% satisfaction guarantee.</a:t>
          </a:r>
          <a:endParaRPr lang="en-US" sz="1100" kern="1200"/>
        </a:p>
      </dsp:txBody>
      <dsp:txXfrm>
        <a:off x="1312541" y="2452790"/>
        <a:ext cx="2148945" cy="911674"/>
      </dsp:txXfrm>
    </dsp:sp>
    <dsp:sp modelId="{071BEAC4-1D5A-4D07-9662-FAC9AE5C480C}">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5E892E-19D2-4527-B399-3B117EE5ADB9}">
      <dsp:nvSpPr>
        <dsp:cNvPr id="0" name=""/>
        <dsp:cNvSpPr/>
      </dsp:nvSpPr>
      <dsp:spPr>
        <a:xfrm>
          <a:off x="4027376" y="2644242"/>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F53995-FC38-4185-A281-2D89856D226D}">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If you would like a free quote, please get in touch with us; we would be more than happy to help.</a:t>
          </a:r>
          <a:endParaRPr lang="en-US" sz="1100" kern="1200"/>
        </a:p>
      </dsp:txBody>
      <dsp:txXfrm>
        <a:off x="4942957" y="2452790"/>
        <a:ext cx="2148945" cy="9116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AF067-3177-4BFC-AF19-2CA2A0791219}">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u="sng" kern="1200"/>
            <a:t>Legal Format of the Startup Company</a:t>
          </a:r>
          <a:endParaRPr lang="en-US" sz="1400" kern="1200"/>
        </a:p>
      </dsp:txBody>
      <dsp:txXfrm>
        <a:off x="307345" y="1546"/>
        <a:ext cx="3222855" cy="1933713"/>
      </dsp:txXfrm>
    </dsp:sp>
    <dsp:sp modelId="{DC839391-5294-43E7-9000-D39750924949}">
      <dsp:nvSpPr>
        <dsp:cNvPr id="0" name=""/>
        <dsp:cNvSpPr/>
      </dsp:nvSpPr>
      <dsp:spPr>
        <a:xfrm>
          <a:off x="3852486" y="1546"/>
          <a:ext cx="3222855" cy="1933713"/>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Becoming a sole trader is the simplest way to start a business in England. As a sole trader, you are self-employed and have full control over your business. This structure suits freelancers, consultants, and small-scale entrepreneurs.</a:t>
          </a:r>
          <a:endParaRPr lang="en-US" sz="1400" kern="1200"/>
        </a:p>
      </dsp:txBody>
      <dsp:txXfrm>
        <a:off x="3852486" y="1546"/>
        <a:ext cx="3222855" cy="1933713"/>
      </dsp:txXfrm>
    </dsp:sp>
    <dsp:sp modelId="{CCFC5C7E-BA10-4925-889A-8BD31EAD8C6A}">
      <dsp:nvSpPr>
        <dsp:cNvPr id="0" name=""/>
        <dsp:cNvSpPr/>
      </dsp:nvSpPr>
      <dsp:spPr>
        <a:xfrm>
          <a:off x="7397627" y="1546"/>
          <a:ext cx="3222855" cy="1933713"/>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Sole traders and partners pay income tax on business profits through self-assessment. In 2025, tax rates are:</a:t>
          </a:r>
          <a:endParaRPr lang="en-US" sz="1400" kern="1200"/>
        </a:p>
        <a:p>
          <a:pPr marL="57150" lvl="1" indent="-57150" algn="l" defTabSz="488950">
            <a:lnSpc>
              <a:spcPct val="90000"/>
            </a:lnSpc>
            <a:spcBef>
              <a:spcPct val="0"/>
            </a:spcBef>
            <a:spcAft>
              <a:spcPct val="15000"/>
            </a:spcAft>
            <a:buChar char="•"/>
          </a:pPr>
          <a:r>
            <a:rPr lang="en-GB" sz="1100" kern="1200"/>
            <a:t>Personal Allowance: £12,570 (tax-free)</a:t>
          </a:r>
          <a:endParaRPr lang="en-US" sz="1100" kern="1200"/>
        </a:p>
        <a:p>
          <a:pPr marL="57150" lvl="1" indent="-57150" algn="l" defTabSz="488950">
            <a:lnSpc>
              <a:spcPct val="90000"/>
            </a:lnSpc>
            <a:spcBef>
              <a:spcPct val="0"/>
            </a:spcBef>
            <a:spcAft>
              <a:spcPct val="15000"/>
            </a:spcAft>
            <a:buChar char="•"/>
          </a:pPr>
          <a:r>
            <a:rPr lang="en-GB" sz="1100" kern="1200"/>
            <a:t>Basic Rate: 20% on income between £12,571–£50,270</a:t>
          </a:r>
          <a:endParaRPr lang="en-US" sz="1100" kern="1200"/>
        </a:p>
        <a:p>
          <a:pPr marL="57150" lvl="1" indent="-57150" algn="l" defTabSz="488950">
            <a:lnSpc>
              <a:spcPct val="90000"/>
            </a:lnSpc>
            <a:spcBef>
              <a:spcPct val="0"/>
            </a:spcBef>
            <a:spcAft>
              <a:spcPct val="15000"/>
            </a:spcAft>
            <a:buChar char="•"/>
          </a:pPr>
          <a:r>
            <a:rPr lang="en-GB" sz="1100" kern="1200"/>
            <a:t>Higher Rate: 40% on income between £50,271–£125,140</a:t>
          </a:r>
          <a:endParaRPr lang="en-US" sz="1100" kern="1200"/>
        </a:p>
        <a:p>
          <a:pPr marL="57150" lvl="1" indent="-57150" algn="l" defTabSz="488950">
            <a:lnSpc>
              <a:spcPct val="90000"/>
            </a:lnSpc>
            <a:spcBef>
              <a:spcPct val="0"/>
            </a:spcBef>
            <a:spcAft>
              <a:spcPct val="15000"/>
            </a:spcAft>
            <a:buChar char="•"/>
          </a:pPr>
          <a:r>
            <a:rPr lang="en-GB" sz="1100" kern="1200"/>
            <a:t>Additional Rate: 45% on income above £125,140</a:t>
          </a:r>
          <a:endParaRPr lang="en-US" sz="1100" kern="1200"/>
        </a:p>
      </dsp:txBody>
      <dsp:txXfrm>
        <a:off x="7397627" y="1546"/>
        <a:ext cx="3222855" cy="1933713"/>
      </dsp:txXfrm>
    </dsp:sp>
    <dsp:sp modelId="{8BA34923-EFB2-4059-A73F-B23BA44B4BBD}">
      <dsp:nvSpPr>
        <dsp:cNvPr id="0" name=""/>
        <dsp:cNvSpPr/>
      </dsp:nvSpPr>
      <dsp:spPr>
        <a:xfrm>
          <a:off x="2079915" y="2257545"/>
          <a:ext cx="3222855" cy="1933713"/>
        </a:xfrm>
        <a:prstGeom prst="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National Insurance contributions are also required, with rates varying based on profit levels.</a:t>
          </a:r>
          <a:endParaRPr lang="en-US" sz="1400" kern="1200"/>
        </a:p>
      </dsp:txBody>
      <dsp:txXfrm>
        <a:off x="2079915" y="2257545"/>
        <a:ext cx="3222855" cy="1933713"/>
      </dsp:txXfrm>
    </dsp:sp>
    <dsp:sp modelId="{6873BED1-09E1-4FCC-995A-961644BEC686}">
      <dsp:nvSpPr>
        <dsp:cNvPr id="0" name=""/>
        <dsp:cNvSpPr/>
      </dsp:nvSpPr>
      <dsp:spPr>
        <a:xfrm>
          <a:off x="5625057" y="2257545"/>
          <a:ext cx="3222855" cy="193371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Going sole trader would work best for me, as I will be the only person responsible for the company. I would take full liability for the company and any debt that comes with it. I will have one person working for me, but they will be self-employed.</a:t>
          </a:r>
          <a:endParaRPr lang="en-US" sz="1400" kern="1200"/>
        </a:p>
      </dsp:txBody>
      <dsp:txXfrm>
        <a:off x="5625057" y="2257545"/>
        <a:ext cx="3222855" cy="19337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B76FD-0F8A-4E6E-A7AB-B5CBD6C63FEA}">
      <dsp:nvSpPr>
        <dsp:cNvPr id="0" name=""/>
        <dsp:cNvSpPr/>
      </dsp:nvSpPr>
      <dsp:spPr>
        <a:xfrm>
          <a:off x="1327" y="963303"/>
          <a:ext cx="2831618" cy="177861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u="sng" kern="1200"/>
            <a:t>Starting Business Team</a:t>
          </a:r>
          <a:endParaRPr lang="en-US" sz="1800" kern="1200"/>
        </a:p>
      </dsp:txBody>
      <dsp:txXfrm>
        <a:off x="53421" y="1015397"/>
        <a:ext cx="2727430" cy="1674422"/>
      </dsp:txXfrm>
    </dsp:sp>
    <dsp:sp modelId="{FA40F9D4-F5B4-42EF-8E39-7722544B79DD}">
      <dsp:nvSpPr>
        <dsp:cNvPr id="0" name=""/>
        <dsp:cNvSpPr/>
      </dsp:nvSpPr>
      <dsp:spPr>
        <a:xfrm>
          <a:off x="3116107" y="1501487"/>
          <a:ext cx="600303" cy="702241"/>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116107" y="1641935"/>
        <a:ext cx="420212" cy="421345"/>
      </dsp:txXfrm>
    </dsp:sp>
    <dsp:sp modelId="{B200A31D-7F1F-4653-BB39-AA9652106B5E}">
      <dsp:nvSpPr>
        <dsp:cNvPr id="0" name=""/>
        <dsp:cNvSpPr/>
      </dsp:nvSpPr>
      <dsp:spPr>
        <a:xfrm>
          <a:off x="3965593" y="963303"/>
          <a:ext cx="2831618" cy="1778610"/>
        </a:xfrm>
        <a:prstGeom prst="roundRect">
          <a:avLst>
            <a:gd name="adj" fmla="val 10000"/>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 am setting it up as a solo trader. As a solo trader, I will be the CEO of the company. I will be hiring one manager to look after the employees. </a:t>
          </a:r>
          <a:endParaRPr lang="en-US" sz="1800" kern="1200"/>
        </a:p>
      </dsp:txBody>
      <dsp:txXfrm>
        <a:off x="4017687" y="1015397"/>
        <a:ext cx="2727430" cy="16744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3EE5EF-BF3D-49E4-B2BB-6B055D3B04C8}">
      <dsp:nvSpPr>
        <dsp:cNvPr id="0" name=""/>
        <dsp:cNvSpPr/>
      </dsp:nvSpPr>
      <dsp:spPr>
        <a:xfrm>
          <a:off x="0" y="1817"/>
          <a:ext cx="5849557" cy="7744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ED705A-9C9B-4972-9CF4-1587BEE389D0}">
      <dsp:nvSpPr>
        <dsp:cNvPr id="0" name=""/>
        <dsp:cNvSpPr/>
      </dsp:nvSpPr>
      <dsp:spPr>
        <a:xfrm>
          <a:off x="234275" y="176071"/>
          <a:ext cx="425955" cy="4259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78FE69-0918-44FB-92A2-EBF0C354B4D9}">
      <dsp:nvSpPr>
        <dsp:cNvPr id="0" name=""/>
        <dsp:cNvSpPr/>
      </dsp:nvSpPr>
      <dsp:spPr>
        <a:xfrm>
          <a:off x="894506" y="1817"/>
          <a:ext cx="4955050" cy="774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64" tIns="81964" rIns="81964" bIns="81964" numCol="1" spcCol="1270" anchor="ctr" anchorCtr="0">
          <a:noAutofit/>
        </a:bodyPr>
        <a:lstStyle/>
        <a:p>
          <a:pPr marL="0" lvl="0" indent="0" algn="l" defTabSz="800100">
            <a:lnSpc>
              <a:spcPct val="90000"/>
            </a:lnSpc>
            <a:spcBef>
              <a:spcPct val="0"/>
            </a:spcBef>
            <a:spcAft>
              <a:spcPct val="35000"/>
            </a:spcAft>
            <a:buNone/>
          </a:pPr>
          <a:r>
            <a:rPr lang="en-GB" sz="1800" u="sng" kern="1200"/>
            <a:t>REFERENCES </a:t>
          </a:r>
          <a:endParaRPr lang="en-US" sz="1800" kern="1200"/>
        </a:p>
      </dsp:txBody>
      <dsp:txXfrm>
        <a:off x="894506" y="1817"/>
        <a:ext cx="4955050" cy="774464"/>
      </dsp:txXfrm>
    </dsp:sp>
    <dsp:sp modelId="{E8E59BD7-3660-476D-A0E2-AB483B0AA373}">
      <dsp:nvSpPr>
        <dsp:cNvPr id="0" name=""/>
        <dsp:cNvSpPr/>
      </dsp:nvSpPr>
      <dsp:spPr>
        <a:xfrm>
          <a:off x="0" y="969897"/>
          <a:ext cx="5849557" cy="7744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0CBE84-1F27-461E-955F-BE983C8936A6}">
      <dsp:nvSpPr>
        <dsp:cNvPr id="0" name=""/>
        <dsp:cNvSpPr/>
      </dsp:nvSpPr>
      <dsp:spPr>
        <a:xfrm>
          <a:off x="234275" y="1144152"/>
          <a:ext cx="425955" cy="4259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5DD94C-E62C-4715-8D55-681AE2DEEBBB}">
      <dsp:nvSpPr>
        <dsp:cNvPr id="0" name=""/>
        <dsp:cNvSpPr/>
      </dsp:nvSpPr>
      <dsp:spPr>
        <a:xfrm>
          <a:off x="894506" y="969897"/>
          <a:ext cx="4955050" cy="774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64" tIns="81964" rIns="81964" bIns="81964" numCol="1" spcCol="1270" anchor="ctr" anchorCtr="0">
          <a:noAutofit/>
        </a:bodyPr>
        <a:lstStyle/>
        <a:p>
          <a:pPr marL="0" lvl="0" indent="0" algn="l" defTabSz="800100">
            <a:lnSpc>
              <a:spcPct val="90000"/>
            </a:lnSpc>
            <a:spcBef>
              <a:spcPct val="0"/>
            </a:spcBef>
            <a:spcAft>
              <a:spcPct val="35000"/>
            </a:spcAft>
            <a:buNone/>
          </a:pPr>
          <a:r>
            <a:rPr lang="en-GB" sz="1800" u="sng" kern="1200">
              <a:hlinkClick xmlns:r="http://schemas.openxmlformats.org/officeDocument/2006/relationships" r:id="rId3"/>
            </a:rPr>
            <a:t>Set up a business - GOV.UK</a:t>
          </a:r>
          <a:r>
            <a:rPr lang="en-GB" sz="1800" kern="1200"/>
            <a:t>.</a:t>
          </a:r>
          <a:endParaRPr lang="en-US" sz="1800" kern="1200"/>
        </a:p>
      </dsp:txBody>
      <dsp:txXfrm>
        <a:off x="894506" y="969897"/>
        <a:ext cx="4955050" cy="774464"/>
      </dsp:txXfrm>
    </dsp:sp>
    <dsp:sp modelId="{B216A7C3-82AC-4A91-B8C7-0432B7C29C4B}">
      <dsp:nvSpPr>
        <dsp:cNvPr id="0" name=""/>
        <dsp:cNvSpPr/>
      </dsp:nvSpPr>
      <dsp:spPr>
        <a:xfrm>
          <a:off x="0" y="1937978"/>
          <a:ext cx="5849557" cy="7744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3607EC-82A6-4109-8B32-A7C274BBCFA1}">
      <dsp:nvSpPr>
        <dsp:cNvPr id="0" name=""/>
        <dsp:cNvSpPr/>
      </dsp:nvSpPr>
      <dsp:spPr>
        <a:xfrm>
          <a:off x="234275" y="2112232"/>
          <a:ext cx="425955" cy="4259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1D53DD-1FCB-40AB-AB24-CC390D1C9583}">
      <dsp:nvSpPr>
        <dsp:cNvPr id="0" name=""/>
        <dsp:cNvSpPr/>
      </dsp:nvSpPr>
      <dsp:spPr>
        <a:xfrm>
          <a:off x="894506" y="1937978"/>
          <a:ext cx="4955050" cy="774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64" tIns="81964" rIns="81964" bIns="81964" numCol="1" spcCol="1270" anchor="ctr" anchorCtr="0">
          <a:noAutofit/>
        </a:bodyPr>
        <a:lstStyle/>
        <a:p>
          <a:pPr marL="0" lvl="0" indent="0" algn="l" defTabSz="800100">
            <a:lnSpc>
              <a:spcPct val="90000"/>
            </a:lnSpc>
            <a:spcBef>
              <a:spcPct val="0"/>
            </a:spcBef>
            <a:spcAft>
              <a:spcPct val="35000"/>
            </a:spcAft>
            <a:buNone/>
          </a:pPr>
          <a:r>
            <a:rPr lang="en-GB" sz="1800" u="sng" kern="1200">
              <a:hlinkClick xmlns:r="http://schemas.openxmlformats.org/officeDocument/2006/relationships" r:id="rId5"/>
            </a:rPr>
            <a:t>Statista - The Statistics Portal for Market Data, Market Research and Market Studies</a:t>
          </a:r>
          <a:endParaRPr lang="en-US" sz="1800" kern="1200"/>
        </a:p>
      </dsp:txBody>
      <dsp:txXfrm>
        <a:off x="894506" y="1937978"/>
        <a:ext cx="4955050" cy="774464"/>
      </dsp:txXfrm>
    </dsp:sp>
    <dsp:sp modelId="{5F24FF00-DCC9-4407-9DE2-BD78FDA8D2ED}">
      <dsp:nvSpPr>
        <dsp:cNvPr id="0" name=""/>
        <dsp:cNvSpPr/>
      </dsp:nvSpPr>
      <dsp:spPr>
        <a:xfrm>
          <a:off x="0" y="2906058"/>
          <a:ext cx="5849557" cy="7744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2105E6-67CA-4FC9-8860-50A558904725}">
      <dsp:nvSpPr>
        <dsp:cNvPr id="0" name=""/>
        <dsp:cNvSpPr/>
      </dsp:nvSpPr>
      <dsp:spPr>
        <a:xfrm>
          <a:off x="234275" y="3080312"/>
          <a:ext cx="425955" cy="4259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C78C85-541E-428E-8BB8-F49F4F6DC7D2}">
      <dsp:nvSpPr>
        <dsp:cNvPr id="0" name=""/>
        <dsp:cNvSpPr/>
      </dsp:nvSpPr>
      <dsp:spPr>
        <a:xfrm>
          <a:off x="894506" y="2906058"/>
          <a:ext cx="4955050" cy="774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64" tIns="81964" rIns="81964" bIns="81964" numCol="1" spcCol="1270" anchor="ctr" anchorCtr="0">
          <a:noAutofit/>
        </a:bodyPr>
        <a:lstStyle/>
        <a:p>
          <a:pPr marL="0" lvl="0" indent="0" algn="l" defTabSz="800100">
            <a:lnSpc>
              <a:spcPct val="90000"/>
            </a:lnSpc>
            <a:spcBef>
              <a:spcPct val="0"/>
            </a:spcBef>
            <a:spcAft>
              <a:spcPct val="35000"/>
            </a:spcAft>
            <a:buNone/>
          </a:pPr>
          <a:r>
            <a:rPr lang="en-GB" sz="1800" kern="1200"/>
            <a:t>Lawyer Mag June 5, 2025</a:t>
          </a:r>
          <a:endParaRPr lang="en-US" sz="1800" kern="1200"/>
        </a:p>
      </dsp:txBody>
      <dsp:txXfrm>
        <a:off x="894506" y="2906058"/>
        <a:ext cx="4955050" cy="774464"/>
      </dsp:txXfrm>
    </dsp:sp>
    <dsp:sp modelId="{B574E5B5-C4EC-4A82-9926-EDC622E9B87C}">
      <dsp:nvSpPr>
        <dsp:cNvPr id="0" name=""/>
        <dsp:cNvSpPr/>
      </dsp:nvSpPr>
      <dsp:spPr>
        <a:xfrm>
          <a:off x="0" y="3874138"/>
          <a:ext cx="5849557" cy="7744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3B9722-077C-4ADF-A1DB-C2BED7BEF069}">
      <dsp:nvSpPr>
        <dsp:cNvPr id="0" name=""/>
        <dsp:cNvSpPr/>
      </dsp:nvSpPr>
      <dsp:spPr>
        <a:xfrm>
          <a:off x="234275" y="4048393"/>
          <a:ext cx="425955" cy="4259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DD4A5E-62EB-4477-BB9F-11799316953B}">
      <dsp:nvSpPr>
        <dsp:cNvPr id="0" name=""/>
        <dsp:cNvSpPr/>
      </dsp:nvSpPr>
      <dsp:spPr>
        <a:xfrm>
          <a:off x="894506" y="3874138"/>
          <a:ext cx="4955050" cy="774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64" tIns="81964" rIns="81964" bIns="81964" numCol="1" spcCol="1270" anchor="ctr" anchorCtr="0">
          <a:noAutofit/>
        </a:bodyPr>
        <a:lstStyle/>
        <a:p>
          <a:pPr marL="0" lvl="0" indent="0" algn="l" defTabSz="800100">
            <a:lnSpc>
              <a:spcPct val="90000"/>
            </a:lnSpc>
            <a:spcBef>
              <a:spcPct val="0"/>
            </a:spcBef>
            <a:spcAft>
              <a:spcPct val="35000"/>
            </a:spcAft>
            <a:buNone/>
          </a:pPr>
          <a:r>
            <a:rPr lang="en-GB" sz="1800" u="sng" kern="1200">
              <a:hlinkClick xmlns:r="http://schemas.openxmlformats.org/officeDocument/2006/relationships" r:id="rId8"/>
            </a:rPr>
            <a:t>https://tr.linkedin.com/in/salehzeer</a:t>
          </a:r>
          <a:endParaRPr lang="en-US" sz="1800" kern="1200"/>
        </a:p>
      </dsp:txBody>
      <dsp:txXfrm>
        <a:off x="894506" y="3874138"/>
        <a:ext cx="4955050" cy="774464"/>
      </dsp:txXfrm>
    </dsp:sp>
    <dsp:sp modelId="{02C98B0E-5375-4F9A-B259-C72ED7AD28CB}">
      <dsp:nvSpPr>
        <dsp:cNvPr id="0" name=""/>
        <dsp:cNvSpPr/>
      </dsp:nvSpPr>
      <dsp:spPr>
        <a:xfrm>
          <a:off x="0" y="4842219"/>
          <a:ext cx="5849557" cy="7744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1CA87B-4A33-497E-AC33-41A6050C8297}">
      <dsp:nvSpPr>
        <dsp:cNvPr id="0" name=""/>
        <dsp:cNvSpPr/>
      </dsp:nvSpPr>
      <dsp:spPr>
        <a:xfrm>
          <a:off x="234275" y="5016473"/>
          <a:ext cx="425955" cy="4259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FF1C18-8CE1-451C-936A-676BC2D651EE}">
      <dsp:nvSpPr>
        <dsp:cNvPr id="0" name=""/>
        <dsp:cNvSpPr/>
      </dsp:nvSpPr>
      <dsp:spPr>
        <a:xfrm>
          <a:off x="894506" y="4842219"/>
          <a:ext cx="4955050" cy="774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64" tIns="81964" rIns="81964" bIns="81964" numCol="1" spcCol="1270" anchor="ctr" anchorCtr="0">
          <a:noAutofit/>
        </a:bodyPr>
        <a:lstStyle/>
        <a:p>
          <a:pPr marL="0" lvl="0" indent="0" algn="l" defTabSz="800100">
            <a:lnSpc>
              <a:spcPct val="90000"/>
            </a:lnSpc>
            <a:spcBef>
              <a:spcPct val="0"/>
            </a:spcBef>
            <a:spcAft>
              <a:spcPct val="35000"/>
            </a:spcAft>
            <a:buNone/>
          </a:pPr>
          <a:r>
            <a:rPr lang="en-GB" sz="1800" kern="1200"/>
            <a:t>Doreen Amundam</a:t>
          </a:r>
          <a:endParaRPr lang="en-US" sz="1800" kern="1200"/>
        </a:p>
      </dsp:txBody>
      <dsp:txXfrm>
        <a:off x="894506" y="4842219"/>
        <a:ext cx="4955050" cy="774464"/>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492CB-A934-6272-7CE5-2DA04FD0F3A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54F1629-5ECB-292A-356C-55C065B5D0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B7DA817-0EB7-B5A8-6C7B-E94C1E20BE7C}"/>
              </a:ext>
            </a:extLst>
          </p:cNvPr>
          <p:cNvSpPr>
            <a:spLocks noGrp="1"/>
          </p:cNvSpPr>
          <p:nvPr>
            <p:ph type="dt" sz="half" idx="10"/>
          </p:nvPr>
        </p:nvSpPr>
        <p:spPr/>
        <p:txBody>
          <a:bodyPr/>
          <a:lstStyle/>
          <a:p>
            <a:fld id="{8B8F55EA-C23F-4E90-8AA8-FB03C9C05865}" type="datetimeFigureOut">
              <a:rPr lang="en-GB" smtClean="0"/>
              <a:t>03/07/2026</a:t>
            </a:fld>
            <a:endParaRPr lang="en-GB"/>
          </a:p>
        </p:txBody>
      </p:sp>
      <p:sp>
        <p:nvSpPr>
          <p:cNvPr id="5" name="Footer Placeholder 4">
            <a:extLst>
              <a:ext uri="{FF2B5EF4-FFF2-40B4-BE49-F238E27FC236}">
                <a16:creationId xmlns:a16="http://schemas.microsoft.com/office/drawing/2014/main" id="{37C07329-1D54-EB28-C14C-FCBD9EBF9E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B27E2A-5058-6387-BD4D-4615CA6B0102}"/>
              </a:ext>
            </a:extLst>
          </p:cNvPr>
          <p:cNvSpPr>
            <a:spLocks noGrp="1"/>
          </p:cNvSpPr>
          <p:nvPr>
            <p:ph type="sldNum" sz="quarter" idx="12"/>
          </p:nvPr>
        </p:nvSpPr>
        <p:spPr/>
        <p:txBody>
          <a:bodyPr/>
          <a:lstStyle/>
          <a:p>
            <a:fld id="{3EDCB938-8FD7-4A30-A5B5-676B01D524CB}" type="slidenum">
              <a:rPr lang="en-GB" smtClean="0"/>
              <a:t>‹#›</a:t>
            </a:fld>
            <a:endParaRPr lang="en-GB"/>
          </a:p>
        </p:txBody>
      </p:sp>
    </p:spTree>
    <p:extLst>
      <p:ext uri="{BB962C8B-B14F-4D97-AF65-F5344CB8AC3E}">
        <p14:creationId xmlns:p14="http://schemas.microsoft.com/office/powerpoint/2010/main" val="377713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68BF9-DF25-A0F3-52C9-C9AA69820D8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DDAF788-8C12-9F4F-2C3A-B226A26A20D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D38DBFA-16C0-F537-19DC-51B6F6465330}"/>
              </a:ext>
            </a:extLst>
          </p:cNvPr>
          <p:cNvSpPr>
            <a:spLocks noGrp="1"/>
          </p:cNvSpPr>
          <p:nvPr>
            <p:ph type="dt" sz="half" idx="10"/>
          </p:nvPr>
        </p:nvSpPr>
        <p:spPr/>
        <p:txBody>
          <a:bodyPr/>
          <a:lstStyle/>
          <a:p>
            <a:fld id="{8B8F55EA-C23F-4E90-8AA8-FB03C9C05865}" type="datetimeFigureOut">
              <a:rPr lang="en-GB" smtClean="0"/>
              <a:t>03/07/2026</a:t>
            </a:fld>
            <a:endParaRPr lang="en-GB"/>
          </a:p>
        </p:txBody>
      </p:sp>
      <p:sp>
        <p:nvSpPr>
          <p:cNvPr id="5" name="Footer Placeholder 4">
            <a:extLst>
              <a:ext uri="{FF2B5EF4-FFF2-40B4-BE49-F238E27FC236}">
                <a16:creationId xmlns:a16="http://schemas.microsoft.com/office/drawing/2014/main" id="{A013F70E-E7EE-4603-E982-BD1B35DDFF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FE744-614E-D705-5AC0-4EBA9EBE199F}"/>
              </a:ext>
            </a:extLst>
          </p:cNvPr>
          <p:cNvSpPr>
            <a:spLocks noGrp="1"/>
          </p:cNvSpPr>
          <p:nvPr>
            <p:ph type="sldNum" sz="quarter" idx="12"/>
          </p:nvPr>
        </p:nvSpPr>
        <p:spPr/>
        <p:txBody>
          <a:bodyPr/>
          <a:lstStyle/>
          <a:p>
            <a:fld id="{3EDCB938-8FD7-4A30-A5B5-676B01D524CB}" type="slidenum">
              <a:rPr lang="en-GB" smtClean="0"/>
              <a:t>‹#›</a:t>
            </a:fld>
            <a:endParaRPr lang="en-GB"/>
          </a:p>
        </p:txBody>
      </p:sp>
    </p:spTree>
    <p:extLst>
      <p:ext uri="{BB962C8B-B14F-4D97-AF65-F5344CB8AC3E}">
        <p14:creationId xmlns:p14="http://schemas.microsoft.com/office/powerpoint/2010/main" val="2474250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2386F-2098-F508-BBB1-3E765F80ED8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64032D1-1FCC-FBBE-0B7C-B19801BCCE8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3B78538-E02F-08A2-4C79-17513C0A1C2C}"/>
              </a:ext>
            </a:extLst>
          </p:cNvPr>
          <p:cNvSpPr>
            <a:spLocks noGrp="1"/>
          </p:cNvSpPr>
          <p:nvPr>
            <p:ph type="dt" sz="half" idx="10"/>
          </p:nvPr>
        </p:nvSpPr>
        <p:spPr/>
        <p:txBody>
          <a:bodyPr/>
          <a:lstStyle/>
          <a:p>
            <a:fld id="{8B8F55EA-C23F-4E90-8AA8-FB03C9C05865}" type="datetimeFigureOut">
              <a:rPr lang="en-GB" smtClean="0"/>
              <a:t>03/07/2026</a:t>
            </a:fld>
            <a:endParaRPr lang="en-GB"/>
          </a:p>
        </p:txBody>
      </p:sp>
      <p:sp>
        <p:nvSpPr>
          <p:cNvPr id="5" name="Footer Placeholder 4">
            <a:extLst>
              <a:ext uri="{FF2B5EF4-FFF2-40B4-BE49-F238E27FC236}">
                <a16:creationId xmlns:a16="http://schemas.microsoft.com/office/drawing/2014/main" id="{E44A2195-9F2C-3F6D-A1FC-209F5AD687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260D8A-5A4D-D4C4-633C-159C1EBCDDBD}"/>
              </a:ext>
            </a:extLst>
          </p:cNvPr>
          <p:cNvSpPr>
            <a:spLocks noGrp="1"/>
          </p:cNvSpPr>
          <p:nvPr>
            <p:ph type="sldNum" sz="quarter" idx="12"/>
          </p:nvPr>
        </p:nvSpPr>
        <p:spPr/>
        <p:txBody>
          <a:bodyPr/>
          <a:lstStyle/>
          <a:p>
            <a:fld id="{3EDCB938-8FD7-4A30-A5B5-676B01D524CB}" type="slidenum">
              <a:rPr lang="en-GB" smtClean="0"/>
              <a:t>‹#›</a:t>
            </a:fld>
            <a:endParaRPr lang="en-GB"/>
          </a:p>
        </p:txBody>
      </p:sp>
    </p:spTree>
    <p:extLst>
      <p:ext uri="{BB962C8B-B14F-4D97-AF65-F5344CB8AC3E}">
        <p14:creationId xmlns:p14="http://schemas.microsoft.com/office/powerpoint/2010/main" val="3217016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C597-0C3A-7BE2-6C7B-F02FE91E183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6EF4112-0780-F8C5-663F-CE192233F4C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37FCEA1-5298-B620-C658-73575A67867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F6EE43B-7A33-91AE-E4B6-F812F14EE399}"/>
              </a:ext>
            </a:extLst>
          </p:cNvPr>
          <p:cNvSpPr>
            <a:spLocks noGrp="1"/>
          </p:cNvSpPr>
          <p:nvPr>
            <p:ph type="dt" sz="half" idx="10"/>
          </p:nvPr>
        </p:nvSpPr>
        <p:spPr/>
        <p:txBody>
          <a:bodyPr/>
          <a:lstStyle/>
          <a:p>
            <a:fld id="{8B8F55EA-C23F-4E90-8AA8-FB03C9C05865}" type="datetimeFigureOut">
              <a:rPr lang="en-GB" smtClean="0"/>
              <a:t>03/07/2026</a:t>
            </a:fld>
            <a:endParaRPr lang="en-GB"/>
          </a:p>
        </p:txBody>
      </p:sp>
      <p:sp>
        <p:nvSpPr>
          <p:cNvPr id="6" name="Footer Placeholder 5">
            <a:extLst>
              <a:ext uri="{FF2B5EF4-FFF2-40B4-BE49-F238E27FC236}">
                <a16:creationId xmlns:a16="http://schemas.microsoft.com/office/drawing/2014/main" id="{114BD426-3A70-AD0C-3674-85030586ED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29082F-73A1-D3C4-1141-1A83B440D0F9}"/>
              </a:ext>
            </a:extLst>
          </p:cNvPr>
          <p:cNvSpPr>
            <a:spLocks noGrp="1"/>
          </p:cNvSpPr>
          <p:nvPr>
            <p:ph type="sldNum" sz="quarter" idx="12"/>
          </p:nvPr>
        </p:nvSpPr>
        <p:spPr/>
        <p:txBody>
          <a:bodyPr/>
          <a:lstStyle/>
          <a:p>
            <a:fld id="{3EDCB938-8FD7-4A30-A5B5-676B01D524CB}" type="slidenum">
              <a:rPr lang="en-GB" smtClean="0"/>
              <a:t>‹#›</a:t>
            </a:fld>
            <a:endParaRPr lang="en-GB"/>
          </a:p>
        </p:txBody>
      </p:sp>
    </p:spTree>
    <p:extLst>
      <p:ext uri="{BB962C8B-B14F-4D97-AF65-F5344CB8AC3E}">
        <p14:creationId xmlns:p14="http://schemas.microsoft.com/office/powerpoint/2010/main" val="409024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1D632-063A-0DF1-7FFC-41B81A853CB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E9AB7D5-3177-E384-3F19-DD46C413EB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C0A71D3-73EA-7FBE-99C4-AD8C76A848B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72C57D3-FD52-E78C-AFC5-FAC0AF60A5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66D33B8-C0E4-92F0-E681-0799A514BCB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D0970F6-0494-1890-E2B0-A01B37299661}"/>
              </a:ext>
            </a:extLst>
          </p:cNvPr>
          <p:cNvSpPr>
            <a:spLocks noGrp="1"/>
          </p:cNvSpPr>
          <p:nvPr>
            <p:ph type="dt" sz="half" idx="10"/>
          </p:nvPr>
        </p:nvSpPr>
        <p:spPr/>
        <p:txBody>
          <a:bodyPr/>
          <a:lstStyle/>
          <a:p>
            <a:fld id="{8B8F55EA-C23F-4E90-8AA8-FB03C9C05865}" type="datetimeFigureOut">
              <a:rPr lang="en-GB" smtClean="0"/>
              <a:t>03/07/2026</a:t>
            </a:fld>
            <a:endParaRPr lang="en-GB"/>
          </a:p>
        </p:txBody>
      </p:sp>
      <p:sp>
        <p:nvSpPr>
          <p:cNvPr id="8" name="Footer Placeholder 7">
            <a:extLst>
              <a:ext uri="{FF2B5EF4-FFF2-40B4-BE49-F238E27FC236}">
                <a16:creationId xmlns:a16="http://schemas.microsoft.com/office/drawing/2014/main" id="{D2C9425C-FD25-B836-E4AB-B8434A72DDC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1A88E07-454C-779E-9040-D994959ABD56}"/>
              </a:ext>
            </a:extLst>
          </p:cNvPr>
          <p:cNvSpPr>
            <a:spLocks noGrp="1"/>
          </p:cNvSpPr>
          <p:nvPr>
            <p:ph type="sldNum" sz="quarter" idx="12"/>
          </p:nvPr>
        </p:nvSpPr>
        <p:spPr/>
        <p:txBody>
          <a:bodyPr/>
          <a:lstStyle/>
          <a:p>
            <a:fld id="{3EDCB938-8FD7-4A30-A5B5-676B01D524CB}" type="slidenum">
              <a:rPr lang="en-GB" smtClean="0"/>
              <a:t>‹#›</a:t>
            </a:fld>
            <a:endParaRPr lang="en-GB"/>
          </a:p>
        </p:txBody>
      </p:sp>
    </p:spTree>
    <p:extLst>
      <p:ext uri="{BB962C8B-B14F-4D97-AF65-F5344CB8AC3E}">
        <p14:creationId xmlns:p14="http://schemas.microsoft.com/office/powerpoint/2010/main" val="239509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6AFD4-1FCC-0005-17D4-A944559E8F4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ECDC0AC-B220-7346-E15E-12BB60044A15}"/>
              </a:ext>
            </a:extLst>
          </p:cNvPr>
          <p:cNvSpPr>
            <a:spLocks noGrp="1"/>
          </p:cNvSpPr>
          <p:nvPr>
            <p:ph type="dt" sz="half" idx="10"/>
          </p:nvPr>
        </p:nvSpPr>
        <p:spPr/>
        <p:txBody>
          <a:bodyPr/>
          <a:lstStyle/>
          <a:p>
            <a:fld id="{8B8F55EA-C23F-4E90-8AA8-FB03C9C05865}" type="datetimeFigureOut">
              <a:rPr lang="en-GB" smtClean="0"/>
              <a:t>03/07/2026</a:t>
            </a:fld>
            <a:endParaRPr lang="en-GB"/>
          </a:p>
        </p:txBody>
      </p:sp>
      <p:sp>
        <p:nvSpPr>
          <p:cNvPr id="4" name="Footer Placeholder 3">
            <a:extLst>
              <a:ext uri="{FF2B5EF4-FFF2-40B4-BE49-F238E27FC236}">
                <a16:creationId xmlns:a16="http://schemas.microsoft.com/office/drawing/2014/main" id="{CDC2915E-91B4-7FAB-140A-2A64FAFC1C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61A8C35-116A-BD3B-F704-8924059AF431}"/>
              </a:ext>
            </a:extLst>
          </p:cNvPr>
          <p:cNvSpPr>
            <a:spLocks noGrp="1"/>
          </p:cNvSpPr>
          <p:nvPr>
            <p:ph type="sldNum" sz="quarter" idx="12"/>
          </p:nvPr>
        </p:nvSpPr>
        <p:spPr/>
        <p:txBody>
          <a:bodyPr/>
          <a:lstStyle/>
          <a:p>
            <a:fld id="{3EDCB938-8FD7-4A30-A5B5-676B01D524CB}" type="slidenum">
              <a:rPr lang="en-GB" smtClean="0"/>
              <a:t>‹#›</a:t>
            </a:fld>
            <a:endParaRPr lang="en-GB"/>
          </a:p>
        </p:txBody>
      </p:sp>
    </p:spTree>
    <p:extLst>
      <p:ext uri="{BB962C8B-B14F-4D97-AF65-F5344CB8AC3E}">
        <p14:creationId xmlns:p14="http://schemas.microsoft.com/office/powerpoint/2010/main" val="3079040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E64781-A6AF-EFF2-7106-745BA692CD95}"/>
              </a:ext>
            </a:extLst>
          </p:cNvPr>
          <p:cNvSpPr>
            <a:spLocks noGrp="1"/>
          </p:cNvSpPr>
          <p:nvPr>
            <p:ph type="dt" sz="half" idx="10"/>
          </p:nvPr>
        </p:nvSpPr>
        <p:spPr/>
        <p:txBody>
          <a:bodyPr/>
          <a:lstStyle/>
          <a:p>
            <a:fld id="{8B8F55EA-C23F-4E90-8AA8-FB03C9C05865}" type="datetimeFigureOut">
              <a:rPr lang="en-GB" smtClean="0"/>
              <a:t>03/07/2026</a:t>
            </a:fld>
            <a:endParaRPr lang="en-GB"/>
          </a:p>
        </p:txBody>
      </p:sp>
      <p:sp>
        <p:nvSpPr>
          <p:cNvPr id="3" name="Footer Placeholder 2">
            <a:extLst>
              <a:ext uri="{FF2B5EF4-FFF2-40B4-BE49-F238E27FC236}">
                <a16:creationId xmlns:a16="http://schemas.microsoft.com/office/drawing/2014/main" id="{5CE46A37-00BD-6C48-9406-48599B40FDB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BCE4845-2280-3FC8-DE52-FBB045B36E58}"/>
              </a:ext>
            </a:extLst>
          </p:cNvPr>
          <p:cNvSpPr>
            <a:spLocks noGrp="1"/>
          </p:cNvSpPr>
          <p:nvPr>
            <p:ph type="sldNum" sz="quarter" idx="12"/>
          </p:nvPr>
        </p:nvSpPr>
        <p:spPr/>
        <p:txBody>
          <a:bodyPr/>
          <a:lstStyle/>
          <a:p>
            <a:fld id="{3EDCB938-8FD7-4A30-A5B5-676B01D524CB}" type="slidenum">
              <a:rPr lang="en-GB" smtClean="0"/>
              <a:t>‹#›</a:t>
            </a:fld>
            <a:endParaRPr lang="en-GB"/>
          </a:p>
        </p:txBody>
      </p:sp>
    </p:spTree>
    <p:extLst>
      <p:ext uri="{BB962C8B-B14F-4D97-AF65-F5344CB8AC3E}">
        <p14:creationId xmlns:p14="http://schemas.microsoft.com/office/powerpoint/2010/main" val="2192185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5648D-B101-4610-891E-96385D32D6D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645DF93-1F91-2952-56A4-2BFC72BB7F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B96BE09-8A70-D663-B994-04ED7DC4F4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573F98-CB53-F715-D11E-BC6086DDCDF5}"/>
              </a:ext>
            </a:extLst>
          </p:cNvPr>
          <p:cNvSpPr>
            <a:spLocks noGrp="1"/>
          </p:cNvSpPr>
          <p:nvPr>
            <p:ph type="dt" sz="half" idx="10"/>
          </p:nvPr>
        </p:nvSpPr>
        <p:spPr/>
        <p:txBody>
          <a:bodyPr/>
          <a:lstStyle/>
          <a:p>
            <a:fld id="{8B8F55EA-C23F-4E90-8AA8-FB03C9C05865}" type="datetimeFigureOut">
              <a:rPr lang="en-GB" smtClean="0"/>
              <a:t>03/07/2026</a:t>
            </a:fld>
            <a:endParaRPr lang="en-GB"/>
          </a:p>
        </p:txBody>
      </p:sp>
      <p:sp>
        <p:nvSpPr>
          <p:cNvPr id="6" name="Footer Placeholder 5">
            <a:extLst>
              <a:ext uri="{FF2B5EF4-FFF2-40B4-BE49-F238E27FC236}">
                <a16:creationId xmlns:a16="http://schemas.microsoft.com/office/drawing/2014/main" id="{443651C6-A824-BE38-E446-294E7995FF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6671A6-5587-77B0-A338-1D088008302F}"/>
              </a:ext>
            </a:extLst>
          </p:cNvPr>
          <p:cNvSpPr>
            <a:spLocks noGrp="1"/>
          </p:cNvSpPr>
          <p:nvPr>
            <p:ph type="sldNum" sz="quarter" idx="12"/>
          </p:nvPr>
        </p:nvSpPr>
        <p:spPr/>
        <p:txBody>
          <a:bodyPr/>
          <a:lstStyle/>
          <a:p>
            <a:fld id="{3EDCB938-8FD7-4A30-A5B5-676B01D524CB}" type="slidenum">
              <a:rPr lang="en-GB" smtClean="0"/>
              <a:t>‹#›</a:t>
            </a:fld>
            <a:endParaRPr lang="en-GB"/>
          </a:p>
        </p:txBody>
      </p:sp>
    </p:spTree>
    <p:extLst>
      <p:ext uri="{BB962C8B-B14F-4D97-AF65-F5344CB8AC3E}">
        <p14:creationId xmlns:p14="http://schemas.microsoft.com/office/powerpoint/2010/main" val="2764900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5618D-18C7-AC5F-57FF-CC7E150D77E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77C7FDA-8123-4FCD-2884-ED9249E52D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2D699F-96CC-FFF5-A4CF-A423370040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7EB0AF-062C-1698-C55D-6209A57C0403}"/>
              </a:ext>
            </a:extLst>
          </p:cNvPr>
          <p:cNvSpPr>
            <a:spLocks noGrp="1"/>
          </p:cNvSpPr>
          <p:nvPr>
            <p:ph type="dt" sz="half" idx="10"/>
          </p:nvPr>
        </p:nvSpPr>
        <p:spPr/>
        <p:txBody>
          <a:bodyPr/>
          <a:lstStyle/>
          <a:p>
            <a:fld id="{8B8F55EA-C23F-4E90-8AA8-FB03C9C05865}" type="datetimeFigureOut">
              <a:rPr lang="en-GB" smtClean="0"/>
              <a:t>03/07/2026</a:t>
            </a:fld>
            <a:endParaRPr lang="en-GB"/>
          </a:p>
        </p:txBody>
      </p:sp>
      <p:sp>
        <p:nvSpPr>
          <p:cNvPr id="6" name="Footer Placeholder 5">
            <a:extLst>
              <a:ext uri="{FF2B5EF4-FFF2-40B4-BE49-F238E27FC236}">
                <a16:creationId xmlns:a16="http://schemas.microsoft.com/office/drawing/2014/main" id="{ACB4F0FE-E3DC-99DF-C235-B78BAA7323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A3A2F8-4723-8287-B7B5-3C3090BE172D}"/>
              </a:ext>
            </a:extLst>
          </p:cNvPr>
          <p:cNvSpPr>
            <a:spLocks noGrp="1"/>
          </p:cNvSpPr>
          <p:nvPr>
            <p:ph type="sldNum" sz="quarter" idx="12"/>
          </p:nvPr>
        </p:nvSpPr>
        <p:spPr/>
        <p:txBody>
          <a:bodyPr/>
          <a:lstStyle/>
          <a:p>
            <a:fld id="{3EDCB938-8FD7-4A30-A5B5-676B01D524CB}" type="slidenum">
              <a:rPr lang="en-GB" smtClean="0"/>
              <a:t>‹#›</a:t>
            </a:fld>
            <a:endParaRPr lang="en-GB"/>
          </a:p>
        </p:txBody>
      </p:sp>
    </p:spTree>
    <p:extLst>
      <p:ext uri="{BB962C8B-B14F-4D97-AF65-F5344CB8AC3E}">
        <p14:creationId xmlns:p14="http://schemas.microsoft.com/office/powerpoint/2010/main" val="21610372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341C1-3835-E8DF-9EA3-6C2263051F6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5A43CCA-0FB8-3596-B7BF-77413B36B8B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B05F695-6619-829C-CA6B-0185ABB8D6F0}"/>
              </a:ext>
            </a:extLst>
          </p:cNvPr>
          <p:cNvSpPr>
            <a:spLocks noGrp="1"/>
          </p:cNvSpPr>
          <p:nvPr>
            <p:ph type="dt" sz="half" idx="10"/>
          </p:nvPr>
        </p:nvSpPr>
        <p:spPr/>
        <p:txBody>
          <a:bodyPr/>
          <a:lstStyle/>
          <a:p>
            <a:fld id="{8B8F55EA-C23F-4E90-8AA8-FB03C9C05865}" type="datetimeFigureOut">
              <a:rPr lang="en-GB" smtClean="0"/>
              <a:t>03/07/2026</a:t>
            </a:fld>
            <a:endParaRPr lang="en-GB"/>
          </a:p>
        </p:txBody>
      </p:sp>
      <p:sp>
        <p:nvSpPr>
          <p:cNvPr id="5" name="Footer Placeholder 4">
            <a:extLst>
              <a:ext uri="{FF2B5EF4-FFF2-40B4-BE49-F238E27FC236}">
                <a16:creationId xmlns:a16="http://schemas.microsoft.com/office/drawing/2014/main" id="{2AA6E0F2-47F4-711C-C078-2229943137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268E21-D984-4A72-3D96-1764C0902882}"/>
              </a:ext>
            </a:extLst>
          </p:cNvPr>
          <p:cNvSpPr>
            <a:spLocks noGrp="1"/>
          </p:cNvSpPr>
          <p:nvPr>
            <p:ph type="sldNum" sz="quarter" idx="12"/>
          </p:nvPr>
        </p:nvSpPr>
        <p:spPr/>
        <p:txBody>
          <a:bodyPr/>
          <a:lstStyle/>
          <a:p>
            <a:fld id="{3EDCB938-8FD7-4A30-A5B5-676B01D524CB}" type="slidenum">
              <a:rPr lang="en-GB" smtClean="0"/>
              <a:t>‹#›</a:t>
            </a:fld>
            <a:endParaRPr lang="en-GB"/>
          </a:p>
        </p:txBody>
      </p:sp>
    </p:spTree>
    <p:extLst>
      <p:ext uri="{BB962C8B-B14F-4D97-AF65-F5344CB8AC3E}">
        <p14:creationId xmlns:p14="http://schemas.microsoft.com/office/powerpoint/2010/main" val="1435035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1115CB-B133-D638-67EC-676E4FB52D0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C664AEF-5F36-6F58-6795-ACB38175394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B31A42B-4655-0645-57F9-DB5C8A1E21AE}"/>
              </a:ext>
            </a:extLst>
          </p:cNvPr>
          <p:cNvSpPr>
            <a:spLocks noGrp="1"/>
          </p:cNvSpPr>
          <p:nvPr>
            <p:ph type="dt" sz="half" idx="10"/>
          </p:nvPr>
        </p:nvSpPr>
        <p:spPr/>
        <p:txBody>
          <a:bodyPr/>
          <a:lstStyle/>
          <a:p>
            <a:fld id="{8B8F55EA-C23F-4E90-8AA8-FB03C9C05865}" type="datetimeFigureOut">
              <a:rPr lang="en-GB" smtClean="0"/>
              <a:t>03/07/2026</a:t>
            </a:fld>
            <a:endParaRPr lang="en-GB"/>
          </a:p>
        </p:txBody>
      </p:sp>
      <p:sp>
        <p:nvSpPr>
          <p:cNvPr id="5" name="Footer Placeholder 4">
            <a:extLst>
              <a:ext uri="{FF2B5EF4-FFF2-40B4-BE49-F238E27FC236}">
                <a16:creationId xmlns:a16="http://schemas.microsoft.com/office/drawing/2014/main" id="{BB852AF0-B440-99EA-ECDD-6B0ADC947F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ABC555-1BDD-A067-9DDA-205BC54B27CA}"/>
              </a:ext>
            </a:extLst>
          </p:cNvPr>
          <p:cNvSpPr>
            <a:spLocks noGrp="1"/>
          </p:cNvSpPr>
          <p:nvPr>
            <p:ph type="sldNum" sz="quarter" idx="12"/>
          </p:nvPr>
        </p:nvSpPr>
        <p:spPr/>
        <p:txBody>
          <a:bodyPr/>
          <a:lstStyle/>
          <a:p>
            <a:fld id="{3EDCB938-8FD7-4A30-A5B5-676B01D524CB}" type="slidenum">
              <a:rPr lang="en-GB" smtClean="0"/>
              <a:t>‹#›</a:t>
            </a:fld>
            <a:endParaRPr lang="en-GB"/>
          </a:p>
        </p:txBody>
      </p:sp>
    </p:spTree>
    <p:extLst>
      <p:ext uri="{BB962C8B-B14F-4D97-AF65-F5344CB8AC3E}">
        <p14:creationId xmlns:p14="http://schemas.microsoft.com/office/powerpoint/2010/main" val="619911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C178DB-1168-DA3D-184C-143CE5C604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EBD1B16-C1AA-CD9D-A244-9101DF9B57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A6A0F8B-FD65-EC18-F68C-4DC6CB0059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B8F55EA-C23F-4E90-8AA8-FB03C9C05865}" type="datetimeFigureOut">
              <a:rPr lang="en-GB" smtClean="0"/>
              <a:t>03/07/2026</a:t>
            </a:fld>
            <a:endParaRPr lang="en-GB"/>
          </a:p>
        </p:txBody>
      </p:sp>
      <p:sp>
        <p:nvSpPr>
          <p:cNvPr id="5" name="Footer Placeholder 4">
            <a:extLst>
              <a:ext uri="{FF2B5EF4-FFF2-40B4-BE49-F238E27FC236}">
                <a16:creationId xmlns:a16="http://schemas.microsoft.com/office/drawing/2014/main" id="{E2372257-CB74-4F41-7742-27E0A7E50DD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8D46E30-9DBB-4DC2-4482-BF42BE630D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EDCB938-8FD7-4A30-A5B5-676B01D524CB}" type="slidenum">
              <a:rPr lang="en-GB" smtClean="0"/>
              <a:t>‹#›</a:t>
            </a:fld>
            <a:endParaRPr lang="en-GB"/>
          </a:p>
        </p:txBody>
      </p:sp>
    </p:spTree>
    <p:extLst>
      <p:ext uri="{BB962C8B-B14F-4D97-AF65-F5344CB8AC3E}">
        <p14:creationId xmlns:p14="http://schemas.microsoft.com/office/powerpoint/2010/main" val="21150087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164D70-8F6A-8652-D00F-F33F7437B5B6}"/>
              </a:ext>
            </a:extLst>
          </p:cNvPr>
          <p:cNvSpPr>
            <a:spLocks noGrp="1"/>
          </p:cNvSpPr>
          <p:nvPr>
            <p:ph type="ctrTitle"/>
          </p:nvPr>
        </p:nvSpPr>
        <p:spPr>
          <a:xfrm>
            <a:off x="2197101" y="735283"/>
            <a:ext cx="4978399" cy="3165045"/>
          </a:xfrm>
        </p:spPr>
        <p:txBody>
          <a:bodyPr anchor="b">
            <a:normAutofit/>
          </a:bodyPr>
          <a:lstStyle/>
          <a:p>
            <a:pPr algn="l"/>
            <a:r>
              <a:rPr lang="en-GB" sz="5200"/>
              <a:t>HOME CLEANING </a:t>
            </a:r>
          </a:p>
        </p:txBody>
      </p:sp>
      <p:sp>
        <p:nvSpPr>
          <p:cNvPr id="3" name="Subtitle 2">
            <a:extLst>
              <a:ext uri="{FF2B5EF4-FFF2-40B4-BE49-F238E27FC236}">
                <a16:creationId xmlns:a16="http://schemas.microsoft.com/office/drawing/2014/main" id="{3324DF1A-104A-3BC4-CE12-ECA655AE641A}"/>
              </a:ext>
            </a:extLst>
          </p:cNvPr>
          <p:cNvSpPr>
            <a:spLocks noGrp="1"/>
          </p:cNvSpPr>
          <p:nvPr>
            <p:ph type="subTitle" idx="1"/>
          </p:nvPr>
        </p:nvSpPr>
        <p:spPr>
          <a:xfrm>
            <a:off x="2197101" y="4078423"/>
            <a:ext cx="4978399" cy="2058657"/>
          </a:xfrm>
        </p:spPr>
        <p:txBody>
          <a:bodyPr>
            <a:normAutofit/>
          </a:bodyPr>
          <a:lstStyle/>
          <a:p>
            <a:pPr algn="l"/>
            <a:r>
              <a:rPr lang="en-GB"/>
              <a:t>By Roseann Dalton</a:t>
            </a:r>
          </a:p>
        </p:txBody>
      </p:sp>
      <p:pic>
        <p:nvPicPr>
          <p:cNvPr id="7" name="Graphic 6" descr="Mop and bucket">
            <a:extLst>
              <a:ext uri="{FF2B5EF4-FFF2-40B4-BE49-F238E27FC236}">
                <a16:creationId xmlns:a16="http://schemas.microsoft.com/office/drawing/2014/main" id="{A16EB157-700B-B069-535E-B24F9165D10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7549" y="2776619"/>
            <a:ext cx="1289051" cy="1289051"/>
          </a:xfrm>
          <a:prstGeom prst="rect">
            <a:avLst/>
          </a:prstGeom>
        </p:spPr>
      </p:pic>
      <p:pic>
        <p:nvPicPr>
          <p:cNvPr id="9" name="Graphic 8" descr="Mop and bucket">
            <a:extLst>
              <a:ext uri="{FF2B5EF4-FFF2-40B4-BE49-F238E27FC236}">
                <a16:creationId xmlns:a16="http://schemas.microsoft.com/office/drawing/2014/main" id="{076DAF00-5C6B-494F-BEB5-0CB96237F6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3840528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3D1FFE8-884D-7FFD-B8D4-AA5509F3B592}"/>
              </a:ext>
            </a:extLst>
          </p:cNvPr>
          <p:cNvPicPr>
            <a:picLocks noChangeAspect="1"/>
          </p:cNvPicPr>
          <p:nvPr/>
        </p:nvPicPr>
        <p:blipFill>
          <a:blip r:embed="rId2">
            <a:extLst>
              <a:ext uri="{28A0092B-C50C-407E-A947-70E740481C1C}">
                <a14:useLocalDpi xmlns:a14="http://schemas.microsoft.com/office/drawing/2010/main" val="0"/>
              </a:ext>
            </a:extLst>
          </a:blip>
          <a:srcRect t="8802" b="6005"/>
          <a:stretch>
            <a:fillRect/>
          </a:stretch>
        </p:blipFill>
        <p:spPr>
          <a:xfrm>
            <a:off x="1"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2231FA3-0340-A04E-A05A-30CDB496B79F}"/>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1300">
                <a:effectLst/>
              </a:rPr>
              <a:t>I have been running a cleaning business for the last 10 years. It all started when I was cleaning my friend's house and enjoyed it, so I thought I would expand it to see what would happen. It has taken off and become a very successful business so far. I enjoy cleaning houses and leaving the property in excellent condition for the customer's return. I wish to improve my business by hiring more people to work with me. </a:t>
            </a:r>
          </a:p>
          <a:p>
            <a:pPr indent="-228600">
              <a:lnSpc>
                <a:spcPct val="90000"/>
              </a:lnSpc>
              <a:spcAft>
                <a:spcPts val="800"/>
              </a:spcAft>
              <a:buFont typeface="Arial" panose="020B0604020202020204" pitchFamily="34" charset="0"/>
              <a:buChar char="•"/>
            </a:pPr>
            <a:r>
              <a:rPr lang="en-US" sz="1300">
                <a:effectLst/>
              </a:rPr>
              <a:t> </a:t>
            </a:r>
          </a:p>
          <a:p>
            <a:pPr indent="-228600">
              <a:lnSpc>
                <a:spcPct val="90000"/>
              </a:lnSpc>
              <a:spcAft>
                <a:spcPts val="800"/>
              </a:spcAft>
              <a:buFont typeface="Arial" panose="020B0604020202020204" pitchFamily="34" charset="0"/>
              <a:buChar char="•"/>
            </a:pPr>
            <a:r>
              <a:rPr lang="en-US" sz="1300">
                <a:effectLst/>
              </a:rPr>
              <a:t>I am looking to set up my own cleaning business. I will be using my own product and cleaning equipment. I will be going into people's houses and cleaning all bedrooms, bathrooms, kitchens, and living rooms, hoovering, mopping, dusting and wiping down sides as well.</a:t>
            </a:r>
          </a:p>
        </p:txBody>
      </p:sp>
    </p:spTree>
    <p:extLst>
      <p:ext uri="{BB962C8B-B14F-4D97-AF65-F5344CB8AC3E}">
        <p14:creationId xmlns:p14="http://schemas.microsoft.com/office/powerpoint/2010/main" val="41061716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9" name="TextBox 2">
            <a:extLst>
              <a:ext uri="{FF2B5EF4-FFF2-40B4-BE49-F238E27FC236}">
                <a16:creationId xmlns:a16="http://schemas.microsoft.com/office/drawing/2014/main" id="{35F119AE-A682-EA14-4345-00074F5AC5FF}"/>
              </a:ext>
            </a:extLst>
          </p:cNvPr>
          <p:cNvGraphicFramePr/>
          <p:nvPr>
            <p:extLst>
              <p:ext uri="{D42A27DB-BD31-4B8C-83A1-F6EECF244321}">
                <p14:modId xmlns:p14="http://schemas.microsoft.com/office/powerpoint/2010/main" val="342616870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6534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1" name="TextBox 2">
            <a:extLst>
              <a:ext uri="{FF2B5EF4-FFF2-40B4-BE49-F238E27FC236}">
                <a16:creationId xmlns:a16="http://schemas.microsoft.com/office/drawing/2014/main" id="{10AC1041-FED5-C89D-3198-FF1C4177F45D}"/>
              </a:ext>
            </a:extLst>
          </p:cNvPr>
          <p:cNvGraphicFramePr/>
          <p:nvPr>
            <p:extLst>
              <p:ext uri="{D42A27DB-BD31-4B8C-83A1-F6EECF244321}">
                <p14:modId xmlns:p14="http://schemas.microsoft.com/office/powerpoint/2010/main" val="30781029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6760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60" name="TextBox 2">
            <a:extLst>
              <a:ext uri="{FF2B5EF4-FFF2-40B4-BE49-F238E27FC236}">
                <a16:creationId xmlns:a16="http://schemas.microsoft.com/office/drawing/2014/main" id="{86FD7501-0D6F-D959-6FEF-0DC334D5D6B0}"/>
              </a:ext>
            </a:extLst>
          </p:cNvPr>
          <p:cNvGraphicFramePr/>
          <p:nvPr>
            <p:extLst>
              <p:ext uri="{D42A27DB-BD31-4B8C-83A1-F6EECF244321}">
                <p14:modId xmlns:p14="http://schemas.microsoft.com/office/powerpoint/2010/main" val="89990373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5210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01D3F6F9-6247-3D45-AE8B-A591D44E2F7F}"/>
              </a:ext>
            </a:extLst>
          </p:cNvPr>
          <p:cNvPicPr>
            <a:picLocks noChangeAspect="1"/>
          </p:cNvPicPr>
          <p:nvPr/>
        </p:nvPicPr>
        <p:blipFill>
          <a:blip r:embed="rId2"/>
          <a:srcRect l="19956" r="39352"/>
          <a:stretch>
            <a:fillRect/>
          </a:stretch>
        </p:blipFill>
        <p:spPr>
          <a:xfrm>
            <a:off x="1" y="10"/>
            <a:ext cx="4196496" cy="6857990"/>
          </a:xfrm>
          <a:prstGeom prst="rect">
            <a:avLst/>
          </a:prstGeom>
          <a:effectLst/>
        </p:spPr>
      </p:pic>
      <p:graphicFrame>
        <p:nvGraphicFramePr>
          <p:cNvPr id="25" name="TextBox 2">
            <a:extLst>
              <a:ext uri="{FF2B5EF4-FFF2-40B4-BE49-F238E27FC236}">
                <a16:creationId xmlns:a16="http://schemas.microsoft.com/office/drawing/2014/main" id="{942E7313-BE6C-CC94-6595-E6D1134B09D8}"/>
              </a:ext>
            </a:extLst>
          </p:cNvPr>
          <p:cNvGraphicFramePr/>
          <p:nvPr>
            <p:extLst>
              <p:ext uri="{D42A27DB-BD31-4B8C-83A1-F6EECF244321}">
                <p14:modId xmlns:p14="http://schemas.microsoft.com/office/powerpoint/2010/main" val="174885798"/>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9414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Plastic containers in bright colours">
            <a:extLst>
              <a:ext uri="{FF2B5EF4-FFF2-40B4-BE49-F238E27FC236}">
                <a16:creationId xmlns:a16="http://schemas.microsoft.com/office/drawing/2014/main" id="{6D4B9B11-FCB3-0A62-999E-524A49A66EE0}"/>
              </a:ext>
            </a:extLst>
          </p:cNvPr>
          <p:cNvPicPr>
            <a:picLocks noChangeAspect="1"/>
          </p:cNvPicPr>
          <p:nvPr/>
        </p:nvPicPr>
        <p:blipFill>
          <a:blip r:embed="rId2"/>
          <a:srcRect l="1719" r="4164"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Box 16">
            <a:extLst>
              <a:ext uri="{FF2B5EF4-FFF2-40B4-BE49-F238E27FC236}">
                <a16:creationId xmlns:a16="http://schemas.microsoft.com/office/drawing/2014/main" id="{D31F751E-1FC6-5C77-F345-6B829F726742}"/>
              </a:ext>
            </a:extLst>
          </p:cNvPr>
          <p:cNvSpPr txBox="1"/>
          <p:nvPr/>
        </p:nvSpPr>
        <p:spPr>
          <a:xfrm>
            <a:off x="7521450" y="138041"/>
            <a:ext cx="4335270" cy="3742762"/>
          </a:xfrm>
          <a:prstGeom prst="rect">
            <a:avLst/>
          </a:prstGeom>
        </p:spPr>
        <p:txBody>
          <a:bodyPr vert="horz" lIns="91440" tIns="45720" rIns="91440" bIns="45720" rtlCol="0">
            <a:noAutofit/>
          </a:bodyPr>
          <a:lstStyle/>
          <a:p>
            <a:pPr indent="-228600">
              <a:lnSpc>
                <a:spcPct val="90000"/>
              </a:lnSpc>
              <a:spcAft>
                <a:spcPts val="1875"/>
              </a:spcAft>
              <a:buFont typeface="Arial" panose="020B0604020202020204" pitchFamily="34" charset="0"/>
              <a:buChar char="•"/>
            </a:pPr>
            <a:r>
              <a:rPr lang="en-US" sz="1400" u="sng" dirty="0">
                <a:effectLst/>
              </a:rPr>
              <a:t>Marketing plan. </a:t>
            </a:r>
            <a:endParaRPr lang="en-US" sz="1400" dirty="0">
              <a:effectLst/>
            </a:endParaRPr>
          </a:p>
          <a:p>
            <a:pPr indent="-228600">
              <a:lnSpc>
                <a:spcPct val="90000"/>
              </a:lnSpc>
              <a:spcAft>
                <a:spcPts val="800"/>
              </a:spcAft>
              <a:buFont typeface="Arial" panose="020B0604020202020204" pitchFamily="34" charset="0"/>
              <a:buChar char="•"/>
            </a:pPr>
            <a:r>
              <a:rPr lang="en-US" sz="1400" dirty="0">
                <a:effectLst/>
              </a:rPr>
              <a:t>I will regularly offer these services to my customers.</a:t>
            </a:r>
          </a:p>
          <a:p>
            <a:pPr marL="342900" lvl="0" indent="-228600">
              <a:lnSpc>
                <a:spcPct val="90000"/>
              </a:lnSpc>
              <a:buFont typeface="Arial" panose="020B0604020202020204" pitchFamily="34" charset="0"/>
              <a:buChar char="•"/>
            </a:pPr>
            <a:r>
              <a:rPr lang="en-US" sz="1400" dirty="0">
                <a:effectLst/>
              </a:rPr>
              <a:t>Regular domestic cleaning</a:t>
            </a:r>
          </a:p>
          <a:p>
            <a:pPr marL="342900" lvl="0" indent="-228600">
              <a:lnSpc>
                <a:spcPct val="90000"/>
              </a:lnSpc>
              <a:buFont typeface="Arial" panose="020B0604020202020204" pitchFamily="34" charset="0"/>
              <a:buChar char="•"/>
            </a:pPr>
            <a:r>
              <a:rPr lang="en-US" sz="1400" dirty="0">
                <a:effectLst/>
              </a:rPr>
              <a:t>Deep clean /Spring clean </a:t>
            </a:r>
          </a:p>
          <a:p>
            <a:pPr marL="342900" lvl="0" indent="-228600">
              <a:lnSpc>
                <a:spcPct val="90000"/>
              </a:lnSpc>
              <a:spcAft>
                <a:spcPts val="800"/>
              </a:spcAft>
              <a:buFont typeface="Arial" panose="020B0604020202020204" pitchFamily="34" charset="0"/>
              <a:buChar char="•"/>
            </a:pPr>
            <a:r>
              <a:rPr lang="en-US" sz="1400" dirty="0">
                <a:effectLst/>
              </a:rPr>
              <a:t>End-of-tenancy/ move-in/out</a:t>
            </a:r>
          </a:p>
          <a:p>
            <a:pPr indent="-228600">
              <a:lnSpc>
                <a:spcPct val="90000"/>
              </a:lnSpc>
              <a:spcAft>
                <a:spcPts val="800"/>
              </a:spcAft>
              <a:buFont typeface="Arial" panose="020B0604020202020204" pitchFamily="34" charset="0"/>
              <a:buChar char="•"/>
            </a:pPr>
            <a:r>
              <a:rPr lang="en-US" sz="1400" dirty="0">
                <a:effectLst/>
              </a:rPr>
              <a:t> </a:t>
            </a:r>
          </a:p>
          <a:p>
            <a:pPr indent="-228600">
              <a:lnSpc>
                <a:spcPct val="90000"/>
              </a:lnSpc>
              <a:spcAft>
                <a:spcPts val="800"/>
              </a:spcAft>
              <a:buFont typeface="Arial" panose="020B0604020202020204" pitchFamily="34" charset="0"/>
              <a:buChar char="•"/>
            </a:pPr>
            <a:r>
              <a:rPr lang="en-US" sz="1400" dirty="0">
                <a:effectLst/>
              </a:rPr>
              <a:t>What makes me different?</a:t>
            </a:r>
          </a:p>
          <a:p>
            <a:pPr marL="342900" lvl="0" indent="-228600">
              <a:lnSpc>
                <a:spcPct val="90000"/>
              </a:lnSpc>
              <a:buFont typeface="Arial" panose="020B0604020202020204" pitchFamily="34" charset="0"/>
              <a:buChar char="•"/>
            </a:pPr>
            <a:r>
              <a:rPr lang="en-US" sz="1400" dirty="0">
                <a:effectLst/>
              </a:rPr>
              <a:t>Fully insured &amp; DBS checked staff</a:t>
            </a:r>
          </a:p>
          <a:p>
            <a:pPr marL="342900" lvl="0" indent="-228600">
              <a:lnSpc>
                <a:spcPct val="90000"/>
              </a:lnSpc>
              <a:buFont typeface="Arial" panose="020B0604020202020204" pitchFamily="34" charset="0"/>
              <a:buChar char="•"/>
            </a:pPr>
            <a:r>
              <a:rPr lang="en-US" sz="1400" dirty="0">
                <a:effectLst/>
              </a:rPr>
              <a:t>Fixed pricing</a:t>
            </a:r>
          </a:p>
          <a:p>
            <a:pPr marL="342900" lvl="0" indent="-228600">
              <a:lnSpc>
                <a:spcPct val="90000"/>
              </a:lnSpc>
              <a:buFont typeface="Arial" panose="020B0604020202020204" pitchFamily="34" charset="0"/>
              <a:buChar char="•"/>
            </a:pPr>
            <a:r>
              <a:rPr lang="en-US" sz="1400" dirty="0">
                <a:effectLst/>
              </a:rPr>
              <a:t>Eco-Friendly products available</a:t>
            </a:r>
          </a:p>
          <a:p>
            <a:pPr marL="342900" lvl="0" indent="-228600">
              <a:lnSpc>
                <a:spcPct val="90000"/>
              </a:lnSpc>
              <a:spcAft>
                <a:spcPts val="800"/>
              </a:spcAft>
              <a:buFont typeface="Arial" panose="020B0604020202020204" pitchFamily="34" charset="0"/>
              <a:buChar char="•"/>
            </a:pPr>
            <a:r>
              <a:rPr lang="en-US" sz="1400" dirty="0">
                <a:effectLst/>
              </a:rPr>
              <a:t>Flexible scheduling</a:t>
            </a:r>
          </a:p>
          <a:p>
            <a:pPr indent="-228600">
              <a:lnSpc>
                <a:spcPct val="90000"/>
              </a:lnSpc>
              <a:spcAft>
                <a:spcPts val="800"/>
              </a:spcAft>
              <a:buFont typeface="Arial" panose="020B0604020202020204" pitchFamily="34" charset="0"/>
              <a:buChar char="•"/>
            </a:pPr>
            <a:r>
              <a:rPr lang="en-US" sz="1400" dirty="0">
                <a:effectLst/>
              </a:rPr>
              <a:t> </a:t>
            </a:r>
          </a:p>
          <a:p>
            <a:pPr indent="-228600">
              <a:lnSpc>
                <a:spcPct val="90000"/>
              </a:lnSpc>
              <a:spcAft>
                <a:spcPts val="800"/>
              </a:spcAft>
              <a:buFont typeface="Arial" panose="020B0604020202020204" pitchFamily="34" charset="0"/>
              <a:buChar char="•"/>
            </a:pPr>
            <a:r>
              <a:rPr lang="en-US" sz="1400" dirty="0">
                <a:effectLst/>
              </a:rPr>
              <a:t>The customers I will try to target are :</a:t>
            </a:r>
          </a:p>
          <a:p>
            <a:pPr marL="342900" lvl="0" indent="-228600">
              <a:lnSpc>
                <a:spcPct val="90000"/>
              </a:lnSpc>
              <a:buFont typeface="Arial" panose="020B0604020202020204" pitchFamily="34" charset="0"/>
              <a:buChar char="•"/>
            </a:pPr>
            <a:r>
              <a:rPr lang="en-US" sz="1400" dirty="0">
                <a:effectLst/>
              </a:rPr>
              <a:t>Busy professionals &amp; families </a:t>
            </a:r>
          </a:p>
          <a:p>
            <a:pPr marL="342900" lvl="0" indent="-228600">
              <a:lnSpc>
                <a:spcPct val="90000"/>
              </a:lnSpc>
              <a:buFont typeface="Arial" panose="020B0604020202020204" pitchFamily="34" charset="0"/>
              <a:buChar char="•"/>
            </a:pPr>
            <a:r>
              <a:rPr lang="en-US" sz="1400" dirty="0">
                <a:effectLst/>
              </a:rPr>
              <a:t>Elderly or less mobile homeowners</a:t>
            </a:r>
          </a:p>
          <a:p>
            <a:pPr marL="342900" lvl="0" indent="-228600">
              <a:lnSpc>
                <a:spcPct val="90000"/>
              </a:lnSpc>
              <a:buFont typeface="Arial" panose="020B0604020202020204" pitchFamily="34" charset="0"/>
              <a:buChar char="•"/>
            </a:pPr>
            <a:r>
              <a:rPr lang="en-US" sz="1400" dirty="0">
                <a:effectLst/>
              </a:rPr>
              <a:t>Private renters</a:t>
            </a:r>
          </a:p>
          <a:p>
            <a:pPr marL="342900" lvl="0" indent="-228600">
              <a:lnSpc>
                <a:spcPct val="90000"/>
              </a:lnSpc>
              <a:buFont typeface="Arial" panose="020B0604020202020204" pitchFamily="34" charset="0"/>
              <a:buChar char="•"/>
            </a:pPr>
            <a:r>
              <a:rPr lang="en-US" sz="1400" dirty="0">
                <a:effectLst/>
              </a:rPr>
              <a:t>Letting/estate agents</a:t>
            </a:r>
          </a:p>
          <a:p>
            <a:pPr marL="342900" lvl="0" indent="-228600">
              <a:lnSpc>
                <a:spcPct val="90000"/>
              </a:lnSpc>
              <a:spcAft>
                <a:spcPts val="800"/>
              </a:spcAft>
              <a:buFont typeface="Arial" panose="020B0604020202020204" pitchFamily="34" charset="0"/>
              <a:buChar char="•"/>
            </a:pPr>
            <a:r>
              <a:rPr lang="en-US" sz="1400" dirty="0">
                <a:effectLst/>
              </a:rPr>
              <a:t>Landlords &amp; property managers</a:t>
            </a:r>
          </a:p>
          <a:p>
            <a:pPr indent="-228600">
              <a:lnSpc>
                <a:spcPct val="90000"/>
              </a:lnSpc>
              <a:spcAft>
                <a:spcPts val="800"/>
              </a:spcAft>
              <a:buFont typeface="Arial" panose="020B0604020202020204" pitchFamily="34" charset="0"/>
              <a:buChar char="•"/>
            </a:pPr>
            <a:r>
              <a:rPr lang="en-US" sz="1400" dirty="0">
                <a:effectLst/>
              </a:rPr>
              <a:t> </a:t>
            </a:r>
          </a:p>
          <a:p>
            <a:pPr indent="-228600">
              <a:lnSpc>
                <a:spcPct val="90000"/>
              </a:lnSpc>
              <a:spcAft>
                <a:spcPts val="800"/>
              </a:spcAft>
              <a:buFont typeface="Arial" panose="020B0604020202020204" pitchFamily="34" charset="0"/>
              <a:buChar char="•"/>
            </a:pPr>
            <a:r>
              <a:rPr lang="en-US" sz="1400" dirty="0">
                <a:effectLst/>
              </a:rPr>
              <a:t>I would advertise my business online with a :</a:t>
            </a:r>
          </a:p>
          <a:p>
            <a:pPr marL="342900" lvl="0" indent="-228600">
              <a:lnSpc>
                <a:spcPct val="90000"/>
              </a:lnSpc>
              <a:buFont typeface="Arial" panose="020B0604020202020204" pitchFamily="34" charset="0"/>
              <a:buChar char="•"/>
            </a:pPr>
            <a:r>
              <a:rPr lang="en-US" sz="1400" dirty="0">
                <a:effectLst/>
              </a:rPr>
              <a:t>Website: Mobile-friendly, prices, contact form</a:t>
            </a:r>
          </a:p>
          <a:p>
            <a:pPr marL="342900" lvl="0" indent="-228600">
              <a:lnSpc>
                <a:spcPct val="90000"/>
              </a:lnSpc>
              <a:buFont typeface="Arial" panose="020B0604020202020204" pitchFamily="34" charset="0"/>
              <a:buChar char="•"/>
            </a:pPr>
            <a:r>
              <a:rPr lang="en-US" sz="1400" dirty="0">
                <a:effectLst/>
              </a:rPr>
              <a:t>Social media: Facebook, Instagram, LinkedIn- post before/after, tips, offers</a:t>
            </a:r>
          </a:p>
          <a:p>
            <a:pPr marL="342900" lvl="0" indent="-228600">
              <a:lnSpc>
                <a:spcPct val="90000"/>
              </a:lnSpc>
              <a:buFont typeface="Arial" panose="020B0604020202020204" pitchFamily="34" charset="0"/>
              <a:buChar char="•"/>
            </a:pPr>
            <a:r>
              <a:rPr lang="en-US" sz="1400" dirty="0">
                <a:effectLst/>
              </a:rPr>
              <a:t>Local groups: </a:t>
            </a:r>
            <a:r>
              <a:rPr lang="en-US" sz="1400" dirty="0" err="1">
                <a:effectLst/>
              </a:rPr>
              <a:t>neighbourhood</a:t>
            </a:r>
            <a:r>
              <a:rPr lang="en-US" sz="1400" dirty="0">
                <a:effectLst/>
              </a:rPr>
              <a:t> Facebook groups, Birmingham community</a:t>
            </a:r>
          </a:p>
          <a:p>
            <a:pPr marL="342900" lvl="0" indent="-228600">
              <a:lnSpc>
                <a:spcPct val="90000"/>
              </a:lnSpc>
              <a:spcAft>
                <a:spcPts val="800"/>
              </a:spcAft>
              <a:buFont typeface="Arial" panose="020B0604020202020204" pitchFamily="34" charset="0"/>
              <a:buChar char="•"/>
            </a:pPr>
            <a:r>
              <a:rPr lang="en-US" sz="1400" dirty="0">
                <a:effectLst/>
              </a:rPr>
              <a:t>Leaflets/flyers, Business cards, noticeboards </a:t>
            </a:r>
          </a:p>
        </p:txBody>
      </p:sp>
    </p:spTree>
    <p:extLst>
      <p:ext uri="{BB962C8B-B14F-4D97-AF65-F5344CB8AC3E}">
        <p14:creationId xmlns:p14="http://schemas.microsoft.com/office/powerpoint/2010/main" val="2737215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54268E8-82BB-747A-FF41-405796DF3B28}"/>
              </a:ext>
            </a:extLst>
          </p:cNvPr>
          <p:cNvGraphicFramePr>
            <a:graphicFrameLocks noGrp="1"/>
          </p:cNvGraphicFramePr>
          <p:nvPr>
            <p:extLst>
              <p:ext uri="{D42A27DB-BD31-4B8C-83A1-F6EECF244321}">
                <p14:modId xmlns:p14="http://schemas.microsoft.com/office/powerpoint/2010/main" val="293911819"/>
              </p:ext>
            </p:extLst>
          </p:nvPr>
        </p:nvGraphicFramePr>
        <p:xfrm>
          <a:off x="294640" y="786034"/>
          <a:ext cx="11389359" cy="5929726"/>
        </p:xfrm>
        <a:graphic>
          <a:graphicData uri="http://schemas.openxmlformats.org/drawingml/2006/table">
            <a:tbl>
              <a:tblPr firstRow="1" firstCol="1" bandRow="1">
                <a:tableStyleId>{5C22544A-7EE6-4342-B048-85BDC9FD1C3A}</a:tableStyleId>
              </a:tblPr>
              <a:tblGrid>
                <a:gridCol w="1986400">
                  <a:extLst>
                    <a:ext uri="{9D8B030D-6E8A-4147-A177-3AD203B41FA5}">
                      <a16:colId xmlns:a16="http://schemas.microsoft.com/office/drawing/2014/main" val="1734964386"/>
                    </a:ext>
                  </a:extLst>
                </a:gridCol>
                <a:gridCol w="1720643">
                  <a:extLst>
                    <a:ext uri="{9D8B030D-6E8A-4147-A177-3AD203B41FA5}">
                      <a16:colId xmlns:a16="http://schemas.microsoft.com/office/drawing/2014/main" val="2277462692"/>
                    </a:ext>
                  </a:extLst>
                </a:gridCol>
                <a:gridCol w="1657600">
                  <a:extLst>
                    <a:ext uri="{9D8B030D-6E8A-4147-A177-3AD203B41FA5}">
                      <a16:colId xmlns:a16="http://schemas.microsoft.com/office/drawing/2014/main" val="2093710217"/>
                    </a:ext>
                  </a:extLst>
                </a:gridCol>
                <a:gridCol w="1970333">
                  <a:extLst>
                    <a:ext uri="{9D8B030D-6E8A-4147-A177-3AD203B41FA5}">
                      <a16:colId xmlns:a16="http://schemas.microsoft.com/office/drawing/2014/main" val="2150440719"/>
                    </a:ext>
                  </a:extLst>
                </a:gridCol>
                <a:gridCol w="1751542">
                  <a:extLst>
                    <a:ext uri="{9D8B030D-6E8A-4147-A177-3AD203B41FA5}">
                      <a16:colId xmlns:a16="http://schemas.microsoft.com/office/drawing/2014/main" val="284002722"/>
                    </a:ext>
                  </a:extLst>
                </a:gridCol>
                <a:gridCol w="2302841">
                  <a:extLst>
                    <a:ext uri="{9D8B030D-6E8A-4147-A177-3AD203B41FA5}">
                      <a16:colId xmlns:a16="http://schemas.microsoft.com/office/drawing/2014/main" val="3362066145"/>
                    </a:ext>
                  </a:extLst>
                </a:gridCol>
              </a:tblGrid>
              <a:tr h="202409">
                <a:tc>
                  <a:txBody>
                    <a:bodyPr/>
                    <a:lstStyle/>
                    <a:p>
                      <a:pPr algn="ctr">
                        <a:lnSpc>
                          <a:spcPct val="115000"/>
                        </a:lnSpc>
                        <a:spcAft>
                          <a:spcPts val="800"/>
                        </a:spcAft>
                        <a:buNone/>
                      </a:pPr>
                      <a:r>
                        <a:rPr lang="en-GB" sz="1000" u="sng" kern="100">
                          <a:effectLst/>
                        </a:rPr>
                        <a:t>P</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4937" marR="54937" marT="0" marB="0"/>
                </a:tc>
                <a:tc>
                  <a:txBody>
                    <a:bodyPr/>
                    <a:lstStyle/>
                    <a:p>
                      <a:pPr algn="ctr">
                        <a:lnSpc>
                          <a:spcPct val="115000"/>
                        </a:lnSpc>
                        <a:spcAft>
                          <a:spcPts val="800"/>
                        </a:spcAft>
                        <a:buNone/>
                      </a:pPr>
                      <a:r>
                        <a:rPr lang="en-GB" sz="1000" u="sng" kern="100">
                          <a:effectLst/>
                        </a:rPr>
                        <a:t>E</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4937" marR="54937" marT="0" marB="0"/>
                </a:tc>
                <a:tc>
                  <a:txBody>
                    <a:bodyPr/>
                    <a:lstStyle/>
                    <a:p>
                      <a:pPr algn="ctr">
                        <a:lnSpc>
                          <a:spcPct val="115000"/>
                        </a:lnSpc>
                        <a:spcAft>
                          <a:spcPts val="800"/>
                        </a:spcAft>
                        <a:buNone/>
                      </a:pPr>
                      <a:r>
                        <a:rPr lang="en-GB" sz="1000" u="sng" kern="100">
                          <a:effectLst/>
                        </a:rPr>
                        <a:t>S</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4937" marR="54937" marT="0" marB="0"/>
                </a:tc>
                <a:tc>
                  <a:txBody>
                    <a:bodyPr/>
                    <a:lstStyle/>
                    <a:p>
                      <a:pPr algn="ctr">
                        <a:lnSpc>
                          <a:spcPct val="115000"/>
                        </a:lnSpc>
                        <a:spcAft>
                          <a:spcPts val="800"/>
                        </a:spcAft>
                        <a:buNone/>
                      </a:pPr>
                      <a:r>
                        <a:rPr lang="en-GB" sz="1000" u="sng" kern="100">
                          <a:effectLst/>
                        </a:rPr>
                        <a:t>T</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4937" marR="54937" marT="0" marB="0"/>
                </a:tc>
                <a:tc>
                  <a:txBody>
                    <a:bodyPr/>
                    <a:lstStyle/>
                    <a:p>
                      <a:pPr algn="ctr">
                        <a:lnSpc>
                          <a:spcPct val="115000"/>
                        </a:lnSpc>
                        <a:spcAft>
                          <a:spcPts val="800"/>
                        </a:spcAft>
                        <a:buNone/>
                      </a:pPr>
                      <a:r>
                        <a:rPr lang="en-GB" sz="1000" u="sng" kern="100">
                          <a:effectLst/>
                        </a:rPr>
                        <a:t>L</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4937" marR="54937" marT="0" marB="0"/>
                </a:tc>
                <a:tc>
                  <a:txBody>
                    <a:bodyPr/>
                    <a:lstStyle/>
                    <a:p>
                      <a:pPr algn="ctr">
                        <a:lnSpc>
                          <a:spcPct val="115000"/>
                        </a:lnSpc>
                        <a:spcAft>
                          <a:spcPts val="800"/>
                        </a:spcAft>
                        <a:buNone/>
                      </a:pPr>
                      <a:r>
                        <a:rPr lang="en-GB" sz="1000" u="sng" kern="100">
                          <a:effectLst/>
                        </a:rPr>
                        <a:t>E</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4937" marR="54937" marT="0" marB="0"/>
                </a:tc>
                <a:extLst>
                  <a:ext uri="{0D108BD9-81ED-4DB2-BD59-A6C34878D82A}">
                    <a16:rowId xmlns:a16="http://schemas.microsoft.com/office/drawing/2014/main" val="3779164427"/>
                  </a:ext>
                </a:extLst>
              </a:tr>
              <a:tr h="415309">
                <a:tc>
                  <a:txBody>
                    <a:bodyPr/>
                    <a:lstStyle/>
                    <a:p>
                      <a:pPr>
                        <a:lnSpc>
                          <a:spcPct val="115000"/>
                        </a:lnSpc>
                        <a:spcAft>
                          <a:spcPts val="800"/>
                        </a:spcAft>
                        <a:buNone/>
                      </a:pPr>
                      <a:r>
                        <a:rPr lang="en-GB" sz="1000" u="sng" kern="100">
                          <a:effectLst/>
                        </a:rPr>
                        <a:t>Political</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4937" marR="54937" marT="0" marB="0"/>
                </a:tc>
                <a:tc>
                  <a:txBody>
                    <a:bodyPr/>
                    <a:lstStyle/>
                    <a:p>
                      <a:pPr>
                        <a:lnSpc>
                          <a:spcPct val="115000"/>
                        </a:lnSpc>
                        <a:spcAft>
                          <a:spcPts val="800"/>
                        </a:spcAft>
                        <a:buNone/>
                      </a:pPr>
                      <a:r>
                        <a:rPr lang="en-GB" sz="1000" u="sng" kern="100">
                          <a:effectLst/>
                        </a:rPr>
                        <a:t>Economical</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4937" marR="54937" marT="0" marB="0"/>
                </a:tc>
                <a:tc>
                  <a:txBody>
                    <a:bodyPr/>
                    <a:lstStyle/>
                    <a:p>
                      <a:pPr>
                        <a:lnSpc>
                          <a:spcPct val="115000"/>
                        </a:lnSpc>
                        <a:spcAft>
                          <a:spcPts val="800"/>
                        </a:spcAft>
                        <a:buNone/>
                      </a:pPr>
                      <a:r>
                        <a:rPr lang="en-GB" sz="1000" u="sng" kern="100">
                          <a:effectLst/>
                        </a:rPr>
                        <a:t>Social</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4937" marR="54937" marT="0" marB="0"/>
                </a:tc>
                <a:tc>
                  <a:txBody>
                    <a:bodyPr/>
                    <a:lstStyle/>
                    <a:p>
                      <a:pPr>
                        <a:lnSpc>
                          <a:spcPct val="115000"/>
                        </a:lnSpc>
                        <a:spcAft>
                          <a:spcPts val="800"/>
                        </a:spcAft>
                        <a:buNone/>
                      </a:pPr>
                      <a:r>
                        <a:rPr lang="en-GB" sz="1000" u="sng" kern="100">
                          <a:effectLst/>
                        </a:rPr>
                        <a:t>Technological</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4937" marR="54937" marT="0" marB="0"/>
                </a:tc>
                <a:tc>
                  <a:txBody>
                    <a:bodyPr/>
                    <a:lstStyle/>
                    <a:p>
                      <a:pPr>
                        <a:lnSpc>
                          <a:spcPct val="115000"/>
                        </a:lnSpc>
                        <a:spcAft>
                          <a:spcPts val="800"/>
                        </a:spcAft>
                        <a:buNone/>
                      </a:pPr>
                      <a:r>
                        <a:rPr lang="en-GB" sz="1000" u="sng" kern="100">
                          <a:effectLst/>
                        </a:rPr>
                        <a:t>Legal</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4937" marR="54937" marT="0" marB="0"/>
                </a:tc>
                <a:tc>
                  <a:txBody>
                    <a:bodyPr/>
                    <a:lstStyle/>
                    <a:p>
                      <a:pPr>
                        <a:lnSpc>
                          <a:spcPct val="115000"/>
                        </a:lnSpc>
                        <a:spcAft>
                          <a:spcPts val="800"/>
                        </a:spcAft>
                        <a:buNone/>
                      </a:pPr>
                      <a:r>
                        <a:rPr lang="en-GB" sz="1000" u="sng" kern="100">
                          <a:effectLst/>
                        </a:rPr>
                        <a:t>Environmental</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4937" marR="54937" marT="0" marB="0"/>
                </a:tc>
                <a:extLst>
                  <a:ext uri="{0D108BD9-81ED-4DB2-BD59-A6C34878D82A}">
                    <a16:rowId xmlns:a16="http://schemas.microsoft.com/office/drawing/2014/main" val="3759922040"/>
                  </a:ext>
                </a:extLst>
              </a:tr>
              <a:tr h="5312008">
                <a:tc>
                  <a:txBody>
                    <a:bodyPr/>
                    <a:lstStyle/>
                    <a:p>
                      <a:pPr>
                        <a:lnSpc>
                          <a:spcPct val="115000"/>
                        </a:lnSpc>
                        <a:spcAft>
                          <a:spcPts val="800"/>
                        </a:spcAft>
                        <a:buNone/>
                      </a:pPr>
                      <a:r>
                        <a:rPr lang="en-GB" sz="1000" kern="100">
                          <a:effectLst/>
                        </a:rPr>
                        <a:t>Working in the UK means complying with employment law, including minimum wage and health and safety regulations. And local council requirements.</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4937" marR="54937" marT="0" marB="0"/>
                </a:tc>
                <a:tc>
                  <a:txBody>
                    <a:bodyPr/>
                    <a:lstStyle/>
                    <a:p>
                      <a:pPr>
                        <a:lnSpc>
                          <a:spcPct val="115000"/>
                        </a:lnSpc>
                        <a:spcAft>
                          <a:spcPts val="800"/>
                        </a:spcAft>
                        <a:buNone/>
                      </a:pPr>
                      <a:r>
                        <a:rPr lang="en-GB" sz="1000" kern="100">
                          <a:effectLst/>
                        </a:rPr>
                        <a:t>Costs are affected by inflation, fuel prices, and cleaning product expenses. Demand rises when household incomes are stable, but may fall during tighter economic periods, or pricing must stay within the competitive range.</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4937" marR="54937" marT="0" marB="0"/>
                </a:tc>
                <a:tc>
                  <a:txBody>
                    <a:bodyPr/>
                    <a:lstStyle/>
                    <a:p>
                      <a:pPr>
                        <a:lnSpc>
                          <a:spcPct val="115000"/>
                        </a:lnSpc>
                        <a:spcAft>
                          <a:spcPts val="800"/>
                        </a:spcAft>
                        <a:buNone/>
                      </a:pPr>
                      <a:r>
                        <a:rPr lang="en-GB" sz="1000" kern="100">
                          <a:effectLst/>
                        </a:rPr>
                        <a:t>Busy lifestyles, awareness of hygiene and cleanliness keep demand strong. And more customers.</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4937" marR="54937" marT="0" marB="0"/>
                </a:tc>
                <a:tc>
                  <a:txBody>
                    <a:bodyPr/>
                    <a:lstStyle/>
                    <a:p>
                      <a:pPr>
                        <a:lnSpc>
                          <a:spcPct val="115000"/>
                        </a:lnSpc>
                        <a:spcAft>
                          <a:spcPts val="800"/>
                        </a:spcAft>
                        <a:buNone/>
                      </a:pPr>
                      <a:r>
                        <a:rPr lang="en-GB" sz="1000" kern="100" dirty="0">
                          <a:effectLst/>
                        </a:rPr>
                        <a:t>Online profiles and social media help get new clients. </a:t>
                      </a:r>
                    </a:p>
                    <a:p>
                      <a:pPr>
                        <a:lnSpc>
                          <a:spcPct val="115000"/>
                        </a:lnSpc>
                        <a:spcAft>
                          <a:spcPts val="800"/>
                        </a:spcAft>
                        <a:buNone/>
                      </a:pPr>
                      <a:r>
                        <a:rPr lang="en-GB" sz="1000" kern="100" dirty="0">
                          <a:effectLst/>
                        </a:rPr>
                        <a:t>Doing invoicing and route planning. </a:t>
                      </a:r>
                    </a:p>
                    <a:p>
                      <a:pPr>
                        <a:lnSpc>
                          <a:spcPct val="115000"/>
                        </a:lnSpc>
                        <a:spcAft>
                          <a:spcPts val="800"/>
                        </a:spcAft>
                        <a:buNone/>
                      </a:pPr>
                      <a:r>
                        <a:rPr lang="en-GB" sz="1000" kern="100" dirty="0">
                          <a:effectLst/>
                        </a:rPr>
                        <a:t>Ordering cleaning equipment and delivering.</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4937" marR="54937" marT="0" marB="0"/>
                </a:tc>
                <a:tc>
                  <a:txBody>
                    <a:bodyPr/>
                    <a:lstStyle/>
                    <a:p>
                      <a:pPr>
                        <a:lnSpc>
                          <a:spcPct val="115000"/>
                        </a:lnSpc>
                        <a:spcAft>
                          <a:spcPts val="800"/>
                        </a:spcAft>
                        <a:buNone/>
                      </a:pPr>
                      <a:r>
                        <a:rPr lang="en-GB" sz="1000" kern="100">
                          <a:effectLst/>
                        </a:rPr>
                        <a:t>Compliance is required with the Health and Safety Work Act. </a:t>
                      </a:r>
                    </a:p>
                    <a:p>
                      <a:pPr>
                        <a:lnSpc>
                          <a:spcPct val="115000"/>
                        </a:lnSpc>
                        <a:spcAft>
                          <a:spcPts val="800"/>
                        </a:spcAft>
                        <a:buNone/>
                      </a:pPr>
                      <a:r>
                        <a:rPr lang="en-GB" sz="1000" kern="100">
                          <a:effectLst/>
                        </a:rPr>
                        <a:t>Having public liability insurance and DBS checks is essential for safety and trust. </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54937" marR="54937" marT="0" marB="0"/>
                </a:tc>
                <a:tc>
                  <a:txBody>
                    <a:bodyPr/>
                    <a:lstStyle/>
                    <a:p>
                      <a:pPr>
                        <a:lnSpc>
                          <a:spcPct val="115000"/>
                        </a:lnSpc>
                        <a:spcAft>
                          <a:spcPts val="800"/>
                        </a:spcAft>
                        <a:buNone/>
                      </a:pPr>
                      <a:r>
                        <a:rPr lang="en-GB" sz="1000" kern="100" dirty="0">
                          <a:effectLst/>
                        </a:rPr>
                        <a:t>Choosing biodegradable products and reducing packaging can lower environmental impact and serve as a selling point.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4937" marR="54937" marT="0" marB="0"/>
                </a:tc>
                <a:extLst>
                  <a:ext uri="{0D108BD9-81ED-4DB2-BD59-A6C34878D82A}">
                    <a16:rowId xmlns:a16="http://schemas.microsoft.com/office/drawing/2014/main" val="3891750912"/>
                  </a:ext>
                </a:extLst>
              </a:tr>
            </a:tbl>
          </a:graphicData>
        </a:graphic>
      </p:graphicFrame>
      <p:sp>
        <p:nvSpPr>
          <p:cNvPr id="4" name="TextBox 3">
            <a:extLst>
              <a:ext uri="{FF2B5EF4-FFF2-40B4-BE49-F238E27FC236}">
                <a16:creationId xmlns:a16="http://schemas.microsoft.com/office/drawing/2014/main" id="{B8DA9AE4-89ED-9161-0C7E-D08F1FDEA895}"/>
              </a:ext>
            </a:extLst>
          </p:cNvPr>
          <p:cNvSpPr txBox="1"/>
          <p:nvPr/>
        </p:nvSpPr>
        <p:spPr>
          <a:xfrm>
            <a:off x="101600" y="142240"/>
            <a:ext cx="11938000" cy="392672"/>
          </a:xfrm>
          <a:prstGeom prst="rect">
            <a:avLst/>
          </a:prstGeom>
          <a:noFill/>
        </p:spPr>
        <p:txBody>
          <a:bodyPr wrap="square">
            <a:spAutoFit/>
          </a:bodyPr>
          <a:lstStyle/>
          <a:p>
            <a:pPr algn="ctr">
              <a:lnSpc>
                <a:spcPct val="115000"/>
              </a:lnSpc>
              <a:spcAft>
                <a:spcPts val="800"/>
              </a:spcAft>
              <a:buNone/>
            </a:pPr>
            <a:r>
              <a:rPr lang="en-GB" sz="1800" u="sng" kern="100" dirty="0">
                <a:effectLst/>
                <a:latin typeface="Arial" panose="020B0604020202020204" pitchFamily="34" charset="0"/>
                <a:ea typeface="Aptos" panose="020B0004020202020204" pitchFamily="34" charset="0"/>
                <a:cs typeface="Times New Roman" panose="02020603050405020304" pitchFamily="18" charset="0"/>
              </a:rPr>
              <a:t>PESTLE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2080198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72C84E0-DFEB-0D9A-5BAF-3D573100FB5F}"/>
              </a:ext>
            </a:extLst>
          </p:cNvPr>
          <p:cNvGraphicFramePr>
            <a:graphicFrameLocks noGrp="1"/>
          </p:cNvGraphicFramePr>
          <p:nvPr>
            <p:extLst>
              <p:ext uri="{D42A27DB-BD31-4B8C-83A1-F6EECF244321}">
                <p14:modId xmlns:p14="http://schemas.microsoft.com/office/powerpoint/2010/main" val="2601947875"/>
              </p:ext>
            </p:extLst>
          </p:nvPr>
        </p:nvGraphicFramePr>
        <p:xfrm>
          <a:off x="396240" y="365761"/>
          <a:ext cx="10982960" cy="5880948"/>
        </p:xfrm>
        <a:graphic>
          <a:graphicData uri="http://schemas.openxmlformats.org/drawingml/2006/table">
            <a:tbl>
              <a:tblPr firstRow="1" firstCol="1" bandRow="1">
                <a:tableStyleId>{5C22544A-7EE6-4342-B048-85BDC9FD1C3A}</a:tableStyleId>
              </a:tblPr>
              <a:tblGrid>
                <a:gridCol w="522998">
                  <a:extLst>
                    <a:ext uri="{9D8B030D-6E8A-4147-A177-3AD203B41FA5}">
                      <a16:colId xmlns:a16="http://schemas.microsoft.com/office/drawing/2014/main" val="201440628"/>
                    </a:ext>
                  </a:extLst>
                </a:gridCol>
                <a:gridCol w="6319560">
                  <a:extLst>
                    <a:ext uri="{9D8B030D-6E8A-4147-A177-3AD203B41FA5}">
                      <a16:colId xmlns:a16="http://schemas.microsoft.com/office/drawing/2014/main" val="453777147"/>
                    </a:ext>
                  </a:extLst>
                </a:gridCol>
                <a:gridCol w="4140402">
                  <a:extLst>
                    <a:ext uri="{9D8B030D-6E8A-4147-A177-3AD203B41FA5}">
                      <a16:colId xmlns:a16="http://schemas.microsoft.com/office/drawing/2014/main" val="3616117097"/>
                    </a:ext>
                  </a:extLst>
                </a:gridCol>
              </a:tblGrid>
              <a:tr h="266185">
                <a:tc>
                  <a:txBody>
                    <a:bodyPr/>
                    <a:lstStyle/>
                    <a:p>
                      <a:pPr>
                        <a:lnSpc>
                          <a:spcPct val="115000"/>
                        </a:lnSpc>
                        <a:spcAft>
                          <a:spcPts val="800"/>
                        </a:spcAft>
                        <a:buNone/>
                      </a:pPr>
                      <a:r>
                        <a:rPr lang="en-GB" sz="8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1200" kern="100">
                          <a:effectLst/>
                        </a:rPr>
                        <a:t>CASH FLOW</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nSpc>
                          <a:spcPct val="115000"/>
                        </a:lnSpc>
                        <a:spcAft>
                          <a:spcPts val="800"/>
                        </a:spcAft>
                        <a:buNone/>
                      </a:pPr>
                      <a:r>
                        <a:rPr lang="en-GB" sz="9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09449303"/>
                  </a:ext>
                </a:extLst>
              </a:tr>
              <a:tr h="153434">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gn="ct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3329139334"/>
                  </a:ext>
                </a:extLst>
              </a:tr>
              <a:tr h="175325">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8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gn="ctr">
                        <a:lnSpc>
                          <a:spcPct val="115000"/>
                        </a:lnSpc>
                        <a:spcAft>
                          <a:spcPts val="800"/>
                        </a:spcAft>
                        <a:buNone/>
                      </a:pPr>
                      <a:r>
                        <a:rPr lang="en-GB" sz="800" kern="100">
                          <a:effectLst/>
                        </a:rPr>
                        <a:t>MONTH</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268293068"/>
                  </a:ext>
                </a:extLst>
              </a:tr>
              <a:tr h="292919">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800" kern="100">
                          <a:effectLst/>
                        </a:rPr>
                        <a:t>Cash in</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800" kern="100">
                          <a:effectLst/>
                        </a:rPr>
                        <a:t>1</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284903263"/>
                  </a:ext>
                </a:extLst>
              </a:tr>
              <a:tr h="153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dirty="0">
                          <a:effectLst/>
                        </a:rPr>
                        <a:t>Loan- start-up capital</a:t>
                      </a:r>
                      <a:endParaRPr lang="en-GB" sz="700" kern="100" dirty="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£0</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373352190"/>
                  </a:ext>
                </a:extLst>
              </a:tr>
              <a:tr h="153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a:effectLst/>
                        </a:rPr>
                        <a:t>Sales (total sales of product and/or services)</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£0</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760932549"/>
                  </a:ext>
                </a:extLst>
              </a:tr>
              <a:tr h="153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a:effectLst/>
                        </a:rPr>
                        <a:t>Other</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£0</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633300909"/>
                  </a:ext>
                </a:extLst>
              </a:tr>
              <a:tr h="188306">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a:effectLst/>
                        </a:rPr>
                        <a:t>Total cash inflows (A)</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£0</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385230742"/>
                  </a:ext>
                </a:extLst>
              </a:tr>
              <a:tr h="285945">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2640217273"/>
                  </a:ext>
                </a:extLst>
              </a:tr>
              <a:tr h="285945">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1407061254"/>
                  </a:ext>
                </a:extLst>
              </a:tr>
              <a:tr h="175325">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gn="ctr">
                        <a:lnSpc>
                          <a:spcPct val="115000"/>
                        </a:lnSpc>
                        <a:spcAft>
                          <a:spcPts val="800"/>
                        </a:spcAft>
                        <a:buNone/>
                      </a:pPr>
                      <a:r>
                        <a:rPr lang="en-GB" sz="800" kern="100">
                          <a:effectLst/>
                        </a:rPr>
                        <a:t>MONTH</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767876797"/>
                  </a:ext>
                </a:extLst>
              </a:tr>
              <a:tr h="292919">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800" kern="100">
                          <a:effectLst/>
                        </a:rPr>
                        <a:t>Cash out-expenses</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800" kern="100">
                          <a:effectLst/>
                        </a:rPr>
                        <a:t>1</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401629279"/>
                  </a:ext>
                </a:extLst>
              </a:tr>
              <a:tr h="153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a:effectLst/>
                        </a:rPr>
                        <a:t>Rent or premises costs</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£810</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695668181"/>
                  </a:ext>
                </a:extLst>
              </a:tr>
              <a:tr h="153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a:effectLst/>
                        </a:rPr>
                        <a:t>Business rates for your business premises</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£0</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795212834"/>
                  </a:ext>
                </a:extLst>
              </a:tr>
              <a:tr h="153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a:effectLst/>
                        </a:rPr>
                        <a:t>Utilities (gas, electricity, water)</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£200</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654309328"/>
                  </a:ext>
                </a:extLst>
              </a:tr>
              <a:tr h="153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a:effectLst/>
                        </a:rPr>
                        <a:t>Insurance</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£165</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273638824"/>
                  </a:ext>
                </a:extLst>
              </a:tr>
              <a:tr h="153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a:effectLst/>
                        </a:rPr>
                        <a:t>Telephone and internet</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£100</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462190144"/>
                  </a:ext>
                </a:extLst>
              </a:tr>
              <a:tr h="153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a:effectLst/>
                        </a:rPr>
                        <a:t>Marketing and advertising expenses</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£0</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220734469"/>
                  </a:ext>
                </a:extLst>
              </a:tr>
              <a:tr h="153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a:effectLst/>
                        </a:rPr>
                        <a:t>Vehicle running costs</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£200</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986542323"/>
                  </a:ext>
                </a:extLst>
              </a:tr>
              <a:tr h="153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a:effectLst/>
                        </a:rPr>
                        <a:t>Equipment purchase or leasing</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£0</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230332559"/>
                  </a:ext>
                </a:extLst>
              </a:tr>
              <a:tr h="153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a:effectLst/>
                        </a:rPr>
                        <a:t>Postage, printing, stationery</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£0</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811707321"/>
                  </a:ext>
                </a:extLst>
              </a:tr>
              <a:tr h="153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a:effectLst/>
                        </a:rPr>
                        <a:t>Transport and delivery</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£0</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761889292"/>
                  </a:ext>
                </a:extLst>
              </a:tr>
              <a:tr h="153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a:effectLst/>
                        </a:rPr>
                        <a:t>Professional fees (legal, accounting, etc.)</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£100</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487583009"/>
                  </a:ext>
                </a:extLst>
              </a:tr>
              <a:tr h="153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a:effectLst/>
                        </a:rPr>
                        <a:t>Cost of sales (Cost of product)</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£0</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077392010"/>
                  </a:ext>
                </a:extLst>
              </a:tr>
              <a:tr h="153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a:effectLst/>
                        </a:rPr>
                        <a:t>Wages your own</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£936</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8425875"/>
                  </a:ext>
                </a:extLst>
              </a:tr>
              <a:tr h="153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a:effectLst/>
                        </a:rPr>
                        <a:t>Staff wages</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£504</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931554989"/>
                  </a:ext>
                </a:extLst>
              </a:tr>
              <a:tr h="153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a:effectLst/>
                        </a:rPr>
                        <a:t>Any other</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£0</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796245482"/>
                  </a:ext>
                </a:extLst>
              </a:tr>
              <a:tr h="153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700" kern="100">
                          <a:effectLst/>
                        </a:rPr>
                        <a:t>Any other</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£0</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378668412"/>
                  </a:ext>
                </a:extLst>
              </a:tr>
              <a:tr h="174357">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nSpc>
                          <a:spcPct val="115000"/>
                        </a:lnSpc>
                        <a:spcAft>
                          <a:spcPts val="800"/>
                        </a:spcAft>
                        <a:buNone/>
                      </a:pPr>
                      <a:r>
                        <a:rPr lang="en-GB" sz="600" kern="100">
                          <a:effectLst/>
                        </a:rPr>
                        <a:t>Total cash out-flows (B)</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700" kern="100">
                          <a:effectLst/>
                        </a:rPr>
                        <a:t>£3,015</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20117670"/>
                  </a:ext>
                </a:extLst>
              </a:tr>
              <a:tr h="188306">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gn="ctr">
                        <a:lnSpc>
                          <a:spcPct val="115000"/>
                        </a:lnSpc>
                        <a:spcAft>
                          <a:spcPts val="800"/>
                        </a:spcAft>
                        <a:buNone/>
                      </a:pPr>
                      <a:r>
                        <a:rPr lang="en-GB" sz="7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177891574"/>
                  </a:ext>
                </a:extLst>
              </a:tr>
              <a:tr h="292919">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gn="r">
                        <a:lnSpc>
                          <a:spcPct val="115000"/>
                        </a:lnSpc>
                        <a:spcAft>
                          <a:spcPts val="800"/>
                        </a:spcAft>
                        <a:buNone/>
                      </a:pPr>
                      <a:r>
                        <a:rPr lang="en-GB" sz="600" kern="100">
                          <a:effectLst/>
                        </a:rPr>
                        <a:t>Your net cash flow (A-B)</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tc>
                  <a:txBody>
                    <a:bodyPr/>
                    <a:lstStyle/>
                    <a:p>
                      <a:pPr algn="ctr">
                        <a:lnSpc>
                          <a:spcPct val="115000"/>
                        </a:lnSpc>
                        <a:spcAft>
                          <a:spcPts val="800"/>
                        </a:spcAft>
                        <a:buNone/>
                      </a:pPr>
                      <a:r>
                        <a:rPr lang="en-GB" sz="600" kern="100">
                          <a:effectLst/>
                        </a:rPr>
                        <a:t>£3,015</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896446513"/>
                  </a:ext>
                </a:extLst>
              </a:tr>
              <a:tr h="195280">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nSpc>
                          <a:spcPct val="115000"/>
                        </a:lnSpc>
                        <a:spcAft>
                          <a:spcPts val="800"/>
                        </a:spcAft>
                        <a:buNone/>
                      </a:pPr>
                      <a:r>
                        <a:rPr lang="en-GB" sz="600" kern="100">
                          <a:effectLst/>
                        </a:rPr>
                        <a:t> </a:t>
                      </a:r>
                      <a:endParaRPr lang="en-GB" sz="700" kern="10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b"/>
                </a:tc>
                <a:tc>
                  <a:txBody>
                    <a:bodyPr/>
                    <a:lstStyle/>
                    <a:p>
                      <a:pPr algn="ctr">
                        <a:lnSpc>
                          <a:spcPct val="115000"/>
                        </a:lnSpc>
                        <a:spcAft>
                          <a:spcPts val="800"/>
                        </a:spcAft>
                        <a:buNone/>
                      </a:pPr>
                      <a:r>
                        <a:rPr lang="en-GB" sz="600" kern="100" dirty="0">
                          <a:effectLst/>
                        </a:rPr>
                        <a:t> </a:t>
                      </a:r>
                      <a:endParaRPr lang="en-GB" sz="700" kern="100" dirty="0">
                        <a:effectLst/>
                        <a:latin typeface="Aptos" panose="020B0004020202020204" pitchFamily="34" charset="0"/>
                        <a:ea typeface="Aptos" panose="020B000402020202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359920318"/>
                  </a:ext>
                </a:extLst>
              </a:tr>
            </a:tbl>
          </a:graphicData>
        </a:graphic>
      </p:graphicFrame>
    </p:spTree>
    <p:extLst>
      <p:ext uri="{BB962C8B-B14F-4D97-AF65-F5344CB8AC3E}">
        <p14:creationId xmlns:p14="http://schemas.microsoft.com/office/powerpoint/2010/main" val="1404608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317500" dist="2286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TextBox 2">
            <a:extLst>
              <a:ext uri="{FF2B5EF4-FFF2-40B4-BE49-F238E27FC236}">
                <a16:creationId xmlns:a16="http://schemas.microsoft.com/office/drawing/2014/main" id="{FAD662BE-42C1-90DF-F599-84C74148F7EB}"/>
              </a:ext>
            </a:extLst>
          </p:cNvPr>
          <p:cNvGraphicFramePr/>
          <p:nvPr>
            <p:extLst>
              <p:ext uri="{D42A27DB-BD31-4B8C-83A1-F6EECF244321}">
                <p14:modId xmlns:p14="http://schemas.microsoft.com/office/powerpoint/2010/main" val="2061223202"/>
              </p:ext>
            </p:extLst>
          </p:nvPr>
        </p:nvGraphicFramePr>
        <p:xfrm>
          <a:off x="5368169" y="601324"/>
          <a:ext cx="5849557" cy="56185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5286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1070</Words>
  <Application>Microsoft Office PowerPoint</Application>
  <PresentationFormat>Widescreen</PresentationFormat>
  <Paragraphs>180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HOME CLEANING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Roseann Dalton</dc:creator>
  <cp:lastModifiedBy>Roseann Dalton</cp:lastModifiedBy>
  <cp:revision>1</cp:revision>
  <dcterms:created xsi:type="dcterms:W3CDTF">2026-07-01T09:22:35Z</dcterms:created>
  <dcterms:modified xsi:type="dcterms:W3CDTF">2026-07-03T08:40:43Z</dcterms:modified>
</cp:coreProperties>
</file>