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59" r:id="rId3"/>
  </p:sldIdLst>
  <p:sldSz cx="12801600" cy="9601200" type="A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DD1792-42FB-BC57-ADE4-523A9BD01287}" v="248" dt="2019-10-21T17:28:20.526"/>
    <p1510:client id="{792E6D86-F01A-42FC-A1C7-09A73767CF1A}" v="40" dt="2019-10-22T10:56:56.300"/>
    <p1510:client id="{BF3E74E4-034D-6427-F7F9-B27268AED521}" v="24" dt="2019-10-21T18:18:10.0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>
        <p:scale>
          <a:sx n="70" d="100"/>
          <a:sy n="70" d="100"/>
        </p:scale>
        <p:origin x="40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10" Type="http://schemas.microsoft.com/office/2015/10/relationships/revisionInfo" Target="revisionInfo.xml"/><Relationship Id="rId4" Type="http://schemas.openxmlformats.org/officeDocument/2006/relationships/presProps" Target="presProps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41DD1792-42FB-BC57-ADE4-523A9BD01287}"/>
    <pc:docChg chg="modSld">
      <pc:chgData name="" userId="" providerId="" clId="Web-{41DD1792-42FB-BC57-ADE4-523A9BD01287}" dt="2019-10-21T16:50:09.870" v="0"/>
      <pc:docMkLst>
        <pc:docMk/>
      </pc:docMkLst>
      <pc:sldChg chg="delSp">
        <pc:chgData name="" userId="" providerId="" clId="Web-{41DD1792-42FB-BC57-ADE4-523A9BD01287}" dt="2019-10-21T16:50:09.870" v="0"/>
        <pc:sldMkLst>
          <pc:docMk/>
          <pc:sldMk cId="109857222" sldId="256"/>
        </pc:sldMkLst>
        <pc:spChg chg="del">
          <ac:chgData name="" userId="" providerId="" clId="Web-{41DD1792-42FB-BC57-ADE4-523A9BD01287}" dt="2019-10-21T16:50:09.870" v="0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T Simons (Dylan Thomas Community School)" userId="S::simonst9@hwbcymru.net::51ac2a42-2579-4ef1-9201-12e5c285f78d" providerId="AD" clId="Web-{BF3E74E4-034D-6427-F7F9-B27268AED521}"/>
    <pc:docChg chg="modSld">
      <pc:chgData name="T Simons (Dylan Thomas Community School)" userId="S::simonst9@hwbcymru.net::51ac2a42-2579-4ef1-9201-12e5c285f78d" providerId="AD" clId="Web-{BF3E74E4-034D-6427-F7F9-B27268AED521}" dt="2019-10-21T18:18:10.016" v="23" actId="14100"/>
      <pc:docMkLst>
        <pc:docMk/>
      </pc:docMkLst>
      <pc:sldChg chg="modSp">
        <pc:chgData name="T Simons (Dylan Thomas Community School)" userId="S::simonst9@hwbcymru.net::51ac2a42-2579-4ef1-9201-12e5c285f78d" providerId="AD" clId="Web-{BF3E74E4-034D-6427-F7F9-B27268AED521}" dt="2019-10-21T18:18:10.016" v="23" actId="14100"/>
        <pc:sldMkLst>
          <pc:docMk/>
          <pc:sldMk cId="109857222" sldId="256"/>
        </pc:sldMkLst>
        <pc:spChg chg="mod">
          <ac:chgData name="T Simons (Dylan Thomas Community School)" userId="S::simonst9@hwbcymru.net::51ac2a42-2579-4ef1-9201-12e5c285f78d" providerId="AD" clId="Web-{BF3E74E4-034D-6427-F7F9-B27268AED521}" dt="2019-10-21T18:17:40.845" v="22" actId="688"/>
          <ac:spMkLst>
            <pc:docMk/>
            <pc:sldMk cId="109857222" sldId="256"/>
            <ac:spMk id="4" creationId="{65903D94-7562-4538-909B-C76C80D638EB}"/>
          </ac:spMkLst>
        </pc:spChg>
        <pc:graphicFrameChg chg="mod modGraphic">
          <ac:chgData name="T Simons (Dylan Thomas Community School)" userId="S::simonst9@hwbcymru.net::51ac2a42-2579-4ef1-9201-12e5c285f78d" providerId="AD" clId="Web-{BF3E74E4-034D-6427-F7F9-B27268AED521}" dt="2019-10-21T18:18:10.016" v="23" actId="14100"/>
          <ac:graphicFrameMkLst>
            <pc:docMk/>
            <pc:sldMk cId="109857222" sldId="256"/>
            <ac:graphicFrameMk id="6" creationId="{926E2245-2683-4633-9C39-2C31481DE538}"/>
          </ac:graphicFrameMkLst>
        </pc:graphicFrameChg>
      </pc:sldChg>
    </pc:docChg>
  </pc:docChgLst>
  <pc:docChgLst>
    <pc:chgData name="T Simons (Dylan Thomas Community School)" userId="S::simonst9@hwbcymru.net::51ac2a42-2579-4ef1-9201-12e5c285f78d" providerId="AD" clId="Web-{41DD1792-42FB-BC57-ADE4-523A9BD01287}"/>
    <pc:docChg chg="mod addSld modSld addMainMaster delMainMaster modMainMaster setSldSz">
      <pc:chgData name="T Simons (Dylan Thomas Community School)" userId="S::simonst9@hwbcymru.net::51ac2a42-2579-4ef1-9201-12e5c285f78d" providerId="AD" clId="Web-{41DD1792-42FB-BC57-ADE4-523A9BD01287}" dt="2019-10-21T17:28:20.526" v="241" actId="20577"/>
      <pc:docMkLst>
        <pc:docMk/>
      </pc:docMkLst>
      <pc:sldChg chg="addSp delSp modSp mod modClrScheme chgLayout">
        <pc:chgData name="T Simons (Dylan Thomas Community School)" userId="S::simonst9@hwbcymru.net::51ac2a42-2579-4ef1-9201-12e5c285f78d" providerId="AD" clId="Web-{41DD1792-42FB-BC57-ADE4-523A9BD01287}" dt="2019-10-21T17:28:20.526" v="241" actId="20577"/>
        <pc:sldMkLst>
          <pc:docMk/>
          <pc:sldMk cId="109857222" sldId="256"/>
        </pc:sldMkLst>
        <pc:spChg chg="del">
          <ac:chgData name="T Simons (Dylan Thomas Community School)" userId="S::simonst9@hwbcymru.net::51ac2a42-2579-4ef1-9201-12e5c285f78d" providerId="AD" clId="Web-{41DD1792-42FB-BC57-ADE4-523A9BD01287}" dt="2019-10-21T16:50:20.479" v="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T Simons (Dylan Thomas Community School)" userId="S::simonst9@hwbcymru.net::51ac2a42-2579-4ef1-9201-12e5c285f78d" providerId="AD" clId="Web-{41DD1792-42FB-BC57-ADE4-523A9BD01287}" dt="2019-10-21T17:23:14.853" v="162" actId="1076"/>
          <ac:spMkLst>
            <pc:docMk/>
            <pc:sldMk cId="109857222" sldId="256"/>
            <ac:spMk id="4" creationId="{65903D94-7562-4538-909B-C76C80D638EB}"/>
          </ac:spMkLst>
        </pc:spChg>
        <pc:spChg chg="add del mod">
          <ac:chgData name="T Simons (Dylan Thomas Community School)" userId="S::simonst9@hwbcymru.net::51ac2a42-2579-4ef1-9201-12e5c285f78d" providerId="AD" clId="Web-{41DD1792-42FB-BC57-ADE4-523A9BD01287}" dt="2019-10-21T17:02:25.951" v="67"/>
          <ac:spMkLst>
            <pc:docMk/>
            <pc:sldMk cId="109857222" sldId="256"/>
            <ac:spMk id="5" creationId="{06FC715B-2563-42BB-AFFE-37E0A69CA878}"/>
          </ac:spMkLst>
        </pc:spChg>
        <pc:spChg chg="add del mod">
          <ac:chgData name="T Simons (Dylan Thomas Community School)" userId="S::simonst9@hwbcymru.net::51ac2a42-2579-4ef1-9201-12e5c285f78d" providerId="AD" clId="Web-{41DD1792-42FB-BC57-ADE4-523A9BD01287}" dt="2019-10-21T17:06:15.546" v="79"/>
          <ac:spMkLst>
            <pc:docMk/>
            <pc:sldMk cId="109857222" sldId="256"/>
            <ac:spMk id="115" creationId="{48A0FCD8-245E-47B0-AB5F-87A94DA6B7BE}"/>
          </ac:spMkLst>
        </pc:spChg>
        <pc:spChg chg="add del mod">
          <ac:chgData name="T Simons (Dylan Thomas Community School)" userId="S::simonst9@hwbcymru.net::51ac2a42-2579-4ef1-9201-12e5c285f78d" providerId="AD" clId="Web-{41DD1792-42FB-BC57-ADE4-523A9BD01287}" dt="2019-10-21T17:06:39.421" v="82"/>
          <ac:spMkLst>
            <pc:docMk/>
            <pc:sldMk cId="109857222" sldId="256"/>
            <ac:spMk id="116" creationId="{48E3E5B4-74E7-4D00-8CEA-FE8B04D194E7}"/>
          </ac:spMkLst>
        </pc:spChg>
        <pc:spChg chg="add del mod">
          <ac:chgData name="T Simons (Dylan Thomas Community School)" userId="S::simonst9@hwbcymru.net::51ac2a42-2579-4ef1-9201-12e5c285f78d" providerId="AD" clId="Web-{41DD1792-42FB-BC57-ADE4-523A9BD01287}" dt="2019-10-21T17:10:54.375" v="110"/>
          <ac:spMkLst>
            <pc:docMk/>
            <pc:sldMk cId="109857222" sldId="256"/>
            <ac:spMk id="189" creationId="{F389CE23-4DCF-4DF0-85E3-590034CA50FB}"/>
          </ac:spMkLst>
        </pc:spChg>
        <pc:spChg chg="add del mod">
          <ac:chgData name="T Simons (Dylan Thomas Community School)" userId="S::simonst9@hwbcymru.net::51ac2a42-2579-4ef1-9201-12e5c285f78d" providerId="AD" clId="Web-{41DD1792-42FB-BC57-ADE4-523A9BD01287}" dt="2019-10-21T17:23:21.368" v="163"/>
          <ac:spMkLst>
            <pc:docMk/>
            <pc:sldMk cId="109857222" sldId="256"/>
            <ac:spMk id="190" creationId="{6A775590-08A6-43BA-9CC0-DB352342F3E0}"/>
          </ac:spMkLst>
        </pc:spChg>
        <pc:spChg chg="add del mod">
          <ac:chgData name="T Simons (Dylan Thomas Community School)" userId="S::simonst9@hwbcymru.net::51ac2a42-2579-4ef1-9201-12e5c285f78d" providerId="AD" clId="Web-{41DD1792-42FB-BC57-ADE4-523A9BD01287}" dt="2019-10-21T17:22:56.556" v="161"/>
          <ac:spMkLst>
            <pc:docMk/>
            <pc:sldMk cId="109857222" sldId="256"/>
            <ac:spMk id="191" creationId="{72FD0BED-BBBB-4DCD-ABF4-F05DF20CA3AB}"/>
          </ac:spMkLst>
        </pc:spChg>
        <pc:spChg chg="add del mod">
          <ac:chgData name="T Simons (Dylan Thomas Community School)" userId="S::simonst9@hwbcymru.net::51ac2a42-2579-4ef1-9201-12e5c285f78d" providerId="AD" clId="Web-{41DD1792-42FB-BC57-ADE4-523A9BD01287}" dt="2019-10-21T17:22:53.665" v="160"/>
          <ac:spMkLst>
            <pc:docMk/>
            <pc:sldMk cId="109857222" sldId="256"/>
            <ac:spMk id="192" creationId="{09D32165-7414-4BDD-8D68-F9CA163469E7}"/>
          </ac:spMkLst>
        </pc:spChg>
        <pc:spChg chg="add del mod">
          <ac:chgData name="T Simons (Dylan Thomas Community School)" userId="S::simonst9@hwbcymru.net::51ac2a42-2579-4ef1-9201-12e5c285f78d" providerId="AD" clId="Web-{41DD1792-42FB-BC57-ADE4-523A9BD01287}" dt="2019-10-21T17:22:51.306" v="159"/>
          <ac:spMkLst>
            <pc:docMk/>
            <pc:sldMk cId="109857222" sldId="256"/>
            <ac:spMk id="195" creationId="{037F64AE-9865-4BFC-9A8B-45F7DCF7CAEE}"/>
          </ac:spMkLst>
        </pc:spChg>
        <pc:graphicFrameChg chg="add mod modGraphic">
          <ac:chgData name="T Simons (Dylan Thomas Community School)" userId="S::simonst9@hwbcymru.net::51ac2a42-2579-4ef1-9201-12e5c285f78d" providerId="AD" clId="Web-{41DD1792-42FB-BC57-ADE4-523A9BD01287}" dt="2019-10-21T17:28:20.526" v="241" actId="20577"/>
          <ac:graphicFrameMkLst>
            <pc:docMk/>
            <pc:sldMk cId="109857222" sldId="256"/>
            <ac:graphicFrameMk id="6" creationId="{926E2245-2683-4633-9C39-2C31481DE538}"/>
          </ac:graphicFrameMkLst>
        </pc:graphicFrameChg>
        <pc:picChg chg="add del mod modCrop">
          <ac:chgData name="T Simons (Dylan Thomas Community School)" userId="S::simonst9@hwbcymru.net::51ac2a42-2579-4ef1-9201-12e5c285f78d" providerId="AD" clId="Web-{41DD1792-42FB-BC57-ADE4-523A9BD01287}" dt="2019-10-21T17:08:41.578" v="91"/>
          <ac:picMkLst>
            <pc:docMk/>
            <pc:sldMk cId="109857222" sldId="256"/>
            <ac:picMk id="117" creationId="{F96F4ABA-52C6-404D-A326-0066A0C3426C}"/>
          </ac:picMkLst>
        </pc:picChg>
        <pc:picChg chg="add del mod">
          <ac:chgData name="T Simons (Dylan Thomas Community School)" userId="S::simonst9@hwbcymru.net::51ac2a42-2579-4ef1-9201-12e5c285f78d" providerId="AD" clId="Web-{41DD1792-42FB-BC57-ADE4-523A9BD01287}" dt="2019-10-21T17:15:25.252" v="137"/>
          <ac:picMkLst>
            <pc:docMk/>
            <pc:sldMk cId="109857222" sldId="256"/>
            <ac:picMk id="193" creationId="{D7776CD1-FA50-456E-AF7C-DD3500DA5101}"/>
          </ac:picMkLst>
        </pc:picChg>
      </pc:sldChg>
      <pc:sldChg chg="addSp modSp new mod modClrScheme chgLayout">
        <pc:chgData name="T Simons (Dylan Thomas Community School)" userId="S::simonst9@hwbcymru.net::51ac2a42-2579-4ef1-9201-12e5c285f78d" providerId="AD" clId="Web-{41DD1792-42FB-BC57-ADE4-523A9BD01287}" dt="2019-10-21T17:22:04.337" v="148"/>
        <pc:sldMkLst>
          <pc:docMk/>
          <pc:sldMk cId="929788076" sldId="257"/>
        </pc:sldMkLst>
        <pc:spChg chg="add mod">
          <ac:chgData name="T Simons (Dylan Thomas Community School)" userId="S::simonst9@hwbcymru.net::51ac2a42-2579-4ef1-9201-12e5c285f78d" providerId="AD" clId="Web-{41DD1792-42FB-BC57-ADE4-523A9BD01287}" dt="2019-10-21T17:22:04.243" v="147"/>
          <ac:spMkLst>
            <pc:docMk/>
            <pc:sldMk cId="929788076" sldId="257"/>
            <ac:spMk id="2" creationId="{1A7499D7-DE9A-458A-8B20-066B8BBCF452}"/>
          </ac:spMkLst>
        </pc:spChg>
        <pc:spChg chg="add mod">
          <ac:chgData name="T Simons (Dylan Thomas Community School)" userId="S::simonst9@hwbcymru.net::51ac2a42-2579-4ef1-9201-12e5c285f78d" providerId="AD" clId="Web-{41DD1792-42FB-BC57-ADE4-523A9BD01287}" dt="2019-10-21T17:22:04.243" v="147"/>
          <ac:spMkLst>
            <pc:docMk/>
            <pc:sldMk cId="929788076" sldId="257"/>
            <ac:spMk id="3" creationId="{570EB25E-A43D-49AF-9BB9-BF8C820839CE}"/>
          </ac:spMkLst>
        </pc:spChg>
      </pc:sldChg>
      <pc:sldMasterChg chg="modSp del delSldLayout modSldLayout">
        <pc:chgData name="T Simons (Dylan Thomas Community School)" userId="S::simonst9@hwbcymru.net::51ac2a42-2579-4ef1-9201-12e5c285f78d" providerId="AD" clId="Web-{41DD1792-42FB-BC57-ADE4-523A9BD01287}" dt="2019-10-21T17:22:04.337" v="148"/>
        <pc:sldMasterMkLst>
          <pc:docMk/>
          <pc:sldMasterMk cId="2460954070" sldId="2147483660"/>
        </pc:sldMasterMkLst>
        <pc:spChg chg="mod">
          <ac:chgData name="T Simons (Dylan Thomas Community School)" userId="S::simonst9@hwbcymru.net::51ac2a42-2579-4ef1-9201-12e5c285f78d" providerId="AD" clId="Web-{41DD1792-42FB-BC57-ADE4-523A9BD01287}" dt="2019-10-21T17:22:04.243" v="147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T Simons (Dylan Thomas Community School)" userId="S::simonst9@hwbcymru.net::51ac2a42-2579-4ef1-9201-12e5c285f78d" providerId="AD" clId="Web-{41DD1792-42FB-BC57-ADE4-523A9BD01287}" dt="2019-10-21T17:22:04.243" v="147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T Simons (Dylan Thomas Community School)" userId="S::simonst9@hwbcymru.net::51ac2a42-2579-4ef1-9201-12e5c285f78d" providerId="AD" clId="Web-{41DD1792-42FB-BC57-ADE4-523A9BD01287}" dt="2019-10-21T17:22:04.243" v="147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T Simons (Dylan Thomas Community School)" userId="S::simonst9@hwbcymru.net::51ac2a42-2579-4ef1-9201-12e5c285f78d" providerId="AD" clId="Web-{41DD1792-42FB-BC57-ADE4-523A9BD01287}" dt="2019-10-21T17:22:04.243" v="147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T Simons (Dylan Thomas Community School)" userId="S::simonst9@hwbcymru.net::51ac2a42-2579-4ef1-9201-12e5c285f78d" providerId="AD" clId="Web-{41DD1792-42FB-BC57-ADE4-523A9BD01287}" dt="2019-10-21T17:22:04.243" v="147"/>
          <ac:spMkLst>
            <pc:docMk/>
            <pc:sldMasterMk cId="2460954070" sldId="2147483660"/>
            <ac:spMk id="6" creationId="{00000000-0000-0000-0000-000000000000}"/>
          </ac:spMkLst>
        </pc:spChg>
        <pc:sldLayoutChg chg="modSp del">
          <pc:chgData name="T Simons (Dylan Thomas Community School)" userId="S::simonst9@hwbcymru.net::51ac2a42-2579-4ef1-9201-12e5c285f78d" providerId="AD" clId="Web-{41DD1792-42FB-BC57-ADE4-523A9BD01287}" dt="2019-10-21T17:22:04.337" v="148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T Simons (Dylan Thomas Community School)" userId="S::simonst9@hwbcymru.net::51ac2a42-2579-4ef1-9201-12e5c285f78d" providerId="AD" clId="Web-{41DD1792-42FB-BC57-ADE4-523A9BD01287}" dt="2019-10-21T17:22:04.243" v="147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T Simons (Dylan Thomas Community School)" userId="S::simonst9@hwbcymru.net::51ac2a42-2579-4ef1-9201-12e5c285f78d" providerId="AD" clId="Web-{41DD1792-42FB-BC57-ADE4-523A9BD01287}" dt="2019-10-21T17:22:04.243" v="147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del">
          <pc:chgData name="T Simons (Dylan Thomas Community School)" userId="S::simonst9@hwbcymru.net::51ac2a42-2579-4ef1-9201-12e5c285f78d" providerId="AD" clId="Web-{41DD1792-42FB-BC57-ADE4-523A9BD01287}" dt="2019-10-21T17:22:04.337" v="148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Sp del">
          <pc:chgData name="T Simons (Dylan Thomas Community School)" userId="S::simonst9@hwbcymru.net::51ac2a42-2579-4ef1-9201-12e5c285f78d" providerId="AD" clId="Web-{41DD1792-42FB-BC57-ADE4-523A9BD01287}" dt="2019-10-21T17:22:04.337" v="148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T Simons (Dylan Thomas Community School)" userId="S::simonst9@hwbcymru.net::51ac2a42-2579-4ef1-9201-12e5c285f78d" providerId="AD" clId="Web-{41DD1792-42FB-BC57-ADE4-523A9BD01287}" dt="2019-10-21T17:22:04.243" v="147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T Simons (Dylan Thomas Community School)" userId="S::simonst9@hwbcymru.net::51ac2a42-2579-4ef1-9201-12e5c285f78d" providerId="AD" clId="Web-{41DD1792-42FB-BC57-ADE4-523A9BD01287}" dt="2019-10-21T17:22:04.243" v="147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 del">
          <pc:chgData name="T Simons (Dylan Thomas Community School)" userId="S::simonst9@hwbcymru.net::51ac2a42-2579-4ef1-9201-12e5c285f78d" providerId="AD" clId="Web-{41DD1792-42FB-BC57-ADE4-523A9BD01287}" dt="2019-10-21T17:22:04.337" v="148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T Simons (Dylan Thomas Community School)" userId="S::simonst9@hwbcymru.net::51ac2a42-2579-4ef1-9201-12e5c285f78d" providerId="AD" clId="Web-{41DD1792-42FB-BC57-ADE4-523A9BD01287}" dt="2019-10-21T17:22:04.243" v="147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T Simons (Dylan Thomas Community School)" userId="S::simonst9@hwbcymru.net::51ac2a42-2579-4ef1-9201-12e5c285f78d" providerId="AD" clId="Web-{41DD1792-42FB-BC57-ADE4-523A9BD01287}" dt="2019-10-21T17:22:04.243" v="147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 del">
          <pc:chgData name="T Simons (Dylan Thomas Community School)" userId="S::simonst9@hwbcymru.net::51ac2a42-2579-4ef1-9201-12e5c285f78d" providerId="AD" clId="Web-{41DD1792-42FB-BC57-ADE4-523A9BD01287}" dt="2019-10-21T17:22:04.337" v="148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T Simons (Dylan Thomas Community School)" userId="S::simonst9@hwbcymru.net::51ac2a42-2579-4ef1-9201-12e5c285f78d" providerId="AD" clId="Web-{41DD1792-42FB-BC57-ADE4-523A9BD01287}" dt="2019-10-21T17:22:04.243" v="147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T Simons (Dylan Thomas Community School)" userId="S::simonst9@hwbcymru.net::51ac2a42-2579-4ef1-9201-12e5c285f78d" providerId="AD" clId="Web-{41DD1792-42FB-BC57-ADE4-523A9BD01287}" dt="2019-10-21T17:22:04.243" v="147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T Simons (Dylan Thomas Community School)" userId="S::simonst9@hwbcymru.net::51ac2a42-2579-4ef1-9201-12e5c285f78d" providerId="AD" clId="Web-{41DD1792-42FB-BC57-ADE4-523A9BD01287}" dt="2019-10-21T17:22:04.243" v="147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T Simons (Dylan Thomas Community School)" userId="S::simonst9@hwbcymru.net::51ac2a42-2579-4ef1-9201-12e5c285f78d" providerId="AD" clId="Web-{41DD1792-42FB-BC57-ADE4-523A9BD01287}" dt="2019-10-21T17:22:04.243" v="147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T Simons (Dylan Thomas Community School)" userId="S::simonst9@hwbcymru.net::51ac2a42-2579-4ef1-9201-12e5c285f78d" providerId="AD" clId="Web-{41DD1792-42FB-BC57-ADE4-523A9BD01287}" dt="2019-10-21T17:22:04.243" v="147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del">
          <pc:chgData name="T Simons (Dylan Thomas Community School)" userId="S::simonst9@hwbcymru.net::51ac2a42-2579-4ef1-9201-12e5c285f78d" providerId="AD" clId="Web-{41DD1792-42FB-BC57-ADE4-523A9BD01287}" dt="2019-10-21T17:22:04.337" v="14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T Simons (Dylan Thomas Community School)" userId="S::simonst9@hwbcymru.net::51ac2a42-2579-4ef1-9201-12e5c285f78d" providerId="AD" clId="Web-{41DD1792-42FB-BC57-ADE4-523A9BD01287}" dt="2019-10-21T17:22:04.337" v="148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Sp del">
          <pc:chgData name="T Simons (Dylan Thomas Community School)" userId="S::simonst9@hwbcymru.net::51ac2a42-2579-4ef1-9201-12e5c285f78d" providerId="AD" clId="Web-{41DD1792-42FB-BC57-ADE4-523A9BD01287}" dt="2019-10-21T17:22:04.337" v="148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T Simons (Dylan Thomas Community School)" userId="S::simonst9@hwbcymru.net::51ac2a42-2579-4ef1-9201-12e5c285f78d" providerId="AD" clId="Web-{41DD1792-42FB-BC57-ADE4-523A9BD01287}" dt="2019-10-21T17:22:04.243" v="147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T Simons (Dylan Thomas Community School)" userId="S::simonst9@hwbcymru.net::51ac2a42-2579-4ef1-9201-12e5c285f78d" providerId="AD" clId="Web-{41DD1792-42FB-BC57-ADE4-523A9BD01287}" dt="2019-10-21T17:22:04.243" v="147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T Simons (Dylan Thomas Community School)" userId="S::simonst9@hwbcymru.net::51ac2a42-2579-4ef1-9201-12e5c285f78d" providerId="AD" clId="Web-{41DD1792-42FB-BC57-ADE4-523A9BD01287}" dt="2019-10-21T17:22:04.243" v="147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 del">
          <pc:chgData name="T Simons (Dylan Thomas Community School)" userId="S::simonst9@hwbcymru.net::51ac2a42-2579-4ef1-9201-12e5c285f78d" providerId="AD" clId="Web-{41DD1792-42FB-BC57-ADE4-523A9BD01287}" dt="2019-10-21T17:22:04.337" v="148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T Simons (Dylan Thomas Community School)" userId="S::simonst9@hwbcymru.net::51ac2a42-2579-4ef1-9201-12e5c285f78d" providerId="AD" clId="Web-{41DD1792-42FB-BC57-ADE4-523A9BD01287}" dt="2019-10-21T17:22:04.243" v="147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T Simons (Dylan Thomas Community School)" userId="S::simonst9@hwbcymru.net::51ac2a42-2579-4ef1-9201-12e5c285f78d" providerId="AD" clId="Web-{41DD1792-42FB-BC57-ADE4-523A9BD01287}" dt="2019-10-21T17:22:04.243" v="147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T Simons (Dylan Thomas Community School)" userId="S::simonst9@hwbcymru.net::51ac2a42-2579-4ef1-9201-12e5c285f78d" providerId="AD" clId="Web-{41DD1792-42FB-BC57-ADE4-523A9BD01287}" dt="2019-10-21T17:22:04.243" v="147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del">
          <pc:chgData name="T Simons (Dylan Thomas Community School)" userId="S::simonst9@hwbcymru.net::51ac2a42-2579-4ef1-9201-12e5c285f78d" providerId="AD" clId="Web-{41DD1792-42FB-BC57-ADE4-523A9BD01287}" dt="2019-10-21T17:22:04.337" v="148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Sp del">
          <pc:chgData name="T Simons (Dylan Thomas Community School)" userId="S::simonst9@hwbcymru.net::51ac2a42-2579-4ef1-9201-12e5c285f78d" providerId="AD" clId="Web-{41DD1792-42FB-BC57-ADE4-523A9BD01287}" dt="2019-10-21T17:22:04.337" v="148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T Simons (Dylan Thomas Community School)" userId="S::simonst9@hwbcymru.net::51ac2a42-2579-4ef1-9201-12e5c285f78d" providerId="AD" clId="Web-{41DD1792-42FB-BC57-ADE4-523A9BD01287}" dt="2019-10-21T17:22:04.243" v="147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T Simons (Dylan Thomas Community School)" userId="S::simonst9@hwbcymru.net::51ac2a42-2579-4ef1-9201-12e5c285f78d" providerId="AD" clId="Web-{41DD1792-42FB-BC57-ADE4-523A9BD01287}" dt="2019-10-21T17:22:04.243" v="147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  <pc:sldMasterChg chg="add addSldLayout modSldLayout">
        <pc:chgData name="T Simons (Dylan Thomas Community School)" userId="S::simonst9@hwbcymru.net::51ac2a42-2579-4ef1-9201-12e5c285f78d" providerId="AD" clId="Web-{41DD1792-42FB-BC57-ADE4-523A9BD01287}" dt="2019-10-21T17:22:04.337" v="148"/>
        <pc:sldMasterMkLst>
          <pc:docMk/>
          <pc:sldMasterMk cId="3754088173" sldId="2147483672"/>
        </pc:sldMasterMkLst>
        <pc:sldLayoutChg chg="add mod replId">
          <pc:chgData name="T Simons (Dylan Thomas Community School)" userId="S::simonst9@hwbcymru.net::51ac2a42-2579-4ef1-9201-12e5c285f78d" providerId="AD" clId="Web-{41DD1792-42FB-BC57-ADE4-523A9BD01287}" dt="2019-10-21T17:22:04.337" v="148"/>
          <pc:sldLayoutMkLst>
            <pc:docMk/>
            <pc:sldMasterMk cId="3754088173" sldId="2147483672"/>
            <pc:sldLayoutMk cId="916831033" sldId="2147483673"/>
          </pc:sldLayoutMkLst>
        </pc:sldLayoutChg>
        <pc:sldLayoutChg chg="add mod replId">
          <pc:chgData name="T Simons (Dylan Thomas Community School)" userId="S::simonst9@hwbcymru.net::51ac2a42-2579-4ef1-9201-12e5c285f78d" providerId="AD" clId="Web-{41DD1792-42FB-BC57-ADE4-523A9BD01287}" dt="2019-10-21T17:22:04.337" v="148"/>
          <pc:sldLayoutMkLst>
            <pc:docMk/>
            <pc:sldMasterMk cId="3754088173" sldId="2147483672"/>
            <pc:sldLayoutMk cId="733315356" sldId="2147483674"/>
          </pc:sldLayoutMkLst>
        </pc:sldLayoutChg>
        <pc:sldLayoutChg chg="add mod replId">
          <pc:chgData name="T Simons (Dylan Thomas Community School)" userId="S::simonst9@hwbcymru.net::51ac2a42-2579-4ef1-9201-12e5c285f78d" providerId="AD" clId="Web-{41DD1792-42FB-BC57-ADE4-523A9BD01287}" dt="2019-10-21T17:22:04.337" v="148"/>
          <pc:sldLayoutMkLst>
            <pc:docMk/>
            <pc:sldMasterMk cId="3754088173" sldId="2147483672"/>
            <pc:sldLayoutMk cId="132232107" sldId="2147483675"/>
          </pc:sldLayoutMkLst>
        </pc:sldLayoutChg>
        <pc:sldLayoutChg chg="add mod replId">
          <pc:chgData name="T Simons (Dylan Thomas Community School)" userId="S::simonst9@hwbcymru.net::51ac2a42-2579-4ef1-9201-12e5c285f78d" providerId="AD" clId="Web-{41DD1792-42FB-BC57-ADE4-523A9BD01287}" dt="2019-10-21T17:22:04.337" v="148"/>
          <pc:sldLayoutMkLst>
            <pc:docMk/>
            <pc:sldMasterMk cId="3754088173" sldId="2147483672"/>
            <pc:sldLayoutMk cId="4258623653" sldId="2147483676"/>
          </pc:sldLayoutMkLst>
        </pc:sldLayoutChg>
        <pc:sldLayoutChg chg="add mod replId">
          <pc:chgData name="T Simons (Dylan Thomas Community School)" userId="S::simonst9@hwbcymru.net::51ac2a42-2579-4ef1-9201-12e5c285f78d" providerId="AD" clId="Web-{41DD1792-42FB-BC57-ADE4-523A9BD01287}" dt="2019-10-21T17:22:04.337" v="148"/>
          <pc:sldLayoutMkLst>
            <pc:docMk/>
            <pc:sldMasterMk cId="3754088173" sldId="2147483672"/>
            <pc:sldLayoutMk cId="1522180080" sldId="2147483677"/>
          </pc:sldLayoutMkLst>
        </pc:sldLayoutChg>
        <pc:sldLayoutChg chg="add mod replId">
          <pc:chgData name="T Simons (Dylan Thomas Community School)" userId="S::simonst9@hwbcymru.net::51ac2a42-2579-4ef1-9201-12e5c285f78d" providerId="AD" clId="Web-{41DD1792-42FB-BC57-ADE4-523A9BD01287}" dt="2019-10-21T17:22:04.337" v="148"/>
          <pc:sldLayoutMkLst>
            <pc:docMk/>
            <pc:sldMasterMk cId="3754088173" sldId="2147483672"/>
            <pc:sldLayoutMk cId="864361018" sldId="2147483678"/>
          </pc:sldLayoutMkLst>
        </pc:sldLayoutChg>
        <pc:sldLayoutChg chg="add mod replId">
          <pc:chgData name="T Simons (Dylan Thomas Community School)" userId="S::simonst9@hwbcymru.net::51ac2a42-2579-4ef1-9201-12e5c285f78d" providerId="AD" clId="Web-{41DD1792-42FB-BC57-ADE4-523A9BD01287}" dt="2019-10-21T17:22:04.337" v="148"/>
          <pc:sldLayoutMkLst>
            <pc:docMk/>
            <pc:sldMasterMk cId="3754088173" sldId="2147483672"/>
            <pc:sldLayoutMk cId="2402110600" sldId="2147483679"/>
          </pc:sldLayoutMkLst>
        </pc:sldLayoutChg>
        <pc:sldLayoutChg chg="add mod replId">
          <pc:chgData name="T Simons (Dylan Thomas Community School)" userId="S::simonst9@hwbcymru.net::51ac2a42-2579-4ef1-9201-12e5c285f78d" providerId="AD" clId="Web-{41DD1792-42FB-BC57-ADE4-523A9BD01287}" dt="2019-10-21T17:22:04.337" v="148"/>
          <pc:sldLayoutMkLst>
            <pc:docMk/>
            <pc:sldMasterMk cId="3754088173" sldId="2147483672"/>
            <pc:sldLayoutMk cId="2505277990" sldId="2147483680"/>
          </pc:sldLayoutMkLst>
        </pc:sldLayoutChg>
        <pc:sldLayoutChg chg="add mod replId">
          <pc:chgData name="T Simons (Dylan Thomas Community School)" userId="S::simonst9@hwbcymru.net::51ac2a42-2579-4ef1-9201-12e5c285f78d" providerId="AD" clId="Web-{41DD1792-42FB-BC57-ADE4-523A9BD01287}" dt="2019-10-21T17:22:04.337" v="148"/>
          <pc:sldLayoutMkLst>
            <pc:docMk/>
            <pc:sldMasterMk cId="3754088173" sldId="2147483672"/>
            <pc:sldLayoutMk cId="603385572" sldId="2147483681"/>
          </pc:sldLayoutMkLst>
        </pc:sldLayoutChg>
        <pc:sldLayoutChg chg="add mod replId">
          <pc:chgData name="T Simons (Dylan Thomas Community School)" userId="S::simonst9@hwbcymru.net::51ac2a42-2579-4ef1-9201-12e5c285f78d" providerId="AD" clId="Web-{41DD1792-42FB-BC57-ADE4-523A9BD01287}" dt="2019-10-21T17:22:04.337" v="148"/>
          <pc:sldLayoutMkLst>
            <pc:docMk/>
            <pc:sldMasterMk cId="3754088173" sldId="2147483672"/>
            <pc:sldLayoutMk cId="1066747057" sldId="2147483682"/>
          </pc:sldLayoutMkLst>
        </pc:sldLayoutChg>
        <pc:sldLayoutChg chg="add mod replId">
          <pc:chgData name="T Simons (Dylan Thomas Community School)" userId="S::simonst9@hwbcymru.net::51ac2a42-2579-4ef1-9201-12e5c285f78d" providerId="AD" clId="Web-{41DD1792-42FB-BC57-ADE4-523A9BD01287}" dt="2019-10-21T17:22:04.337" v="148"/>
          <pc:sldLayoutMkLst>
            <pc:docMk/>
            <pc:sldMasterMk cId="3754088173" sldId="2147483672"/>
            <pc:sldLayoutMk cId="2408724402" sldId="2147483683"/>
          </pc:sldLayoutMkLst>
        </pc:sldLayoutChg>
      </pc:sldMasterChg>
    </pc:docChg>
  </pc:docChgLst>
  <pc:docChgLst>
    <pc:chgData name="T Simons (Dylan Thomas Community School)" userId="S::simonst9@hwbcymru.net::51ac2a42-2579-4ef1-9201-12e5c285f78d" providerId="AD" clId="Web-{792E6D86-F01A-42FC-A1C7-09A73767CF1A}"/>
    <pc:docChg chg="modSld">
      <pc:chgData name="T Simons (Dylan Thomas Community School)" userId="S::simonst9@hwbcymru.net::51ac2a42-2579-4ef1-9201-12e5c285f78d" providerId="AD" clId="Web-{792E6D86-F01A-42FC-A1C7-09A73767CF1A}" dt="2019-10-22T10:56:56.300" v="37" actId="1076"/>
      <pc:docMkLst>
        <pc:docMk/>
      </pc:docMkLst>
      <pc:sldChg chg="addSp modSp">
        <pc:chgData name="T Simons (Dylan Thomas Community School)" userId="S::simonst9@hwbcymru.net::51ac2a42-2579-4ef1-9201-12e5c285f78d" providerId="AD" clId="Web-{792E6D86-F01A-42FC-A1C7-09A73767CF1A}" dt="2019-10-22T10:56:56.300" v="37" actId="1076"/>
        <pc:sldMkLst>
          <pc:docMk/>
          <pc:sldMk cId="109857222" sldId="256"/>
        </pc:sldMkLst>
        <pc:spChg chg="add mod">
          <ac:chgData name="T Simons (Dylan Thomas Community School)" userId="S::simonst9@hwbcymru.net::51ac2a42-2579-4ef1-9201-12e5c285f78d" providerId="AD" clId="Web-{792E6D86-F01A-42FC-A1C7-09A73767CF1A}" dt="2019-10-22T10:27:10.002" v="34" actId="20577"/>
          <ac:spMkLst>
            <pc:docMk/>
            <pc:sldMk cId="109857222" sldId="256"/>
            <ac:spMk id="20" creationId="{FE9157F6-5647-4DD0-A54B-4FCD62A4F539}"/>
          </ac:spMkLst>
        </pc:spChg>
        <pc:graphicFrameChg chg="mod modGraphic">
          <ac:chgData name="T Simons (Dylan Thomas Community School)" userId="S::simonst9@hwbcymru.net::51ac2a42-2579-4ef1-9201-12e5c285f78d" providerId="AD" clId="Web-{792E6D86-F01A-42FC-A1C7-09A73767CF1A}" dt="2019-10-22T10:26:42.721" v="28" actId="14100"/>
          <ac:graphicFrameMkLst>
            <pc:docMk/>
            <pc:sldMk cId="109857222" sldId="256"/>
            <ac:graphicFrameMk id="6" creationId="{926E2245-2683-4633-9C39-2C31481DE538}"/>
          </ac:graphicFrameMkLst>
        </pc:graphicFrameChg>
        <pc:picChg chg="add mod">
          <ac:chgData name="T Simons (Dylan Thomas Community School)" userId="S::simonst9@hwbcymru.net::51ac2a42-2579-4ef1-9201-12e5c285f78d" providerId="AD" clId="Web-{792E6D86-F01A-42FC-A1C7-09A73767CF1A}" dt="2019-10-22T10:56:56.300" v="37" actId="1076"/>
          <ac:picMkLst>
            <pc:docMk/>
            <pc:sldMk cId="109857222" sldId="256"/>
            <ac:picMk id="8" creationId="{9AA688F9-279D-4365-8160-15465DEEE607}"/>
          </ac:picMkLst>
        </pc:picChg>
      </pc:sldChg>
      <pc:sldChg chg="addSp modSp">
        <pc:chgData name="T Simons (Dylan Thomas Community School)" userId="S::simonst9@hwbcymru.net::51ac2a42-2579-4ef1-9201-12e5c285f78d" providerId="AD" clId="Web-{792E6D86-F01A-42FC-A1C7-09A73767CF1A}" dt="2019-10-22T10:26:03.674" v="12" actId="20577"/>
        <pc:sldMkLst>
          <pc:docMk/>
          <pc:sldMk cId="929788076" sldId="257"/>
        </pc:sldMkLst>
        <pc:spChg chg="add mod">
          <ac:chgData name="T Simons (Dylan Thomas Community School)" userId="S::simonst9@hwbcymru.net::51ac2a42-2579-4ef1-9201-12e5c285f78d" providerId="AD" clId="Web-{792E6D86-F01A-42FC-A1C7-09A73767CF1A}" dt="2019-10-22T10:26:03.674" v="12" actId="20577"/>
          <ac:spMkLst>
            <pc:docMk/>
            <pc:sldMk cId="929788076" sldId="257"/>
            <ac:spMk id="4" creationId="{4E6D4C15-A817-47DD-A408-1737B486885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1571308"/>
            <a:ext cx="10881360" cy="3342640"/>
          </a:xfrm>
        </p:spPr>
        <p:txBody>
          <a:bodyPr anchor="b"/>
          <a:lstStyle>
            <a:lvl1pPr algn="ctr">
              <a:defRPr sz="8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336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19337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0068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443" y="2393635"/>
            <a:ext cx="11041380" cy="3993832"/>
          </a:xfrm>
        </p:spPr>
        <p:txBody>
          <a:bodyPr anchor="b"/>
          <a:lstStyle>
            <a:lvl1pPr>
              <a:defRPr sz="8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3443" y="6425250"/>
            <a:ext cx="11041380" cy="2100262"/>
          </a:xfrm>
        </p:spPr>
        <p:txBody>
          <a:bodyPr/>
          <a:lstStyle>
            <a:lvl1pPr marL="0" indent="0">
              <a:buNone/>
              <a:defRPr sz="3360">
                <a:solidFill>
                  <a:schemeClr val="tx1"/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11979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23337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7" y="511177"/>
            <a:ext cx="11041380" cy="185578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1779" y="2353628"/>
            <a:ext cx="5415676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1779" y="3507105"/>
            <a:ext cx="5415676" cy="515842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811" y="2353628"/>
            <a:ext cx="5442347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811" y="3507105"/>
            <a:ext cx="5442347" cy="515842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71092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2241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963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2347" y="1382397"/>
            <a:ext cx="6480810" cy="6823075"/>
          </a:xfrm>
        </p:spPr>
        <p:txBody>
          <a:bodyPr/>
          <a:lstStyle>
            <a:lvl1pPr>
              <a:defRPr sz="4480"/>
            </a:lvl1pPr>
            <a:lvl2pPr>
              <a:defRPr sz="3920"/>
            </a:lvl2pPr>
            <a:lvl3pPr>
              <a:defRPr sz="336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8461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42347" y="1382397"/>
            <a:ext cx="6480810" cy="6823075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83459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0065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511175"/>
            <a:ext cx="2760345" cy="813657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80111" y="511175"/>
            <a:ext cx="8121015" cy="813657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40617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80110" y="511177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011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11/4/2019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40530" y="8898892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4113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08567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1280160" rtl="0" eaLnBrk="1" latinLnBrk="0" hangingPunct="1">
        <a:lnSpc>
          <a:spcPct val="90000"/>
        </a:lnSpc>
        <a:spcBef>
          <a:spcPct val="0"/>
        </a:spcBef>
        <a:buNone/>
        <a:defRPr sz="61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92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tint val="93000"/>
                <a:satMod val="150000"/>
                <a:shade val="98000"/>
                <a:lumMod val="102000"/>
              </a:schemeClr>
            </a:gs>
            <a:gs pos="50000">
              <a:schemeClr val="bg1">
                <a:tint val="98000"/>
                <a:satMod val="130000"/>
                <a:shade val="9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3918" t="34911" r="47691" b="30982"/>
          <a:stretch/>
        </p:blipFill>
        <p:spPr>
          <a:xfrm>
            <a:off x="408604" y="1972779"/>
            <a:ext cx="3713744" cy="120992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821002"/>
            <a:ext cx="1272230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222222"/>
                </a:solidFill>
                <a:latin typeface="Arial Rounded MT Bold" panose="020F0704030504030204" pitchFamily="34" charset="0"/>
              </a:rPr>
              <a:t>The ability to think clearly and rationally about what to do or what to believe</a:t>
            </a:r>
            <a:r>
              <a:rPr lang="en-GB" sz="2400" b="1" dirty="0" smtClean="0">
                <a:solidFill>
                  <a:srgbClr val="222222"/>
                </a:solidFill>
                <a:latin typeface="Arial Rounded MT Bold" panose="020F0704030504030204" pitchFamily="34" charset="0"/>
              </a:rPr>
              <a:t>. </a:t>
            </a:r>
            <a:r>
              <a:rPr lang="en-GB" sz="800" dirty="0"/>
              <a:t>(Lau and Chan, 2019) </a:t>
            </a:r>
            <a:endParaRPr lang="en-GB" sz="800" dirty="0">
              <a:latin typeface="Arial Rounded MT Bold" panose="020F070403050403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83497" y="3625469"/>
            <a:ext cx="4338906" cy="14157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  <a:latin typeface="Arial Rounded MT Bold" panose="020F0704030504030204" pitchFamily="34" charset="0"/>
              </a:rPr>
              <a:t>R </a:t>
            </a:r>
            <a:r>
              <a:rPr lang="en-US" b="1" dirty="0" smtClean="0">
                <a:latin typeface="Arial Rounded MT Bold" panose="020F0704030504030204" pitchFamily="34" charset="0"/>
              </a:rPr>
              <a:t>- </a:t>
            </a:r>
            <a:r>
              <a:rPr lang="en-US" b="1" dirty="0" err="1" smtClean="0">
                <a:latin typeface="Arial Rounded MT Bold" panose="020F0704030504030204" pitchFamily="34" charset="0"/>
              </a:rPr>
              <a:t>Recognise</a:t>
            </a:r>
            <a:r>
              <a:rPr lang="en-US" b="1" dirty="0">
                <a:latin typeface="Arial Rounded MT Bold" panose="020F0704030504030204" pitchFamily="34" charset="0"/>
              </a:rPr>
              <a:t> </a:t>
            </a:r>
            <a:r>
              <a:rPr lang="en-US" b="1" dirty="0" smtClean="0">
                <a:latin typeface="Arial Rounded MT Bold" panose="020F0704030504030204" pitchFamily="34" charset="0"/>
              </a:rPr>
              <a:t>assumptions</a:t>
            </a:r>
          </a:p>
          <a:p>
            <a:r>
              <a:rPr lang="en-US" sz="1700" dirty="0">
                <a:latin typeface="Arial Rounded MT Bold" panose="020F0704030504030204" pitchFamily="34" charset="0"/>
              </a:rPr>
              <a:t>A</a:t>
            </a:r>
            <a:r>
              <a:rPr lang="en-US" sz="1700" dirty="0" smtClean="0">
                <a:latin typeface="Arial Rounded MT Bold" panose="020F0704030504030204" pitchFamily="34" charset="0"/>
              </a:rPr>
              <a:t>ssumptions</a:t>
            </a:r>
            <a:r>
              <a:rPr lang="en-US" sz="1700" dirty="0">
                <a:latin typeface="Arial Rounded MT Bold" panose="020F0704030504030204" pitchFamily="34" charset="0"/>
              </a:rPr>
              <a:t> are implied to be true in </a:t>
            </a:r>
            <a:r>
              <a:rPr lang="en-US" sz="1700" dirty="0" smtClean="0">
                <a:latin typeface="Arial Rounded MT Bold" panose="020F0704030504030204" pitchFamily="34" charset="0"/>
              </a:rPr>
              <a:t>absence of</a:t>
            </a:r>
            <a:r>
              <a:rPr lang="en-US" sz="1700" dirty="0">
                <a:latin typeface="Arial Rounded MT Bold" panose="020F0704030504030204" pitchFamily="34" charset="0"/>
              </a:rPr>
              <a:t> proof. distinguish fact from opinion and sift out the relevance of the facts you are presented with.</a:t>
            </a:r>
            <a:endParaRPr lang="en-GB" sz="1700" dirty="0">
              <a:latin typeface="Arial Rounded MT Bold" panose="020F0704030504030204" pitchFamily="34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57676" y="4945762"/>
            <a:ext cx="4094083" cy="11541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b="1" dirty="0" smtClean="0">
                <a:solidFill>
                  <a:srgbClr val="FF0000"/>
                </a:solidFill>
                <a:latin typeface="Arial Rounded MT Bold" panose="020F0704030504030204" pitchFamily="34" charset="0"/>
              </a:rPr>
              <a:t>E</a:t>
            </a:r>
            <a:r>
              <a:rPr lang="en-US" b="1" dirty="0" smtClean="0">
                <a:latin typeface="Arial Rounded MT Bold" panose="020F0704030504030204" pitchFamily="34" charset="0"/>
              </a:rPr>
              <a:t> - Evaluate arguments</a:t>
            </a:r>
          </a:p>
          <a:p>
            <a:pPr lvl="0"/>
            <a:r>
              <a:rPr lang="en-GB" sz="1700" dirty="0" smtClean="0">
                <a:latin typeface="Arial Rounded MT Bold" panose="020F0704030504030204" pitchFamily="34" charset="0"/>
              </a:rPr>
              <a:t>The skill of evaluating arguments requires analysing information in objective and accurate ways.</a:t>
            </a:r>
            <a:endParaRPr lang="en-US" sz="1700" b="1" dirty="0">
              <a:latin typeface="Arial Rounded MT Bold" panose="020F0704030504030204" pitchFamily="34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92775" y="6036456"/>
            <a:ext cx="4295824" cy="16773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b="1" dirty="0">
                <a:solidFill>
                  <a:srgbClr val="FF0000"/>
                </a:solidFill>
                <a:latin typeface="Arial Rounded MT Bold" panose="020F0704030504030204" pitchFamily="34" charset="0"/>
              </a:rPr>
              <a:t>D</a:t>
            </a:r>
            <a:r>
              <a:rPr lang="en-US" b="1" dirty="0">
                <a:latin typeface="Arial Rounded MT Bold" panose="020F0704030504030204" pitchFamily="34" charset="0"/>
              </a:rPr>
              <a:t> - Draw conclusions </a:t>
            </a:r>
          </a:p>
          <a:p>
            <a:pPr lvl="0"/>
            <a:r>
              <a:rPr lang="en-GB" sz="1700" dirty="0">
                <a:latin typeface="Arial Rounded MT Bold" panose="020F0704030504030204" pitchFamily="34" charset="0"/>
              </a:rPr>
              <a:t>This skill enables people to gather all kinds of information and to come to logical conclusions based on the available evidence</a:t>
            </a:r>
            <a:r>
              <a:rPr lang="en-GB" sz="1700" dirty="0" smtClean="0">
                <a:latin typeface="Arial Rounded MT Bold" panose="020F0704030504030204" pitchFamily="34" charset="0"/>
              </a:rPr>
              <a:t>.</a:t>
            </a:r>
            <a:r>
              <a:rPr lang="en-GB" dirty="0"/>
              <a:t> </a:t>
            </a:r>
            <a:r>
              <a:rPr lang="en-GB" sz="1600" dirty="0"/>
              <a:t>Talentlens.in, </a:t>
            </a:r>
            <a:r>
              <a:rPr lang="en-GB" sz="1600" dirty="0" smtClean="0"/>
              <a:t>2019, </a:t>
            </a:r>
            <a:r>
              <a:rPr lang="en-GB" sz="1600" dirty="0"/>
              <a:t>(Mulder, 2019)</a:t>
            </a:r>
            <a:r>
              <a:rPr lang="en-GB" sz="1600" dirty="0" smtClean="0"/>
              <a:t> </a:t>
            </a:r>
            <a:endParaRPr lang="en-US" sz="1600" b="1" dirty="0">
              <a:latin typeface="Arial Rounded MT Bold" panose="020F0704030504030204" pitchFamily="34" charset="0"/>
            </a:endParaRPr>
          </a:p>
        </p:txBody>
      </p:sp>
      <p:cxnSp>
        <p:nvCxnSpPr>
          <p:cNvPr id="24" name="Straight Connector 23"/>
          <p:cNvCxnSpPr/>
          <p:nvPr/>
        </p:nvCxnSpPr>
        <p:spPr>
          <a:xfrm>
            <a:off x="4389109" y="3511296"/>
            <a:ext cx="0" cy="4900480"/>
          </a:xfrm>
          <a:prstGeom prst="line">
            <a:avLst/>
          </a:prstGeom>
          <a:ln w="34925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8372546" y="3511296"/>
            <a:ext cx="25494" cy="4900480"/>
          </a:xfrm>
          <a:prstGeom prst="line">
            <a:avLst/>
          </a:prstGeom>
          <a:ln w="34925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354019" y="1261385"/>
            <a:ext cx="3386044" cy="70788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GB" sz="4000" smtClean="0">
                <a:solidFill>
                  <a:srgbClr val="FF0000"/>
                </a:solidFill>
                <a:latin typeface="Arial Rounded MT Bold" panose="020F0704030504030204" pitchFamily="34" charset="0"/>
              </a:rPr>
              <a:t>R.E.D Model</a:t>
            </a:r>
            <a:endParaRPr lang="en-GB" sz="4000" dirty="0">
              <a:solidFill>
                <a:srgbClr val="FF0000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28736" y="120878"/>
            <a:ext cx="66739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FF0000"/>
                </a:solidFill>
                <a:latin typeface="Arial Rounded MT Bold" panose="020F0704030504030204" pitchFamily="34" charset="0"/>
              </a:rPr>
              <a:t>Critical Thinking </a:t>
            </a:r>
            <a:r>
              <a:rPr lang="en-GB" sz="4000" dirty="0" smtClean="0">
                <a:solidFill>
                  <a:srgbClr val="FF0000"/>
                </a:solidFill>
                <a:latin typeface="Arial Rounded MT Bold" panose="020F0704030504030204" pitchFamily="34" charset="0"/>
              </a:rPr>
              <a:t>is…</a:t>
            </a:r>
            <a:endParaRPr lang="en-GB" sz="4000" dirty="0">
              <a:solidFill>
                <a:srgbClr val="FF0000"/>
              </a:solidFill>
              <a:latin typeface="Arial Rounded MT Bold" panose="020F0704030504030204" pitchFamily="34" charset="0"/>
            </a:endParaRPr>
          </a:p>
        </p:txBody>
      </p:sp>
      <p:cxnSp>
        <p:nvCxnSpPr>
          <p:cNvPr id="25" name="Straight Connector 24"/>
          <p:cNvCxnSpPr/>
          <p:nvPr/>
        </p:nvCxnSpPr>
        <p:spPr>
          <a:xfrm>
            <a:off x="3033106" y="1282667"/>
            <a:ext cx="676056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45"/>
          <p:cNvSpPr txBox="1"/>
          <p:nvPr/>
        </p:nvSpPr>
        <p:spPr>
          <a:xfrm>
            <a:off x="4495175" y="1210433"/>
            <a:ext cx="3386044" cy="70788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GB" sz="4000" dirty="0">
                <a:solidFill>
                  <a:srgbClr val="FF0000"/>
                </a:solidFill>
                <a:latin typeface="Arial Rounded MT Bold" panose="020F0704030504030204" pitchFamily="34" charset="0"/>
              </a:rPr>
              <a:t>Six Hats</a:t>
            </a:r>
          </a:p>
        </p:txBody>
      </p:sp>
      <p:pic>
        <p:nvPicPr>
          <p:cNvPr id="1028" name="Picture 4" descr="Image result for critical thinking symbo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660" y="0"/>
            <a:ext cx="927526" cy="927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" name="Group 14"/>
          <p:cNvGrpSpPr/>
          <p:nvPr/>
        </p:nvGrpSpPr>
        <p:grpSpPr>
          <a:xfrm>
            <a:off x="4690447" y="1966349"/>
            <a:ext cx="3528432" cy="990949"/>
            <a:chOff x="3779855" y="1751512"/>
            <a:chExt cx="4229361" cy="479686"/>
          </a:xfrm>
        </p:grpSpPr>
        <p:pic>
          <p:nvPicPr>
            <p:cNvPr id="16" name="Picture 2" descr="Image result for six hats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8145" b="52593"/>
            <a:stretch/>
          </p:blipFill>
          <p:spPr bwMode="auto">
            <a:xfrm>
              <a:off x="3779855" y="1751512"/>
              <a:ext cx="2139731" cy="4796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 rotWithShape="1">
            <a:blip r:embed="rId5"/>
            <a:srcRect t="52763" b="8522"/>
            <a:stretch/>
          </p:blipFill>
          <p:spPr>
            <a:xfrm>
              <a:off x="5869335" y="1752618"/>
              <a:ext cx="2139881" cy="478580"/>
            </a:xfrm>
            <a:prstGeom prst="rect">
              <a:avLst/>
            </a:prstGeom>
          </p:spPr>
        </p:pic>
      </p:grpSp>
      <p:sp>
        <p:nvSpPr>
          <p:cNvPr id="4" name="TextBox 3"/>
          <p:cNvSpPr txBox="1"/>
          <p:nvPr/>
        </p:nvSpPr>
        <p:spPr>
          <a:xfrm>
            <a:off x="4494012" y="3317017"/>
            <a:ext cx="3819084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 Rounded MT Bold" panose="020F0704030504030204" pitchFamily="34" charset="0"/>
              </a:rPr>
              <a:t>The White </a:t>
            </a:r>
            <a:r>
              <a:rPr lang="en-GB" b="1" dirty="0" smtClean="0">
                <a:latin typeface="Arial Rounded MT Bold" panose="020F0704030504030204" pitchFamily="34" charset="0"/>
              </a:rPr>
              <a:t>hat </a:t>
            </a:r>
            <a:r>
              <a:rPr lang="en-GB" dirty="0" smtClean="0">
                <a:latin typeface="Arial Rounded MT Bold" panose="020F0704030504030204" pitchFamily="34" charset="0"/>
              </a:rPr>
              <a:t>- </a:t>
            </a:r>
            <a:r>
              <a:rPr lang="en-GB" sz="1700" dirty="0">
                <a:latin typeface="Arial Rounded MT Bold" panose="020F0704030504030204" pitchFamily="34" charset="0"/>
              </a:rPr>
              <a:t>‘The facts, just the facts</a:t>
            </a:r>
            <a:r>
              <a:rPr lang="en-GB" sz="1700" dirty="0" smtClean="0">
                <a:latin typeface="Arial Rounded MT Bold" panose="020F0704030504030204" pitchFamily="34" charset="0"/>
              </a:rPr>
              <a:t>.’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latin typeface="Arial Rounded MT Bold" panose="020F0704030504030204" pitchFamily="34" charset="0"/>
              </a:rPr>
              <a:t>The </a:t>
            </a:r>
            <a:r>
              <a:rPr lang="en-GB" b="1" dirty="0">
                <a:latin typeface="Arial Rounded MT Bold" panose="020F0704030504030204" pitchFamily="34" charset="0"/>
              </a:rPr>
              <a:t>Yellow </a:t>
            </a:r>
            <a:r>
              <a:rPr lang="en-GB" b="1" dirty="0" smtClean="0">
                <a:latin typeface="Arial Rounded MT Bold" panose="020F0704030504030204" pitchFamily="34" charset="0"/>
              </a:rPr>
              <a:t>Hat </a:t>
            </a:r>
            <a:r>
              <a:rPr lang="en-GB" dirty="0" smtClean="0">
                <a:latin typeface="Arial Rounded MT Bold" panose="020F0704030504030204" pitchFamily="34" charset="0"/>
              </a:rPr>
              <a:t>- </a:t>
            </a:r>
            <a:r>
              <a:rPr lang="en-GB" sz="1700" dirty="0">
                <a:latin typeface="Arial Rounded MT Bold" panose="020F0704030504030204" pitchFamily="34" charset="0"/>
              </a:rPr>
              <a:t>explore the positives and probe for value and benefit</a:t>
            </a:r>
            <a:r>
              <a:rPr lang="en-GB" sz="1700" dirty="0" smtClean="0">
                <a:latin typeface="Arial Rounded MT Bold" panose="020F070403050403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latin typeface="Arial Rounded MT Bold" panose="020F0704030504030204" pitchFamily="34" charset="0"/>
              </a:rPr>
              <a:t>The </a:t>
            </a:r>
            <a:r>
              <a:rPr lang="en-GB" b="1" dirty="0">
                <a:latin typeface="Arial Rounded MT Bold" panose="020F0704030504030204" pitchFamily="34" charset="0"/>
              </a:rPr>
              <a:t>Black </a:t>
            </a:r>
            <a:r>
              <a:rPr lang="en-GB" b="1" dirty="0" smtClean="0">
                <a:latin typeface="Arial Rounded MT Bold" panose="020F0704030504030204" pitchFamily="34" charset="0"/>
              </a:rPr>
              <a:t>Hat </a:t>
            </a:r>
            <a:r>
              <a:rPr lang="en-GB" dirty="0" smtClean="0">
                <a:latin typeface="Arial Rounded MT Bold" panose="020F0704030504030204" pitchFamily="34" charset="0"/>
              </a:rPr>
              <a:t>- </a:t>
            </a:r>
            <a:r>
              <a:rPr lang="en-GB" sz="1700" dirty="0">
                <a:latin typeface="Arial Rounded MT Bold" panose="020F0704030504030204" pitchFamily="34" charset="0"/>
              </a:rPr>
              <a:t>Spot the difficulties and dangers; where things might go wrong. </a:t>
            </a:r>
            <a:endParaRPr lang="en-GB" sz="1700" dirty="0" smtClean="0"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 Rounded MT Bold" panose="020F0704030504030204" pitchFamily="34" charset="0"/>
              </a:rPr>
              <a:t>The Red </a:t>
            </a:r>
            <a:r>
              <a:rPr lang="en-GB" b="1" dirty="0" smtClean="0">
                <a:latin typeface="Arial Rounded MT Bold" panose="020F0704030504030204" pitchFamily="34" charset="0"/>
              </a:rPr>
              <a:t>Hat </a:t>
            </a:r>
            <a:r>
              <a:rPr lang="en-GB" dirty="0" smtClean="0">
                <a:latin typeface="Arial Rounded MT Bold" panose="020F0704030504030204" pitchFamily="34" charset="0"/>
              </a:rPr>
              <a:t>- </a:t>
            </a:r>
            <a:r>
              <a:rPr lang="en-GB" sz="1700" dirty="0">
                <a:latin typeface="Arial Rounded MT Bold" panose="020F0704030504030204" pitchFamily="34" charset="0"/>
              </a:rPr>
              <a:t>express emotions and feelings and share fears, likes, dislikes, loves, and hates</a:t>
            </a:r>
            <a:r>
              <a:rPr lang="en-GB" sz="1700" dirty="0" smtClean="0">
                <a:latin typeface="Arial Rounded MT Bold" panose="020F070403050403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 Rounded MT Bold" panose="020F0704030504030204" pitchFamily="34" charset="0"/>
              </a:rPr>
              <a:t>The Green </a:t>
            </a:r>
            <a:r>
              <a:rPr lang="en-GB" b="1" dirty="0" smtClean="0">
                <a:latin typeface="Arial Rounded MT Bold" panose="020F0704030504030204" pitchFamily="34" charset="0"/>
              </a:rPr>
              <a:t>Hat </a:t>
            </a:r>
            <a:r>
              <a:rPr lang="en-GB" dirty="0" smtClean="0">
                <a:latin typeface="Arial Rounded MT Bold" panose="020F0704030504030204" pitchFamily="34" charset="0"/>
              </a:rPr>
              <a:t>- </a:t>
            </a:r>
            <a:r>
              <a:rPr lang="en-GB" sz="1700" dirty="0">
                <a:latin typeface="Arial Rounded MT Bold" panose="020F0704030504030204" pitchFamily="34" charset="0"/>
              </a:rPr>
              <a:t>opportunity to express new concepts and new perceptions.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latin typeface="Arial Rounded MT Bold" panose="020F0704030504030204" pitchFamily="34" charset="0"/>
              </a:rPr>
              <a:t>The </a:t>
            </a:r>
            <a:r>
              <a:rPr lang="en-GB" b="1" dirty="0">
                <a:latin typeface="Arial Rounded MT Bold" panose="020F0704030504030204" pitchFamily="34" charset="0"/>
              </a:rPr>
              <a:t>Blue </a:t>
            </a:r>
            <a:r>
              <a:rPr lang="en-GB" b="1" dirty="0" smtClean="0">
                <a:latin typeface="Arial Rounded MT Bold" panose="020F0704030504030204" pitchFamily="34" charset="0"/>
              </a:rPr>
              <a:t>Hat </a:t>
            </a:r>
            <a:r>
              <a:rPr lang="en-GB" dirty="0" smtClean="0">
                <a:latin typeface="Arial Rounded MT Bold" panose="020F0704030504030204" pitchFamily="34" charset="0"/>
              </a:rPr>
              <a:t>- </a:t>
            </a:r>
            <a:r>
              <a:rPr lang="en-GB" sz="1700" dirty="0">
                <a:latin typeface="Arial Rounded MT Bold" panose="020F0704030504030204" pitchFamily="34" charset="0"/>
              </a:rPr>
              <a:t>the thinking process. It's the control mechanism that ensures the Six Thinking Hats® guidelines are </a:t>
            </a:r>
            <a:r>
              <a:rPr lang="en-GB" sz="1700" dirty="0" smtClean="0">
                <a:latin typeface="Arial Rounded MT Bold" panose="020F0704030504030204" pitchFamily="34" charset="0"/>
              </a:rPr>
              <a:t>observed </a:t>
            </a:r>
            <a:r>
              <a:rPr lang="en-GB" dirty="0"/>
              <a:t>(De Bono, 2019</a:t>
            </a:r>
            <a:r>
              <a:rPr lang="en-GB" dirty="0" smtClean="0"/>
              <a:t>)</a:t>
            </a:r>
            <a:endParaRPr lang="en-GB" sz="1700" dirty="0">
              <a:latin typeface="Arial Rounded MT Bold" panose="020F0704030504030204" pitchFamily="34" charset="0"/>
            </a:endParaRP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8636331" y="1234637"/>
            <a:ext cx="3772310" cy="70788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GB" sz="4000" dirty="0" smtClean="0">
                <a:solidFill>
                  <a:srgbClr val="FF0000"/>
                </a:solidFill>
                <a:latin typeface="Arial Rounded MT Bold" panose="020F0704030504030204" pitchFamily="34" charset="0"/>
              </a:rPr>
              <a:t>That’s a Claim</a:t>
            </a:r>
            <a:endParaRPr lang="en-GB" sz="4000" dirty="0">
              <a:solidFill>
                <a:srgbClr val="FF0000"/>
              </a:solidFill>
              <a:latin typeface="Arial Rounded MT Bold" panose="020F0704030504030204" pitchFamily="34" charset="0"/>
            </a:endParaRPr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 rotWithShape="1">
          <a:blip r:embed="rId6"/>
          <a:srcRect l="23950" t="45792" r="36975" b="27958"/>
          <a:stretch/>
        </p:blipFill>
        <p:spPr>
          <a:xfrm>
            <a:off x="9018275" y="1972778"/>
            <a:ext cx="3183505" cy="103040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480081" y="3248053"/>
            <a:ext cx="44072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 Rounded MT Bold" panose="020F0704030504030204" pitchFamily="34" charset="0"/>
              </a:rPr>
              <a:t>BEWARE</a:t>
            </a:r>
            <a:r>
              <a:rPr lang="en-GB" dirty="0">
                <a:latin typeface="Arial Rounded MT Bold" panose="020F0704030504030204" pitchFamily="34" charset="0"/>
              </a:rPr>
              <a:t> </a:t>
            </a:r>
            <a:r>
              <a:rPr lang="en-GB" dirty="0" smtClean="0">
                <a:latin typeface="Arial Rounded MT Bold" panose="020F0704030504030204" pitchFamily="34" charset="0"/>
              </a:rPr>
              <a:t>- </a:t>
            </a:r>
            <a:r>
              <a:rPr lang="en-GB" sz="1700" dirty="0" smtClean="0">
                <a:latin typeface="Arial Rounded MT Bold" panose="020F0704030504030204" pitchFamily="34" charset="0"/>
              </a:rPr>
              <a:t>Be </a:t>
            </a:r>
            <a:r>
              <a:rPr lang="en-GB" sz="1700" dirty="0">
                <a:latin typeface="Arial Rounded MT Bold" panose="020F0704030504030204" pitchFamily="34" charset="0"/>
              </a:rPr>
              <a:t>careful when you hear claims that are: </a:t>
            </a:r>
            <a:endParaRPr lang="en-GB" sz="1700" dirty="0" smtClean="0">
              <a:latin typeface="Arial Rounded MT Bold" panose="020F0704030504030204" pitchFamily="34" charset="0"/>
            </a:endParaRPr>
          </a:p>
          <a:p>
            <a:r>
              <a:rPr lang="en-GB" sz="1700" dirty="0" smtClean="0">
                <a:latin typeface="Arial Rounded MT Bold" panose="020F0704030504030204" pitchFamily="34" charset="0"/>
              </a:rPr>
              <a:t>• </a:t>
            </a:r>
            <a:r>
              <a:rPr lang="en-GB" sz="1700" dirty="0">
                <a:latin typeface="Arial Rounded MT Bold" panose="020F0704030504030204" pitchFamily="34" charset="0"/>
              </a:rPr>
              <a:t>Too good to be true </a:t>
            </a:r>
            <a:endParaRPr lang="en-GB" sz="1700" dirty="0" smtClean="0">
              <a:latin typeface="Arial Rounded MT Bold" panose="020F0704030504030204" pitchFamily="34" charset="0"/>
            </a:endParaRPr>
          </a:p>
          <a:p>
            <a:r>
              <a:rPr lang="en-GB" sz="1700" dirty="0" smtClean="0">
                <a:latin typeface="Arial Rounded MT Bold" panose="020F0704030504030204" pitchFamily="34" charset="0"/>
              </a:rPr>
              <a:t>• </a:t>
            </a:r>
            <a:r>
              <a:rPr lang="en-GB" sz="1700" dirty="0">
                <a:latin typeface="Arial Rounded MT Bold" panose="020F0704030504030204" pitchFamily="34" charset="0"/>
              </a:rPr>
              <a:t>Based on faulty logic </a:t>
            </a:r>
            <a:endParaRPr lang="en-GB" sz="1700" dirty="0" smtClean="0">
              <a:latin typeface="Arial Rounded MT Bold" panose="020F0704030504030204" pitchFamily="34" charset="0"/>
            </a:endParaRPr>
          </a:p>
          <a:p>
            <a:r>
              <a:rPr lang="en-GB" sz="1700" dirty="0" smtClean="0">
                <a:latin typeface="Arial Rounded MT Bold" panose="020F0704030504030204" pitchFamily="34" charset="0"/>
              </a:rPr>
              <a:t>• </a:t>
            </a:r>
            <a:r>
              <a:rPr lang="en-GB" sz="1700" dirty="0">
                <a:latin typeface="Arial Rounded MT Bold" panose="020F0704030504030204" pitchFamily="34" charset="0"/>
              </a:rPr>
              <a:t>Based on trust </a:t>
            </a:r>
            <a:r>
              <a:rPr lang="en-GB" sz="1700" dirty="0" smtClean="0">
                <a:latin typeface="Arial Rounded MT Bold" panose="020F0704030504030204" pitchFamily="34" charset="0"/>
              </a:rPr>
              <a:t>alone</a:t>
            </a:r>
          </a:p>
          <a:p>
            <a:endParaRPr lang="en-GB" sz="1700" dirty="0">
              <a:latin typeface="Arial Rounded MT Bold" panose="020F0704030504030204" pitchFamily="34" charset="0"/>
            </a:endParaRPr>
          </a:p>
          <a:p>
            <a:r>
              <a:rPr lang="en-GB" b="1" dirty="0">
                <a:latin typeface="Arial Rounded MT Bold" panose="020F0704030504030204" pitchFamily="34" charset="0"/>
              </a:rPr>
              <a:t>THINK ‘FAIR’ </a:t>
            </a:r>
            <a:r>
              <a:rPr lang="en-GB" dirty="0" smtClean="0">
                <a:latin typeface="Arial Rounded MT Bold" panose="020F0704030504030204" pitchFamily="34" charset="0"/>
              </a:rPr>
              <a:t>- </a:t>
            </a:r>
            <a:r>
              <a:rPr lang="en-GB" sz="1700" dirty="0">
                <a:latin typeface="Arial Rounded MT Bold" panose="020F0704030504030204" pitchFamily="34" charset="0"/>
              </a:rPr>
              <a:t>C</a:t>
            </a:r>
            <a:r>
              <a:rPr lang="en-GB" sz="1700" dirty="0" smtClean="0">
                <a:latin typeface="Arial Rounded MT Bold" panose="020F0704030504030204" pitchFamily="34" charset="0"/>
              </a:rPr>
              <a:t>heck</a:t>
            </a:r>
          </a:p>
          <a:p>
            <a:r>
              <a:rPr lang="en-GB" sz="1700" dirty="0" smtClean="0">
                <a:latin typeface="Arial Rounded MT Bold" panose="020F0704030504030204" pitchFamily="34" charset="0"/>
              </a:rPr>
              <a:t>• </a:t>
            </a:r>
            <a:r>
              <a:rPr lang="en-GB" sz="1700" dirty="0">
                <a:latin typeface="Arial Rounded MT Bold" panose="020F0704030504030204" pitchFamily="34" charset="0"/>
              </a:rPr>
              <a:t>Unfair comparisons of interventions </a:t>
            </a:r>
            <a:endParaRPr lang="en-GB" sz="1700" dirty="0" smtClean="0">
              <a:latin typeface="Arial Rounded MT Bold" panose="020F0704030504030204" pitchFamily="34" charset="0"/>
            </a:endParaRPr>
          </a:p>
          <a:p>
            <a:r>
              <a:rPr lang="en-GB" sz="1700" dirty="0" smtClean="0">
                <a:latin typeface="Arial Rounded MT Bold" panose="020F0704030504030204" pitchFamily="34" charset="0"/>
              </a:rPr>
              <a:t>• </a:t>
            </a:r>
            <a:r>
              <a:rPr lang="en-GB" sz="1700" dirty="0" err="1">
                <a:latin typeface="Arial Rounded MT Bold" panose="020F0704030504030204" pitchFamily="34" charset="0"/>
              </a:rPr>
              <a:t>Uncareful</a:t>
            </a:r>
            <a:r>
              <a:rPr lang="en-GB" sz="1700" dirty="0">
                <a:latin typeface="Arial Rounded MT Bold" panose="020F0704030504030204" pitchFamily="34" charset="0"/>
              </a:rPr>
              <a:t> summaries of comparisons </a:t>
            </a:r>
            <a:endParaRPr lang="en-GB" sz="1700" dirty="0" smtClean="0">
              <a:latin typeface="Arial Rounded MT Bold" panose="020F0704030504030204" pitchFamily="34" charset="0"/>
            </a:endParaRPr>
          </a:p>
          <a:p>
            <a:r>
              <a:rPr lang="en-GB" sz="1700" dirty="0" smtClean="0">
                <a:latin typeface="Arial Rounded MT Bold" panose="020F0704030504030204" pitchFamily="34" charset="0"/>
              </a:rPr>
              <a:t>• </a:t>
            </a:r>
            <a:r>
              <a:rPr lang="en-GB" sz="1700" dirty="0">
                <a:latin typeface="Arial Rounded MT Bold" panose="020F0704030504030204" pitchFamily="34" charset="0"/>
              </a:rPr>
              <a:t>How intervention </a:t>
            </a:r>
            <a:r>
              <a:rPr lang="en-GB" sz="1700" dirty="0" smtClean="0">
                <a:latin typeface="Arial Rounded MT Bold" panose="020F0704030504030204" pitchFamily="34" charset="0"/>
              </a:rPr>
              <a:t>effects </a:t>
            </a:r>
            <a:r>
              <a:rPr lang="en-GB" sz="1700" dirty="0">
                <a:latin typeface="Arial Rounded MT Bold" panose="020F0704030504030204" pitchFamily="34" charset="0"/>
              </a:rPr>
              <a:t>are </a:t>
            </a:r>
            <a:r>
              <a:rPr lang="en-GB" sz="1700" dirty="0" smtClean="0">
                <a:latin typeface="Arial Rounded MT Bold" panose="020F0704030504030204" pitchFamily="34" charset="0"/>
              </a:rPr>
              <a:t>described</a:t>
            </a:r>
          </a:p>
          <a:p>
            <a:endParaRPr lang="en-GB" sz="1700" dirty="0">
              <a:latin typeface="Arial Rounded MT Bold" panose="020F0704030504030204" pitchFamily="34" charset="0"/>
            </a:endParaRPr>
          </a:p>
          <a:p>
            <a:r>
              <a:rPr lang="en-GB" b="1" dirty="0">
                <a:latin typeface="Arial Rounded MT Bold" panose="020F0704030504030204" pitchFamily="34" charset="0"/>
              </a:rPr>
              <a:t>TAKE CARE </a:t>
            </a:r>
            <a:r>
              <a:rPr lang="en-GB" b="1" dirty="0" smtClean="0">
                <a:latin typeface="Arial Rounded MT Bold" panose="020F0704030504030204" pitchFamily="34" charset="0"/>
              </a:rPr>
              <a:t>-</a:t>
            </a:r>
            <a:r>
              <a:rPr lang="en-GB" sz="1700" dirty="0" smtClean="0">
                <a:latin typeface="Arial Rounded MT Bold" panose="020F0704030504030204" pitchFamily="34" charset="0"/>
              </a:rPr>
              <a:t>Think </a:t>
            </a:r>
            <a:r>
              <a:rPr lang="en-GB" sz="1700" dirty="0">
                <a:latin typeface="Arial Rounded MT Bold" panose="020F0704030504030204" pitchFamily="34" charset="0"/>
              </a:rPr>
              <a:t>carefully about: • What your problem is and what your options are </a:t>
            </a:r>
            <a:endParaRPr lang="en-GB" sz="1700" dirty="0" smtClean="0">
              <a:latin typeface="Arial Rounded MT Bold" panose="020F0704030504030204" pitchFamily="34" charset="0"/>
            </a:endParaRPr>
          </a:p>
          <a:p>
            <a:r>
              <a:rPr lang="en-GB" sz="1700" dirty="0" smtClean="0">
                <a:latin typeface="Arial Rounded MT Bold" panose="020F0704030504030204" pitchFamily="34" charset="0"/>
              </a:rPr>
              <a:t>• </a:t>
            </a:r>
            <a:r>
              <a:rPr lang="en-GB" sz="1700" dirty="0">
                <a:latin typeface="Arial Rounded MT Bold" panose="020F0704030504030204" pitchFamily="34" charset="0"/>
              </a:rPr>
              <a:t>Whether the evidence is relevant to your problem and options </a:t>
            </a:r>
            <a:endParaRPr lang="en-GB" sz="1700" dirty="0" smtClean="0">
              <a:latin typeface="Arial Rounded MT Bold" panose="020F0704030504030204" pitchFamily="34" charset="0"/>
            </a:endParaRPr>
          </a:p>
          <a:p>
            <a:r>
              <a:rPr lang="en-GB" sz="1700" dirty="0" smtClean="0">
                <a:latin typeface="Arial Rounded MT Bold" panose="020F0704030504030204" pitchFamily="34" charset="0"/>
              </a:rPr>
              <a:t>• </a:t>
            </a:r>
            <a:r>
              <a:rPr lang="en-GB" sz="1700" dirty="0">
                <a:latin typeface="Arial Rounded MT Bold" panose="020F0704030504030204" pitchFamily="34" charset="0"/>
              </a:rPr>
              <a:t>Whether the advantages outweigh the </a:t>
            </a:r>
            <a:r>
              <a:rPr lang="en-GB" sz="1700" dirty="0" smtClean="0">
                <a:latin typeface="Arial Rounded MT Bold" panose="020F0704030504030204" pitchFamily="34" charset="0"/>
              </a:rPr>
              <a:t>disadvantages </a:t>
            </a:r>
            <a:r>
              <a:rPr lang="en-GB" dirty="0"/>
              <a:t>(Educational, 2019</a:t>
            </a:r>
            <a:r>
              <a:rPr lang="en-GB" dirty="0" smtClean="0"/>
              <a:t>)</a:t>
            </a:r>
            <a:endParaRPr lang="en-GB" sz="1700" dirty="0">
              <a:latin typeface="Arial Rounded MT Bold" panose="020F0704030504030204" pitchFamily="34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982317" y="8770203"/>
            <a:ext cx="1227648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>
                <a:solidFill>
                  <a:srgbClr val="FF0000"/>
                </a:solidFill>
                <a:latin typeface="Arial Rounded MT Bold" panose="020F0704030504030204" pitchFamily="34" charset="0"/>
              </a:rPr>
              <a:t>Critical thinking models </a:t>
            </a:r>
            <a:r>
              <a:rPr lang="en-GB" sz="2400" dirty="0">
                <a:solidFill>
                  <a:srgbClr val="FF0000"/>
                </a:solidFill>
                <a:latin typeface="Arial Rounded MT Bold" panose="020F0704030504030204" pitchFamily="34" charset="0"/>
              </a:rPr>
              <a:t>are how we simplify complexity, why we consider some things more relevant than others, and how we reason</a:t>
            </a:r>
            <a:r>
              <a:rPr lang="en-GB" sz="2400" dirty="0" smtClean="0">
                <a:solidFill>
                  <a:srgbClr val="FF0000"/>
                </a:solidFill>
                <a:latin typeface="Arial Rounded MT Bold" panose="020F0704030504030204" pitchFamily="34" charset="0"/>
              </a:rPr>
              <a:t>.</a:t>
            </a:r>
            <a:endParaRPr lang="en-GB" sz="3200" dirty="0">
              <a:solidFill>
                <a:srgbClr val="FF0000"/>
              </a:solidFill>
              <a:latin typeface="Arial Rounded MT Bold" panose="020F0704030504030204" pitchFamily="34" charset="0"/>
            </a:endParaRPr>
          </a:p>
        </p:txBody>
      </p:sp>
      <p:pic>
        <p:nvPicPr>
          <p:cNvPr id="27" name="Picture 4" descr="Image result for critical thinking symbo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95" y="8721938"/>
            <a:ext cx="927526" cy="927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4669423" y="2988446"/>
            <a:ext cx="352843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800" dirty="0"/>
              <a:t>www.debonogroup.com/six_thinking_hats.php</a:t>
            </a:r>
          </a:p>
          <a:p>
            <a:r>
              <a:rPr lang="en-GB" sz="800" dirty="0" smtClean="0">
                <a:solidFill>
                  <a:srgbClr val="000000"/>
                </a:solidFill>
              </a:rPr>
              <a:t> </a:t>
            </a:r>
            <a:r>
              <a:rPr lang="en-GB" sz="800" dirty="0"/>
              <a:t>https://blog.42courses.com/home/2018/6/13/six-thinking-hats</a:t>
            </a:r>
          </a:p>
          <a:p>
            <a:endParaRPr lang="en-GB" sz="800" dirty="0" smtClean="0">
              <a:solidFill>
                <a:srgbClr val="000000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83497" y="7799949"/>
            <a:ext cx="4009707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800" dirty="0"/>
              <a:t>www.toolshero.com/decision-making/critical-thinking</a:t>
            </a:r>
          </a:p>
        </p:txBody>
      </p:sp>
      <p:sp>
        <p:nvSpPr>
          <p:cNvPr id="13" name="Rectangle 12"/>
          <p:cNvSpPr/>
          <p:nvPr/>
        </p:nvSpPr>
        <p:spPr>
          <a:xfrm>
            <a:off x="9018275" y="9302166"/>
            <a:ext cx="3704033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800" dirty="0">
                <a:solidFill>
                  <a:srgbClr val="000000"/>
                </a:solidFill>
              </a:rPr>
              <a:t>https://fs.blog/mental-models</a:t>
            </a:r>
            <a:endParaRPr lang="en-GB" sz="500" dirty="0">
              <a:solidFill>
                <a:srgbClr val="000000"/>
              </a:solidFill>
            </a:endParaRPr>
          </a:p>
          <a:p>
            <a:endParaRPr lang="en-GB" sz="800" dirty="0">
              <a:solidFill>
                <a:srgbClr val="000000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8457490" y="2957298"/>
            <a:ext cx="4312389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800" dirty="0"/>
              <a:t>https://thatsaclaim.org/educational</a:t>
            </a:r>
          </a:p>
        </p:txBody>
      </p:sp>
      <p:sp>
        <p:nvSpPr>
          <p:cNvPr id="18" name="Rectangle 17"/>
          <p:cNvSpPr/>
          <p:nvPr/>
        </p:nvSpPr>
        <p:spPr>
          <a:xfrm>
            <a:off x="443676" y="3162606"/>
            <a:ext cx="3978727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800" dirty="0"/>
              <a:t>www.innotain.me/tutorial/critical-thinking</a:t>
            </a:r>
          </a:p>
        </p:txBody>
      </p:sp>
      <p:sp>
        <p:nvSpPr>
          <p:cNvPr id="20" name="Rectangle 19"/>
          <p:cNvSpPr/>
          <p:nvPr/>
        </p:nvSpPr>
        <p:spPr>
          <a:xfrm>
            <a:off x="92265" y="7645012"/>
            <a:ext cx="393655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800" dirty="0"/>
              <a:t>https://talentlens.in/critical-thinking-university</a:t>
            </a:r>
          </a:p>
        </p:txBody>
      </p:sp>
    </p:spTree>
    <p:extLst>
      <p:ext uri="{BB962C8B-B14F-4D97-AF65-F5344CB8AC3E}">
        <p14:creationId xmlns:p14="http://schemas.microsoft.com/office/powerpoint/2010/main" val="2740002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1676692"/>
            <a:ext cx="1207008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1400" dirty="0"/>
          </a:p>
        </p:txBody>
      </p:sp>
      <p:sp>
        <p:nvSpPr>
          <p:cNvPr id="4" name="Rectangle 3"/>
          <p:cNvSpPr/>
          <p:nvPr/>
        </p:nvSpPr>
        <p:spPr>
          <a:xfrm>
            <a:off x="91440" y="2688549"/>
            <a:ext cx="118872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4334836" y="-54634"/>
            <a:ext cx="66739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>
                <a:solidFill>
                  <a:srgbClr val="FF0000"/>
                </a:solidFill>
                <a:latin typeface="Arial Rounded MT Bold" panose="020F0704030504030204" pitchFamily="34" charset="0"/>
              </a:rPr>
              <a:t>Bibliography</a:t>
            </a:r>
            <a:endParaRPr lang="en-GB" sz="4000" dirty="0">
              <a:solidFill>
                <a:srgbClr val="FF0000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47468" y="935150"/>
            <a:ext cx="8439332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Lau, J. and Chan, J. (2019). </a:t>
            </a:r>
            <a:r>
              <a:rPr lang="en-GB" i="1" dirty="0">
                <a:solidFill>
                  <a:srgbClr val="000000"/>
                </a:solidFill>
              </a:rPr>
              <a:t>[C01] What is critical thinking?</a:t>
            </a:r>
            <a:r>
              <a:rPr lang="en-GB" dirty="0">
                <a:solidFill>
                  <a:srgbClr val="000000"/>
                </a:solidFill>
              </a:rPr>
              <a:t>. [online] Philosophy.hku.hk. Available at: https://philosophy.hku.hk/think/critical/ct.php [Accessed 23 Oct. 2019</a:t>
            </a:r>
            <a:r>
              <a:rPr lang="en-GB" dirty="0" smtClean="0">
                <a:solidFill>
                  <a:srgbClr val="000000"/>
                </a:solidFill>
              </a:rPr>
              <a:t>].</a:t>
            </a:r>
          </a:p>
          <a:p>
            <a:endParaRPr lang="en-GB" dirty="0" smtClean="0"/>
          </a:p>
          <a:p>
            <a:r>
              <a:rPr lang="en-GB" dirty="0" smtClean="0">
                <a:solidFill>
                  <a:srgbClr val="000000"/>
                </a:solidFill>
              </a:rPr>
              <a:t>Mulder, P. (2019). </a:t>
            </a:r>
            <a:r>
              <a:rPr lang="en-GB" i="1" dirty="0" smtClean="0">
                <a:solidFill>
                  <a:srgbClr val="000000"/>
                </a:solidFill>
              </a:rPr>
              <a:t>Critical Thinking, a powerful type of decision making | </a:t>
            </a:r>
            <a:r>
              <a:rPr lang="en-GB" i="1" dirty="0" err="1" smtClean="0">
                <a:solidFill>
                  <a:srgbClr val="000000"/>
                </a:solidFill>
              </a:rPr>
              <a:t>ToolsHero</a:t>
            </a:r>
            <a:r>
              <a:rPr lang="en-GB" dirty="0" smtClean="0">
                <a:solidFill>
                  <a:srgbClr val="000000"/>
                </a:solidFill>
              </a:rPr>
              <a:t>. [online] </a:t>
            </a:r>
            <a:r>
              <a:rPr lang="en-GB" dirty="0" err="1" smtClean="0">
                <a:solidFill>
                  <a:srgbClr val="000000"/>
                </a:solidFill>
              </a:rPr>
              <a:t>toolshero</a:t>
            </a:r>
            <a:r>
              <a:rPr lang="en-GB" dirty="0" smtClean="0">
                <a:solidFill>
                  <a:srgbClr val="000000"/>
                </a:solidFill>
              </a:rPr>
              <a:t>. Available at: https://www.toolshero.com/decision-making/critical-thinking/ [Accessed 23 Oct. 2019].</a:t>
            </a:r>
          </a:p>
          <a:p>
            <a:endParaRPr lang="en-GB" dirty="0" smtClean="0">
              <a:solidFill>
                <a:srgbClr val="000000"/>
              </a:solidFill>
            </a:endParaRPr>
          </a:p>
          <a:p>
            <a:r>
              <a:rPr lang="en-GB" dirty="0" err="1">
                <a:solidFill>
                  <a:srgbClr val="000000"/>
                </a:solidFill>
              </a:rPr>
              <a:t>Farnam</a:t>
            </a:r>
            <a:r>
              <a:rPr lang="en-GB" dirty="0">
                <a:solidFill>
                  <a:srgbClr val="000000"/>
                </a:solidFill>
              </a:rPr>
              <a:t> Street. (2019). </a:t>
            </a:r>
            <a:r>
              <a:rPr lang="en-GB" i="1" dirty="0">
                <a:solidFill>
                  <a:srgbClr val="000000"/>
                </a:solidFill>
              </a:rPr>
              <a:t>Mental Models: The Best Way to Make Intelligent Decisions (109 Models Explained)</a:t>
            </a:r>
            <a:r>
              <a:rPr lang="en-GB" dirty="0">
                <a:solidFill>
                  <a:srgbClr val="000000"/>
                </a:solidFill>
              </a:rPr>
              <a:t>. [online] Available at: https://fs.blog/mental-models/ [Accessed 23 Oct. 2019</a:t>
            </a:r>
            <a:r>
              <a:rPr lang="en-GB" dirty="0" smtClean="0">
                <a:solidFill>
                  <a:srgbClr val="000000"/>
                </a:solidFill>
              </a:rPr>
              <a:t>].</a:t>
            </a:r>
          </a:p>
          <a:p>
            <a:endParaRPr lang="en-GB" dirty="0" smtClean="0">
              <a:solidFill>
                <a:srgbClr val="000000"/>
              </a:solidFill>
            </a:endParaRPr>
          </a:p>
          <a:p>
            <a:r>
              <a:rPr lang="en-GB" dirty="0">
                <a:solidFill>
                  <a:srgbClr val="000000"/>
                </a:solidFill>
              </a:rPr>
              <a:t>Educational. (2019). </a:t>
            </a:r>
            <a:r>
              <a:rPr lang="en-GB" i="1" dirty="0">
                <a:solidFill>
                  <a:srgbClr val="000000"/>
                </a:solidFill>
              </a:rPr>
              <a:t>Educational - Key Concepts for thinking critically about educational claims</a:t>
            </a:r>
            <a:r>
              <a:rPr lang="en-GB" dirty="0">
                <a:solidFill>
                  <a:srgbClr val="000000"/>
                </a:solidFill>
              </a:rPr>
              <a:t>. [online] Available at: https://thatsaclaim.org/educational/ [Accessed 23 Oct. 2019</a:t>
            </a:r>
            <a:r>
              <a:rPr lang="en-GB" dirty="0" smtClean="0">
                <a:solidFill>
                  <a:srgbClr val="000000"/>
                </a:solidFill>
              </a:rPr>
              <a:t>].</a:t>
            </a:r>
          </a:p>
          <a:p>
            <a:endParaRPr lang="en-GB" dirty="0"/>
          </a:p>
          <a:p>
            <a:r>
              <a:rPr lang="en-GB" dirty="0">
                <a:solidFill>
                  <a:srgbClr val="000000"/>
                </a:solidFill>
              </a:rPr>
              <a:t>De Bono, E. (2019). </a:t>
            </a:r>
            <a:r>
              <a:rPr lang="en-GB" i="1" dirty="0">
                <a:solidFill>
                  <a:srgbClr val="000000"/>
                </a:solidFill>
              </a:rPr>
              <a:t>The de Bono Group - Six Thinking Hats</a:t>
            </a:r>
            <a:r>
              <a:rPr lang="en-GB" dirty="0">
                <a:solidFill>
                  <a:srgbClr val="000000"/>
                </a:solidFill>
              </a:rPr>
              <a:t>. [online] Debonogroup.com. Available at: http://www.debonogroup.com/six_thinking_hats.php [Accessed 23 Oct. 2019</a:t>
            </a:r>
            <a:r>
              <a:rPr lang="en-GB" dirty="0" smtClean="0">
                <a:solidFill>
                  <a:srgbClr val="000000"/>
                </a:solidFill>
              </a:rPr>
              <a:t>].</a:t>
            </a:r>
          </a:p>
          <a:p>
            <a:endParaRPr lang="en-GB" dirty="0" smtClean="0">
              <a:solidFill>
                <a:srgbClr val="000000"/>
              </a:solidFill>
            </a:endParaRPr>
          </a:p>
          <a:p>
            <a:r>
              <a:rPr lang="en-GB" dirty="0" err="1">
                <a:solidFill>
                  <a:srgbClr val="000000"/>
                </a:solidFill>
              </a:rPr>
              <a:t>Wouters</a:t>
            </a:r>
            <a:r>
              <a:rPr lang="en-GB" dirty="0">
                <a:solidFill>
                  <a:srgbClr val="000000"/>
                </a:solidFill>
              </a:rPr>
              <a:t>, O. (2017). </a:t>
            </a:r>
            <a:r>
              <a:rPr lang="en-GB" i="1" dirty="0">
                <a:solidFill>
                  <a:srgbClr val="000000"/>
                </a:solidFill>
              </a:rPr>
              <a:t>Critical Thinking - Improve Your Decision-Making! - innotain.me</a:t>
            </a:r>
            <a:r>
              <a:rPr lang="en-GB" dirty="0">
                <a:solidFill>
                  <a:srgbClr val="000000"/>
                </a:solidFill>
              </a:rPr>
              <a:t>. [online] innotain.me. Available at: https://www.innotain.me/tutorial/critical-thinking/ [Accessed 23 Oct. 2019</a:t>
            </a:r>
            <a:r>
              <a:rPr lang="en-GB" dirty="0" smtClean="0">
                <a:solidFill>
                  <a:srgbClr val="000000"/>
                </a:solidFill>
              </a:rPr>
              <a:t>].</a:t>
            </a:r>
          </a:p>
          <a:p>
            <a:endParaRPr lang="en-GB" dirty="0"/>
          </a:p>
          <a:p>
            <a:r>
              <a:rPr lang="en-GB" dirty="0">
                <a:solidFill>
                  <a:srgbClr val="000000"/>
                </a:solidFill>
              </a:rPr>
              <a:t>Talentlens.in. (2019). </a:t>
            </a:r>
            <a:r>
              <a:rPr lang="en-GB" i="1" dirty="0">
                <a:solidFill>
                  <a:srgbClr val="000000"/>
                </a:solidFill>
              </a:rPr>
              <a:t>Critical Thinking University</a:t>
            </a:r>
            <a:r>
              <a:rPr lang="en-GB" dirty="0">
                <a:solidFill>
                  <a:srgbClr val="000000"/>
                </a:solidFill>
              </a:rPr>
              <a:t>. [online] Available at: https://talentlens.in/critical-thinking-university-tm [Accessed 23 Oct. 2019</a:t>
            </a:r>
            <a:r>
              <a:rPr lang="en-GB" dirty="0" smtClean="0">
                <a:solidFill>
                  <a:srgbClr val="000000"/>
                </a:solidFill>
              </a:rPr>
              <a:t>].</a:t>
            </a:r>
          </a:p>
          <a:p>
            <a:endParaRPr lang="en-GB" dirty="0">
              <a:solidFill>
                <a:srgbClr val="000000"/>
              </a:solidFill>
            </a:endParaRPr>
          </a:p>
          <a:p>
            <a:r>
              <a:rPr lang="en-GB" dirty="0"/>
              <a:t>42courses.com. (2019). </a:t>
            </a:r>
            <a:r>
              <a:rPr lang="en-GB" i="1" dirty="0"/>
              <a:t>Six Thinking Hats — 42courses.com</a:t>
            </a:r>
            <a:r>
              <a:rPr lang="en-GB" dirty="0"/>
              <a:t>. [online] Available at: https://blog.42courses.com/home/2018/6/13/six-thinking-hats [Accessed 24 Oct. 2019].</a:t>
            </a:r>
          </a:p>
        </p:txBody>
      </p:sp>
    </p:spTree>
    <p:extLst>
      <p:ext uri="{BB962C8B-B14F-4D97-AF65-F5344CB8AC3E}">
        <p14:creationId xmlns:p14="http://schemas.microsoft.com/office/powerpoint/2010/main" val="39460221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313</TotalTime>
  <Words>336</Words>
  <Application>Microsoft Office PowerPoint</Application>
  <PresentationFormat>A3 Paper (297x420 mm)</PresentationFormat>
  <Paragraphs>54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Arial Rounded MT Bold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Tracy Simons</dc:creator>
  <cp:lastModifiedBy>T Simons (Dylan Thomas Community School)</cp:lastModifiedBy>
  <cp:revision>213</cp:revision>
  <cp:lastPrinted>2019-10-25T11:40:24Z</cp:lastPrinted>
  <dcterms:created xsi:type="dcterms:W3CDTF">2019-10-21T16:49:54Z</dcterms:created>
  <dcterms:modified xsi:type="dcterms:W3CDTF">2019-11-04T09:51:41Z</dcterms:modified>
</cp:coreProperties>
</file>