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4"/>
  </p:sldMasterIdLst>
  <p:notesMasterIdLst>
    <p:notesMasterId r:id="rId30"/>
  </p:notesMasterIdLst>
  <p:sldIdLst>
    <p:sldId id="266" r:id="rId5"/>
    <p:sldId id="256" r:id="rId6"/>
    <p:sldId id="265" r:id="rId7"/>
    <p:sldId id="288" r:id="rId8"/>
    <p:sldId id="277" r:id="rId9"/>
    <p:sldId id="264" r:id="rId10"/>
    <p:sldId id="273" r:id="rId11"/>
    <p:sldId id="274" r:id="rId12"/>
    <p:sldId id="278" r:id="rId13"/>
    <p:sldId id="272" r:id="rId14"/>
    <p:sldId id="286" r:id="rId15"/>
    <p:sldId id="285" r:id="rId16"/>
    <p:sldId id="270" r:id="rId17"/>
    <p:sldId id="269" r:id="rId18"/>
    <p:sldId id="267" r:id="rId19"/>
    <p:sldId id="268" r:id="rId20"/>
    <p:sldId id="279" r:id="rId21"/>
    <p:sldId id="284" r:id="rId22"/>
    <p:sldId id="280" r:id="rId23"/>
    <p:sldId id="281" r:id="rId24"/>
    <p:sldId id="289" r:id="rId25"/>
    <p:sldId id="287" r:id="rId26"/>
    <p:sldId id="291" r:id="rId27"/>
    <p:sldId id="262" r:id="rId28"/>
    <p:sldId id="28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57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67DCB5-CDD4-43BB-A928-F34D5D84BEDC}" v="149" dt="2023-05-25T18:33:47.6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26" autoAdjust="0"/>
    <p:restoredTop sz="94671"/>
  </p:normalViewPr>
  <p:slideViewPr>
    <p:cSldViewPr snapToGrid="0">
      <p:cViewPr>
        <p:scale>
          <a:sx n="40" d="100"/>
          <a:sy n="40" d="100"/>
        </p:scale>
        <p:origin x="1656" y="6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4.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0T11:37:15.814"/>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09:51:48.509"/>
    </inkml:context>
    <inkml:brush xml:id="br0">
      <inkml:brushProperty name="width" value="0.05" units="cm"/>
      <inkml:brushProperty name="height" value="0.05" units="cm"/>
      <inkml:brushProperty name="color" value="#E71224"/>
    </inkml:brush>
  </inkml:definitions>
  <inkml:trace contextRef="#ctx0" brushRef="#br0">528 1 24575,'0'4'0,"0"1"0,1-1 0,1 1 0,1-1 0,1 1 0,3 1 0,-2 1 0,2 2 0,-2 0 0,2 2 0,-1-1 0,1 2 0,0 0 0,0 1 0,2-1 0,0-1 0,0-1 0,-1-2 0,-2 1 0,0-2 0,-1-1 0,-2 1 0,0-1 0,-1 0 0,0 0 0,1 1 0,0-1 0,0 1 0,0-1 0,1 0 0,-1 0 0,-1 2 0,0-3 0,1 2 0,1-2 0,0 1 0,-1 0 0,1 1 0,1 0 0,-1-1 0,2 1 0,-2-1 0,0 0 0,0 1 0,0-2 0,-1 0 0,-1 0 0,0-1 0,1 0 0,0-1 0,-1 0 0,0 1 0,0 0 0,1 0 0,0 0 0,0 1 0,0 2 0,0-1 0,2 1 0,-2-2 0,0 1 0,0 0 0,-1-1 0,1 0 0,1 0 0,-1 0 0,0 1 0,0 1 0,0 0 0,1 1 0,0 1 0,0 2 0,1 2 0,-1 0 0,1 0 0,-1-1 0,-2-2 0,-1-1 0,1-1 0,0-1 0,-1-1 0,1 0 0,-2 2 0,0-3 0,0 2 0,0-2 0,0 1 0,0 0 0,0 1 0,0-1 0,0 2 0,0 0 0,0 0 0,0 1 0,0-2 0,0-1 0,0 1 0,0-1 0,0 1 0,0 1 0,0 2 0,0 2 0,0-2 0,0 2 0,0 0 0,0-2 0,0 1 0,0-1 0,0 0 0,0 5 0,0-7 0,0 7 0,0-9 0,0 5 0,0 1 0,0 0 0,0 1 0,0-2 0,0 0 0,0 0 0,0 0 0,-1-1 0,-1 0 0,0 0 0,1 0 0,0 2 0,0-1 0,-1 0 0,1 1 0,-1 0 0,2 2 0,-3 0 0,3-4 0,-3 3 0,3-4 0,0 3 0,0-3 0,-2 1 0,0 1 0,0-3 0,1 1 0,0 0 0,0 0 0,-1 1 0,-1 0 0,1 1 0,0 1 0,-1 2 0,1 0 0,-1-1 0,0-1 0,-1 0 0,1 0 0,1 1 0,-1 1 0,0 0 0,-1 3 0,1-5 0,-2 4 0,4-5 0,-3 1 0,1-1 0,0 1 0,-1-2 0,0 2 0,-1 1 0,1-2 0,-2 1 0,2-1 0,0-1 0,-1 0 0,0 0 0,-1 1 0,-1-1 0,0-1 0,1-1 0,0-1 0,2-1 0,-1 0 0,1 1 0,0-1 0,-1 0 0,0 0 0,-3 2 0,3-3 0,-2 2 0,2-2 0,-3 1 0,0 1 0,-2 0 0,0 0 0,1 0 0,1 2 0,-1-1 0,1 1 0,-1-2 0,1 0 0,1-1 0,2 0 0,1 1 0,0-2 0,0 0 0,0-2 0,2 0 0,-1 0 0,1 0 0,1 0 0,-2 0 0,1 1 0,-1 1 0,0 1 0,0 0 0,0 1 0,0-1 0,0 1 0,1-1 0,-1 1 0,-1-1 0,1 1 0,0 3 0,0 0 0,-1 3 0,-1 2 0,-1 0 0,-1 2 0,1-2 0,1 1 0,-2 1 0,3-6 0,-3 4 0,4-6 0,-2 3 0,1-2 0,0-2 0,-1 2 0,1-2 0,-1 1 0,1 0 0,0-1 0,-1 1 0,0 2 0,0 2 0,0-1 0,-1 0 0,0 0 0,-1 0 0,1 2 0,1-2 0,0 1 0,0-1 0,-2 0 0,2 2 0,-2 3 0,3-6 0,-3 5 0,2-5 0,-2 3 0,0-1 0,0-1 0,1-1 0,-1 2 0,1-1 0,1 2 0,-1-1 0,0-1 0,-1 2 0,0 2 0,-1 1 0,-1-1 0,0-1 0,0-1 0,1 0 0,1 0 0,0 0 0,0 0 0,0 1 0,0-3 0,-1 3 0,2-6 0,-2 8 0,4-6 0,-1 3 0,0-1 0,-1-1 0,0 2 0,1-1 0,0 0 0,1-1 0,-1-1 0,0 1 0,0 0 0,0 2 0,0 0 0,2-1 0,-2-1 0,1-1 0,0-2 0,0-1 0,2-1 0,-1 0 0,1 2 0,0-1 0,0 1 0,1-3 0,-1 1 0,0-2 0,1 1 0,-1 0 0,1 0 0,-1 0 0,0 0 0,2 0 0,0-1 0,0-2 0,0 0 0,0 0 0,0 1 0,0-1 0,0 1 0,0 1 0,0-2 0,0 2 0,0-1 0,0 1 0,0 1 0,0 0 0,0-1 0,0-1 0,0 2 0,0-2 0,0 3 0,0-2 0,0 0 0,0 2 0,1-1 0,0 1 0,2 0 0,0-1 0,2-2 0,0 1 0,-1 0 0,1 0 0,0 1 0,1-2 0,0 1 0,0 0 0,1 0 0,-1-1 0,0 1 0,1 0 0,-1-1 0,1 2 0,-1-2 0,0 2 0,-3-3 0,0 2 0,0-1 0,1 1 0,0 1 0,1-1 0,-1 0 0,0 0 0,1 1 0,0 0 0,0 0 0,2 1 0,-1-1 0,0 0 0,1 1 0,-1-1 0,0 0 0,0 1 0,1-1 0,-1 0 0,0 0 0,1 1 0,0 0 0,-2 0 0,1 2 0,-2-2 0,-1 1 0,0-2 0,0 1 0,0-1 0,0 0 0,-1 1 0,-1-1 0,0 2 0,0 1 0,1 1 0,0 1 0,-1 3 0,-1 0 0,1 2 0,1 0 0,-1 0 0,1 1 0,-2-1 0,0 0 0,0 0 0,0 1 0,0 2 0,0-3 0,0 2 0,0-3 0,0 3 0,0-2 0,0 0 0,0-2 0,0 0 0,0-1 0,0 0 0,0-3 0,0 0 0,0 0 0,0 0 0,0 1 0,0 0 0,0 1 0,0 0 0,-1 2 0,-2 0 0,-1 1 0,-1 1 0,0-2 0,-1 2 0,0 3 0,1-5 0,0 4 0,1-7 0,-1 3 0,0-3 0,1 1 0,-1-1 0,1 0 0,-1 1 0,1-1 0,0-1 0,1-1 0,-1-1 0,1 1 0,1-2 0,-1-1 0,1 1 0,0-1 0,-1-1 0,1 0 0,0-2 0,1 1 0,1-1 0,0 0 0,0-1 0,0 1 0,0 2 0,0-1 0,0 2 0,0 0 0,0-2 0,0 0 0,0-2 0,0 1 0,0 0 0,0 1 0,0-2 0,0 1 0,0 1 0,1 0 0,3 4 0,0-3 0,2 2 0,-3-2 0,0 1 0,0-1 0,0 0 0,0 0 0,1-1 0,-1 0 0,0 0 0,-2 0 0,0 0 0,1-1 0,0 1 0,0-1 0,0 2 0,1-2 0,0 0 0,-1 1 0,1-1 0,-2 1 0,1-1 0,1 2 0,-2-1 0,2 1 0,0 1 0,0 0 0,0 0 0,-1-1 0,1 0 0,-1-1 0,-1 1 0,-1-2 0,1 0 0,1-2 0,-1 0 0,1 3 0,-2 3 0,0 2 0,0-2 0,1 0 0,1 0 0,0 1 0,1 0 0,-2 0 0,1-2 0,1 0 0,-2 1 0,1-1 0,-1 1 0,-1 0 0,0-1 0,0 0 0,1 1 0,1-1 0,-1 0 0,1 1 0,-1-1 0,-1 1 0,0-1 0,0 0 0,1 1 0,0-1 0,1 0 0,-1 0 0,0-1 0,-1 0 0,0-1 0,0 1 0,1 1 0,0 0 0,1-1 0,-1 0 0,-1-2 0,0 0 0,0 0 0,0 0 0,0 0 0,0 0 0,1 0 0,1 1 0,-1 0 0,1 2 0,-2 0 0,0 1 0,0-1 0,0 0 0,0 2 0,0 2 0,0-3 0,0 2 0,1-4 0,1 1 0,0 0 0,-1 0 0,1 0 0,-1 1 0,2-3 0,0 0 0,-2-2 0,0 1 0,1 0 0,-1-1 0,1 1 0,-1-2 0,1 1 0,0 0 0,-1 0 0,0 1 0,1 0 0,-1-1 0,1 1 0,-1-2 0,0 2 0,0 0 0,1 0 0,0 1 0,1 1 0,-2 0 0,1 0 0,1 0 0,-2 0 0,1 1 0,-1 0 0,0-1 0,0-1 0,1 0 0,-1 0 0,-1-1 0,2 1 0,-1-1 0,1 0 0,-1-1 0,0 1 0,1 2 0,-1-1 0,1 2 0,-1 0 0,1-1 0,-1 0 0,1-1 0,-2-1 0,0 0 0,0-1 0,1 1 0,0 1 0,1 0 0,-1 0 0,-1 0 0,0 0 0,0 0 0,0 0 0,0 0 0,2 0 0,-1-1 0,1 0 0,-1 0 0,-1 0 0,0 0 0,0 0 0,0 1 0,0 1 0,0 1 0,0-1 0,1 0 0,0-1 0,1 0 0,-1 0 0,0-1 0,-1 0 0,0 0 0,0 0 0,0 0 0,0 0 0,1 0 0,1 1 0,-1-1 0,1 1 0,-2 1 0,1 0 0,1 0 0,-1 2 0,2-3 0,-1 2 0,0-2 0,-1 2 0,-1-2 0,0 3 0,1-3 0,1 1 0,0 0 0,0 1 0,-1 0 0,1 1 0,0 2 0,0-1 0,0 0 0,0-1 0,-1 1 0,1 0 0,0 0 0,-1 0 0,1-1 0,0 0 0,-1-1 0,2 0 0,-1-1 0,-1 0 0,1-1 0,-2 1 0,0 1 0,1-1 0,1 1 0,0 0 0,1-1 0,-2 0 0,1 0 0,-1 1 0,1 0 0,-1 0 0,1 0 0,-2-1 0,1-2 0,1 1 0,0-2 0,-1 1 0,-1 0 0,0 1 0,2-2 0,-1 2 0,1-1 0,-1 0 0,-1 1 0,2-1 0,0 2 0,-1-1 0,1 0 0,-2 1 0,0 0 0,0 0 0,0 1 0,2-2 0,-1 1 0,1 0 0,-1 0 0,-1 2 0,1-1 0,0 1 0,1 2 0,-1-1 0,1 0 0,-1-1 0,1-1 0,-1 1 0,0 0 0,-1-2 0,0 4 0,0-2 0,1 1 0,1 0 0,-1-2 0,1 1 0,-2-1 0,0 1 0,0 0 0,0-1 0,0 1 0,0-1 0,0 0 0,0 0 0,0-2 0,0 1 0,0 0 0,0 0 0,1 3 0,1 0 0,0 1 0,-1-1 0,-1-2 0,0 1 0,0 0 0,0-2 0,0 2 0,0-2 0,0 1 0,0-1 0,0-1 0,0 0 0,0 0 0,0 0 0,0 1 0,0-1 0,0 1 0,0-1 0,0 0 0,0-1 0,0 0 0,0 0 0,0 0 0,0 1 0,0 0 0,0 0 0,3 2 0,-2-3 0,1 4 0,-2-2 0,0 1 0,0 0 0,0 1 0,0-1 0,1 1 0,0 0 0,1-1 0,0 0 0,-2-1 0,0-1 0,0-1 0,0 1 0,0-1 0,0 1 0,0 0 0,0-1 0,0 0 0,0-1 0,0 1 0,0 0 0,0 1 0,0 1 0,0 0 0,1-1 0,0 0 0,1-1 0,0 1 0,-1 0 0,1 1 0,-1-2 0,1 1 0,-2 1 0,0-1 0,0 0 0,0 0 0,0 0 0,0 0 0,0-1 0,0 0 0,1 1 0,1 1 0,0 0 0,-1 2 0,-1-1 0,0 1 0,0-1 0,0-1 0,0 0 0,0-1 0,0 2 0,0 0 0,0 0 0,0 1 0,0-1 0,0 0 0,0 1 0,0-1 0,0-1 0,0-1 0,0 1 0,0 1 0,0-1 0,0 2 0,0-3 0,0 2 0,0-2 0,0 0 0,0-1 0,0 1 0,0 0 0,0 0 0,0 0 0,0 0 0,0 0 0,0 1 0,0 1 0,0 0 0,0 0 0,0 1 0,0 0 0,0 2 0,0 0 0,0 0 0,0 1 0,0-4 0,0 4 0,0-2 0,-2 0 0,1 1 0,-1 0 0,0-1 0,2 1 0,0-2 0,0-1 0,0 1 0,0-1 0,0-1 0,-1 0 0,0-1 0,-1-1 0,1 0 0,1 0 0,0 0 0,0 0 0,0 0 0,0 0 0,0 1 0,0 0 0,0 1 0,0-1 0,0-1 0,0 1 0,0-1 0,0 1 0,0 0 0,0 2 0,0-1 0,0 0 0,0-1 0,0 1 0,0 0 0,0-1 0,0 0 0,0-1 0,0 0 0,0 0 0,-3-2 0,0-52 0,0 38 0,0-40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09:52:03.792"/>
    </inkml:context>
    <inkml:brush xml:id="br0">
      <inkml:brushProperty name="width" value="0.05" units="cm"/>
      <inkml:brushProperty name="height" value="0.05" units="cm"/>
      <inkml:brushProperty name="color" value="#E71224"/>
    </inkml:brush>
  </inkml:definitions>
  <inkml:trace contextRef="#ctx0" brushRef="#br0">1051 0 24575,'7'3'0,"-1"-1"0,-2 1 0,-1 1 0,1 0 0,-1 0 0,0 0 0,0-1 0,0 0 0,1 1 0,0 1 0,1 1 0,-1-2 0,0 1 0,0-1 0,1 0 0,-2 1 0,-1-2 0,1 0 0,-1 1 0,1-1 0,0-1 0,0 1 0,0 0 0,0 0 0,-1 0 0,-1 0 0,0 0 0,1 0 0,0 0 0,1 0 0,0 0 0,0 1 0,0-1 0,0 1 0,0-1 0,1 0 0,-1 1 0,0-1 0,0 0 0,1 0 0,-1 1 0,0 0 0,0 0 0,1 0 0,-1-1 0,0-1 0,0 1 0,0-1 0,0 1 0,0 0 0,0 0 0,-1 0 0,0-1 0,0 2 0,1-3 0,0 3 0,0-1 0,0 1 0,-2 1 0,0-2 0,-1 0 0,0 0 0,0 0 0,0 1 0,0 0 0,0 0 0,0 1 0,0 1 0,0 0 0,0 0 0,0 1 0,0-1 0,0 0 0,0 2 0,0-3 0,0 2 0,0-1 0,0 3 0,0 1 0,0-1 0,0 2 0,0-2 0,0 0 0,0-1 0,0-1 0,0 0 0,0-1 0,0 0 0,0 1 0,0-2 0,0 0 0,0-1 0,0 0 0,0 0 0,0 1 0,0-2 0,0 1 0,0 1 0,0-2 0,0 2 0,0-1 0,0 1 0,0 0 0,0 1 0,0-1 0,0-1 0,0 0 0,0-1 0,0 1 0,0-1 0,0 1 0,0 0 0,0-1 0,0 1 0,0 0 0,0-1 0,1 1 0,1-1 0,0 1 0,0 0 0,0-1 0,0 1 0,0-1 0,0 0 0,1 2 0,0 0 0,0 1 0,0 0 0,0-1 0,0 0 0,-1 0 0,1 0 0,-1 1 0,2 1 0,-1-1 0,0 0 0,-1 1 0,1-1 0,-1 0 0,0 1 0,1-1 0,1 0 0,-1 1 0,0-1 0,0 0 0,0 1 0,1 0 0,-1-2 0,1 2 0,-1-2 0,2 1 0,-2 2 0,0 1 0,2-1 0,-1 1 0,0-3 0,-1 1 0,0-1 0,1 0 0,-1 1 0,-1-1 0,1 0 0,-1 0 0,-1 1 0,2-1 0,-1-1 0,-1 0 0,2-1 0,-1 1 0,0 0 0,0-1 0,0 0 0,0-1 0,-1 1 0,0 0 0,1 2 0,1 0 0,1 1 0,-1-1 0,0 2 0,1 0 0,-1 2 0,1 0 0,-1 0 0,1 0 0,0 0 0,1 0 0,-2-1 0,1 1 0,-1-1 0,1 1 0,-1 0 0,0 0 0,2 1 0,-1 2 0,1-3 0,-1 3 0,-1-2 0,2 1 0,-2-1 0,0 1 0,0-2 0,-1 1 0,0-3 0,0-1 0,-1-1 0,1 1 0,-1 0 0,0 1 0,0 0 0,0 0 0,1 1 0,0-1 0,-1 2 0,1 0 0,0 0 0,-1 1 0,0 0 0,-1-1 0,0 3 0,0-7 0,0 7 0,0-7 0,0 4 0,0 0 0,0 0 0,0 1 0,0-1 0,0 1 0,0-2 0,0 0 0,0 0 0,0-1 0,0-1 0,0 0 0,0-1 0,0 0 0,0 0 0,0 1 0,0-1 0,0 0 0,0 1 0,0-1 0,0 2 0,0-3 0,0 2 0,0-2 0,0 1 0,0 0 0,0 0 0,0 1 0,0-1 0,0 2 0,0 0 0,-1 1 0,-1 1 0,0 0 0,1-2 0,0-1 0,0 0 0,-1-1 0,0 0 0,1 1 0,-1-1 0,1 0 0,-1 1 0,-1-1 0,1-1 0,0 0 0,-2 0 0,3-1 0,-3 3 0,2-2 0,-1 1 0,-1 0 0,-1 1 0,0-1 0,0 1 0,0-1 0,1-1 0,-1-1 0,1-1 0,0 0 0,1-1 0,-1 0 0,1-2 0,0 0 0,0 0 0,0 0 0,0 0 0,0 0 0,0 0 0,0 0 0,0 0 0,0 0 0,-2 0 0,1 0 0,-2 0 0,2 0 0,-1 0 0,-1 0 0,0 0 0,0 0 0,0 0 0,-1 0 0,1 0 0,-2 0 0,0 1 0,-1 1 0,1 1 0,0 0 0,-1 0 0,-1 1 0,-2 0 0,2 0 0,-2-1 0,-3-1 0,7 1 0,-6 0 0,5 0 0,-1 0 0,-2 1 0,1-1 0,-1 1 0,-2 1 0,1-1 0,0 1 0,1 0 0,-1-1 0,-2 1 0,1 1 0,-2-1 0,1 1 0,-1-1 0,0 0 0,0 2 0,-2 0 0,2 0 0,-1 0 0,1 0 0,1 0 0,-2 2 0,5-3 0,-3 0 0,7-2 0,-2 0 0,2 0 0,-2 1 0,2-2 0,-1 0 0,0 2 0,0-1 0,0 0 0,0 0 0,0 0 0,1 1 0,-1 0 0,-2 0 0,1 0 0,-1 0 0,-1 0 0,0 0 0,1 0 0,0 0 0,1 0 0,-1 0 0,1-1 0,-2 0 0,5 1 0,-4-1 0,4 1 0,-1 2 0,-2-3 0,2 1 0,0-1 0,-2 0 0,1 1 0,0 0 0,-2-2 0,3 2 0,-1-1 0,2 0 0,1 0 0,-1-1 0,1 0 0,0 0 0,2-1 0,-1 0 0,0 0 0,0 0 0,1 0 0,0 0 0,1 0 0,0 0 0,0 0 0,-2 0 0,1 1 0,-2 2 0,0 1 0,-1-1 0,0 0 0,0 0 0,1 0 0,-2 2 0,0-1 0,0 1 0,-1-1 0,1 1 0,0-1 0,-1 1 0,1-1 0,1 1 0,1-2 0,-1 0 0,-1-1 0,0 2 0,-1-2 0,3 1 0,0 1 0,2-4 0,-2 3 0,2-4 0,0 1 0,1 1 0,-1 0 0,1-1 0,-1 1 0,1-1 0,0-1 0,-1 0 0,2 1 0,-2 0 0,1 1 0,0-1 0,0-1 0,0 1 0,-1-1 0,0 2 0,-1 1 0,0 0 0,1 0 0,-1-1 0,-1 1 0,-6 2 0,6-3 0,-4 5 0,3-3 0,-3 1 0,0 1 0,-2-2 0,2 0 0,1 0 0,-2 0 0,3 2 0,1-2 0,1-1 0,1-2 0,1 0 0,-1 0 0,1 0 0,1-1 0,0 0 0,1 0 0,-1 1 0,1-1 0,-1 1 0,0-2 0,0 0 0,0 1 0,1 0 0,-1 1 0,0-1 0,0-1 0,2 0 0,6 0 0,1-2 0,4-2 0,-4 0 0,4-2 0,0 1 0,0-1 0,-2 0 0,-4 3 0,0 0 0,0-1 0,0 1 0,0 1 0,-1 0 0,1-1 0,1-1 0,0 0 0,1 0 0,-2 1 0,0 0 0,-1 2 0,0-1 0,0 1 0,1-1 0,0 0 0,0 0 0,1-1 0,0 0 0,1 0 0,1-1 0,-1 0 0,0 0 0,1 0 0,0 1 0,2-2 0,4-2 0,-4 2 0,9-5 0,-10 6 0,8-4 0,-6 1 0,4-2 0,-1 1 0,0-1 0,-1 2 0,-1 2 0,0 0 0,-2 1 0,0 1 0,-2-1 0,-1 1 0,1 0 0,-1 0 0,0-1 0,1 1 0,-1 1 0,0-1 0,1 1 0,-1-1 0,0 0 0,0 1 0,1-1 0,4 1 0,-5-1 0,6-2 0,-5 0 0,3 0 0,-1 1 0,0 0 0,0 1 0,-1 0 0,1 1 0,-1 1 0,0-1 0,-1 0 0,1 0 0,1 0 0,2-1 0,3 0 0,2-1 0,0-1 0,1 1 0,-3-1 0,-1 1 0,-1 2 0,-2 1 0,-1 0 0,-1 1 0,0 0 0,-3 0 0,2 0 0,-3 0 0,0 0 0,0 0 0,-1 0 0,0 0 0,0 0 0,-1 0 0,1 0 0,0 0 0,0 0 0,0 0 0,0 0 0,-1 0 0,4 0 0,-2 0 0,3 0 0,-2 0 0,2 0 0,2 0 0,0 0 0,3 0 0,1 0 0,1 0 0,-1 0 0,0 0 0,-1 0 0,-1 0 0,0 0 0,-1 0 0,0 0 0,0 0 0,2 0 0,-1 0 0,0 0 0,1 0 0,0 0 0,0 0 0,3 0 0,-7 0 0,5 0 0,-6 0 0,1 0 0,0 0 0,-2 0 0,0 0 0,1 0 0,-1 0 0,1 0 0,0 0 0,-1 0 0,0 0 0,1 0 0,0 0 0,1 0 0,1 0 0,0 1 0,0 1 0,0 0 0,-1 0 0,-1-2 0,-1 0 0,0 0 0,2 0 0,-3 0 0,2 0 0,-1 0 0,1 0 0,2 0 0,-2 0 0,3 0 0,-1 2 0,2 0 0,0-1 0,0 0 0,1-1 0,0 0 0,0 0 0,-1 0 0,-1 0 0,1 0 0,-2 0 0,0 0 0,0 0 0,-1 0 0,0 1 0,1 1 0,-1 0 0,2-1 0,-4-1 0,2 0 0,-4 0 0,4 0 0,0 0 0,1 2 0,-1-1 0,-1 1 0,2-1 0,0-1 0,1 0 0,0 0 0,0 1 0,1 1 0,-1-1 0,-1 1 0,-1-2 0,-1 1 0,1 1 0,0 0 0,0-1 0,2-1 0,-1 2 0,1-1 0,1 1 0,1-1 0,5 2 0,-7-2 0,4 2 0,-6-3 0,3 1 0,0 1 0,0 0 0,-2 0 0,-1-1 0,-2 1 0,1-1 0,-1 0 0,1-1 0,1 1 0,1 1 0,0-1 0,0 1 0,1-2 0,0 1 0,-1 1 0,-1 0 0,0-1 0,0-1 0,1 0 0,0 3 0,-4-2 0,3 1 0,-4-2 0,2 2 0,1-1 0,0 1 0,-1 0 0,1-1 0,-1 1 0,0 0 0,1-1 0,-1 1 0,0-1 0,1 1 0,-1-1 0,0 1 0,1 0 0,-1-1 0,2 1 0,0 0 0,2-1 0,1 2 0,1-1 0,2 0 0,3 3 0,-5-4 0,4 3 0,-7-2 0,2 1 0,1 1 0,-2-1 0,1 0 0,-1-1 0,-1 1 0,-1-1 0,0 0 0,-1 0 0,1 0 0,1 0 0,-1 0 0,-1 1 0,-1 0 0,0-1 0,1 1 0,-1-1 0,0 1 0,-1 0 0,0-1 0,-2 0 0,2 0 0,-3 1 0,2 0 0,-2 0 0,1 0 0,0 0 0,0 0 0,0 0 0,0 0 0,-1-1 0,0 1 0,2-1 0,1 1 0,-1 0 0,1 1 0,0-1 0,0 0 0,0 0 0,2 0 0,-1 1 0,0 0 0,1 1 0,-1-1 0,1 2 0,0-2 0,3 2 0,-4-3 0,2 2 0,-2-1 0,1 0 0,-1 1 0,1-2 0,0-1 0,-2 0 0,0 0 0,0 0 0,-1 1 0,0-2 0,-1 2 0,1-1 0,-1 0 0,0 1 0,0 0 0,0-1 0,1 0 0,1 1 0,1 0 0,0 0 0,2 0 0,-3 0 0,2 0 0,-2 0 0,1 2 0,2-2 0,0 2 0,2 0 0,1 0 0,0 2 0,2-2 0,-1 0 0,1 0 0,-1 1 0,0 1 0,1 0 0,0-1 0,-1-1 0,-1 0 0,-1-1 0,0 1 0,1-1 0,-1 0 0,-2 1 0,0-2 0,0 2 0,-2-3 0,2 2 0,-1-2 0,1 1 0,0 0 0,-2 0 0,1 1 0,2-1 0,-1 1 0,1-1 0,-1 1 0,1-1 0,-1 0 0,1 0 0,1 1 0,1-1 0,0 0 0,0 1 0,-1-1 0,1 2 0,2-1 0,-1 1 0,-2 0 0,0-2 0,0 3 0,-3-4 0,2 2 0,-4-2 0,1 1 0,0 0 0,1-1 0,-2 1 0,-1-2 0,0 2 0,-1 0 0,1-2 0,-1 1 0,-1 0 0,1 0 0,0 0 0,0-1 0,0 1 0,0-1 0,0 2 0,0-1 0,0-1 0,0 2 0,0-1 0,0-1 0,0 2 0,1-1 0,0 1 0,0 0 0,1 0 0,-1 1 0,3 0 0,-1 1 0,1-1 0,0 0 0,-1 1 0,0-1 0,0 0 0,-1-1 0,-1 1 0,1-1 0,1 0 0,-1 0 0,0-1 0,-1 1 0,1-1 0,1 1 0,0 1 0,1 0 0,0 1 0,-2-2 0,3 1 0,1 0 0,-3 0 0,6 2 0,-5-3 0,3 2 0,1 1 0,0 1 0,2 0 0,0 0 0,2 0 0,2 1 0,2 1 0,1 2 0,-1 0 0,-1 0 0,-1 0 0,-1-1 0,-1-2 0,-3-1 0,-2 0 0,-2 0 0,-2-1 0,0-1 0,2 1 0,-3-4 0,1 2 0,-3-2 0,0 1 0,0 0 0,2-2 0,-1 2 0,2 0 0,-1 0 0,-2 0 0,0-1 0,0 0 0,0 0 0,0 2 0,1 0 0,0 0 0,2 1 0,1 0 0,-1 0 0,0 2 0,0-1 0,1 0 0,-1-1 0,0 0 0,2 1 0,-3-2 0,2 3 0,-2-2 0,1 1 0,0 0 0,1 0 0,-1 1 0,1-1 0,-1 1 0,1-1 0,-1-1 0,1 0 0,-1-1 0,0 1 0,0 0 0,-1-1 0,-1-1 0,0 1 0,0 0 0,0-1 0,-1 0 0,1 0 0,0 0 0,0 1 0,2 2 0,-2-4 0,1 4 0,-2-3 0,2 2 0,0 1 0,1-1 0,0-1 0,1 1 0,0 1 0,-1 0 0,1-1 0,-1-1 0,0 1 0,0 1 0,-1-1 0,-1 0 0,1 0 0,1-1 0,0 2 0,0 0 0,1 1 0,-1-1 0,0 0 0,1 1 0,-1-1 0,2 5 0,-3-5 0,3 4 0,-4-5 0,3 3 0,-1 0 0,0 0 0,1 1 0,-1-3 0,1 1 0,0 0 0,-1-1 0,1 0 0,-1 2 0,1 0 0,-1 0 0,1 0 0,-1 1 0,0-1 0,1 0 0,0 0 0,-1-1 0,0 1 0,1 0 0,-1 0 0,5 2 0,-5-3 0,5 3 0,-4-2 0,1 2 0,2 0 0,1 0 0,2 0 0,2 2 0,-2-1 0,0-1 0,-1-1 0,0-1 0,1-1 0,-2 0 0,-2-1 0,-1 1 0,0-1 0,1 1 0,-1-1 0,0 1 0,-1-1 0,-1 0 0,-1-1 0,0 0 0,1 1 0,-3-2 0,4 3 0,-2-4 0,0 1 0,-1 1 0,0-2 0,0 2 0,1-2 0,-1-1 0,-1 1 0,2 1 0,0-1 0,-1 1 0,1-1 0,-1 1 0,3 1 0,2 1 0,0 0 0,1 1 0,1 0 0,-1 1 0,0 1 0,0-1 0,1 2 0,-4-4 0,0 1 0,-2-2 0,-1 0 0,1 0 0,-2-1 0,0 0 0,0-1 0,0 1 0,1-1 0,-1 0 0,0 0 0,0 0 0,0 0 0,-1 1 0,0-1 0,1-1 0,0 0 0,0 0 0,1 1 0,1 1 0,1 1 0,5 3 0,-3-3 0,6 3 0,-4-1 0,6 2 0,0 1 0,4 1 0,3 0 0,2 1 0,4 0 0,0 0 0,0 0 0,-1-1 0,-2-1 0,-3-1 0,-3 0 0,-3-2 0,-2-1 0,-2-1 0,-2-1 0,-2-2 0,-3 0 0,0-1 0,-3 1 0,0 0 0,-1-1 0,0-1 0,3 2 0,1-1 0,-1 1 0,2 1 0,-2-2 0,3 3 0,2 0 0,3 1 0,0-1 0,0 0 0,-1 0 0,0 1 0,0 0 0,0 0 0,0-1 0,-2 0 0,-1-1 0,-2-1 0,-1 0 0,1-1 0,-1 1 0,-1 0 0,-1 0 0,1 0 0,-2 0 0,1 0 0,1 0 0,0-1 0,1 1 0,0-1 0,0 1 0,0-1 0,1 1 0,-1 0 0,-1-1 0,0 1 0,-2-1 0,1-1 0,-1 1 0,1 0 0,1 1 0,-1-1 0,2 1 0,0-1 0,1 2 0,-1 0 0,2 1 0,1 0 0,3 0 0,4 1 0,3 2 0,-3-4 0,7 3 0,-6-2 0,3 2 0,0 1 0,-2 0 0,-1-1 0,-3-1 0,-4-2 0,-1-1 0,-3 0 0,0 0 0,-1 0 0,-1-2 0,-2 1 0,-1 1 0,0 0 0,1-1 0,-1 0 0,1 1 0,-1-1 0,2 2 0,1-2 0,2 2 0,0 2 0,1 0 0,2 2 0,3 0 0,1 0 0,1 0 0,0 0 0,1 0 0,1 1 0,2 0 0,1 1 0,-1 2 0,1 0 0,0-1 0,-1 0 0,1 0 0,-1-1 0,-1 1 0,-1-1 0,2 2 0,-8-4 0,2 1 0,-7-3 0,1 1 0,0-1 0,0-1 0,-1 0 0,-2-1 0,-1 0 0,0-2 0,-1 1 0,1-1 0,-1 2 0,2 1 0,0 0 0,1 0 0,0 0 0,1 1 0,0-1 0,0 1 0,-1-2 0,-1-1 0,-1 1 0,2-1 0,0 2 0,2 1 0,1 1 0,2 3 0,4 3 0,4 4 0,4 1 0,3 3 0,0 2 0,4 1 0,-1 1 0,0-1 0,-2-3 0,1 1 0,-13-7 0,5 1 0,-11-8 0,2 1 0,-2-2 0,0 1 0,-2-1 0,-1 1 0,-1-2 0,-1-1 0,0 0 0,0-1 0,0 0 0,1 0 0,1 2 0,3 2 0,-1-1 0,3 1 0,-5-2 0,4 1 0,2 0 0,1 1 0,2 0 0,-1 1 0,-1-1 0,1 0 0,0-1 0,-1 1 0,1 0 0,1 0 0,3 0 0,2 0 0,3 2 0,3 1 0,1 1 0,1 1 0,-3 0 0,0-1 0,-2-1 0,-3-1 0,-1 0 0,-9-4 0,2 3 0,-5-5 0,0 1 0,-2 0 0,-2-1 0,0 0 0,1-1 0,1-1 0,1 0 0,0 2 0,3 2 0,6 4 0,-5-4 0,7 4 0,-5-5 0,3 1 0,-1 2 0,-1-2 0,-1-1 0,-2-1 0,-1 0 0,-1-1 0,0 0 0,-1-2 0,-2 0 0,-1 2 0,1-1 0,0 1 0,1 0 0,2 0 0,0 1 0,0 0 0,1-1 0,0 1 0,2-1 0,-1 1 0,1 0 0,-2-2 0,-1 0 0,0-1 0,-1 0 0,-2 0 0,0 0 0,1 0 0,1 1 0,1 1 0,0-1 0,0 2 0,0-1 0,2-1 0,-1 2 0,4-1 0,-1 0 0,2 0 0,-2-2 0,0 1 0,-1 1 0,-1 0 0,1-1 0,-3-1 0,0 0 0,1 0 0,-1 0 0,0 0 0,1 0 0,-1 0 0,0 0 0,1 0 0,0 0 0,3 0 0,0 0 0,2 0 0,-2 0 0,0 0 0,2 0 0,-5 0 0,2 0 0,-4 0 0,3 0 0,0 0 0,0 0 0,0 0 0,-1 0 0,-1 0 0,0 0 0,-2 0 0,-1 0 0,0 0 0,0 0 0,1 0 0,0 0 0,2 0 0,0 0 0,1 1 0,3 1 0,2 0 0,3 0 0,1-1 0,3 1 0,2 0 0,-7-1 0,3-1 0,-8 0 0,0 0 0,0 2 0,-2 0 0,-1-1 0,0 1 0,-1-2 0,-2 2 0,0 0 0,0 0 0,1 0 0,1 1 0,2 1 0,2 0 0,3 0 0,1 1 0,1-1 0,0 1 0,0 1 0,-3-3 0,0 3 0,-4-5 0,1 1 0,-2-1 0,-1 1 0,-1-1 0,-2 1 0,1 0 0,0-2 0,1 2 0,0 0 0,0 1 0,1 0 0,0 1 0,1 1 0,0 0 0,1 1 0,1-1 0,0-1 0,0 1 0,2 2 0,-1-2 0,-1 0 0,1 1 0,-3-4 0,1 4 0,-2-4 0,1 1 0,0 0 0,-1 0 0,-1 0 0,0-1 0,-1 1 0,0-1 0,1 0 0,0 0 0,-1 2 0,2 0 0,0-1 0,-1 1 0,1-1 0,0 0 0,-1 0 0,1-1 0,0 1 0,-1-2 0,0 2 0,1 0 0,-1 0 0,2 0 0,-2 0 0,1 0 0,0-1 0,-2 0 0,0-1 0,0 2 0,1 0 0,0 1 0,2 0 0,0 0 0,0 1 0,0 0 0,2 0 0,0-2 0,1 1 0,0 0 0,0 0 0,-1 1 0,1-2 0,-2 0 0,3 1 0,-3-1 0,0 0 0,-1 0 0,1 0 0,2 1 0,-1-1 0,1 0 0,-1 0 0,-2-1 0,0 1 0,0-2 0,1 1 0,-2-1 0,-2-1 0,-1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09:52:09.675"/>
    </inkml:context>
    <inkml:brush xml:id="br0">
      <inkml:brushProperty name="width" value="0.05" units="cm"/>
      <inkml:brushProperty name="height" value="0.05" units="cm"/>
      <inkml:brushProperty name="color" value="#E71224"/>
    </inkml:brush>
  </inkml:definitions>
  <inkml:trace contextRef="#ctx0" brushRef="#br0">0 0 24575,'24'9'0,"-3"-1"0,8 11 0,-2 2 0,2 2 0,-7-3 0,-7-6 0,-5-3 0,0 0 0,-2 0 0,2 1 0,0-1 0,0 1 0,0 1 0,-1-1 0,1 0 0,-1 0 0,0-1 0,-1 0 0,-1 0 0,1 2 0,-1-4 0,3 5 0,-3-3 0,3 3 0,0 1 0,3 3 0,2 2 0,1 2 0,1 0 0,1 1 0,0 1 0,1-1 0,-1-1 0,-3-2 0,0-3 0,-2-1 0,-1-3 0,-1-2 0,-2-2 0,-2 0 0,0 0 0,0-1 0,-1 0 0,0-1 0,-1-1 0,1 2 0,-2-3 0,0 2 0,-1-2 0,0 1 0,0-1 0,2 0 0,-1 0 0,0 0 0,0 0 0,0 0 0,0-1 0,2 2 0,0 0 0,0 0 0,0 0 0,1 1 0,-1-1 0,0 0 0,-1 1 0,0-1 0,-2-1 0,-1-3 0,0-2 0,-2-6 0,0 2 0,0-4 0,0 5 0,0-1 0,1-1 0,4-1 0,-2 1 0,3-3 0,-3 5 0,2-2 0,0-1 0,3-1 0,5-3 0,6-1 0,4-2 0,5-3 0,2-3 0,3 0 0,2-2 0,0 0 0,-1 1 0,0 2 0,-3 3 0,-4 2 0,-4 3 0,-5 1 0,-2 1 0,-2 1 0,2 0 0,0 0 0,8-6 0,-8 6 0,9-5 0,-8 5 0,3-3 0,0-1 0,-2 1 0,1-1 0,1 0 0,0 1 0,2-2 0,0-1 0,1 0 0,-1 1 0,-1 1 0,-3 2 0,-2 1 0,-3 2 0,-3 2 0,-2 1 0,-2 0 0,-1 2 0,-2-1 0,-1 2 0,-1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09:52:12.501"/>
    </inkml:context>
    <inkml:brush xml:id="br0">
      <inkml:brushProperty name="width" value="0.05" units="cm"/>
      <inkml:brushProperty name="height" value="0.05" units="cm"/>
      <inkml:brushProperty name="color" value="#E71224"/>
    </inkml:brush>
  </inkml:definitions>
  <inkml:trace contextRef="#ctx0" brushRef="#br0">1 490 24575,'9'0'0,"3"0"0,6 0 0,2 0 0,-1 0 0,-2 0 0,-1 0 0,0 0 0,-4 0 0,0 0 0,-5 0 0,0 0 0,-1 1 0,1 2 0,0 1 0,1 1 0,1 0 0,2 0 0,3 1 0,1-1 0,2 0 0,3 2 0,1 1 0,2 0 0,3 2 0,-1 2 0,-2-1 0,-3-1 0,-3-1 0,-2-2 0,-4 0 0,-3-1 0,0-1 0,-3 0 0,4-2 0,-5-1 0,1 1 0,-2-2 0,1 2 0,-1 0 0,1 0 0,-1-1 0,0 1 0,1 0 0,0-1 0,2 1 0,0 0 0,0 1 0,1 0 0,2 0 0,-1 1 0,0-2 0,-1 2 0,-1-2 0,-1-1 0,-1 1 0,-3-1 0,1-1 0,1 1 0,0-1 0,2 1 0,0 2 0,1-1 0,0 1 0,5 1 0,2 1 0,1 1 0,0-1 0,-3 1 0,-2-2 0,-1 0 0,-1-1 0,-1-2 0,-1-1 0,-1-1 0,-1-1 0,-1-2 0,1-1 0,-2-2 0,4-3 0,1-2 0,2-2 0,3-2 0,1-1 0,2 0 0,3-2 0,0 0 0,0 0 0,-2-1 0,-2 1 0,-2 3 0,0 2 0,-1 3 0,-1 1 0,-1 0 0,-1 1 0,-1 0 0,1-2 0,-1 0 0,2-4 0,-2 6 0,1-4 0,0 4 0,1-3 0,1 0 0,1-2 0,-1 0 0,2-2 0,1 0 0,-1 0 0,2-1 0,0-1 0,2 1 0,-2 1 0,-1 0 0,-1 1 0,-1 1 0,-2 1 0,-1 1 0,0 2 0,-1 2 0,1 2 0,-2 2 0,-1 0 0,1-2 0,-2 1 0,1-2 0,-1-1 0,0 1 0,2 0 0,-1 0 0,3-1 0,-2 1 0,-1 0 0,0 1 0,-1 1 0,0 0 0,0 0 0,0 1 0,-2 0 0,1 0 0,-1 0 0,2-1 0,1 0 0,-1 0 0,1-2 0,1-1 0,0 2 0,2-1 0,-3 2 0,2-2 0,-3 2 0,1-2 0,1 0 0,0 1 0,-1 0 0,1 1 0,0 0 0,0-2 0,-2 2 0,0 0 0,-1 1 0,1 0 0,-1 1 0,-1 0 0,1-1 0,-2 1 0,0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09:52:13.974"/>
    </inkml:context>
    <inkml:brush xml:id="br0">
      <inkml:brushProperty name="width" value="0.05" units="cm"/>
      <inkml:brushProperty name="height" value="0.05" units="cm"/>
      <inkml:brushProperty name="color" value="#E71224"/>
    </inkml:brush>
  </inkml:definitions>
  <inkml:trace contextRef="#ctx0" brushRef="#br0">0 1 24575,'0'0'0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09:52:16.442"/>
    </inkml:context>
    <inkml:brush xml:id="br0">
      <inkml:brushProperty name="width" value="0.05" units="cm"/>
      <inkml:brushProperty name="height" value="0.05" units="cm"/>
      <inkml:brushProperty name="color" value="#E71224"/>
    </inkml:brush>
  </inkml:definitions>
  <inkml:trace contextRef="#ctx0" brushRef="#br0">0 1 24575,'0'5'0,"0"1"0,0 0 0,0 2 0,0 2 0,0 1 0,0 0 0,1 0 0,2 1 0,0 1 0,2 0 0,0 0 0,-1-1 0,0-2 0,0-1 0,-1-1 0,0 4 0,-1-6 0,1 6 0,0-5 0,1 3 0,0 1 0,1 1 0,-1 1 0,1 2 0,-2-1 0,1-1 0,1-1 0,-1-2 0,-1-2 0,-1-1 0,0 0 0,0-1 0,1 0 0,-2 1 0,2-1 0,-1 0 0,-1 1 0,1-1 0,-1 0 0,1 1 0,0-1 0,-1 2 0,-1-3 0,2 2 0,-1-1 0,1 3 0,1 0 0,-1 1 0,0 1 0,0-1 0,-1 1 0,1-1 0,0-1 0,-1 1 0,-1-2 0,2 0 0,0-1 0,-1 0 0,0-1 0,-1 0 0,0 1 0,0-1 0,0 0 0,0 1 0,0-1 0,0-1 0,0-1 0,0 0 0,0-1 0,0 1 0,0 0 0,2 1 0,-1-1 0,1 0 0,-1-1 0,-1 1 0,0-2 0,0 2 0,0-2 0,0 2 0,0-2 0,0 1 0,1 0 0,2-1 0,1-1 0,0-1 0,0 0 0,-1 0 0,-1 0 0,2 0 0,0 0 0,0 0 0,-1 0 0,0 0 0,1 0 0,1 0 0,1 0 0,1 0 0,7 0 0,-5 0 0,9 0 0,-5 0 0,5 0 0,2 0 0,-1 0 0,0 0 0,0 0 0,-2 0 0,-2 0 0,-3 1 0,-2 0 0,-2 1 0,-1-1 0,0 0 0,-1-1 0,0 1 0,2 1 0,2-1 0,2 2 0,2-1 0,0 1 0,2 1 0,3-2 0,-5-1 0,2-1 0,-7 2 0,0 0 0,0-1 0,-2 1 0,1-2 0,-4 1 0,2 0 0,-4 1 0,1 0 0,0 0 0,1-1 0,0 2 0,2-1 0,0 1 0,0 0 0,1-1 0,-1-1 0,-1 0 0,-1 0 0,-1 0 0,-1 1 0,-1 0 0,1-1 0,-2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09:52:19.937"/>
    </inkml:context>
    <inkml:brush xml:id="br0">
      <inkml:brushProperty name="width" value="0.05" units="cm"/>
      <inkml:brushProperty name="height" value="0.05" units="cm"/>
      <inkml:brushProperty name="color" value="#E71224"/>
    </inkml:brush>
  </inkml:definitions>
  <inkml:trace contextRef="#ctx0" brushRef="#br0">559 0 24575,'0'7'0,"0"3"0,0 6 0,0 9 0,0 2 0,0 0 0,0-1 0,0-7 0,0 2 0,0-7 0,1 4 0,3-5 0,1 3 0,1 0 0,-2-3 0,1 1 0,-1 0 0,1-2 0,-1-1 0,-1-1 0,1-1 0,-1 0 0,0 1 0,1 1 0,2 2 0,0 1 0,0 2 0,-1 0 0,0 3 0,1-1 0,1-1 0,-1-1 0,-1-2 0,-2 0 0,-1-1 0,1 2 0,-1-2 0,2 5 0,-1 0 0,-1 0 0,0 1 0,0-2 0,0-3 0,0-1 0,-1-2 0,-1-1 0,0-2 0,0-1 0,2 0 0,0-1 0,0 0 0,0 2 0,1 1 0,0 3 0,-1 2 0,1-2 0,-1-1 0,0-1 0,-1 0 0,1-3 0,-1 2 0,1-5 0,0 2 0,-2 0 0,0-2 0,-2-1 0,0-2 0,-2 0 0,-2-1 0,0 0 0,-2 1 0,-3 2 0,-5 2 0,-4 2 0,-5 1 0,-2 1 0,-17 8 0,15-7 0,-15 8 0,21-10 0,-7 2 0,5 0 0,2-3 0,2 0 0,4-1 0,0-1 0,3-1 0,0 1 0,-2 0 0,-1 2 0,-3 2 0,-2 2 0,-2 1 0,-1 2 0,0 1 0,2 0 0,2 0 0,2-1 0,2-3 0,2-2 0,3-2 0,0 1 0,6-2 0,-1 0 0,6-4 0,-3 1 0,1-1 0,0 0 0,0-1 0,2 0 0,0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09:52:22.608"/>
    </inkml:context>
    <inkml:brush xml:id="br0">
      <inkml:brushProperty name="width" value="0.05" units="cm"/>
      <inkml:brushProperty name="height" value="0.05" units="cm"/>
      <inkml:brushProperty name="color" value="#E71224"/>
    </inkml:brush>
  </inkml:definitions>
  <inkml:trace contextRef="#ctx0" brushRef="#br0">276 0 24575,'1'12'0,"3"2"0,5 3 0,4 3 0,0 1 0,10 11 0,-13-17 0,7 9 0,-12-17 0,2 3 0,-1 0 0,0-2 0,1 0 0,-1-1 0,0 0 0,-1 0 0,0 1 0,0 0 0,-1 1 0,1-2 0,-1-1 0,0 1 0,0-1 0,-2 0 0,1 1 0,-1-1 0,0 0 0,2 0 0,-1 1 0,1-1 0,2 2 0,-2-3 0,2 2 0,-3-2 0,0 2 0,1 2 0,0-1 0,-1 0 0,1-1 0,-1 0 0,1-1 0,0 1 0,0 1 0,0 1 0,-1-1 0,0-1 0,0 0 0,0-1 0,-2 0 0,1 0 0,-1-2 0,1 0 0,-1-1 0,0 1 0,-1 0 0,-1 1 0,-1-3 0,-2 0 0,-2-1 0,0 1 0,-1 2 0,-3 2 0,-1 1 0,-4 1 0,-2 2 0,-1 3 0,-5 4 0,-1 1 0,-4 2 0,-2 3 0,2-2 0,-4 7 0,11-11 0,-4 5 0,12-13 0,-3 3 0,4-2 0,2-2 0,1 1 0,3-3 0,1-1 0,0-1 0,2-1 0,0-1 0,1 0 0,0 1 0,-1 0 0,-2 0 0,0 1 0,-1 0 0,-1 2 0,1 0 0,-1 1 0,-1-1 0,0 2 0,-2 1 0,-5 4 0,6-5 0,-3 4 0,5-5 0,-1 2 0,-1-1 0,3-2 0,1 0 0,2 0 0,1-2 0,0-1 0,1-2 0,-1 0 0,1-1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09:52:29.966"/>
    </inkml:context>
    <inkml:brush xml:id="br0">
      <inkml:brushProperty name="width" value="0.05" units="cm"/>
      <inkml:brushProperty name="height" value="0.05" units="cm"/>
      <inkml:brushProperty name="color" value="#E71224"/>
    </inkml:brush>
  </inkml:definitions>
  <inkml:trace contextRef="#ctx0" brushRef="#br0">86 1 24575,'0'6'0,"0"6"0,0-4 0,6 12 0,-5-13 0,6 6 0,-5-8 0,1 0 0,0-1 0,0 1 0,2 1 0,-1 0 0,1 2 0,0 0 0,1 0 0,0 1 0,1-1 0,-2 0 0,0 2 0,0 1 0,1 1 0,1 1 0,4 3 0,0 2 0,1 3 0,2 1 0,2 3 0,-3-7 0,2 2 0,-8-9 0,2 2 0,-3-3 0,1 0 0,-3-2 0,0-2 0,-1-1 0,-2 0 0,1 0 0,1-1 0,-1 0 0,0 0 0,0 0 0,1 1 0,0-1 0,-1 0 0,1 0 0,-1 1 0,1 1 0,1 2 0,1 1 0,2 5 0,1 6 0,-2-7 0,3 8 0,-4-10 0,0 3 0,0-2 0,-2-4 0,-1 0 0,-1-2 0,-1 0 0,0 0 0,0-1 0,-1-3 0,-1 0 0,0-2 0,-2 0 0,0 0 0,0 0 0,-1 0 0,1 0 0,-2 0 0,-3 1 0,-1 3 0,-2 3 0,0 2 0,-3 3 0,-1 3 0,-4 5 0,4-5 0,-4 3 0,7-8 0,-1 2 0,3-2 0,0-2 0,3 0 0,-1-1 0,3 0 0,-1 0 0,0-1 0,1 0 0,-1 1 0,1-1 0,0 0 0,-2 1 0,0-1 0,-2 2 0,0 2 0,-1 0 0,1 2 0,-1-1 0,1-2 0,1-1 0,-1 0 0,5-3 0,-3 3 0,5-4 0,0 3 0,0-3 0,1 1 0,0-4 0,1 1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21T09:52:37.68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1 165,'67'0,"-2"0,-13 0,-2 0,8 0,-18 0,16-2,-15-3,10-2,-3-2,-4-1,-5 1,-5 1,-6 2,-3 1,1 0,0 1,2 0,1 0,2 0,2-2,2 0,2-1,-2 1,-1-1,-5 3,-3 0,5-2,-14 5,5-2,-11 3,2 0,13 0,-10 0,16-2,-9 0,8 0,2-1,1 1,-1 0,1-1,0 0,-2 0,-3 0,-2 0,-1 1,-2 1,0 0,-1 1,-2 0,0 0,0 0,0 0,-8 0,7 0,-9 0,9 0,-3 0,0 0,-1 0,1 0,3 0,2 0,1 0,0 0,-1 0,-1 1,-2 1,0 0,0 1,-2-1,1 2,-2-1,3 1,6 0,-8-2,7 1,-9-1,3 0,0 1,0-1,-1 0,-1 2,-1-3,0 1,5 0,-4 0,5 0,-6 2,0 0,4 0,-7-1,5 1,-7-1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21T09:52:40.168"/>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0,'53'0,"0"0,-12 0,2 0,2 0,-4 0,1 0,3 0,-2 0,6 0,-19 0,9 0,-11 0,5 0,0 0,-1 0,-2 0,2 0,-2 0,-3 0,-3 0,-1 0,0 0,-2 0,-1 0,0 0,-1 0,-1 0,-2 0,2 0,1 0,0 0,1 0,2 0,1 0,9 0,-12 0,11 0,-14 0,4 0,-2 0,-1 0,-1 0,-1 0,2 0,-2 0,1 0,-3 0,1 0,1 0,1 0,-1 0,0 0,1 0,-1 0,2 0,-1 0,1 0,8 0,-11 0,10 0,-12 0,5 0,-1 0,-1 0,0 0,2 0,-6 0,8 0,-8 0,5 0,3 0,-4 0,4 0,-6 0,2 0,1 0,-1 0,-1 0,0 0,1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09:55:04.127"/>
    </inkml:context>
    <inkml:brush xml:id="br0">
      <inkml:brushProperty name="width" value="0.05" units="cm"/>
      <inkml:brushProperty name="height" value="0.05" units="cm"/>
    </inkml:brush>
  </inkml:definitions>
  <inkml:trace contextRef="#ctx0" brushRef="#br0">1 1 24575,'0'0'0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09:55:04.866"/>
    </inkml:context>
    <inkml:brush xml:id="br0">
      <inkml:brushProperty name="width" value="0.05" units="cm"/>
      <inkml:brushProperty name="height" value="0.05" units="cm"/>
    </inkml:brush>
  </inkml:definitions>
  <inkml:trace contextRef="#ctx0" brushRef="#br0">0 1 24575,'0'0'0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09:57:03.319"/>
    </inkml:context>
    <inkml:brush xml:id="br0">
      <inkml:brushProperty name="width" value="0.05" units="cm"/>
      <inkml:brushProperty name="height" value="0.05" units="cm"/>
      <inkml:brushProperty name="color" value="#E71224"/>
    </inkml:brush>
  </inkml:definitions>
  <inkml:trace contextRef="#ctx0" brushRef="#br0">0 0 24575,'15'0'0,"10"0"0,4 1 0,15 1 0,-10 3 0,-2 1 0,-11 1 0,-6 0 0,0-1 0,-3 0 0,-2-1 0,0 0 0,-1-1 0,1 0 0,1 2 0,2 0 0,2 2 0,-5-3 0,5 1 0,-6-3 0,2 1 0,-1-1 0,-1 2 0,1-1 0,-1 0 0,-1 0 0,-1-1 0,0 0 0,2 2 0,1 0 0,2 1 0,1 1 0,2-1 0,0 0 0,-3 1 0,-1-1 0,-2 0 0,-1 0 0,-1-1 0,-1 1 0,0 0 0,1-1 0,1 2 0,-1-2 0,2 2 0,-3-3 0,3 2 0,0 0 0,0 0 0,1 2 0,-2 0 0,-1 0 0,-1-1 0,0-2 0,-1-1 0,1 0 0,0 0 0,-1-1 0,1 1 0,0 0 0,-1 0 0,1 0 0,0 0 0,1 2 0,0-1 0,1 1 0,0-1 0,1 0 0,-3-2 0,2 2 0,-3 0 0,2-1 0,0 0 0,3 0 0,1 1 0,1 2 0,1 0 0,-1-1 0,-1 0 0,0 0 0,-1 0 0,-1 0 0,-1 0 0,-2 0 0,0-2 0,0 1 0,-1-2 0,0-1 0,-1 0 0,-1 0 0,-1 0 0,0 1 0,1-1 0,1 2 0,1-1 0,1 1 0,-1 0 0,1 1 0,0 1 0,0 0 0,1 0 0,0 0 0,1 2 0,0 0 0,1 1 0,-1 1 0,1-1 0,-1 0 0,0 0 0,-2-1 0,0 1 0,0-2 0,0 1 0,0-1 0,1 3 0,-2-4 0,1 5 0,-1-5 0,0 1 0,2 4 0,-2-4 0,2 5 0,-1-4 0,1 1 0,1-1 0,0-1 0,-1-1 0,-2-1 0,-1 1 0,0 0 0,-1-1 0,1 1 0,0 0 0,0 0 0,-1-1 0,2 0 0,-2-1 0,1-1 0,-1 0 0,0 0 0,-1-2 0,0 2 0,0-2 0,-1 1 0,1-1 0,-1 1 0,1 0 0,2 1 0,1 0 0,1 1 0,-1-1 0,1 0 0,-1 1 0,-1-1 0,0 1 0,0-1 0,0 0 0,1 0 0,-1 0 0,-1-1 0,1 0 0,0 0 0,1 0 0,0 1 0,1-1 0,-2 1 0,2 0 0,-2-1 0,1 1 0,-1-1 0,1 1 0,1-1 0,-1 0 0,1 1 0,1-1 0,0 0 0,1 0 0,2 1 0,-2 0 0,-1-2 0,-1 1 0,0-1 0,-1 1 0,1-1 0,0-1 0,-1 0 0,2 0 0,-2 0 0,1 0 0,-1 0 0,0 0 0,2 0 0,0 0 0,1 0 0,-1 0 0,0 0 0,-1 0 0,-1 0 0,1 0 0,-1 0 0,1 0 0,1 0 0,0 0 0,2 0 0,1 0 0,0 0 0,0 0 0,1 0 0,-2 0 0,2 0 0,-2 0 0,3 0 0,-5 0 0,2 0 0,-4 0 0,0 0 0,0 0 0,1 0 0,0 0 0,0 0 0,0 0 0,0 0 0,-1 0 0,-1 0 0,0 0 0,1 0 0,-1 0 0,0 0 0,0 0 0,0 0 0,1 0 0,1 0 0,-2 0 0,0 0 0,0 0 0,1 0 0,0 0 0,2 0 0,-2 0 0,1 0 0,-2 0 0,2 0 0,-1 0 0,1 0 0,0 0 0,0 0 0,-1 0 0,0 0 0,-1 0 0,0 0 0,0 0 0,1 0 0,-1 0 0,0 0 0,1 0 0,0 0 0,1 0 0,0 1 0,-1 0 0,1 1 0,0-1 0,-1 1 0,2-1 0,-2 1 0,3-1 0,-2 0 0,1 1 0,1 0 0,0 1 0,0 0 0,1 0 0,-1 0 0,2 0 0,-1 0 0,0 0 0,0 0 0,0 0 0,0 0 0,-1 1 0,0-1 0,0 1 0,-1-1 0,-1-1 0,0 1 0,-1 0 0,1-1 0,-1 0 0,1 1 0,1 0 0,-3 0 0,3-1 0,-3 1 0,2 0 0,-1 1 0,1-1 0,0 0 0,-1 0 0,0-1 0,-1 1 0,0 0 0,-1 0 0,1 1 0,0-1 0,-1 1 0,1-1 0,0-1 0,-1 2 0,1 0 0,1 0 0,0 1 0,1-1 0,-1 0 0,1 2 0,1 0 0,-3-1 0,3 1 0,-3-1 0,2 0 0,-1 1 0,1 0 0,2 0 0,0 0 0,0 0 0,1 0 0,-2 0 0,1 0 0,0 0 0,0-1 0,-1-1 0,0 0 0,-2 1 0,1-1 0,0 0 0,-1 0 0,1-1 0,-1 1 0,1 0 0,1-1 0,-2 1 0,1-1 0,-2 0 0,2 1 0,-1-1 0,1 1 0,0-2 0,0 0 0,-1 1 0,0-2 0,-1 1 0,0 0 0,1 1 0,0-1 0,1 0 0,0 1 0,-1-1 0,1-1 0,0 1 0,-1 0 0,1 0 0,0 0 0,-1 0 0,2-1 0,5 3 0,-5-3 0,4 1 0,-5 0 0,1-1 0,0 1 0,1-1 0,-2-1 0,0 1 0,2 0 0,-1 1 0,1-1 0,-1 0 0,0-1 0,2 0 0,0 0 0,0 0 0,1 0 0,1 0 0,1 0 0,0 0 0,-2 0 0,1 0 0,-1 0 0,0 0 0,4 0 0,-6 0 0,5 0 0,-5 0 0,2 0 0,1 0 0,1 0 0,0 0 0,0 0 0,-1 0 0,1 0 0,-1 0 0,2 0 0,1 0 0,0 0 0,1 0 0,0 0 0,-1 0 0,1 0 0,1 0 0,1 0 0,-2 0 0,1 0 0,-2 0 0,-2 0 0,1 0 0,-2 0 0,-2 0 0,1 0 0,-4 2 0,1-1 0,-2 1 0,1 0 0,0 0 0,0-1 0,-1 0 0,-2 0 0,-1 0 0,0 1 0,0 0 0,0 0 0,-1 0 0,-1 1 0,0 0 0,0-1 0,0 1 0,0-1 0,0 1 0,0 0 0,0-1 0,0 2 0,1 0 0,1 2 0,1 0 0,1 0 0,0 0 0,0-1 0,0 2 0,-1 0 0,1 1 0,1 0 0,-1 0 0,1 1 0,-1 0 0,0-1 0,0 1 0,0-2 0,-1 2 0,3 1 0,-4-2 0,1 2 0,-1-4 0,-1 1 0,1-1 0,-1 1 0,1 1 0,-1-1 0,1 1 0,-1-2 0,1 0 0,0 2 0,0-1 0,-1 1 0,2-2 0,-1 1 0,-1 0 0,0 1 0,1-1 0,-1-1 0,1 0 0,0-1 0,0 1 0,-1 1 0,2-3 0,-2 3 0,2-4 0,0 1 0,-2 0 0,2 0 0,-1 2 0,1 0 0,0 0 0,0-1 0,1 0 0,-1-2 0,1 0 0,-2 1 0,1-1 0,0 1 0,1-1 0,-1 0 0,1 0 0,0-2 0,0 2 0,0-1 0,1-1 0,-1 1 0,-1 0 0,0 0 0,1-1 0,1 0 0,0 1 0,0-1 0,1 0 0,-1 0 0,1 0 0,0 0 0,0 1 0,0-1 0,0-1 0,-1 0 0,1 0 0,0 0 0,-1 1 0,-1 0 0,0 0 0,0 1 0,2-2 0,-1 0 0,1 0 0,-1 0 0,2 0 0,-2 0 0,6 0 0,-7 0 0,5 0 0,-3 0 0,1 0 0,1 0 0,-1 0 0,-1 0 0,0 0 0,0 0 0,0 0 0,-1 0 0,1 0 0,-1 0 0,-1 0 0,0 0 0,0 0 0,3 0 0,1 0 0,1 0 0,2 0 0,0 0 0,0 0 0,-1 0 0,4 0 0,-6 0 0,5 0 0,-4 0 0,2 0 0,-1 0 0,-1 0 0,0 0 0,1 0 0,0 0 0,-1 0 0,-2 0 0,0 0 0,-1 0 0,-1 0 0,1 0 0,-1 0 0,1 0 0,0 0 0,-1 0 0,1 0 0,0 0 0,-1 0 0,1 0 0,0 0 0,-1 0 0,0 0 0,-1 0 0,0 0 0,0 0 0,1 0 0,0 0 0,1 0 0,0 0 0,0 0 0,0 0 0,0 0 0,0 0 0,-1 0 0,1 0 0,0 0 0,-1 0 0,1 0 0,0 0 0,-1 0 0,2 0 0,1 0 0,-1 0 0,0 0 0,1 0 0,0 0 0,-1 0 0,1 0 0,-4 0 0,2 0 0,1 0 0,0 0 0,2 1 0,1 2 0,-1 0 0,0 0 0,0-1 0,-1 0 0,-1 0 0,1 1 0,-2 0 0,1-2 0,0 0 0,1 1 0,-1-1 0,-1 1 0,0-1 0,-1 0 0,0 1 0,-1 0 0,0 0 0,1-1 0,0 1 0,1 0 0,-2-1 0,2 2 0,0-1 0,0 0 0,0 2 0,2-2 0,2 1 0,1 0 0,2 0 0,0-1 0,2 1 0,0-1 0,0 1 0,1 1 0,-1-1 0,-2-1 0,-3 0 0,-1 0 0,-1 0 0,0 0 0,0 0 0,-3-1 0,1 2 0,-2-2 0,2 2 0,-1-1 0,1 0 0,0 1 0,0-1 0,0 0 0,-1 1 0,1-1 0,0 0 0,-1 0 0,2 1 0,0 0 0,2 0 0,0 0 0,0-1 0,0 1 0,-1 0 0,1-1 0,-2 0 0,1 0 0,0 2 0,-3-2 0,2 0 0,-3-2 0,1 1 0,1 1 0,1 1 0,0 0 0,2-1 0,0 0 0,-1 1 0,2 0 0,1 0 0,1 0 0,0 0 0,1 0 0,1 0 0,0 2 0,1-2 0,0 2 0,-2-1 0,-1 0 0,1 0 0,-1 1 0,1-2 0,-1 3 0,-2-4 0,1 2 0,-3-2 0,3 1 0,-3 0 0,1 0 0,0-1 0,-1 1 0,0-1 0,-1 0 0,1-1 0,0 0 0,-2 1 0,0-1 0,0 1 0,-1 0 0,1 0 0,1-1 0,0 1 0,0-1 0,1 1 0,-2 1 0,1-1 0,0 0 0,1 0 0,3 0 0,-4-1 0,4 0 0,-3 1 0,2-1 0,1 2 0,1-2 0,1 3 0,1 0 0,1 0 0,1 0 0,1 0 0,-1-1 0,-2 0 0,0 0 0,-2 0 0,0 0 0,-1 0 0,-1 0 0,0-1 0,1 1 0,-2-1 0,-1 1 0,1 0 0,-2-2 0,5 3 0,-5-3 0,4 3 0,-3-2 0,2 1 0,1 1 0,-1-1 0,0 1 0,2 0 0,1 0 0,1 1 0,-2-2 0,-1 1 0,-1 0 0,0-1 0,-1 1 0,0-2 0,0 1 0,-1-1 0,0 0 0,0 1 0,0 0 0,0 0 0,0 0 0,1 0 0,0-1 0,3 1 0,-4 0 0,5 0 0,-3 0 0,2 0 0,0 0 0,0 0 0,1 0 0,1 1 0,1-1 0,1 1 0,-2-1 0,1 0 0,0 0 0,-1 1 0,1-1 0,-2 0 0,0 0 0,-1 0 0,0 0 0,-1-1 0,-2 0 0,-1-1 0,1 1 0,-2-1 0,5 0 0,-4 1 0,5-1 0,-3 2 0,2 0 0,0 0 0,2 0 0,1 0 0,0 1 0,0-1 0,-2 1 0,-3-2 0,-1 1 0,0-2 0,-2 1 0,0-1 0,-1 0 0,-2 1 0,0-2 0,-1 0 0,-1 0 0,0 1 0,0 1 0,0-1 0,0 0 0,2-1 0,0 2 0,2-1 0,1 1 0,1 0 0,5 0 0,1 1 0,4 0 0,1 1 0,-1-1 0,2-1 0,-2 1 0,0-1 0,-1 2 0,-1-1 0,-1 0 0,-2 1 0,-2-1 0,0 0 0,0 1 0,0 0 0,1 0 0,1-1 0,-1 0 0,1 2 0,6-2 0,-8 2 0,7-1 0,-9-1 0,2 0 0,-3-1 0,1-1 0,-1 1 0,-1 0 0,1 0 0,-2 0 0,0 0 0,-1 0 0,1-1 0,0 1 0,-1 0 0,1 1 0,1 0 0,1 0 0,4-1 0,3 2 0,4 0 0,1 0 0,1 1 0,-2-2 0,-1 1 0,-2-1 0,-4-1 0,0 0 0,-6-2 0,1 0 0,-2 0 0,0 1 0,-1 0 0,0 1 0,-1-1 0,1-1 0,1 1 0,1 0 0,3 1 0,4 1 0,6 1 0,5 1 0,3-1 0,2 1 0,3 1 0,3-2 0,3 2 0,1-1 0,1 0 0,9 2 0,-15-2 0,11 1 0,-19-3 0,3 1 0,-4-2 0,-5 0 0,-3 0 0,-4-1 0,-4 1 0,-2-1 0,-2-1 0,-1 0 0,0 2 0,-1-1 0,1 0 0,2 0 0,2-1 0,6 2 0,12 4 0,2 1 0,1 2 0,-3-1 0,-8-2 0,-1-1 0,-3-1 0,-3 0 0,-3-1 0,-2 0 0,0-1 0,-2-1 0,0 1 0,-3 0 0,-1 1 0,1-1 0,1 0 0,0 1 0,1 0 0,2 2 0,1 0 0,1-1 0,0 1 0,0 0 0,1-1 0,-1 1 0,1-2 0,-1 0 0,0 0 0,2 1 0,-3-1 0,1 1 0,-3-2 0,2 0 0,-1 0 0,1 0 0,-1 2 0,1-2 0,0 2 0,0-1 0,0 0 0,0 1 0,0 0 0,1 1 0,2 0 0,0 0 0,-1 0 0,1-1 0,-1 0 0,-1 0 0,0-1 0,-1-1 0,0 0 0,-1 0 0,1 0 0,1 1 0,-3 0 0,3 0 0,-4-1 0,1 1 0,0-1 0,1 0 0,1 0 0,0 1 0,-1 0 0,1 0 0,1 0 0,0 0 0,0 0 0,1 0 0,-2-1 0,0 0 0,-1 0 0,-1-1 0,-1 1 0,0-2 0,-1 0 0,1 0 0,1 0 0,-1 1 0,1 1 0,-1-1 0,2 0 0,2-1 0,2 2 0,3-1 0,2 1 0,-1-1 0,0-1 0,-1 0 0,1 0 0,-2 0 0,-1 0 0,-2 0 0,-1 0 0,-3 0 0,-1 0 0,-1 0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09:57:17.396"/>
    </inkml:context>
    <inkml:brush xml:id="br0">
      <inkml:brushProperty name="width" value="0.05" units="cm"/>
      <inkml:brushProperty name="height" value="0.05" units="cm"/>
      <inkml:brushProperty name="color" value="#E71224"/>
    </inkml:brush>
  </inkml:definitions>
  <inkml:trace contextRef="#ctx0" brushRef="#br0">0 31 24575,'6'0'0,"1"0"0,-2 0 0,1 0 0,-1 0 0,1 0 0,-1 0 0,1 0 0,-2 0 0,0 0 0,1 0 0,-1 0 0,0 0 0,0 0 0,0 0 0,0 0 0,0 0 0,0 0 0,2 0 0,-3 0 0,2 0 0,-2 0 0,1 0 0,0 0 0,0 0 0,0 0 0,0 0 0,1 0 0,0 0 0,1 0 0,1 0 0,0-1 0,0 0 0,-1 0 0,0 0 0,-1 0 0,-1 1 0,0 0 0,0 0 0,0 0 0,0 0 0,-1-1 0,-1 0 0,2 0 0,1 0 0,-2 1 0,2 0 0,-2 0 0,2-1 0,0 0 0,2-1 0,0 0 0,0 1 0,0 0 0,-1 0 0,0 0 0,0 0 0,2 0 0,-1-1 0,1 1 0,2 0 0,-1 0 0,2 1 0,-2 0 0,1-1 0,-1 0 0,-1-1 0,-1 1 0,-1 1 0,1 0 0,-2 0 0,1 0 0,-3 0 0,1 0 0,0 0 0,0 0 0,1 0 0,-1 0 0,0 0 0,0 0 0,0 0 0,-1 0 0,-1 0 0,1 0 0,-1 0 0,0 0 0,-1 0 0,1 1 0,-1 0 0,-1 1 0,1 2 0,1-2 0,0 3 0,0-3 0,0 1 0,0 0 0,0 0 0,0 0 0,1 0 0,-1 1 0,0-1 0,0 1 0,1 1 0,1-1 0,-1 0 0,0 0 0,0 0 0,0 0 0,0 1 0,0-1 0,0 0 0,0-1 0,-1 0 0,-1 0 0,0 1 0,1 1 0,-2-2 0,3 2 0,-2-2 0,1 1 0,0 0 0,0 0 0,0-1 0,-1 1 0,1-2 0,0 1 0,0 0 0,0 0 0,0 0 0,0 0 0,0 0 0,0 0 0,0 1 0,0 0 0,0-1 0,0 0 0,0 0 0,0 0 0,0 0 0,0-1 0,0 1 0,0-1 0,1 1 0,0-1 0,2 1 0,-2 0 0,2 2 0,-1-1 0,0 0 0,1 0 0,-1-1 0,0 0 0,0-1 0,0 1 0,0 0 0,1-1 0,-1 0 0,0 0 0,0 0 0,0 0 0,0 0 0,0-1 0,1 1 0,0-1 0,-3 1 0,2 0 0,-2-1 0,1 1 0,1-1 0,0 1 0,1 0 0,-1-1 0,2 0 0,0 1 0,-1-1 0,0 0 0,0 0 0,0 0 0,1 1 0,-1 0 0,0 0 0,1 0 0,-1 0 0,2 0 0,-1-1 0,0 0 0,1 0 0,1 1 0,-1-1 0,2 1 0,-4-1 0,3 0 0,-1 1 0,2 1 0,0-2 0,-1 1 0,1-1 0,-1 1 0,1 0 0,1-1 0,-1 0 0,0 1 0,1-1 0,-1 0 0,-1 0 0,0 1 0,0-1 0,-1 0 0,1-1 0,-1 0 0,0 1 0,-1 0 0,3 0 0,-4 0 0,2-1 0,-3 0 0,2 0 0,-1 0 0,0 0 0,0 0 0,-1 1 0,0 0 0,1 0 0,-1 0 0,2-1 0,0 1 0,0 0 0,1 0 0,-1 1 0,0-1 0,1 0 0,1 0 0,-1 0 0,0 0 0,-1 0 0,1 0 0,0 0 0,1 1 0,-3-1 0,4 1 0,-4-1 0,2 0 0,0 0 0,0 0 0,0 0 0,0 1 0,-2 0 0,1 0 0,-2 0 0,0 0 0,0 0 0,-1 1 0,0-1 0,-1 0 0,0 0 0,1-1 0,-1 0 0,1 1 0,0 1 0,1-1 0,0 1 0,1 0 0,-1 0 0,1 0 0,-1 0 0,1 1 0,2 0 0,-1 0 0,1-1 0,-1 1 0,0-1 0,0 1 0,0-1 0,-1 0 0,1 0 0,-1 0 0,-1 0 0,0-1 0,0 1 0,0-1 0,1 0 0,-1 0 0,0 1 0,0-1 0,0 1 0,1 1 0,-1-3 0,2 3 0,-3-3 0,3 2 0,0-1 0,0 2 0,1-1 0,0 1 0,1 1 0,0-1 0,-1 1 0,0-2 0,-1 0 0,0 1 0,0-1 0,1 1 0,-1-1 0,1 1 0,0-1 0,-1 0 0,0 0 0,0 1 0,0-2 0,1 1 0,-1 0 0,2-1 0,-3 1 0,5 1 0,-5-1 0,3 1 0,0 1 0,-1-1 0,2 0 0,1 1 0,0 0 0,1 0 0,1 0 0,1 0 0,1 0 0,1 0 0,0 0 0,-1 0 0,0 1 0,0 0 0,-1 0 0,-1 0 0,-1 0 0,-1-2 0,-1 1 0,-1-1 0,0 1 0,0-1 0,-1 1 0,0-1 0,1 1 0,-3-2 0,3 1 0,-2-1 0,3 0 0,-1 1 0,-1 0 0,1 0 0,-1-1 0,0 0 0,-1-1 0,0 2 0,0-2 0,0 1 0,2 1 0,-1-1 0,0 1 0,1 1 0,0-1 0,1 1 0,1-1 0,-1 1 0,2 1 0,-4-3 0,2 2 0,-5-1 0,3 0 0,-1 0 0,1 0 0,-1 1 0,2-1 0,0 1 0,-1 0 0,0-1 0,-3 0 0,1 1 0,-1-1 0,0-1 0,0 0 0,0 0 0,-1-2 0,-1 1 0,-1-1 0,0 1 0,0 0 0,0 0 0,0 1 0,0-1 0,-1 0 0,0 0 0,1-1 0,0 0 0,0 0 0,0 0 0,-1 1 0,0 0 0,1 0 0,0-1 0,0 1 0,1 0 0,-1 1 0,1-2 0,0 2 0,-1-1 0,1 0 0,-1 1 0,1-1 0,0 0 0,-1 0 0,0-1 0,0 0 0,0 1 0,1-1 0,-1 0 0,0 1 0,0-1 0,0 1 0,0 0 0,0-1 0,0 1 0,0-1 0,1 0 0,1 1 0,2 1 0,0 1 0,1 0 0,-1 1 0,-1-1 0,3 2 0,-1 0 0,0-2 0,-2-2 0,-3-1 0,1 0 0,-1 0 0,1 0 0,0-1 0,2 0 0,-1 0 0,0 0 0,-1 0 0,0 0 0,1 0 0,0 0 0,0 0 0,0 0 0,-1 0 0,2 0 0,-1 0 0,1 0 0,-1 0 0,-1 0 0,0 0 0,0 0 0,0 0 0,1 0 0,1 0 0,0 0 0,0 0 0,0 0 0,1 0 0,1 0 0,0 0 0,2 0 0,0 0 0,1-1 0,5-1 0,-6 0 0,6 0 0,-5-1 0,3 1 0,0 1 0,-2-1 0,1 1 0,-2-1 0,-1 0 0,-1 1 0,-2 0 0,-1 0 0,0 1 0,0 0 0,-1 0 0,0 0 0,-2 0 0,0-2 0,0 1 0,0 1 0,1-1 0,0 1 0,0-1 0,0-1 0,1 2 0,0-1 0,0 0 0,1 0 0,0 0 0,0 0 0,0 1 0,0 0 0,1-1 0,3-1 0,1 0 0,1 0 0,1 0 0,-2 0 0,1 0 0,-1 0 0,0 0 0,-1 1 0,2 1 0,-5-1 0,5 0 0,-7 0 0,6-1 0,-2 1 0,5-1 0,1 0 0,0 0 0,1 0 0,0-1 0,1 1 0,-1 0 0,-1 0 0,-1 0 0,-1 0 0,0 0 0,-2 0 0,1 1 0,-2 0 0,-1 0 0,0 0 0,-1 0 0,-1 0 0,-1 1 0,0 0 0,1 0 0,2 0 0,-3 0 0,3 0 0,-3 0 0,2 0 0,0 0 0,1 0 0,0 0 0,0-1 0,0 0 0,-1 0 0,0-1 0,0 2 0,0 0 0,0 0 0,0 0 0,-1 0 0,1 0 0,-2 0 0,0 0 0,1 0 0,-2 0 0,0 0 0,0 0 0,0 0 0,0 1 0,0 0 0,-1 0 0,-1 1 0,-1 0 0,0 0 0,0 1 0,0-1 0,0 1 0,0 0 0,0-1 0,0 1 0,0 0 0,0-1 0,0 1 0,0 0 0,0 1 0,0-1 0,0-1 0,0 0 0,0 0 0,0 0 0,0 0 0,0 0 0,0 0 0,0 0 0,0 0 0,1 2 0,3 2 0,2 2 0,1 1 0,0-1 0,-3-2 0,1 0 0,-1 0 0,0-1 0,0-1 0,1 2 0,-1 0 0,3 4 0,-2-2 0,3 2 0,-2-3 0,2 3 0,0 1 0,0-1 0,-1 1 0,0-2 0,0 0 0,-1-1 0,-1-1 0,0 0 0,-1-1 0,-2-1 0,0 0 0,-2-1 0,0 0 0,0 0 0,0-1 0,0-1 0,0 0 0,0 1 0,0 0 0,1 0 0,0 1 0,0-1 0,0 2 0,1 2 0,1 3 0,1 1 0,1 2 0,0 3 0,0 0 0,0-1 0,0 1 0,0-3 0,0-1 0,0-1 0,-1-2 0,-1-1 0,0 0 0,-2-3 0,0 1 0,-1-3 0,0 2 0,1-3 0,0 1 0,0-1 0,0 1 0,1 0 0,1 1 0,1 1 0,0 1 0,2 5 0,0 4 0,1 0 0,0 0 0,2-3 0,-3-3 0,1 1 0,-4-4 0,1 0 0,0-1 0,-2-1 0,-1-1 0,0 0 0,0-1 0,2 0 0,-1 2 0,1 0 0,0 0 0,0 0 0,1 0 0,0 1 0,0-1 0,0 0 0,-1 0 0,0 0 0,-1 1 0,0-2 0,0 0 0,-1-1 0,0 0 0,1 0 0,-1 0 0,0 1 0,1-1 0,-1 1 0,1-1 0,-1 1 0,1 0 0,-1 0 0,1 0 0,-1 0 0,0 0 0,-1-1 0,1 1 0,0-1 0,0 0 0,1 1 0,-1 1 0,1 1 0,1 1 0,-1-1 0,1 2 0,1-1 0,-2-1 0,2 1 0,-3-3 0,1 1 0,0 0 0,0 0 0,1 0 0,1 2 0,0 1 0,1 3 0,0 1 0,1 0 0,1-1 0,0 0 0,-1-1 0,0-2 0,-2-1 0,1-1 0,-2-1 0,0 0 0,0 0 0,-1-1 0,0 0 0,0 0 0,1 1 0,1 1 0,-1-2 0,1 2 0,-2-2 0,1 1 0,-1 0 0,0 0 0,-1 0 0,-1-1 0,1-1 0,0 0 0,1-1 0,0 0 0,-1 0 0,2 0 0,0 1 0,1 1 0,0 0 0,0 1 0,1 1 0,0-1 0,1 1 0,-1-3 0,1 1 0,-1 0 0,1-1 0,-1 0 0,-1 0 0,-1-1 0,0 0 0,0 0 0,-1-1 0,0 1 0,0 0 0,1 0 0,1 0 0,0-1 0,1 0 0,1 1 0,1 0 0,3 0 0,-5 0 0,3-1 0,-4 0 0,1 0 0,1 0 0,-1 0 0,-2 0 0,0 0 0,0 0 0,-1 0 0,0 0 0,0 0 0,1 0 0,8 0 0,-6 0 0,8 0 0,-6 0 0,1 0 0,0-1 0,-1 0 0,-1 0 0,0 0 0,-1 0 0,-2-1 0,0 1 0,-1 1 0,-1-1 0,0-1 0,-1 0 0,0-1 0,0 0 0,0 1 0,0 1 0,0-2 0,0 1 0,0-1 0,0 0 0,0 1 0,0-1 0,0-1 0,0-1 0,0 0 0,0 0 0,1 1 0,0-1 0,0 0 0,0 2 0,0-2 0,0 0 0,1 0 0,0 0 0,-1 0 0,1 1 0,-1 1 0,0-1 0,0 1 0,0-1 0,1 1 0,0-1 0,0 0 0,0-1 0,0-1 0,1 0 0,0-1 0,2 0 0,-1-1 0,0 1 0,1 0 0,-2 1 0,1-3 0,-1 5 0,1-3 0,-1 4 0,0-1 0,0 0 0,-1 0 0,0 0 0,0 1 0,0 0 0,-1 1 0,1-2 0,0 1 0,2-1 0,-1-2 0,2 0 0,-1-1 0,1 1 0,1-1 0,0 0 0,1 0 0,-1 1 0,-1 1 0,-1 0 0,0 1 0,1 1 0,0-1 0,-2 2 0,3-3 0,-2 2 0,3-2 0,-1-1 0,1 1 0,0-1 0,0 1 0,0 1 0,-2-1 0,0 1 0,0 1 0,0 0 0,1 0 0,-1 0 0,0 1 0,-1-1 0,0 1 0,1 1 0,-1-1 0,-1 1 0,0 0 0,0-1 0,0 0 0,2 1 0,0-1 0,2 0 0,1-2 0,3 1 0,0-1 0,1 1 0,-1-1 0,1 0 0,-1 1 0,1-1 0,-2 1 0,-1 0 0,-2 2 0,-1 0 0,0 0 0,-2 1 0,0-2 0,1 1 0,-2 0 0,0 1 0,-1 0 0,0 0 0,0 0 0,0-1 0,2 0 0,-1 0 0,1-1 0,0 1 0,0 0 0,3-1 0,-2 1 0,3-1 0,-1-1 0,1 1 0,-1 0 0,-1 0 0,0 0 0,0 1 0,-1 0 0,0 0 0,-1 0 0,-1-1 0,-1 1 0,0 1 0,0 0 0,0-1 0,1 0 0,0 0 0,2 0 0,3 0 0,1 0 0,3-2 0,2 1 0,1 0 0,1 0 0,0 0 0,-3 1 0,-1 0 0,-3 0 0,-1-1 0,-2 1 0,-2 1 0,0 0 0,0 0 0,-1 0 0,-1 0 0,0 0 0,1 0 0,1 0 0,3 0 0,3 0 0,-2 0 0,6 0 0,-3 0 0,4 0 0,0 1 0,-1 0 0,2 2 0,-2 0 0,-1 0 0,-1 1 0,-2-1 0,-2 0 0,-1 0 0,-1 0 0,-1-1 0,-1 0 0,-1-1 0,0 1 0,-2 0 0,0 0 0,0 0 0,1 0 0,1 1 0,0 0 0,2 2 0,-2-2 0,2 3 0,-2-2 0,1 2 0,0-1 0,-2-1 0,1 0 0,-1-1 0,0 0 0,0 0 0,-1-1 0,1 0 0,0 0 0,1 0 0,1 0 0,0 0 0,0 0 0,0 1 0,0 0 0,1 0 0,1-1 0,1 1 0,2 0 0,-3-1 0,3 1 0,-5-1 0,3 0 0,-1-1 0,0 0 0,-1 0 0,-1 0 0,-1 0 0,-1-1 0,0 0 0,1 0 0,1 0 0,0 0 0,1 0 0,-2 0 0,3 0 0,0-1 0,1 0 0,1-1 0,0-2 0,1 1 0,-1 0 0,0 0 0,-1 0 0,-1 0 0,1-1 0,0 1 0,-1-1 0,0 1 0,0 0 0,0 0 0,2 0 0,0-1 0,0 1 0,0 0 0,-1-1 0,1 0 0,-3 1 0,3-1 0,-5 3 0,1-1 0,0 0 0,0 0 0,0 0 0,-1 0 0,-1 0 0,1 0 0,-1 1 0,0-2 0,1 1 0,0-1 0,1 1 0,1-1 0,1-1 0,2 0 0,0-1 0,2 1 0,-2-1 0,0 1 0,-1-1 0,-1 1 0,2-2 0,-3 4 0,1-2 0,-3 3 0,1-1 0,0-1 0,0 1 0,1 0 0,-1-1 0,0 0 0,1 0 0,1-2 0,1 0 0,2-1 0,0 0 0,1 1 0,-1-1 0,-1 0 0,0 0 0,-1 1 0,0 0 0,0 1 0,-2 1 0,2-1 0,-4 2 0,2-2 0,-2 3 0,1-1 0,0 0 0,0 0 0,1-1 0,-1 0 0,0 0 0,1 0 0,-1-1 0,2 0 0,0-1 0,0 1 0,1 0 0,0 1 0,0 0 0,-1-1 0,1 0 0,0 0 0,-1 0 0,0 1 0,0 0 0,-1 1 0,1 0 0,-1-1 0,-3 0 0,2 0 0,-2 2 0,1-1 0,1 0 0,-1 0 0,0 1 0,0 0 0,1-1 0,0 0 0,1-1 0,1 0 0,-1 1 0,1-1 0,-2 1 0,0-1 0,1 0 0,-1 2 0,0-1 0,-1 1 0,-1-1 0,0 0 0,-1 0 0,1 0 0,1-1 0,1 0 0,0 1 0,-1-2 0,0 2 0,1-1 0,-1 0 0,0 2 0,-1-1 0,0 0 0,-1 1 0,0-1 0,0 0 0,0 0 0,0 1 0,0-1 0,2 0 0,-2 0 0,3-1 0,-2 1 0,1-1 0,1 0 0,0 0 0,-1-1 0,0 0 0,0 1 0,-1 1 0,1-1 0,-1 1 0,1-1 0,-1 0 0,1 1 0,0-1 0,1 0 0,0-1 0,0 0 0,0 0 0,0 0 0,0 0 0,0-1 0,1 1 0,0-1 0,-2 2 0,3-2 0,-2 1 0,2 0 0,-1 0 0,0-1 0,1 1 0,0 1 0,0-1 0,-1 1 0,1 0 0,-1-1 0,0 2 0,-1-1 0,0 1 0,0 1 0,-1 0 0,-1 0 0,0 0 0,1-1 0,-1 1 0,0 0 0,0 0 0,0 0 0,1-2 0,-1 3 0,1-2 0,-1 2 0,1 0 0,0 0 0,1 0 0,2 0 0,3-2 0,11-4 0,2-1 0,-2 0 0,-3 2 0,-10 3 0,-2 0 0,0 0 0,-1 1 0,-1 0 0,1 0 0,-2 0 0,0 1 0,0 0 0,-1 0 0,0-2 0,0 1 0,0 0 0,0 0 0,0 0 0,0 0 0,0 0 0,0 0 0,-1-1 0,0 0 0,0 0 0,0 1 0,0 0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09:57:38.554"/>
    </inkml:context>
    <inkml:brush xml:id="br0">
      <inkml:brushProperty name="width" value="0.05" units="cm"/>
      <inkml:brushProperty name="height" value="0.05" units="cm"/>
      <inkml:brushProperty name="color" value="#E71224"/>
    </inkml:brush>
  </inkml:definitions>
  <inkml:trace contextRef="#ctx0" brushRef="#br0">2861 4110 24575,'5'0'0,"-2"0"0,0 0 0,0 0 0,0 0 0,0 0 0,-1 0 0,0-1 0,0 0 0,1 0 0,1-1 0,0 2 0,2 0 0,0-1 0,2-1 0,1 0 0,-1 0 0,0 0 0,-1 0 0,0 0 0,-1 1 0,0 0 0,-2 0 0,-1-1 0,1 0 0,-1 1 0,2-1 0,0-1 0,2 1 0,-1-1 0,1 2 0,-3-1 0,1 0 0,-1 0 0,0 0 0,1 0 0,-1 0 0,-1 1 0,0 0 0,0 0 0,0 1 0,1-1 0,0 0 0,1 0 0,0 0 0,0-1 0,-1 1 0,1 0 0,0-1 0,1 0 0,1 1 0,4-2 0,-2 2 0,3-1 0,-4 1 0,2-1 0,0 1 0,-1 0 0,-1 0 0,-2 0 0,-1 0 0,0 0 0,-1-1 0,1 1 0,1 0 0,0-1 0,1 0 0,0-1 0,1 0 0,0 0 0,1 0 0,-1 0 0,1-1 0,-1 0 0,1 0 0,-1 1 0,-2 1 0,4-1 0,-6 2 0,4-1 0,-3 0 0,1 0 0,1-2 0,2 1 0,0-3 0,3 1 0,-1-1 0,2 0 0,0 1 0,-1-1 0,-1 1 0,-1 0 0,0 0 0,-1 1 0,-1 0 0,0 1 0,0 0 0,-1-1 0,1 1 0,-1 0 0,2-1 0,0-1 0,-1 1 0,2-2 0,-2 3 0,2-1 0,0 0 0,0 0 0,0 0 0,0 0 0,-1 1 0,-1 0 0,-2 0 0,0 1 0,-2 1 0,0 0 0,0 0 0,-1-1 0,-1 1 0,1 0 0,-1 0 0,1 0 0,0 0 0,2-1 0,-1 0 0,2-3 0,0 1 0,5-2 0,0 1 0,2-1 0,0-1 0,1 1 0,-2-1 0,1 1 0,-3 1 0,0 0 0,-3 1 0,-2 1 0,0 1 0,-1 0 0,-1 0 0,-1 1 0,1 0 0,-1 0 0,1 0 0,0 0 0,-1 0 0,0 0 0,0 1 0,1 0 0,-1-1 0,2 0 0,-1-2 0,2 1 0,-1 0 0,0-1 0,1 1 0,1 0 0,0-1 0,1 0 0,-1 1 0,-1 0 0,0 0 0,-1 1 0,1 0 0,-1 0 0,0 0 0,-1 0 0,0 0 0,0 0 0,0 0 0,0 0 0,0 0 0,1 1 0,-1-1 0,2 0 0,0 0 0,-1 0 0,3 0 0,-2-1 0,2 0 0,2-1 0,-1 2 0,0-1 0,0 1 0,-1 0 0,-1-1 0,-1 2 0,-1 0 0,1 0 0,-1 0 0,0 0 0,-1 0 0,-1 0 0,1-1 0,1 0 0,0-2 0,1 1 0,0 1 0,5-3 0,-3 2 0,5-1 0,-4 0 0,2 0 0,-1 1 0,0-2 0,-1 2 0,-2-1 0,1 1 0,-3 0 0,1 1 0,0 0 0,0 0 0,-1-1 0,1-1 0,0 2 0,-1-1 0,0 0 0,0 1 0,-1-1 0,1 0 0,-1 1 0,1-1 0,0 0 0,-1 0 0,2-1 0,-1 0 0,0 1 0,1 0 0,-1 1 0,1-2 0,-1 0 0,0 1 0,-1-1 0,1 1 0,1 0 0,-1-1 0,1 1 0,0 0 0,0-1 0,-1 1 0,1-1 0,0 1 0,-1 0 0,0 0 0,-1 1 0,-1-1 0,-1 1 0,1 1 0,2 0 0,-1 0 0,0 0 0,1 0 0,0-2 0,1 1 0,2-2 0,4 0 0,5 0 0,3-2 0,4 1 0,0-1 0,1 0 0,-3 1 0,-1-1 0,-1 1 0,-5 1 0,-1 1 0,-3-1 0,-4 2 0,1-1 0,-4 2 0,2 0 0,-1 0 0,0 0 0,-1 0 0,-1 0 0,0 0 0,0 0 0,2 0 0,3 0 0,2 0 0,4 0 0,3 0 0,-1 0 0,1 0 0,-4 0 0,-1 0 0,0 0 0,-6 0 0,2 0 0,-3 0 0,0 0 0,1 0 0,0 0 0,-1 0 0,1 0 0,0 0 0,1 0 0,1 0 0,1 0 0,5 0 0,1 0 0,4 0 0,1 0 0,2 0 0,2-1 0,3-2 0,1-2 0,0 0 0,-1 1 0,-3-1 0,0 2 0,-2-1 0,2-2 0,-7 4 0,3-3 0,-8 2 0,2 0 0,-1 1 0,0-1 0,-3 1 0,-1 0 0,-2-1 0,1 2 0,-1 0 0,0 0 0,0-1 0,-1 1 0,2-1 0,3-1 0,1 1 0,3-1 0,0 0 0,0 0 0,-1 0 0,0 0 0,-1 0 0,-2 2 0,3 0 0,-5 0 0,1 0 0,-6 0 0,2 0 0,0 0 0,-1 1 0,-1 0 0,0 0 0,0 0 0,0 0 0,2 0 0,2 0 0,1-1 0,2-1 0,1 1 0,-1 0 0,1 0 0,-1-1 0,-1 1 0,-1 0 0,-1 0 0,-3 0 0,2 0 0,-3 0 0,2 0 0,-1 1 0,0 0 0,0 0 0,1 0 0,-1 0 0,3 0 0,4 0 0,-5 0 0,6 0 0,-7-1 0,2-1 0,-1-1 0,-1 0 0,0 1 0,-1 2 0,0 0 0,-1 0 0,-1 0 0,1 0 0,-1 0 0,0 0 0,0 0 0,1 0 0,1 0 0,0 0 0,1 0 0,0 0 0,3-2 0,-2 2 0,2-2 0,-3 2 0,1 0 0,-1 0 0,-1 0 0,0-1 0,-2 0 0,-1-1 0,-1-1 0,0 1 0,0-1 0,0 0 0,0 0 0,0 0 0,0 1 0,0-1 0,0 1 0,-1 0 0,0 0 0,-1 1 0,0-1 0,1 0 0,-1 0 0,0-1 0,0 0 0,0-1 0,-1 1 0,0-1 0,0 0 0,1-1 0,0 1 0,1-1 0,0 0 0,-1-2 0,1 0 0,0-1 0,-1-1 0,1-1 0,0-1 0,-1 1 0,1 0 0,1 1 0,0 1 0,0 1 0,0 0 0,0 0 0,0 1 0,0 0 0,0 1 0,0 0 0,0-1 0,0 2 0,0-1 0,0 1 0,0-1 0,0 1 0,0-1 0,0 0 0,0 0 0,0 0 0,0 0 0,0-2 0,0 1 0,0 0 0,0 0 0,0 2 0,1-1 0,1 0 0,-1 0 0,-1 0 0,0 1 0,1-1 0,0 0 0,0-1 0,0 0 0,0 0 0,-1-1 0,0 1 0,0-1 0,0 2 0,0-1 0,0 0 0,0 0 0,0 0 0,0 1 0,0 1 0,0-1 0,0 0 0,0 0 0,0 1 0,0 0 0,0-1 0,0 0 0,0 1 0,0-2 0,0 0 0,0-1 0,0 1 0,0 2 0,0 1 0,0-1 0,0-1 0,0 0 0,0-2 0,0 2 0,0-1 0,0 2 0,0-2 0,0-1 0,0 0 0,0 1 0,0-1 0,0 1 0,0 0 0,0 0 0,0 0 0,0-2 0,0 1 0,0-1 0,2 1 0,-1-1 0,1 0 0,0 0 0,-1 1 0,0 0 0,-1 0 0,0 3 0,0-2 0,0 3 0,1-2 0,0 0 0,0 0 0,0-1 0,0-2 0,0 0 0,0 0 0,0-1 0,0 2 0,-1-1 0,2 0 0,-1 0 0,0 1 0,0-1 0,0-1 0,0 1 0,0-1 0,1 1 0,1 1 0,-1-2 0,2 0 0,-1 0 0,-2-3 0,1 6 0,1-1 0,-1 2 0,1-1 0,0-1 0,-1 1 0,0 0 0,0 0 0,0-1 0,0 0 0,0 1 0,1 0 0,-1-1 0,0 1 0,0 0 0,-1 0 0,1-1 0,1 2 0,-1 0 0,0 1 0,0-1 0,0 0 0,-1 0 0,1 2 0,0-1 0,-1 1 0,1-1 0,0 0 0,-1-1 0,0 1 0,0-1 0,1 1 0,-1 0 0,1 0 0,0 1 0,-1-1 0,1 1 0,-1 1 0,0-1 0,0 1 0,-1 0 0,2 0 0,-1 1 0,0-1 0,-1 0 0,1 0 0,0-1 0,1 1 0,0 1 0,-1-1 0,1 0 0,0 0 0,-1-2 0,1 2 0,-1-1 0,0 1 0,0-1 0,1 0 0,0 0 0,0 1 0,1 1 0,-1-1 0,-1 0 0,1 0 0,0-1 0,-1 1 0,0 0 0,-1-1 0,0 1 0,2 0 0,0-1 0,1 0 0,-1 1 0,0-1 0,0 0 0,0 0 0,-1 1 0,0-1 0,0 1 0,1 0 0,-1-1 0,0 1 0,1 0 0,-1-1 0,1 0 0,-1 0 0,0 0 0,1 1 0,0 0 0,-1-1 0,0 1 0,-1 0 0,1 0 0,0-1 0,1 0 0,0 1 0,-1-1 0,0 1 0,0 0 0,0 0 0,0-1 0,0 1 0,1-2 0,-1 1 0,1-1 0,-1 1 0,-1-1 0,0 0 0,1 0 0,0 0 0,0 1 0,0-1 0,0 0 0,-1 1 0,0 1 0,0-1 0,0 0 0,0 0 0,0 0 0,-1 0 0,0 2 0,-2 1 0,0 0 0,0-2 0,0-1 0,0 0 0,1-1 0,0 3 0,-1-1 0,0 1 0,0-1 0,0-1 0,0 1 0,0 0 0,0-1 0,0 1 0,0 0 0,-1 0 0,1 1 0,0-1 0,1-1 0,-1 1 0,0-1 0,0 0 0,-1 0 0,1 1 0,1-1 0,-1 1 0,0 0 0,1 0 0,0 0 0,0 0 0,1 0 0,-1 0 0,-1 1 0,1 0 0,0-1 0,0 0 0,0 0 0,1 0 0,-1 0 0,0 0 0,0 1 0,0-1 0,1-1 0,-1 1 0,-2 0 0,2 0 0,-1-1 0,0 1 0,1-1 0,-2 0 0,1-1 0,0 0 0,-1 1 0,1 0 0,0 0 0,0 0 0,0-1 0,0 1 0,0 0 0,1 0 0,0 2 0,-1-1 0,0 0 0,0 0 0,0-1 0,1 0 0,0 0 0,-1 1 0,1-2 0,0 1 0,-2-1 0,1 0 0,-2 0 0,0-1 0,1 0 0,-1 1 0,1 0 0,1 1 0,1-1 0,-2 0 0,1 0 0,0 1 0,0 1 0,1-1 0,-1 1 0,2 0 0,-1-1 0,-1 0 0,1 0 0,0 0 0,0 0 0,1 1 0,-1-1 0,0-1 0,-2 1 0,2 0 0,0 0 0,0 0 0,1-1 0,-1 1 0,1-1 0,-1 1 0,0 0 0,-1 0 0,1-1 0,0 1 0,0 0 0,1 0 0,-1-1 0,-1 1 0,1-1 0,-1 1 0,0-1 0,0 0 0,0-2 0,1 2 0,-1-3 0,1 4 0,-1-2 0,0 1 0,0 0 0,0-2 0,1-1 0,-1 1 0,1 1 0,-1 1 0,1 0 0,-1 0 0,1 0 0,-1-1 0,1 0 0,-1 1 0,1 0 0,0 1 0,-1-1 0,1 0 0,-1-1 0,2 0 0,-1 0 0,0 0 0,1 0 0,0 1 0,0-1 0,-1 3 0,1-2 0,-1 1 0,1-2 0,-1 0 0,1 1 0,0 0 0,-1 1 0,1-1 0,1-1 0,-1 1 0,0-1 0,0 2 0,0-1 0,-1 0 0,1 0 0,0 0 0,0 0 0,0 0 0,-1 0 0,1 1 0,0-2 0,1 1 0,0 0 0,0 0 0,0 1 0,0 0 0,0-2 0,0 0 0,0 1 0,0-1 0,0 0 0,0 0 0,0 0 0,0-1 0,0 0 0,0 0 0,0-1 0,0 0 0,0 0 0,0-1 0,0 0 0,0 1 0,0 0 0,0 0 0,0-1 0,0 0 0,0 0 0,0-1 0,0 3 0,0-2 0,0 3 0,0-3 0,0 1 0,0 1 0,0 0 0,0 0 0,0-1 0,0-1 0,0-1 0,0 2 0,0-1 0,0 2 0,0-1 0,0 0 0,0 0 0,0 0 0,0 1 0,0 0 0,0 1 0,0 0 0,0 0 0,0-1 0,0 0 0,0-1 0,0 1 0,0 1 0,0 1 0,0 0 0,0-2 0,0 0 0,0-2 0,0 0 0,0 1 0,0-1 0,0 1 0,0-1 0,0-1 0,0-1 0,0-1 0,0 2 0,0-1 0,0-1 0,-1 0 0,0-1 0,-2 1 0,1 2 0,0 0 0,0 0 0,0-3 0,1 5 0,-2-4 0,2 6 0,-2-1 0,1-2 0,0 2 0,-1 0 0,2 0 0,0 1 0,1 0 0,-2 1 0,1 1 0,0 1 0,0-1 0,1 1 0,0-1 0,0 1 0,0 0 0,0 0 0,0-2 0,0 1 0,0-1 0,0 1 0,0 0 0,0-1 0,0-1 0,0 0 0,0-2 0,-1 1 0,0 0 0,0-1 0,0 1 0,0-1 0,0 2 0,0 0 0,-1 1 0,2 2 0,0-1 0,0 1 0,-1 0 0,0 1 0,-1 1 0,-1-2 0,0 0 0,0 0 0,1 0 0,1 1 0,-1 0 0,1-2 0,-1 0 0,1 1 0,0-1 0,-1 1 0,1 0 0,1-1 0,0 1 0,-1 0 0,0 1 0,-1-1 0,1-1 0,0 0 0,0 0 0,0 0 0,-1 0 0,1 0 0,0 0 0,0 1 0,-1 1 0,1-1 0,0 0 0,-1 1 0,1-1 0,0 0 0,-1-1 0,0 0 0,1 0 0,0 1 0,0-1 0,-1 1 0,1 1 0,0-1 0,0 0 0,0 1 0,-1 0 0,-1 1 0,0 0 0,1 0 0,-1 0 0,1 0 0,0 0 0,0 0 0,0 0 0,0 0 0,-1 0 0,0 0 0,0 0 0,-1 0 0,1 2 0,-2-1 0,1 1 0,-2 0 0,-4 3 0,1 0 0,-6 1 0,2-2 0,-6 2 0,1-1 0,-3 1 0,0 0 0,2 0 0,1 0 0,4 0 0,2-1 0,2 1 0,4-2 0,1 0 0,1-2 0,1 0 0,1 0 0,-1-1 0,1 1 0,0-1 0,0 1 0,1 0 0,1 1 0,0-1 0,0 1 0,0-1 0,0 0 0,-2 1 0,0-1 0,-1 0 0,0 0 0,0 0 0,0 1 0,-1-1 0,1-1 0,-1 1 0,0 0 0,0 1 0,-1 0 0,-1 1 0,0-1 0,-1 0 0,-1 1 0,1 0 0,0 0 0,0-1 0,-2 1 0,0 1 0,0-1 0,0 0 0,0 0 0,-1 0 0,0 0 0,1 0 0,1 0 0,0 0 0,1-2 0,-3 3 0,4-2 0,-3 0 0,2 0 0,-1-1 0,0 1 0,-1 0 0,-1 2 0,-1 0 0,-2 1 0,0-1 0,1 1 0,1-1 0,-1 0 0,0 0 0,1-1 0,1 0 0,0 0 0,1-1 0,0 0 0,1-2 0,1 1 0,1 0 0,1-1 0,0 1 0,-1-1 0,2 1 0,-1 0 0,1-1 0,-1 0 0,1 1 0,-1 0 0,0-1 0,0 0 0,0-1 0,-2 0 0,0 0 0,-1 2 0,-1 0 0,-1 0 0,-1 0 0,-2 0 0,1 0 0,-1 0 0,0 1 0,-1 0 0,0 0 0,2-2 0,1 2 0,2-2 0,0 0 0,3 1 0,-2 0 0,3-1 0,-1 0 0,0-1 0,2 0 0,1 0 0,0 0 0,1 0 0,-1 0 0,1 0 0,0 0 0,0 0 0,-1 0 0,0 0 0,1 1 0,-1 0 0,-1 0 0,0 0 0,0-1 0,0 0 0,1 0 0,-2 0 0,2 0 0,-2 0 0,1 0 0,0 0 0,-1 0 0,0 0 0,1 0 0,-1 0 0,0 1 0,0 0 0,0 0 0,0 0 0,0 0 0,0-1 0,1 0 0,-1 0 0,-1 0 0,0 0 0,0 1 0,0 0 0,-1 0 0,1 0 0,0-1 0,0 0 0,1 0 0,-1 2 0,2-1 0,-1 1 0,0-2 0,1 0 0,-1 0 0,1 0 0,-1 0 0,0 0 0,0 0 0,-2 0 0,1 0 0,0 0 0,0 1 0,1 0 0,-2 0 0,0 1 0,0 0 0,-1 0 0,-1 0 0,0 0 0,0 0 0,0 0 0,0 0 0,-1 0 0,-2 2 0,3-2 0,-3 0 0,5-1 0,-1 0 0,0 2 0,2-1 0,-1-1 0,1 2 0,0-2 0,0 1 0,1 0 0,1-1 0,1 0 0,-2 0 0,-1 0 0,0 1 0,0-1 0,0 0 0,1 0 0,-2 1 0,1-1 0,0 0 0,1 0 0,0 0 0,0 0 0,0 0 0,0-1 0,2 1 0,-2 0 0,3 0 0,-3 0 0,2-1 0,-2 0 0,0 0 0,-2 0 0,0 1 0,-1 0 0,1 0 0,-2 0 0,1 0 0,-1 0 0,0 0 0,0 0 0,0 1 0,-1-2 0,2 0 0,1 1 0,-1 0 0,2 1 0,-2-1 0,1-1 0,1 0 0,-2 0 0,2 0 0,-3 0 0,0 0 0,0 0 0,-1 0 0,1 0 0,-1 0 0,1 0 0,2 0 0,1 0 0,0 0 0,0 0 0,-1 0 0,1 0 0,1 0 0,0 0 0,0 0 0,0 0 0,-1 0 0,-1 1 0,0 0 0,1 0 0,-2 0 0,-1-1 0,3 0 0,-4 2 0,3-1 0,-1 0 0,-1 0 0,0-1 0,-2 2 0,-3-1 0,-2 1 0,0 1 0,0-2 0,1 1 0,0 0 0,2 0 0,0-1 0,0 0 0,0 0 0,1 0 0,2 0 0,1 1 0,0-2 0,0 0 0,2 0 0,0 0 0,3 0 0,-1 0 0,1 0 0,1 0 0,-1 0 0,1 0 0,-2 0 0,0 0 0,1 0 0,-2 0 0,1 0 0,-1 0 0,-1 0 0,-1 0 0,-1 0 0,1 0 0,-1 0 0,-1 0 0,1 0 0,0 0 0,0 0 0,0 0 0,-2 0 0,-1 0 0,-6 0 0,6 0 0,-10 0 0,7 0 0,-5 0 0,-1 0 0,2 0 0,3 0 0,1 0 0,3 0 0,3 0 0,1 0 0,3 0 0,0 0 0,1 0 0,1 0 0,1 0 0,0 0 0,-1 0 0,1 0 0,0 0 0,0 0 0,0 0 0,-2 0 0,1 0 0,-2-1 0,1 0 0,-2 0 0,-1 0 0,-1 0 0,-2 1 0,-1 0 0,-2 0 0,1-2 0,0 1 0,1-1 0,1 2 0,1 0 0,1-1 0,1 0 0,1 0 0,1-1 0,1 0 0,1 0 0,-1 0 0,1 0 0,-3 0 0,0 1 0,-1-2 0,2 1 0,0 0 0,0 0 0,0 1 0,0-1 0,0 0 0,0-1 0,2 0 0,-1 0 0,1 1 0,-2-1 0,-1 0 0,-2-1 0,1 1 0,-1 1 0,-1-2 0,0 0 0,0 0 0,0 0 0,0 0 0,-5 1 0,4 0 0,-5-1 0,7 0 0,-3-1 0,-1-1 0,0 2 0,0 0 0,2 0 0,1 0 0,1 0 0,0 0 0,0 1 0,1 0 0,-1 0 0,0 0 0,-2 1 0,0-1 0,1 0 0,0 1 0,0-1 0,-1 0 0,0 1 0,-2-1 0,0 0 0,-2 0 0,-2 0 0,4 0 0,-4-1 0,7 1 0,-3-1 0,2 2 0,0 0 0,-1 0 0,2 1 0,1-1 0,2 1 0,1 1 0,2-2 0,0 1 0,0 0 0,1 0 0,0 0 0,1 0 0,0 0 0,0 0 0,-1 1 0,-1-1 0,-1 0 0,-1-1 0,-3 1 0,2 0 0,-4 0 0,0-1 0,-2 1 0,0 0 0,0 0 0,-1-1 0,0-1 0,2 2 0,1 0 0,1-1 0,1 1 0,-1 0 0,2-1 0,-1 0 0,0 1 0,1-1 0,-1 0 0,0 0 0,2-1 0,-1 1 0,0-1 0,1 2 0,-1-3 0,3 4 0,-2-3 0,2 1 0,0 0 0,-1 0 0,0-1 0,1 1 0,0 0 0,0 0 0,2 1 0,-1-1 0,0 1 0,0-1 0,1-1 0,-1 2 0,1-1 0,0 0 0,-2 0 0,2-1 0,-2 0 0,1 0 0,-1 1 0,0-1 0,-2 1 0,2-1 0,-3 0 0,2 0 0,-1-1 0,0 1 0,1-1 0,1 0 0,-2-1 0,0 0 0,-1-1 0,1 1 0,0 0 0,3 1 0,-1 0 0,1 1 0,0 1 0,0 0 0,0-1 0,0 1 0,0-1 0,0 1 0,1 0 0,0 0 0,0 1 0,0-1 0,-3-3 0,2 4 0,-3-4 0,2 3 0,0-2 0,-2 0 0,0-2 0,-2-1 0,0 0 0,1 1 0,1 1 0,2 1 0,1 1 0,2 0 0,-1 0 0,2 0 0,0 0 0,0 1 0,-1 1 0,0-1 0,-1-1 0,-2 1 0,0 0 0,-1 0 0,0 1 0,-2 0 0,1-1 0,-3 0 0,0 1 0,0-1 0,0 0 0,1 1 0,0-1 0,0 0 0,1 1 0,1-2 0,1 2 0,0 0 0,1-1 0,-2 2 0,2 0 0,-3 0 0,5 0 0,-4 0 0,1 0 0,-1 0 0,-1 0 0,-1-1 0,0 0 0,-1 0 0,1-1 0,0 1 0,1 0 0,0-1 0,1 1 0,-1 0 0,1 0 0,-1 0 0,-1-1 0,1 1 0,-2-1 0,0-1 0,-2 1 0,1-1 0,1 1 0,-3-1 0,6 1 0,-3-1 0,4 2 0,-1-1 0,0 1 0,1-2 0,1 1 0,0 0 0,0 0 0,2 0 0,1 0 0,0 0 0,-1 1 0,0 1 0,0-1 0,1 0 0,-1 0 0,1 0 0,-1 0 0,0 1 0,0 0 0,0 0 0,-1 0 0,1 0 0,1-1 0,0-2 0,0 1 0,0-1 0,-1 2 0,0 0 0,1-1 0,-1-1 0,-2-1 0,0-1 0,-1 0 0,0 1 0,0 1 0,1 0 0,-1 0 0,0-1 0,0 1 0,0 0 0,1 0 0,1 0 0,0-1 0,1 1 0,-1 0 0,2 0 0,-1 0 0,0 1 0,1-1 0,-2-2 0,1 1 0,-1-1 0,0 1 0,0 0 0,-1-1 0,-1 0 0,0 1 0,0 0 0,2 1 0,-1 0 0,1-1 0,-2 1 0,-1-2 0,-1 1 0,1-1 0,1 0 0,1 0 0,0 1 0,1 0 0,0 1 0,-1-1 0,2 0 0,-1 1 0,1 1 0,0-1 0,0 0 0,0-2 0,0-1 0,1 0 0,-1 0 0,-1 1 0,1 0 0,-1 0 0,2 0 0,-1 0 0,0 0 0,1 1 0,-1 0 0,0 1 0,0-1 0,0 0 0,0-1 0,0 0 0,1 0 0,0 1 0,0-1 0,-1-1 0,1-2 0,-1 3 0,1-2 0,-1 3 0,1 0 0,0-2 0,0 3 0,0-2 0,-1 0 0,1 0 0,0 0 0,-1 0 0,0 0 0,0 0 0,0 1 0,-1-1 0,1-1 0,0 0 0,-2 0 0,2-1 0,-2 2 0,2-1 0,-1 0 0,0 0 0,0 0 0,0 0 0,-2-2 0,2 3 0,-2-2 0,2 3 0,0 0 0,-1-1 0,0 0 0,0 1 0,0-1 0,0 2 0,2 1 0,-1 1 0,0-1 0,-1 0 0,1 0 0,-1 0 0,1 0 0,-2 0 0,0 1 0,1-1 0,-1 1 0,0-1 0,0 1 0,-1 1 0,2-1 0,-1 0 0,0-1 0,-1 0 0,-2 1 0,1 0 0,-1-2 0,0 2 0,0-1 0,-1-1 0,-1 0 0,-2 0 0,-1 1 0,0-1 0,-1 0 0,-2-2 0,-4-1 0,-8-4 0,-6-1 0,-6-3 0,-6-1 0,-4 0 0,0 1 0,4-1 0,1 1 0,-6-1 0,18 2 0,-7 0 0,24 5 0,-1 0 0,5 1 0,6 2 0,2 3 0,3 2 0,1 3 0,0 1 0,0 0 0,0-1 0,0-1 0,0 1 0,0-1 0,0 0 0,0 0 0,0 1 0,0 0 0,-1 1 0,0-2 0,0-1 0,0 0 0,0 1 0,0-1 0,-1 0 0,1 0 0,0 0 0,0 0 0,-1-1 0,0 1 0,0 0 0,1 0 0,-1 0 0,0 0 0,0-1 0,-1 2 0,0-1 0,0 0 0,-3 0 0,-1 2 0,0 0 0,1 0 0,1 0 0,0-1 0,1 0 0,0-1 0,0-1 0,1 0 0,0 0 0,1 0 0,0 0 0,0 0 0,-1 0 0,1 0 0,0 0 0,-1 0 0,1 0 0,-1 0 0,1 0 0,0 0 0,0 0 0,-1 0 0,1 0 0,0 0 0,0 0 0,0 0 0,-2 0 0,1 0 0,-2 0 0,1 0 0,-2 0 0,2 0 0,-2 0 0,3 0 0,-2 0 0,0 0 0,1 0 0,-1 0 0,2 0 0,0 0 0,1 0 0,0 0 0,-1 0 0,1 0 0,0 0 0,0 0 0,0 0 0,-1 0 0,1 0 0,0 0 0,0 0 0,-1 0 0,0 0 0,0 0 0,0 0 0,1 0 0,6 0 0,-2 0 0,2 0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09:57:44.601"/>
    </inkml:context>
    <inkml:brush xml:id="br0">
      <inkml:brushProperty name="width" value="0.05" units="cm"/>
      <inkml:brushProperty name="height" value="0.05" units="cm"/>
      <inkml:brushProperty name="color" value="#E71224"/>
    </inkml:brush>
  </inkml:definitions>
  <inkml:trace contextRef="#ctx0" brushRef="#br0">1408 3453 24575,'0'-5'0,"0"1"0,0-3 0,-2 0 0,1-3 0,-2-1 0,-2-1 0,1-1 0,-1 0 0,1-1 0,0 0 0,2 1 0,-1 0 0,1 1 0,0 1 0,0 2 0,1 1 0,0 1 0,1 1 0,0 1 0,-1 1 0,-1-1 0,1-1 0,0 2 0,1-1 0,0 1 0,-1 0 0,0-1 0,-1 0 0,1 1 0,1 0 0,0 0 0,0 1 0,0-2 0,0 0 0,-1 0 0,-1 0 0,1-1 0,1-1 0,-1 0 0,-1 0 0,1 0 0,0 0 0,0-1 0,1 0 0,0 1 0,-2-2 0,2 2 0,-2-1 0,2 1 0,0 0 0,0 1 0,0-1 0,0 0 0,0-1 0,0 0 0,0 0 0,0-2 0,0 1 0,0-2 0,-1 1 0,0-1 0,-1 1 0,1 0 0,1-1 0,0 1 0,-1 1 0,-1-1 0,1-1 0,-1-1 0,0 0 0,1 1 0,-2 2 0,2-2 0,-1 4 0,-1-4 0,1 3 0,-1-2 0,0 0 0,1 0 0,-1 0 0,1 0 0,0 0 0,0-1 0,0-1 0,1-1 0,-1 1 0,1 0 0,-1 0 0,1 0 0,-1 0 0,1 1 0,0-1 0,-1 0 0,2 1 0,-1 2 0,0 0 0,-1-1 0,0 0 0,0-1 0,1-1 0,0 4 0,1-3 0,-1 5 0,-1-3 0,1 2 0,0-2 0,1 2 0,0-3 0,0 0 0,0 0 0,0-1 0,0 1 0,0 0 0,0 1 0,0 0 0,0 0 0,0-1 0,0 1 0,0 0 0,0 1 0,0-1 0,0 0 0,0 0 0,0 0 0,2-2 0,-1 4 0,2-3 0,-2 4 0,0-1 0,1-1 0,0 1 0,-1-1 0,1 0 0,-1 0 0,0 0 0,1 1 0,0 0 0,-1 0 0,1 0 0,-1 0 0,0 1 0,0 0 0,1-1 0,0 1 0,-1 0 0,0 1 0,0 0 0,0 0 0,1-1 0,-1 0 0,0 0 0,0-4 0,0 6 0,1-5 0,0 3 0,-1 0 0,1-1 0,0 0 0,1-1 0,-1 0 0,0 0 0,0-1 0,0 1 0,0-1 0,1 0 0,-1 1 0,0 0 0,0 1 0,-1 1 0,1 1 0,-1 0 0,1-1 0,-1 0 0,0 0 0,0-1 0,1-1 0,-1 2 0,0-1 0,0 4 0,1-3 0,-1 0 0,0 0 0,-1-1 0,1 1 0,1-1 0,-1-1 0,0 0 0,1 0 0,-1-1 0,0 1 0,0 0 0,-1 0 0,1 0 0,0 1 0,0-1 0,0 0 0,-1 1 0,0 0 0,0 0 0,0 1 0,0-2 0,0 3 0,0-2 0,1 2 0,1-1 0,-1 0 0,0 0 0,-1 0 0,0-1 0,0 1 0,0 1 0,0 0 0,0 0 0,0 0 0,0 1 0,0-1 0,0-1 0,0 0 0,0 0 0,0-1 0,0 0 0,0 0 0,0-1 0,0 2 0,0 0 0,0 1 0,0-4 0,0 5 0,0-4 0,0 3 0,0-1 0,0 0 0,0-1 0,0 0 0,0-1 0,0 0 0,0 0 0,0 1 0,0 0 0,0-1 0,0 1 0,0-1 0,0 0 0,0 1 0,0 0 0,0-1 0,0-1 0,0 1 0,0 0 0,0 0 0,0-1 0,0 1 0,0-3 0,0 5 0,0-3 0,0 4 0,-1-2 0,-1-2 0,1 1 0,0 0 0,0-1 0,0 1 0,-1 0 0,0 0 0,-1 1 0,2 1 0,-1 1 0,0 0 0,-1-1 0,1 1 0,0 0 0,-1 0 0,1 1 0,-1-2 0,1 0 0,-1 0 0,1 0 0,-2 0 0,1 0 0,0-1 0,0 2 0,0-1 0,0 2 0,0-2 0,-1-1 0,0-1 0,-1 0 0,-1 0 0,1-1 0,0 1 0,0-1 0,-1 0 0,0 1 0,-1-2 0,0 2 0,1-1 0,0 1 0,-1 0 0,1 1 0,-1 0 0,1 1 0,0 1 0,-1-1 0,4 2 0,-2-2 0,3 3 0,-1-1 0,-2 1 0,0 0 0,1-1 0,-1-1 0,0 0 0,0 1 0,-1 0 0,2 1 0,-1 0 0,1 0 0,0 1 0,0-1 0,1-1 0,-1 1 0,-1-1 0,0 1 0,0-1 0,0 1 0,-2-1 0,1 0 0,-1 1 0,-1-3 0,3 2 0,-3-2 0,3 2 0,-3 0 0,1-1 0,0 0 0,-3-2 0,0 1 0,0-1 0,0 0 0,2 2 0,0 0 0,0 0 0,1 0 0,0 2 0,1-1 0,-2 0 0,0-1 0,-2-1 0,-3-1 0,-3-1 0,-2-2 0,-2 1 0,2-1 0,-3 0 0,-2-1 0,7 2 0,-6-2 0,9 4 0,-3-3 0,-1 0 0,0 0 0,-2-2 0,0 1 0,1 0 0,0 1 0,4 1 0,1 1 0,3 1 0,2 0 0,1 2 0,1 2 0,1-1 0,0 0 0,-1 1 0,0-1 0,0 1 0,-1-1 0,-1 0 0,1-2 0,-5-3 0,6 4 0,-4-4 0,5 4 0,-2-1 0,-1-1 0,2-1 0,0 0 0,0 0 0,-1 0 0,-1 0 0,-1-2 0,1-1 0,0 1 0,-1-1 0,1 0 0,0 1 0,0-1 0,2 1 0,1 0 0,0 1 0,1 1 0,1 2 0,0 0 0,2 1 0,-1 1 0,1 0 0,0 0 0,0 1 0,-1-2 0,1 1 0,-1 0 0,1-1 0,0-2 0,-1-1 0,-1 0 0,1 0 0,0 0 0,0-2 0,-1 0 0,0-1 0,0 2 0,1-1 0,0 0 0,0 1 0,0 1 0,0 1 0,0-1 0,1 1 0,1 2 0,0 2 0,0-2 0,0 2 0,0-2 0,0 2 0,0-2 0,0 0 0,0 0 0,0 1 0,0 1 0,0 0 0,0 0 0,-1-1 0,0-1 0,-1-1 0,0 1 0,1 1 0,-2 0 0,1 1 0,0-2 0,-2 0 0,2 1 0,-2 0 0,1 1 0,0 1 0,-1 1 0,1-2 0,-1 1 0,0 0 0,0-1 0,0 1 0,0-1 0,1 0 0,0-1 0,-1 2 0,1-1 0,-1 1 0,0 1 0,1 0 0,1 0 0,0-1 0,-1 1 0,1 1 0,0 0 0,0 0 0,-1-1 0,1 0 0,0 0 0,-1 0 0,0-1 0,-1 1 0,1 0 0,-1-1 0,2 0 0,-1 1 0,0-1 0,0 1 0,0-1 0,1-1 0,-1 1 0,1 0 0,0-1 0,-1 2 0,0-1 0,0-1 0,0 0 0,1 1 0,-1-1 0,1 2 0,0-1 0,-1 0 0,1 1 0,0 0 0,-1-1 0,2 0 0,-1 0 0,0 0 0,-1-1 0,0 1 0,0 0 0,0-1 0,-1 0 0,1 0 0,1 1 0,0 0 0,0 0 0,0 0 0,0 1 0,0-1 0,0 1 0,1-1 0,-1 0 0,1 1 0,-1 0 0,1 0 0,-1-1 0,1 0 0,-1 0 0,0 1 0,0-1 0,-2-1 0,0 0 0,-1-1 0,0 1 0,1 1 0,-1 0 0,2 0 0,-1 1 0,0-1 0,0 0 0,-1-1 0,1 0 0,0 0 0,1-1 0,0 0 0,0 1 0,-1-1 0,1 2 0,0-1 0,1 0 0,0 2 0,0-1 0,0 11 0,1-7 0,1 7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10:01:24.321"/>
    </inkml:context>
    <inkml:brush xml:id="br0">
      <inkml:brushProperty name="width" value="0.05" units="cm"/>
      <inkml:brushProperty name="height" value="0.05" units="cm"/>
      <inkml:brushProperty name="color" value="#E71224"/>
    </inkml:brush>
  </inkml:definitions>
  <inkml:trace contextRef="#ctx0" brushRef="#br0">263 1 24575,'0'8'0,"0"1"0,0 1 0,3 19 0,-1-16 0,6 18 0,-2-20 0,1 5 0,1 2 0,-1 0 0,0 0 0,0-2 0,-1-1 0,-1-3 0,-1 0 0,-1-1 0,0-2 0,-1-1 0,0-2 0,1-1 0,-3-1 0,3 1 0,-2 0 0,1 1 0,1 2 0,2 0 0,-1 1 0,1 1 0,0-1 0,-2 0 0,0-2 0,0-1 0,-2 1 0,2-1 0,-1 0 0,0 1 0,2-1 0,-1 0 0,1 1 0,0 0 0,-1 2 0,0-1 0,-1 0 0,-1 0 0,1-3 0,-2 2 0,0-4 0,0 1 0,0-1 0,-1 0 0,-2-1 0,-1 0 0,-2-1 0,0-1 0,-1 0 0,1 0 0,-2 0 0,3 0 0,-3 2 0,2-1 0,-3 2 0,1 2 0,-1 0 0,-2 2 0,-2 0 0,-3 0 0,-2 2 0,-2 2 0,-4 4 0,-2 2 0,-3 3 0,0-2 0,1 1 0,1-2 0,4-2 0,3-2 0,4-2 0,5-3 0,2-1 0,4-1 0,1-1 0,3-2 0,1-1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10:01:26.886"/>
    </inkml:context>
    <inkml:brush xml:id="br0">
      <inkml:brushProperty name="width" value="0.05" units="cm"/>
      <inkml:brushProperty name="height" value="0.05" units="cm"/>
      <inkml:brushProperty name="color" value="#E71224"/>
    </inkml:brush>
  </inkml:definitions>
  <inkml:trace contextRef="#ctx0" brushRef="#br0">212 1 24575,'1'13'0,"4"4"0,4 0 0,4 2 0,-2-7 0,0 3 0,-3-4 0,1 2 0,0-1 0,-1 0 0,1-2 0,-2 1 0,0 2 0,0 0 0,0-1 0,2-1 0,-1-1 0,1-2 0,-2-1 0,-1 0 0,0 2 0,-1-1 0,0 0 0,0-1 0,1 1 0,0 0 0,1 2 0,-1 2 0,1-2 0,1 5 0,-2-7 0,1 4 0,-2-5 0,0 1 0,-2 0 0,0-3 0,-1-1 0,0 0 0,0 0 0,-1 0 0,1 0 0,-1 0 0,1 1 0,-1-1 0,1 1 0,0-2 0,1 1 0,-2-1 0,1 0 0,-2 0 0,0 0 0,-1-1 0,-1 0 0,-2-1 0,-1-1 0,-2 1 0,1 1 0,-1 0 0,0 2 0,-1 0 0,0 0 0,-2 2 0,1-1 0,-1 1 0,-1 2 0,-4 0 0,-1 3 0,-4 1 0,7-2 0,-5 3 0,5-2 0,-3 1 0,2-2 0,2 0 0,1-1 0,0 0 0,0 0 0,1-3 0,-1 1 0,1 0 0,1-1 0,0 1 0,1 0 0,0 2 0,-2-1 0,0 1 0,-1-1 0,0 2 0,0 0 0,-1 2 0,2-2 0,-1 0 0,-3 5 0,5-7 0,-3 4 0,7-7 0,-1 1 0,0 0 0,1 1 0,0-2 0,2-1 0,1-2 0,1 0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10:01:29.553"/>
    </inkml:context>
    <inkml:brush xml:id="br0">
      <inkml:brushProperty name="width" value="0.05" units="cm"/>
      <inkml:brushProperty name="height" value="0.05" units="cm"/>
      <inkml:brushProperty name="color" value="#E71224"/>
    </inkml:brush>
  </inkml:definitions>
  <inkml:trace contextRef="#ctx0" brushRef="#br0">1 0 24575,'5'6'0,"0"-1"0,8 11 0,-3-2 0,9 6 0,-5-4 0,0-1 0,-1-2 0,-3 0 0,0-2 0,-1 0 0,0-1 0,0 0 0,-2 0 0,2 1 0,1 0 0,0 1 0,1 2 0,-1 0 0,0-1 0,-1-1 0,1 0 0,-2-1 0,1 0 0,-2 1 0,0 1 0,4 3 0,-4-4 0,4 4 0,-5-5 0,3 2 0,0 1 0,-1-2 0,-2-1 0,1 0 0,0-3 0,0 1 0,-1-3 0,-2 1 0,-1-1 0,-3 0 0,0-2 0,0 0 0,0-2 0,0-1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10:01:33.769"/>
    </inkml:context>
    <inkml:brush xml:id="br0">
      <inkml:brushProperty name="width" value="0.05" units="cm"/>
      <inkml:brushProperty name="height" value="0.05" units="cm"/>
      <inkml:brushProperty name="color" value="#E71224"/>
    </inkml:brush>
  </inkml:definitions>
  <inkml:trace contextRef="#ctx0" brushRef="#br0">357 1 24575,'-4'0'0,"0"0"0,0 0 0,-5 5 0,-3 3 0,-2 1 0,0 4 0,2 0 0,-4 3 0,-3 3 0,-3 1 0,-8 8 0,12-10 0,-8 10 0,12-12 0,-3 2 0,2-3 0,5-4 0,2 0 0,2-3 0,2 0 0,1-3 0,1-1 0,0 0 0,1-1 0,-1 0 0,1-1 0,1 1 0,-2 0 0,-1 0 0,-1 1 0,-3 1 0,1 1 0,0 1 0,0-1 0,2-1 0,-1 0 0,0-1 0,1 0 0,1 0 0,0-1 0,2 0 0,-2-1 0,1-1 0,0 1 0,1-1 0,1 1 0,0-1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10:01:37.520"/>
    </inkml:context>
    <inkml:brush xml:id="br0">
      <inkml:brushProperty name="width" value="0.05" units="cm"/>
      <inkml:brushProperty name="height" value="0.05" units="cm"/>
      <inkml:brushProperty name="color" value="#E71224"/>
    </inkml:brush>
  </inkml:definitions>
  <inkml:trace contextRef="#ctx0" brushRef="#br0">0 1 24575,'14'0'0,"2"0"0,4 3 0,5 5 0,0 4 0,-2 0 0,-4 0 0,-10-7 0,0 1 0,-4-4 0,-1 1 0,1 0 0,-1 0 0,1 2 0,1-2 0,1 1 0,0 1 0,0-1 0,1 1 0,1-1 0,-1-1 0,0 1 0,-3-2 0,0 0 0,-1 1 0,1-1 0,1 1 0,0 0 0,0 1 0,2 2 0,2 0 0,4-1 0,2 1 0,-3-2 0,2 2 0,-6-1 0,2 1 0,-1-2 0,-2-1 0,0 0 0,-1 1 0,0-1 0,-1 0 0,-1-1 0,-1-2 0,-2 1 0,0 1 0,-3-1 0,-1 1 0,0-2 0,-2 0 0,0 0 0,-4 0 0,0 0 0,0 0 0,1 0 0,0 0 0,1 0 0,1 0 0,0 0 0,-1 0 0,3 1 0,-5 1 0,5 1 0,-2 0 0,1 0 0,-1 2 0,-2 0 0,1 1 0,-1 1 0,-1 1 0,0 1 0,-1 1 0,1 1 0,0 0 0,1-1 0,0 0 0,1 1 0,-1-1 0,0 0 0,0 2 0,0 0 0,0 2 0,0 0 0,-2 3 0,4-6 0,-4 6 0,6-7 0,-2 2 0,0-1 0,1-1 0,-1-1 0,0 1 0,1-1 0,0 0 0,0-2 0,0 0 0,0-1 0,0 1 0,-1 1 0,1 1 0,0-1 0,0-1 0,0-1 0,1-1 0,1 0 0,1-2 0,0 1 0,-1-2 0,1 1 0,-2 1 0,3 1 0,0-2 0,0 0 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10:01:40.345"/>
    </inkml:context>
    <inkml:brush xml:id="br0">
      <inkml:brushProperty name="width" value="0.05" units="cm"/>
      <inkml:brushProperty name="height" value="0.05" units="cm"/>
      <inkml:brushProperty name="color" value="#E71224"/>
    </inkml:brush>
  </inkml:definitions>
  <inkml:trace contextRef="#ctx0" brushRef="#br0">1 197 24575,'4'-4'0,"1"-2"0,1 2 0,1-1 0,-1 0 0,3 0 0,1-2 0,4 0 0,1-1 0,1 0 0,0-2 0,1 1 0,-1 2 0,-2 2 0,-2 1 0,-1 1 0,-2-1 0,-1 2 0,-1 0 0,-1-1 0,-1 2 0,-1-1 0,-1 2 0,0-1 0,2-1 0,-1 0 0,2 1 0,1 0 0,-1-1 0,1 0 0,0-1 0,1 1 0,2 0 0,1-1 0,1 0 0,1-1 0,2-2 0,2 0 0,-1 0 0,0 0 0,-1 1 0,-2 1 0,-3-1 0,-1 1 0,-3 1 0,1 0 0,0 1 0,-3-1 0,2 1 0,-6 1 0,-1 0 0,-1 1 0,0 2 0,-1 1 0,2 1 0,-1 0 0,0 0 0,2-1 0,0 0 0,0 1 0,0 2 0,0-1 0,0 2 0,0 0 0,0 3 0,0 2 0,0 1 0,0 2 0,3-1 0,0-1 0,3 0 0,1-2 0,-1 0 0,1 1 0,0 0 0,0 2 0,0-2 0,0 1 0,0-1 0,0 0 0,0 1 0,-1 0 0,1-2 0,-2-3 0,0-1 0,-2 0 0,-1-1 0,1 0 0,-1-3 0,-1 1 0,2 1 0,-1 1 0,1 1 0,2 0 0,-1 1 0,0 1 0,-1-1 0,0 0 0,0-2 0,-1 0 0,0 0 0,0-1 0,0-2 0,-2 1 0,1-1 0,1-2 0,-1 1 0,1-2 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10:01:42.254"/>
    </inkml:context>
    <inkml:brush xml:id="br0">
      <inkml:brushProperty name="width" value="0.05" units="cm"/>
      <inkml:brushProperty name="height" value="0.05" units="cm"/>
      <inkml:brushProperty name="color" value="#E71224"/>
    </inkml:brush>
  </inkml:definitions>
  <inkml:trace contextRef="#ctx0" brushRef="#br0">353 1 24575,'-11'9'0,"2"-2"0,-2 3 0,2-1 0,0 1 0,0 1 0,2-2 0,1-2 0,2-1 0,0-1 0,0 0 0,-3 1 0,-3 1 0,-3 4 0,-3 3 0,-3 2 0,0 2 0,-7 3 0,10-7 0,-6 6 0,10-11 0,-2 3 0,2-2 0,4-2 0,1 0 0,3-1 0,0-3 0,0 0 0,1-2 0,0 1 0,0 0 0,0 0 0,0 1 0,-1 0 0,0 0 0,-1-1 0,2 0 0,1-1 0,-1 1 0,0 1 0,-1 0 0,0 0 0,-1 1 0,3-1 0,-1-2 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10:01:43.069"/>
    </inkml:context>
    <inkml:brush xml:id="br0">
      <inkml:brushProperty name="width" value="0.05" units="cm"/>
      <inkml:brushProperty name="height" value="0.05" units="cm"/>
      <inkml:brushProperty name="color" value="#E71224"/>
    </inkml:brush>
  </inkml:definitions>
  <inkml:trace contextRef="#ctx0" brushRef="#br0">4 1 24575,'-1'7'0,"-1"1"0,1 2 0,3 3 0,4 3 0,3 2 0,0-2 0,1 1 0,-5-9 0,3 2 0,-4-4 0,3 3 0,-1 0 0,1 3 0,0 0 0,0 1 0,0 0 0,0-1 0,-2-1 0,-1 1 0,0-3 0,-1-1 0,0-1 0,-1 0 0,0-1 0,1 2 0,0 0 0,1 0 0,-1 0 0,0-1 0,0-1 0,0 1 0,0 0 0,-1-2 0,1 3 0,-1-4 0,1 2 0,0 0 0,0-1 0,0 0 0,-1 0 0,1 1 0,0-1 0,1 0 0,0 0 0,-2-1 0,1 0 0,-1-1 0,-1 1 0,1-1 0,-2-2 0,0 1 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10:01:46.928"/>
    </inkml:context>
    <inkml:brush xml:id="br0">
      <inkml:brushProperty name="width" value="0.05" units="cm"/>
      <inkml:brushProperty name="height" value="0.05" units="cm"/>
      <inkml:brushProperty name="color" value="#E71224"/>
    </inkml:brush>
  </inkml:definitions>
  <inkml:trace contextRef="#ctx0" brushRef="#br0">0 274 24575,'4'-6'0,"1"0"0,-2 1 0,1 2 0,0-3 0,0 1 0,0 0 0,0-2 0,1 0 0,1-2 0,3-1 0,-1-2 0,2 1 0,-1 1 0,0-1 0,-1 2 0,-1 1 0,0 1 0,-1 0 0,-1 2 0,-1 1 0,0 0 0,-1 1 0,-1-1 0,1 0 0,0 0 0,1 1 0,-1 0 0,-1-1 0,1 1 0,-2-1 0,1 1 0,0 0 0,0 1 0,0 0 0,1 0 0,-2-1 0,1 0 0,-1 0 0,1 0 0,0 1 0,0 0 0,0-1 0,0 0 0,1 0 0,-2 0 0,2 0 0,1-2 0,0 1 0,0-1 0,-1 1 0,-2 2 0,1 0 0,0 1 0,0 0 0,1 1 0,0 0 0,-1 0 0,2 0 0,-2 0 0,1 0 0,0 0 0,-1-3 0,0 0 0,0-1 0,0 0 0,0 2 0,-1 1 0,2 1 0,0 0 0,0 0 0,0 0 0,0 0 0,-1 0 0,1 0 0,1 0 0,0 1 0,0 2 0,-1 2 0,0 1 0,0 1 0,1 0 0,1 0 0,-2-1 0,1-1 0,0 0 0,-1 0 0,2 0 0,1-1 0,0 1 0,0-1 0,3 2 0,3 0 0,4 1 0,2 0 0,0 1 0,4-3 0,1 1 0,4 1 0,-6-3 0,1 5 0,-10-5 0,4 1 0,-4-1 0,-2 0 0,-3 1 0,0-2 0,0 0 0,-1 1 0,1-1 0,-1-1 0,-1 1 0,-1-1 0,-1 0 0,0 0 0,-1 0 0,0 1 0,0 0 0,1-1 0,-1 0 0,0 0 0,1 0 0,0 0 0,0 0 0,1 1 0,1 2 0,-1-2 0,2 1 0,1-1 0,-1 0 0,0 1 0,1-1 0,0 0 0,-1-1 0,0 1 0,-1-2 0,-1 2 0,-1-1 0,0 0 0,0-1 0,0 0 0,0-1 0,0 0 0,-1 0 0,-1 0 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21T10:01:52.636"/>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1 139,'79'0,"11"0,3 0,-37 0,1 0,5 0,-1 0,-2 0,-2 0,-4-1,-3 0,40-1,-13-3,-6-1,-7 3,-8-1,-8 1,7 1,-20 0,14 1,-15 1,10 0,0 0,0 0,-3 0,-2 0,-4 0,-6 0,-5 0,-7-2,-5 0,4 0,5 1,9 1,7 0,1 0,3 0,1-1,0-2,-2-1,-1 0,-14-1,2 1,-16 2,3-1,10 0,-2-2,14-1,-4 0,4 0,5 0,3 0,0 0,-3 1,-5 1,-7 0,-6 1,-5 0,-5 0,5 2,-2-1,4 2,4 0,-8 0,7 0,-9 0,4 0,-2 0,0 0,-2 0,1 0,6 0,-4 0,3 0,-6 0,-1 0,4 0,-1 0,-1 0,2-3,-4-1</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21T10:01:56.297"/>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4,'56'0,"-4"0,-20 0,7 0,-8 0,8 0,-5 0,-3 0,0 0,-3 0,-2 0,-3 0,-5 0,-1 0,-2 0,5 0,-4 0,4 0,-4 0,1 0,2 0,1 0,1 0,-2 0,1 0,-1 0,1 0,-7 0,8 0,-8 0,6 0,0 0,2 0,4 0,3 0,1 0,1 0,-1 0,-1 0,-1 0,-1 0,0 0,-2 0,-2 0,-1 0,-2 0,-3 0,-1 0,0 0,1 0,0 0,1 0,-3-1,0-2</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10:08:35.826"/>
    </inkml:context>
    <inkml:brush xml:id="br0">
      <inkml:brushProperty name="width" value="0.05" units="cm"/>
      <inkml:brushProperty name="height" value="0.05" units="cm"/>
      <inkml:brushProperty name="color" value="#E71224"/>
    </inkml:brush>
  </inkml:definitions>
  <inkml:trace contextRef="#ctx0" brushRef="#br0">12584 4368 24575,'-11'0'0,"-23"0"0,-2 0 0,-30 0 0,10 0 0,-4-3 0,11-5 0,7-2 0,5-2 0,1 1 0,2 1 0,-3-2 0,13 4 0,-8-4 0,12 5 0,-5-2 0,2 0 0,3 0 0,2 0 0,3 2 0,1 0 0,-1 1 0,-1 1 0,2 0 0,-1 0 0,-1 1 0,-1-1 0,-2 1 0,-2-1 0,-1-1 0,0 1 0,0-1 0,3 1 0,1 0 0,2 1 0,0-1 0,1-1 0,-1 1 0,-3-3 0,9 4 0,-8-3 0,7 3 0,-7-2 0,-2 1 0,-3-2 0,-2-1 0,-1-1 0,-1-4 0,0 1 0,0-1 0,0 0 0,-1-1 0,0-1 0,1 0 0,2 1 0,3 0 0,0 0 0,0 0 0,1 0 0,0 1 0,3-1 0,0 2 0,-4-1 0,7 4 0,-4-4 0,8 4 0,-1-1 0,-1 2 0,1 1 0,1 1 0,0-1 0,2 0 0,-2-1 0,0 0 0,0 1 0,1 1 0,2 0 0,0-1 0,0 0 0,-1 1 0,-2 0 0,0 0 0,1 1 0,1-1 0,1 1 0,0-1 0,0 0 0,0 0 0,-1-2 0,-1 2 0,2 0 0,-4 0 0,1-1 0,-2-1 0,3 0 0,-3-1 0,2 1 0,-1 1 0,-1 0 0,1 0 0,-1 1 0,1-1 0,0 1 0,0-1 0,0-1 0,-1 1 0,2 1 0,-1-1 0,-1 2 0,-1-1 0,-1 0 0,2 1 0,0-1 0,0-1 0,0 3 0,2-2 0,-3 1 0,2 1 0,-2 0 0,1 0 0,-1-2 0,-1 1 0,1-1 0,0 1 0,5 1 0,1 0 0,0 2 0,2 0 0,1 0 0,1 0 0,0 0 0,0 2 0,-1 0 0,-3 0 0,-4 0 0,-3 0 0,-11 0 0,6 0 0,-14 0 0,8 0 0,-9 0 0,0 0 0,2 0 0,2 0 0,5 0 0,2 0 0,4 0 0,0 0 0,1 0 0,3 0 0,1 0 0,0 0 0,-1 0 0,1 0 0,-1 0 0,1 0 0,-3-2 0,0-2 0,0-1 0,0-1 0,0 0 0,1 0 0,3 0 0,-3 1 0,4 1 0,-3-2 0,2 1 0,-1-1 0,-1 0 0,-1 1 0,2-3 0,1 1 0,3 0 0,-1 0 0,3 0 0,0 1 0,0-1 0,0 0 0,-1-1 0,0 1 0,1 1 0,1 0 0,0-1 0,-2 0 0,-1-2 0,1 1 0,-1 0 0,1-2 0,3 5 0,-4-3 0,2 4 0,-2-1 0,1 0 0,0 0 0,2 1 0,-3 0 0,0 1 0,1 0 0,-1 1 0,2-1 0,-2 0 0,0 0 0,1 1 0,-1 1 0,1 1 0,-1 0 0,0-1 0,2-2 0,1 1 0,-2 0 0,-1 2 0,1 0 0,0 0 0,0-4 0,1 3 0,-3-2 0,3 3 0,-1 0 0,2 0 0,0 0 0,-1 0 0,0 0 0,-2 0 0,-1 0 0,-1 0 0,0 0 0,0 0 0,0 0 0,-1 0 0,-4 0 0,0 0 0,-1 0 0,1 0 0,2 0 0,0 0 0,1 0 0,1 0 0,1 0 0,2 0 0,-1 0 0,3 0 0,-1 0 0,3 0 0,-1 0 0,0 0 0,0 0 0,0 0 0,-1-2 0,0-1 0,-2-2 0,0-1 0,0 1 0,2-1 0,0 1 0,1-1 0,0 0 0,0 1 0,0 0 0,-2 0 0,-1 1 0,1 0 0,-1 0 0,1 0 0,3 0 0,-2 0 0,-3-3 0,4 5 0,-6-4 0,8 4 0,-2 0 0,-2-2 0,-1 1 0,-1 1 0,2 0 0,2 2 0,2 0 0,0 0 0,0 0 0,1-1 0,1-1 0,0 0 0,0 0 0,0 1 0,0 1 0,0 0 0,-1 0 0,-3 0 0,1 0 0,-2 0 0,1 0 0,-3 0 0,1 0 0,-3 0 0,3 0 0,-1 0 0,1 0 0,2 0 0,0 2 0,0 0 0,1 0 0,1 0 0,2-2 0,0 0 0,0 0 0,0 0 0,0 0 0,1 0 0,-1 0 0,0 0 0,0 0 0,-1 0 0,0 0 0,1 3 0,1 1 0,-3 0 0,-1-1 0,-4-3 0,2-1 0,-9-2 0,-2-1 0,-2-1 0,0 1 0,8-1 0,0 2 0,-2 0 0,-1 0 0,-1 1 0,0 0 0,0-1 0,0 1 0,0 0 0,2 1 0,0 1 0,1 0 0,-5-4 0,8 3 0,-7-3 0,10 4 0,-3 0 0,-1 0 0,0-2 0,-1 0 0,-3-1 0,-2-1 0,0 1 0,0 1 0,2 0 0,1 0 0,2 0 0,1-1 0,0-1 0,1 2 0,2 0 0,-1 1 0,0 1 0,-1 0 0,-1 0 0,0 0 0,-2 0 0,-1 0 0,-1 0 0,3 0 0,-3-2 0,4 0 0,-5-1 0,3 1 0,0 2 0,2 0 0,0 0 0,0 0 0,2 0 0,-1-1 0,2-1 0,-1 0 0,0 0 0,2 0 0,1 2 0,-1 0 0,1-1 0,0-1 0,0 0 0,0 0 0,-1 1 0,3 1 0,0 0 0,0 0 0,2-1 0,0-2 0,0 1 0,0 0 0,-2 2 0,1 0 0,0 0 0,0 0 0,0 0 0,-8 0 0,-3 2 0,0 1 0,-2 3 0,3 3 0,-3 2 0,2 1 0,3-2 0,0 1 0,6-5 0,-2 2 0,4-4 0,-2-1 0,-1-1 0,-6 2 0,-7 0 0,-4 4 0,-25 16 0,25-12 0,-26 17 0,39-23 0,-13 8 0,11-7 0,-1 2 0,2-1 0,3-2 0,0 0 0,-1-1 0,-2 0 0,0 1 0,-2 2 0,-3 1 0,-3 0 0,0 0 0,1 0 0,4 0 0,2 0 0,1-1 0,1 1 0,3-2 0,1-1 0,1-2 0,-1 0 0,-2 0 0,-3 2 0,4-2 0,-5 4 0,3-4 0,-4 4 0,2-5 0,-1 2 0,3-3 0,-2 2 0,0 0 0,0-1 0,2 0 0,0-1 0,3 1 0,2 0 0,0-1 0,-1 0 0,-3 0 0,-1 0 0,-1 0 0,-1 1 0,-2 0 0,-3 1 0,1 0 0,1 0 0,3 2 0,-4-1 0,9-1 0,-4-1 0,8-1 0,-2 1 0,0-2 0,0-1 0,0 0 0,0 0 0,-2 0 0,-2 0 0,-2 2 0,-2 0 0,-2 1 0,1 1 0,2 0 0,1 0 0,3-1 0,2-1 0,3 0 0,1 0 0,2 2 0,-1-1 0,-3 2 0,-4 0 0,-5 5 0,-2 4 0,-2 3 0,0 1 0,4-5 0,3-2 0,3-2 0,1-1 0,2 0 0,2-1 0,1-3 0,1 0 0,1 1 0,0 1 0,0 3 0,0 3 0,-1 2 0,-1 2 0,0 1 0,-1 1 0,2-1 0,1-2 0,0-1 0,0-2 0,0-2 0,0-1 0,0-1 0,0 0 0,0 0 0,0 0 0,0 0 0,0 6 0,-2-6 0,0 7 0,0-4 0,-2 2 0,2 2 0,-2-3 0,0-1 0,-1 0 0,1-2 0,0-1 0,0-1 0,0-1 0,-1-4 0,1-1 0,0-1 0,-1 0 0,-1 0 0,-1 0 0,-1 0 0,0 0 0,-2 2 0,-1 0 0,-1 1 0,3-1 0,-1-2 0,4 0 0,-2 0 0,0 0 0,0 0 0,0 0 0,0 0 0,-1 0 0,-1 0 0,-1 0 0,-3 0 0,-2 0 0,0 0 0,1 0 0,-1 0 0,-1 0 0,-2 0 0,-1 0 0,1 0 0,2 0 0,0 0 0,2-2 0,0-1 0,-1-10 0,4 5 0,-5-8 0,8 11 0,-7-6 0,7 5 0,-7-3 0,4 2 0,-2-2 0,1 0 0,2 1 0,0 1 0,1 2 0,2 0 0,0 0 0,0 0 0,0 0 0,-1 0 0,2 2 0,1 1 0,0 0 0,0 0 0,0 0 0,0 0 0,2 0 0,0 0 0,-2 0 0,2-4 0,-2 5 0,0-2 0,2 1 0,-2 0 0,0-1 0,0 0 0,-2 0 0,0-1 0,1 0 0,1 1 0,0 0 0,1 1 0,1 0 0,-1 1 0,2 0 0,0-1 0,0-1 0,0 1 0,0 2 0,-3 0 0,1 0 0,-5 0 0,-2 0 0,-1-2 0,-2 0 0,-1 0 0,-1 0 0,-2 2 0,3 0 0,4 0 0,4 0 0,2 0 0,1 0 0,1 0 0,0 0 0,0 0 0,-1 0 0,-3-2 0,-3 0 0,-6-1 0,6 1 0,-8 0 0,2 0 0,5 0 0,-4-2 0,9 1 0,-1-1 0,1 0 0,2 1 0,1 0 0,1 0 0,1-2 0,-1 0 0,-1 0 0,0-1 0,-1-2 0,-1-2 0,1 1 0,-1 0 0,1 3 0,1 0 0,0-2 0,1 2 0,1 0 0,-1 2 0,0-2 0,0 2 0,-2-4 0,1 2 0,-1-2 0,-2 0 0,0 0 0,-1-1 0,-1 0 0,0 0 0,-1 1 0,1 0 0,1-1 0,0 1 0,-2 0 0,0 1 0,-1 1 0,0-1 0,2 1 0,1 0 0,-1 0 0,-2 0 0,0-1 0,-5 1 0,8 0 0,-8 0 0,8 0 0,-5-3 0,0 1 0,3-1 0,-4 1 0,2-1 0,-1 1 0,-2 2 0,-1-1 0,-1 0 0,-1-1 0,1-1 0,2 0 0,0 1 0,-2-1 0,-2 1 0,0-1 0,-1 1 0,-1-1 0,1 1 0,0 1 0,0 1 0,3 0 0,-1 0 0,2 1 0,0 0 0,3 1 0,1 0 0,3 0 0,-1 1 0,1-1 0,-2 0 0,-1 0 0,2 0 0,-2 0 0,-6-4 0,8 4 0,-8-3 0,9 2 0,-3 1 0,-3-2 0,2 0 0,-2 1 0,2-1 0,-1-1 0,-2 0 0,1 0 0,0 0 0,3 2 0,-2 0 0,1-1 0,-1 1 0,-1-1 0,1-2 0,-2-1 0,0-1 0,0 2 0,0 1 0,2 1 0,1 0 0,1 1 0,1 0 0,1 0 0,0 1 0,1-1 0,-2-1 0,1 0 0,2-1 0,-1 1 0,0 2 0,0 0 0,1-1 0,0 1 0,0 0 0,0 0 0,0 1 0,0 1 0,0 0 0,0 0 0,-2 0 0,-1-2 0,-2 2 0,0-2 0,0 0 0,-2-1 0,0 1 0,1 0 0,-2-3 0,4 2 0,-2-1 0,1 2 0,0-1 0,-1 1 0,0 0 0,-1-1 0,1 1 0,2 0 0,-1 0 0,1-2 0,0 1 0,-1 0 0,0 0 0,-1-2 0,1-1 0,-1 1 0,2 1 0,-2 0 0,2-1 0,-2-1 0,-1-2 0,3 2 0,-4 0 0,9 4 0,-7 0 0,6 0 0,-3-1 0,1 3 0,2 0 0,0 2 0,-2 0 0,0-1 0,-2-1 0,-1-1 0,1 1 0,0 0 0,0 0 0,1 0 0,1 1 0,3-1 0,1 0 0,0 0 0,0 0 0,0 2 0,0 0 0,0 0 0,-1 0 0,-3-3 0,3 2 0,-2-3 0,3 4 0,-2 0 0,0 0 0,1-1 0,1-1 0,0 0 0,1 0 0,0 1 0,-2 1 0,1 0 0,0 0 0,2 0 0,-1 0 0,2 0 0,-1 0 0,0 0 0,0 0 0,0 0 0,0 0 0,-1 0 0,-1 0 0,-4 0 0,4 0 0,-4 0 0,4 0 0,-8 0 0,7 0 0,-6 0 0,7 0 0,-2 0 0,0 0 0,1 0 0,-3 0 0,3 0 0,-3 0 0,4 0 0,-1 0 0,0 0 0,1 0 0,1 0 0,1 0 0,1 4 0,2-1 0,-1 1 0,-4 0 0,-7-4 0,-5 0 0,-3 0 0,0 0 0,3 0 0,1 0 0,1 0 0,0 0 0,0 0 0,-2 0 0,0 3 0,0-1 0,0 0 0,0 0 0,0 1 0,2-1 0,1 0 0,1-1 0,2-1 0,0 1 0,1 2 0,0-1 0,-5 0 0,8-2 0,-6 0 0,8 0 0,-2 0 0,0 2 0,0 0 0,2 2 0,2 1 0,3 3 0,1 0 0,1 4 0,9 10 0,-6-8 0,8 11 0,-8-12 0,3 2 0,0-1 0,-1-4 0,-2 0 0,0-2 0,-1-1 0,-1-1 0,0-1 0,0-2 0,0 0 0,0-1 0,-1 2 0,-1 1 0,0 1 0,0 1 0,0 1 0,0 0 0,0-2 0,0 0 0,0 0 0,0 0 0,0 1 0,-3-2 0,-7-1 0,-7-3 0,-8-1 0,-7 0 0,-10 0 0,-4 0 0,-9 0 0,18 0 0,-1-2 0,19-2 0,-4-3 0,3-4 0,3 0 0,-1 0 0,0-1 0,0 3 0,1 0 0,1 0 0,3 1 0,0 1 0,0 2 0,0 2 0,1 0 0,0 0 0,0 1 0,2 0 0,-1 0 0,0-1 0,1 1 0,-1-1 0,1 0 0,1 1 0,-1 0 0,3 0 0,-2 0 0,3 0 0,-2-2 0,0 2 0,0 0 0,0 0 0,-1 1 0,3-1 0,0 0 0,1 0 0,1 1 0,1-1 0,1 0 0,0 0 0,-1 1 0,-3 0 0,-5 1 0,-3 0 0,-4 0 0,-6-3 0,-1-2 0,3 0 0,1 1 0,7 4 0,-5-4 0,8 3 0,-3-3 0,6 2 0,-2 0 0,-3-3 0,-1-1 0,0 0 0,1 0 0,1 0 0,0 1 0,1-1 0,1 1 0,1 0 0,0 0 0,1 1 0,1 0 0,1-1 0,0 1 0,0 0 0,-2-1 0,0 0 0,0 0 0,0-1 0,-2 1 0,3-1 0,-2 2 0,3 0 0,-2-2 0,0 0 0,-1-1 0,1 1 0,-1 0 0,1 1 0,0 0 0,0 1 0,-1-1 0,2-1 0,1 0 0,0-1 0,0 1 0,0 1 0,-1 0 0,1-1 0,0 0 0,-1 0 0,-1 0 0,0 0 0,0 1 0,0 0 0,-2-3 0,5 3 0,-4-3 0,6 5 0,-4-3 0,0 0 0,-1-1 0,-1 1 0,1-1 0,-1 0 0,2 0 0,0 1 0,2 0 0,-2-1 0,0 1 0,0-1 0,-2 1 0,1-2 0,0 1 0,-1-2 0,1 1 0,0 1 0,0-1 0,-1 0 0,1 0 0,-2-2 0,5 4 0,-2-2 0,3 4 0,0-2 0,-2 0 0,0-2 0,0 0 0,-3-2 0,1-2 0,-1 0 0,-1-2 0,1 1 0,-2 0 0,0 1 0,0 1 0,2 0 0,1 0 0,-1 1 0,0 0 0,-2-1 0,0 0 0,1-1 0,1 1 0,1 0 0,-1 1 0,1 0 0,0-1 0,-3-2 0,5 5 0,-2-2 0,4 2 0,-2-3 0,-1 1 0,-1 0 0,1 1 0,1-2 0,0-1 0,0 1 0,0 2 0,1 0 0,0 1 0,-1 0 0,0 0 0,-2 0 0,1-1 0,1 1 0,1 1 0,-2-1 0,0-1 0,0 1 0,1 0 0,2 0 0,0 0 0,-2 0 0,1-2 0,-1 3 0,2-2 0,0 4 0,0 0 0,0 1 0,-1 0 0,1-1 0,0 0 0,0-1 0,-1 1 0,1 0 0,1 1 0,0-1 0,1 0 0,-2 0 0,1 0 0,-1-1 0,0 0 0,0 0 0,0 0 0,1 1 0,0-1 0,0 1 0,-1-2 0,1 0 0,-2 0 0,1 2 0,0-1 0,0 0 0,1-2 0,-1 0 0,2 1 0,-1 1 0,1 2 0,0 0 0,0 0 0,1 0 0,1-1 0,0 1 0,0 1 0,0-1 0,0 0 0,0-1 0,0 1 0,0-2 0,-2 2 0,0 0 0,0-1 0,1 1 0,1-1 0,0 1 0,0 0 0,0 1 0,0-1 0,0-2 0,0 2 0,0-1 0,0-1 0,0 0 0,0-1 0,0 2 0,0 0 0,0 1 0,0 0 0,0 0 0,0 0 0,-2 1 0,0 0 0,0-1 0,1 0 0,0-2 0,1 1 0,0 1 0,0-2 0,0 0 0,0-2 0,0 1 0,0 1 0,0 2 0,0 0 0,0 0 0,0 0 0,0 0 0,0-1 0,0 0 0,0-2 0,0-1 0,0-1 0,0-2 0,0-1 0,0-1 0,0-1 0,2-1 0,0 0 0,1-1 0,-1 1 0,-2 0 0,0 4 0,1-3 0,2 3 0,-1-2 0,-1 3 0,-1-2 0,0 0 0,0-2 0,1 1 0,1 2 0,0 1 0,0 2 0,-1-2 0,-1 0 0,0-1 0,0 1 0,1 1 0,1 1 0,0-1 0,0-1 0,-1-1 0,-1 1 0,3-3 0,-2 7 0,3-4 0,-4 4 0,0-4 0,0-1 0,0 1 0,0 0 0,0 2 0,0 0 0,0 0 0,0-1 0,0 1 0,0-1 0,0 1 0,0-1 0,0 0 0,0-1 0,0-1 0,0 0 0,0 0 0,0 1 0,0-1 0,0 1 0,0-1 0,0-2 0,0 4 0,0-3 0,0 4 0,0 0 0,0-4 0,0 3 0,0-1 0,0 0 0,0-1 0,0-2 0,0 0 0,0 1 0,0-2 0,0 3 0,0 1 0,0 1 0,0 3 0,0 1 0,0 1 0,0 0 0,0 0 0,0 1 0,0-1 0,0-3 0,0-2 0,-2-3 0,-1-7 0,1 9 0,0-8 0,0 9 0,0-2 0,0-1 0,0 2 0,0-1 0,0 0 0,-1 3 0,2 1 0,1 2 0,0 0 0,0 0 0,0 1 0,-2-2 0,0 1 0,0 0 0,0-1 0,2 1 0,0 0 0,0 0 0,-2 0 0,0 1 0,0 0 0,1 0 0,0-1 0,1 1 0,0-1 0,0 2 0,0-1 0,0-1 0,0 1 0,0-2 0,0 3 0,0-1 0,0-2 0,0 1 0,0-3 0,0 0 0,0 1 0,0 1 0,0 2 0,0 0 0,0 0 0,0 1 0,0-2 0,0 2 0,0-1 0,0 0 0,0 0 0,0-3 0,0 2 0,0-4 0,0 3 0,0-2 0,0-1 0,0 1 0,0-1 0,0 2 0,0 0 0,0 2 0,0 1 0,0 0 0,0 0 0,0 0 0,0 0 0,0-1 0,0-1 0,0-1 0,0 0 0,0 1 0,0 1 0,0 0 0,0 0 0,0-3 0,0 3 0,0-4 0,0 3 0,0-2 0,0 0 0,0 1 0,0 1 0,-2 0 0,-1-1 0,0-1 0,-1 0 0,0 1 0,0 3 0,2 1 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10:09:15.035"/>
    </inkml:context>
    <inkml:brush xml:id="br0">
      <inkml:brushProperty name="width" value="0.05" units="cm"/>
      <inkml:brushProperty name="height" value="0.05" units="cm"/>
      <inkml:brushProperty name="color" value="#E71224"/>
    </inkml:brush>
  </inkml:definitions>
  <inkml:trace contextRef="#ctx0" brushRef="#br0">4029 2152 24575,'0'-13'0,"0"-10"0,0 4 0,0-12 0,0 13 0,0-3 0,0 5 0,0-5 0,0 1 0,0 2 0,0 3 0,0 2 0,0 1 0,0-1 0,0 2 0,0 0 0,0 2 0,0-1 0,0 0 0,0 0 0,0 1 0,2 3 0,0 1 0,0-1 0,0 2 0,-2 0 0,0 0 0,0 0 0,0-1 0,0 0 0,0-2 0,0 1 0,0-1 0,-1 0 0,-1-1 0,-1-2 0,-3-1 0,-2-1 0,-1-1 0,0 1 0,1 2 0,1 1 0,-1 1 0,0 0 0,-2-2 0,4 4 0,-4-4 0,4 4 0,-2-2 0,0 0 0,0 0 0,0-1 0,1 1 0,1 0 0,2 1 0,0 2 0,1 1 0,0 0 0,0 1 0,1 0 0,0 0 0,0 1 0,0-1 0,0 1 0,0-2 0,0 0 0,0 2 0,-1-2 0,0 2 0,-1-1 0,-2-3 0,-3-1 0,0-2 0,1-2 0,1 0 0,1 0 0,0 2 0,-1 1 0,-2 2 0,2 0 0,1 0 0,0 0 0,1 0 0,0 0 0,-1-1 0,-1 0 0,1-2 0,0 1 0,1 0 0,-2 0 0,1-2 0,0 4 0,0-2 0,2 4 0,-2-2 0,0 0 0,0-4 0,-3-1 0,0 0 0,0 0 0,1 2 0,2 0 0,0-2 0,0 0 0,-2 1 0,0 1 0,1 0 0,1 1 0,0 0 0,-1 0 0,0-2 0,-2-1 0,1 1 0,0-1 0,1 3 0,-1-2 0,4 3 0,-2-2 0,2 3 0,-2-2 0,0 0 0,-1 1 0,1 1 0,0-1 0,1 1 0,1-2 0,0 0 0,-1 0 0,-1-1 0,1 2 0,0 1 0,1 0 0,0 0 0,1 0 0,0 0 0,0 0 0,0 1 0,-1 0 0,1-1 0,-2 1 0,2 0 0,-3-1 0,2 1 0,-1-1 0,0 1 0,0-1 0,-1-2 0,0 2 0,-3-1 0,1 1 0,-1-1 0,0-2 0,1 1 0,-1 0 0,0 2 0,-2 0 0,1-1 0,-3-1 0,2 0 0,0-1 0,-1 1 0,1 0 0,-1-1 0,-1 1 0,0-1 0,-2-1 0,3 5 0,-2-3 0,3 4 0,-2 0 0,1-3 0,-1 3 0,2 0 0,1-1 0,1 1 0,1 0 0,-2-1 0,0-1 0,-1 1 0,1-1 0,0 0 0,2 1 0,0 0 0,-1 1 0,3 0 0,-1-1 0,0 0 0,-2-1 0,-1-1 0,0 2 0,-5-4 0,8 4 0,-13-7 0,14 7 0,-7-4 0,6 3 0,-2 0 0,-2-1 0,-1 1 0,1-1 0,4-1 0,-1 2 0,1 0 0,0 1 0,1 0 0,-1-2 0,0 2 0,-1 0 0,1 0 0,1 1 0,0 0 0,0 0 0,0 0 0,0 0 0,0 0 0,-2-2 0,3 2 0,-2-2 0,1 0 0,1 2 0,-4-4 0,5 2 0,-2-2 0,1 1 0,1 1 0,-2 0 0,2-1 0,-1 0 0,1 0 0,1 1 0,0 0 0,0-1 0,-3-1 0,1 0 0,0 0 0,0 0 0,1 0 0,0-1 0,0 1 0,0 2 0,-1 0 0,2 2 0,0 0 0,0 0 0,1 0 0,-2 0 0,0 0 0,1 1 0,0 1 0,-1 0 0,-1 2 0,-2 0 0,-3 0 0,-4 0 0,-5 0 0,-2 0 0,-1 0 0,0 0 0,1 0 0,0 0 0,3 0 0,2 0 0,6 0 0,0 0 0,6 0 0,-2 0 0,1 0 0,1 0 0,-1 0 0,1 0 0,-1 0 0,-2 0 0,-2-1 0,-2-3 0,1-1 0,-1-3 0,2-1 0,1-2 0,-1 1 0,1-3 0,-1 2 0,1-2 0,-1-1 0,2-2 0,1 1 0,0 1 0,-3-2 0,4 8 0,-2-6 0,4 8 0,-1-2 0,0 0 0,-1-1 0,-1-2 0,-1-1 0,1-1 0,0 1 0,0 1 0,-1 2 0,1 2 0,1 1 0,2 2 0,0 2 0,0-1 0,-1 2 0,0 0 0,0 1 0,-1 0 0,-1 0 0,-2 0 0,0 0 0,0 0 0,-3 0 0,-3 0 0,-3 0 0,-2 0 0,0 1 0,1 1 0,0 1 0,1 0 0,2 0 0,-1-1 0,2 0 0,1-2 0,2 0 0,2 0 0,1 0 0,0 0 0,1 0 0,1 0 0,1 0 0,-1 0 0,0 0 0,1 0 0,-2 0 0,-3 0 0,-6 2 0,-2 1 0,0 4 0,3-1 0,0 1 0,1-1 0,-2 1 0,0 2 0,1 1 0,6-3 0,0 0 0,4-1 0,0-2 0,-3 4 0,-3-2 0,-2 1 0,-3 0 0,0 0 0,1 0 0,-2 2 0,2 0 0,-1-1 0,2-2 0,4 0 0,2-3 0,3-1 0,1 0 0,0 0 0,0 0 0,1-1 0,-1-1 0,-2 0 0,0 2 0,-5 3 0,-4 2 0,-3 2 0,-4 0 0,-1 1 0,0 1 0,1 1 0,2 0 0,3-2 0,2-2 0,4-2 0,3-1 0,2-2 0,0 0 0,-2 1 0,-6 2 0,-4 2 0,-5 2 0,-10 1 0,11-3 0,-11 3 0,9-1 0,5-3 0,-5 3 0,13-3 0,-1-1 0,2-2 0,4-2 0,2-1 0,3 1 0,-1 1 0,-2 2 0,-5 0 0,-4 3 0,-2 0 0,-2 1 0,-1 0 0,-1 0 0,1 0 0,3-1 0,4 1 0,0 1 0,6-4 0,-2 2 0,5-4 0,0-1 0,0 1 0,2 2 0,-2 0 0,-3 2 0,-4 3 0,-3 4 0,-2 2 0,0 1 0,1 0 0,-1 2 0,0 1 0,1 0 0,0-1 0,1 0 0,1-1 0,-2-1 0,1 0 0,-1 0 0,-1 1 0,2 2 0,-1 0 0,0 3 0,3-9 0,-8 5 0,11-10 0,-7 6 0,5-2 0,-2 3 0,-2 1 0,-4 1 0,1 0 0,-1-1 0,1-3 0,0-2 0,0-3 0,1-2 0,3 1 0,0-1 0,1-1 0,1-2 0,-1-1 0,0-1 0,-1 1 0,-1 0 0,0 1 0,0-1 0,0 0 0,-2 1 0,6-3 0,-1 2 0,6-2 0,-1 0 0,-2 0 0,-1 0 0,0 1 0,-1 1 0,1 0 0,0 0 0,1-1 0,2-1 0,0 0 0,1 0 0,0 0 0,1 0 0,1 0 0,0 1 0,2 1 0,0 3 0,-3 2 0,-2 3 0,0 2 0,1 1 0,3-3 0,1 0 0,0 0 0,0-1 0,0-1 0,0-2 0,-2 0 0,0 2 0,0-1 0,0 3 0,2-4 0,0 4 0,0 1 0,-2 1 0,-1 2 0,-1 0 0,0 0 0,2-1 0,0 0 0,-1 1 0,1 0 0,-1 2 0,-1-1 0,2-3 0,0-3 0,1-2 0,1-1 0,0 0 0,0-1 0,0-1 0,0 0 0,0 0 0,-2 1 0,0 7 0,0-4 0,-4 12 0,5-14 0,-3 9 0,2-8 0,0 2 0,0-2 0,0-1 0,2-1 0,0-1 0,0-1 0,0-1 0,0 2 0,0 1 0,0 1 0,0-1 0,0 3 0,0 2 0,0 1 0,0 0 0,0-2 0,0-2 0,0-1 0,0 1 0,0 4 0,0-4 0,0 5 0,0-4 0,0 3 0,0 2 0,0 1 0,0 0 0,0 0 0,0 1 0,0-3 0,0-1 0,0 0 0,0-1 0,0-2 0,0 1 0,0-1 0,0 1 0,0 0 0,0-1 0,2 1 0,0-1 0,0 1 0,0 1 0,-1 0 0,-1 4 0,0-3 0,0 3 0,0 0 0,0 4 0,0 1 0,0-1 0,0-3 0,0-1 0,0-1 0,0-1 0,0 0 0,0 2 0,2-2 0,0 0 0,1 2 0,2 1 0,-1 1 0,2-1 0,1-1 0,-2-3 0,0 0 0,2 0 0,-3-2 0,4 1 0,-5-5 0,2 2 0,-3-3 0,3 4 0,-1 0 0,0 1 0,0-1 0,0-1 0,0 1 0,-2 2 0,2-1 0,-1-2 0,1-1 0,-1 1 0,0 1 0,0 1 0,0 0 0,1-2 0,-1 1 0,0 0 0,0 3 0,1 1 0,0 0 0,0 1 0,0 0 0,3 4 0,-4-6 0,3 5 0,-4-7 0,2 2 0,0 2 0,-2-1 0,2-1 0,-2 2 0,0-1 0,2 2 0,-2 4 0,1-1 0,1 1 0,0-4 0,0 0 0,0-2 0,0 2 0,-1-1 0,1 1 0,-1-1 0,-1-1 0,1-1 0,0-1 0,-1-1 0,0 6 0,-2-7 0,2 5 0,0-4 0,1-2 0,-2 4 0,-1-4 0,0 1 0,2 1 0,0-3 0,1 1 0,-2-1 0,0 0 0,1 0 0,0 0 0,1 0 0,0 0 0,0 2 0,1 0 0,-1 2 0,1 2 0,-1 0 0,0-1 0,2 0 0,-3-2 0,2 1 0,-2 1 0,1 4 0,0-8 0,0 5 0,-1-5 0,1 3 0,0 3 0,-1 2 0,2-2 0,-2 1 0,1 1 0,0-1 0,0 1 0,-1-2 0,-1 1 0,0 0 0,1 2 0,1 0 0,-1-2 0,-1 0 0,-1-3 0,1-1 0,1-2 0,0-1 0,0-1 0,-2 2 0,0-4 0,0 4 0,0-4 0,0 1 0,0 1 0,0 0 0,0 0 0,2-2 0,0 0 0,0-2 0,0 1 0,-2 1 0,0-1 0,0 0 0,0 0 0,1 0 0,1-1 0,0 1 0,0 2 0,-2 3 0,0 9 0,0-4 0,0 16 0,0-19 0,0 13 0,-1-16 0,-1 2 0,0-2 0,-3 0 0,-1 1 0,1 2 0,-1 1 0,2-1 0,-2 0 0,1-1 0,-1 0 0,0-1 0,1 1 0,0-1 0,0 1 0,1 1 0,-1-1 0,1-1 0,0 2 0,1-2 0,2 1 0,-1-2 0,0 3 0,-1-1 0,1-1 0,2 0 0,-2-1 0,0-1 0,0 1 0,0 0 0,2 3 0,0 1 0,0 1 0,0 1 0,0 1 0,0 1 0,0 1 0,0-2 0,-1-1 0,-2-1 0,1-1 0,0-1 0,2 1 0,0 2 0,0-3 0,0 4 0,-2-3 0,-1 4 0,1-1 0,0-2 0,2 2 0,0 0 0,0 1 0,0-2 0,0-3 0,0-1 0,0-2 0,0-1 0,0 0 0,0 0 0,0 0 0,0 0 0,0 1 0,0-1 0,0 0 0,0 0 0,0 0 0,0 0 0,0-2 0,0 0 0,0-1 0,0 1 0,0 2 0,0 0 0,2 0 0,0 0 0,3 0 0,1 2 0,-2 0 0,1 1 0,-1-1 0,-2 0 0,1-2 0,1 0 0,0 0 0,-2 0 0,2 0 0,-2 1 0,0-1 0,2 0 0,-2 0 0,0 0 0,0 2 0,-2-4 0,0 4 0,2-4 0,0 1 0,0 1 0,2 0 0,-2 0 0,0 2 0,1 2 0,-1 1 0,1 1 0,1-3 0,0 1 0,0-1 0,-1 2 0,0-1 0,0-2 0,0 0 0,1-2 0,0 0 0,0 0 0,-1 0 0,0 0 0,1 0 0,0 0 0,2 0 0,1 2 0,-3-4 0,3 4 0,-5-4 0,2 1 0,0 1 0,-1-1 0,2-1 0,-1 0 0,1-1 0,-1 0 0,0-1 0,0 0 0,-1-1 0,1-2 0,-1 1 0,-2 0 0,1 0 0,0 0 0,2-2 0,-1 2 0,-1 0 0,1 2 0,3-1 0,-3 1 0,3 0 0,-3 2 0,0-2 0,3 2 0,-2-2 0,2 0 0,-2 0 0,1 0 0,1 1 0,-1 1 0,0 0 0,-1 1 0,1-2 0,1 1 0,1 1 0,1 1 0,0 0 0,0 0 0,0 1 0,0-1 0,0 0 0,0 0 0,0 0 0,0 0 0,2 1 0,-4 0 0,6 3 0,-3-4 0,3 5 0,1-3 0,0 2 0,1 1 0,0 0 0,1 1 0,-2 1 0,0-2 0,0 1 0,-1-2 0,-1-2 0,0 1 0,-1 0 0,1 0 0,2 0 0,-2-1 0,0-1 0,1 1 0,-1 1 0,1 1 0,-1-3 0,2 1 0,-5-4 0,2 2 0,0 2 0,0 0 0,1 1 0,0-1 0,0-1 0,0 0 0,0 0 0,-1-1 0,-2 0 0,0 0 0,0-1 0,0-1 0,0 0 0,0 0 0,0 2 0,0 0 0,0 0 0,2 0 0,1 0 0,1 1 0,3 0 0,1 5 0,-3-6 0,4 8 0,-6-7 0,4 1 0,-3 1 0,0-3 0,0 2 0,0 1 0,-1 0 0,-1 0 0,-2-2 0,0-1 0,0 0 0,-1-1 0,-1-1 0,-1 0 0,-1 0 0,0 2 0,0-2 0,1 0 0,0 0 0,0 0 0,1 2 0,-2 2 0,2-6 0,-2 4 0,0-5 0,2 3 0,-2 2 0,1 0 0,0 0 0,-1-1 0,0-1 0,0 0 0,-1 1 0,0 1 0,1 0 0,0 0 0,1 0 0,0 0 0,-1 0 0,0 0 0,-1-1 0,0-1 0,0-2 0,0 0 0,1 1 0,2 3 0,-2-1 0,2 2 0,-3-3 0,3 2 0,0 0 0,2 0 0,0 0 0,-1 0 0,-1-1 0,0-1 0,1 0 0,0 0 0,0 0 0,-1 0 0,0-1 0,1 0 0,1 0 0,0 2 0,-2-1 0,0 0 0,0-2 0,-2 0 0,2 0 0,-2 0 0,2 0 0,-4 0 0,3-1 0,-3 1 0,2 2 0,0-1 0,-2 1 0,-1-1 0,-1 0 0,0 2 0,0 0 0,0 1 0,0 1 0,0-1 0,0-1 0,0-2 0,0-1 0,0 0 0,0 0 0,0-1 0,0 1 0,0-1 0,0 1 0,0 0 0,0 0 0,2-1 0,0 0 0,0 0 0,0-1 0,-2 1 0,0 1 0,1-2 0,1 0 0,0-1 0,1 1 0,-1 1 0,2 1 0,1 0 0,0 1 0,0 1 0,1 2 0,2-2 0,-1 0 0,0 0 0,-3-2 0,0 2 0,0 0 0,1-2 0,-1 0 0,0 0 0,-2-1 0,1 1 0,1 0 0,1 1 0,0-1 0,0 1 0,-1 0 0,0-1 0,-1 0 0,1-1 0,-1 0 0,0 0 0,-2 0 0,-1 3 0,2-2 0,0 2 0,2-1 0,0 1 0,0 2 0,0 1 0,0 0 0,1-1 0,-1-1 0,-1 0 0,0-1 0,0-2 0,-1 2 0,1-2 0,0 0 0,0 0 0,1 0 0,0 0 0,0 0 0,0 1 0,0 0 0,0 0 0,2-1 0,-2 0 0,2 0 0,-1-1 0,1 2 0,0-1 0,0 0 0,1-2 0,-1 2 0,0 0 0,0 0 0,0 0 0,0-1 0,0-1 0,0 1 0,-1-1 0,0 1 0,1-2 0,-1 1 0,0 0 0,1 1 0,0-2 0,3 0 0,-2-1 0,2 0 0,-3 0 0,2 1 0,0 2 0,0-1 0,0-1 0,1 0 0,-1 1 0,0 0 0,-2 0 0,0-1 0,0-1 0,1 0 0,1 0 0,0 0 0,0 0 0,0 0 0,0 0 0,-2 0 0,0 0 0,-1 0 0,-1 0 0,-1 4 0,1-4 0,1 4 0,1-2 0,2 0 0,-1 0 0,2 0 0,-1 0 0,-1 0 0,-1 0 0,-1 0 0,-1 0 0,0 1 0,-1 1 0,-1 0 0,1 0 0,-1 0 0,2 0 0,0-2 0,0 1 0,-1 1 0,1 0 0,0 0 0,0 0 0,0 0 0,0 2 0,1 0 0,0-1 0,0 1 0,1-2 0,-2 2 0,2 0 0,-2 1 0,1 1 0,1 1 0,-1-1 0,0 0 0,-1 0 0,1 0 0,0 0 0,0 0 0,1 0 0,-1 0 0,0 1 0,0-1 0,-3-2 0,0 0 0,0-2 0,0-1 0,0 0 0,2 1 0,-2 1 0,2 3 0,-1 0 0,1-1 0,2 2 0,1-1 0,1 1 0,-1-1 0,-1 0 0,0 1 0,1-1 0,1 0 0,0 0 0,0 0 0,0 0 0,0 0 0,0 0 0,0 0 0,0 0 0,0 0 0,0 0 0,0 0 0,2 2 0,-4-4 0,4 4 0,-4-4 0,2 2 0,-1-1 0,1 1 0,0 1 0,1-1 0,-1 0 0,1 1 0,-1 0 0,0 2 0,1-1 0,-1 1 0,0-1 0,0 0 0,1 1 0,-1-1 0,0 0 0,0-2 0,0 0 0,0 0 0,0 0 0,0 0 0,2 2 0,-3-4 0,0 3 0,-3-3 0,2 2 0,-2 0 0,2 0 0,-2 0 0,0 0 0,2 0 0,-1 1 0,1 0 0,-2-1 0,0 0 0,0 0 0,1 0 0,0 0 0,0 0 0,0 0 0,-3 2 0,2 1 0,-2-1 0,0 1 0,2-5 0,-2 0 0,0-2 0,0 0 0,0 2 0,0 0 0,2 0 0,1-1 0,0 1 0,1 1 0,0 1 0,-1 1 0,1-1 0,-1 0 0,0-1 0,0-1 0,-1 0 0,0-1 0,1-1 0,-2 0 0,0-1 0,-1 1 0,-2 0 0,0 0 0,0 3 0,0 1 0,2 2 0,0 2 0,3-4 0,5 9 0,-5-9 0,4 7 0,-6-9 0,1 1 0,0-2 0,1 2 0,0-1 0,0 0 0,0 0 0,-1 0 0,1 1 0,1-1 0,1 0 0,1 0 0,0 0 0,0 2 0,0-2 0,2 2 0,-3-3 0,2 2 0,-3-1 0,2 2 0,0 0 0,0 0 0,0-1 0,0 2 0,0-1 0,0 0 0,1 0 0,-2 0 0,0-1 0,-1-1 0,-1 0 0,0 1 0,1 0 0,0 1 0,0 2 0,0 1 0,0 1 0,0 1 0,2 0 0,-1 2 0,-1 0 0,1 3 0,-2-1 0,-1-3 0,0 2 0,-2-2 0,1 1 0,-1-1 0,-1 0 0,1 0 0,1 1 0,-1 0 0,0 0 0,0 0 0,1-1 0,-2 1 0,-1 0 0,1-1 0,1 0 0,1-3 0,-1 1 0,-2 0 0,0-2 0,2 0 0,0-1 0,2-1 0,0 6 0,-2-6 0,0 5 0,-1-7 0,2 4 0,-1 1 0,1-1 0,-1 0 0,1-2 0,-1 2 0,0 1 0,1 0 0,1-1 0,1 0 0,-2-2 0,1 0 0,-1 0 0,-1 0 0,2 0 0,0 2 0,0 0 0,0 1 0,-2-1 0,2-1 0,-2-3 0,0 0 0,0-2 0,-2-1 0,0 3 0,0-1 0,0 3 0,0-1 0,0 0 0,0-1 0,0-1 0,0-1 0,0 0 0,0-1 0,0 1 0,0 1 0,2 1 0,0 1 0,0 1 0,0 0 0,-1 0 0,2 0 0,-1 2 0,-1-4 0,-1 3 0,0-3 0,1 0 0,1-1 0,0 0 0,0 0 0,0 1 0,0 1 0,0 1 0,1 0 0,0 0 0,-1 0 0,0 0 0,0-1 0,0-1 0,0-2 0,1 0 0,0 1 0,0 1 0,1 2 0,-2 0 0,2-1 0,-2 2 0,1-1 0,0 1 0,-1-1 0,0-1 0,0 0 0,-2-1 0,0-1 0,2 0 0,2 0 0,0 1 0,-2 2 0,0-2 0,0 0 0,0 0 0,0-1 0,0 0 0,-2-1 0,0 0 0,0 2 0,0-1 0,0 0 0,0 0 0,0-2 0,0 1 0,0 0 0,0-1 0,0 1 0,0 0 0,0 0 0,0-2 0,0-1 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21T10:09:29.810"/>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1 762,'54'-9,"3"-4,-11-7,2-3,4 2,-8 1,-3 5,-3-1,-6 3,0 3,-3 2,0 2,0 1,-1-1,-1 0,2 2,2-4,3 2,5 0,-3 0,3 1,9-6,-13 3,18-5,-17 2,9-2,-4 0,-3-2,3 1,1-3,2-3,5 0,-2 0,0 1,-1 0,1-2,2-1,1 1,1 1,-1 1,-2-1,-1 1,-6 1,-3 2,-2 1,-5 0,4 0,-15 5,6-1,-13 4,2 0,0 1,-1 1,4-1,-5 0,6 1,-7-1,-3-8,-2-4</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21T10:09:33.601"/>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1 121,'61'0,"-1"0,-11 0,2 0,-1 0,0 0,-5 0,-5 0,-6 0,-6 0,-4 0,-2 0,-4 0,0-1,0-2,0 1,9 0,-13 0,12 0,-18-1,8 0,1 1,-6-1,9 1,-4 2,0-2,2-1,-5 1,1 1,2 0,-1-1,1-1,3-2,-5 3,3-1,2 3,-10-2,15 0,-13-4,5 1,0-1,-4 0,5-1,-1-1,-3 3,3-2,-6 0,5-3</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10:09:40.025"/>
    </inkml:context>
    <inkml:brush xml:id="br0">
      <inkml:brushProperty name="width" value="0.05" units="cm"/>
      <inkml:brushProperty name="height" value="0.05" units="cm"/>
      <inkml:brushProperty name="color" value="#E71224"/>
    </inkml:brush>
  </inkml:definitions>
  <inkml:trace contextRef="#ctx0" brushRef="#br0">805 0 24575,'-13'0'0,"-19"0"0,-1 0 0,-29 0 0,25 0 0,-18 0 0,18 0 0,-7 0 0,5 0 0,2 0 0,0 1 0,3 2 0,3 1 0,4 1 0,3 0 0,0-2 0,3 0 0,2 0 0,3 0 0,0 0 0,-2 0 0,0 0 0,0 0 0,2-1 0,0-2 0,1 0 0,2 0 0,0 0 0,0 0 0,6 0 0,-3 0 0,5 0 0,0 0 0,5 2 0,4 2 0,4 3 0,2 4 0,1 1 0,4 5 0,2 1 0,-1 0 0,-1-1 0,-3-4 0,0-1 0,-1 0 0,1 0 0,0-1 0,-1 1 0,0 0 0,-3-2 0,1 0 0,-2-1 0,3 1 0,-3-4 0,4 5 0,-6-6 0,4 6 0,-3-2 0,2 3 0,1 2 0,0-1 0,0 2 0,0-2 0,0-1 0,-1-1 0,0-1 0,0 0 0,-1 1 0,0 1 0,-1 0 0,1-2 0,-1 2 0,0-1 0,0 0 0,-2-1 0,0-1 0,0-1 0,-2 2 0,1-5 0,-2 0 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10:09:42.252"/>
    </inkml:context>
    <inkml:brush xml:id="br0">
      <inkml:brushProperty name="width" value="0.05" units="cm"/>
      <inkml:brushProperty name="height" value="0.05" units="cm"/>
      <inkml:brushProperty name="color" value="#E71224"/>
    </inkml:brush>
  </inkml:definitions>
  <inkml:trace contextRef="#ctx0" brushRef="#br0">678 1 24575,'-17'0'0,"-1"0"0,-6 0 0,-6 0 0,-7 0 0,-34 0 0,29 0 0,-27 0 0,41 0 0,-7 0 0,3 0 0,-1 0 0,2 0 0,4 0 0,2 0 0,6 0 0,5 0 0,2 0 0,2 0 0,2 0 0,0 0 0,1 0 0,1 0 0,0 0 0,1 0 0,-1 0 0,-1 0 0,0 0 0,-1 0 0,-2 0 0,5 0 0,-5 0 0,4 0 0,2 0 0,3 0 0,4 2 0,4 3 0,2 4 0,1 2 0,2 0 0,1 1 0,1 0 0,2 3 0,0 1 0,-1-1 0,1 1 0,-2-1 0,-1-1 0,0 0 0,-1-1 0,1 0 0,0 0 0,0 2 0,1 0 0,-2-4 0,2 3 0,-3-3 0,1 4 0,1-2 0,1 3 0,0 0 0,0-2 0,0 3 0,-2-3 0,0-1 0,0 0 0,-1 0 0,0-2 0,-2-1 0,-1-1 0,0-1 0,0 0 0,0 0 0,0 0 0,0 0 0,0 0 0,0 0 0,2 2 0,-3-3 0,2 2 0,-3-3 0,2 2 0,-1-2 0,-1-2 0,0-3 0,-3-1 0,-1 0 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10:09:44.626"/>
    </inkml:context>
    <inkml:brush xml:id="br0">
      <inkml:brushProperty name="width" value="0.05" units="cm"/>
      <inkml:brushProperty name="height" value="0.05" units="cm"/>
      <inkml:brushProperty name="color" value="#E71224"/>
    </inkml:brush>
  </inkml:definitions>
  <inkml:trace contextRef="#ctx0" brushRef="#br0">7 353 23976,'-4'1'0,"2"-6"297,1-3-297,5-4 100,3-3-100,4 1 50,1 0-50,-1 0 152,1 2-152,3-2 0,-2 1 0,-1 0 0,1 2 0,-2 1 0,3-1 0,-1 1 0,-2 2 0,-1 0 0,0-1 0,-3 4 0,4-4 0,-6 7 0,4-6 0,-3 2 0,4 0 0,1-1 0,1 1 0,1-1 0,-2-2 0,-1 1 0,0 2 0,-2 0 0,0 1 0,0-1 0,0 1 0,0 1 0,0-1 0,0 0 0,0-1 0,0 2 0,0 0 0,0-2 0,0 1 0,0 0 0,-1 0 0,-2 3 0,-1 2 0,-2 2 0,0 1 0,-2 0 0,0 1 0,0 1 0,0 3 0,1 2 0,3 1 0,2 2 0,8 7 0,-6-8 0,8 7 0,-5-5 0,-1-2 0,4 9 0,-5-8 0,1 2 0,1 0 0,-2-1 0,0-2 0,0 1 0,-1-3 0,0 2 0,2 0 0,1-1 0,1-1 0,2 0 0,0-1 0,1 1 0,0 1 0,-1 0 0,1-1 0,-2-1 0,-2-2 0,0-1 0,-1-2 0,-4-2 0,3 2 0,-6-4 0,0 2 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10:09:47.109"/>
    </inkml:context>
    <inkml:brush xml:id="br0">
      <inkml:brushProperty name="width" value="0.05" units="cm"/>
      <inkml:brushProperty name="height" value="0.05" units="cm"/>
      <inkml:brushProperty name="color" value="#E71224"/>
    </inkml:brush>
  </inkml:definitions>
  <inkml:trace contextRef="#ctx0" brushRef="#br0">0 1 24575,'0'18'0,"0"-1"0,0 9 0,0-14 0,0 11 0,0-10 0,0 17 0,0-13 0,0 13 0,0-16 0,0 6 0,0 2 0,0-2 0,0-3 0,0-2 0,0-1 0,0-2 0,0-2 0,0-2 0,0-2 0,0-1 0,0-1 0,0 1 0,0 1 0,0 2 0,0-1 0,0 1 0,0 0 0,0 2 0,0-3 0,0 2 0,0-3 0,0 1 0,0-1 0,2-3 0,2-1 0,4-2 0,9 0 0,6 0 0,10-2 0,6 0 0,-2-2 0,-1-1 0,-6 2 0,-5 1 0,-3 0 0,-2-1 0,-1 1 0,-1 0 0,0 1 0,-1 1 0,1 0 0,0 0 0,4 0 0,-7 0 0,5 0 0,-3 0 0,-3 0 0,6 0 0,-6 0 0,1 0 0,-1 0 0,-4 0 0,-1 0 0,-2 0 0,0 0 0,-2 0 0,-3 0 0,0 0 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10:09:49.685"/>
    </inkml:context>
    <inkml:brush xml:id="br0">
      <inkml:brushProperty name="width" value="0.05" units="cm"/>
      <inkml:brushProperty name="height" value="0.05" units="cm"/>
      <inkml:brushProperty name="color" value="#E71224"/>
    </inkml:brush>
  </inkml:definitions>
  <inkml:trace contextRef="#ctx0" brushRef="#br0">1 303 24575,'12'0'0,"3"0"0,6 1 0,6 3 0,0 3 0,-2 2 0,-4 0 0,-3-2 0,-3-1 0,-1 0 0,-4-1 0,-1 0 0,1 0 0,-4-1 0,3-1 0,-2 1 0,0 0 0,1 0 0,0 0 0,0-1 0,-2 0 0,-1 0 0,-2-1 0,-1 0 0,0 0 0,-1-2 0,-1-2 0,0-3 0,7-8 0,1 3 0,12-9 0,-1 5 0,7-7 0,3-1 0,4-4 0,0 1 0,1 1 0,-2 0 0,-2 4 0,-3 2 0,-4 3 0,-5 2 0,-2 1 0,-2 0 0,-2 1 0,0 0 0,-1 2 0,0 0 0,-1 1 0,0 0 0,1-1 0,0 1 0,-1 1 0,-1 1 0,-1 2 0,1-2 0,-2 3 0,0-2 0,-3 3 0,-2 0 0,0 0 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1T10:09:52.342"/>
    </inkml:context>
    <inkml:brush xml:id="br0">
      <inkml:brushProperty name="width" value="0.05" units="cm"/>
      <inkml:brushProperty name="height" value="0.05" units="cm"/>
      <inkml:brushProperty name="color" value="#E71224"/>
    </inkml:brush>
  </inkml:definitions>
  <inkml:trace contextRef="#ctx0" brushRef="#br0">1 428 24575,'27'0'0,"2"0"0,7 0 0,2 0 0,-2 0 0,-1 0 0,-7 0 0,-2 0 0,-5 0 0,-4 0 0,-2 0 0,-3 0 0,-2 0 0,-1 0 0,-1 0 0,-1 0 0,-1 0 0,-2 0 0,0 0 0,0 0 0,-2-1 0,0-1 0,-2-2 0,0-3 0,0 0 0,0-7 0,0 3 0,0-6 0,0-1 0,0-3 0,0-3 0,0 2 0,0 1 0,0 4 0,0 3 0,0 2 0,0 4 0,0 1 0,0 2 0,0-1 0,0 2 0,0-2 0,0-1 0,0-1 0,0-4 0,0 1 0,0 1 0,0-3 0,0 6 0,1 0 0,1 5 0,0-1 0,-1 1 0,1 0 0,0-1 0,1-1 0,1-2 0,0-4 0,4-3 0,-1 0 0,3-2 0,-4 7 0,1-2 0,-2 4 0,-2 2 0,-1 1 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5-21T10:10:46.292"/>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1 150,'53'0,"-5"0,-18 0,5 0,1 0,2 0,5 0,-3-2,8-2,10-5,-22 1,16 0,-24 4,8 0,-4 0,-4 0,-6 0,-1 1,-1 0,0 0,2 1,-1-1,1 0,-2 0,3 0,1-1,2 0,0 0,0-1,0 0,0-1,1 1,-1-2,0 1,1 0,5 2,-9 0,9 0,-9 1,2 0,-3 1,-2 0,-6 1,2 1,-1 0,2 0,2 0,-1 0,0 0,0 0,-2 0,-1 0,-2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665068-AAF2-5F45-8664-2D82E6B6790F}" type="datetimeFigureOut">
              <a:rPr lang="en-US" smtClean="0"/>
              <a:t>5/25/2023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65C23B-D663-7E40-8EF6-2F15A27CC957}" type="slidenum">
              <a:rPr lang="en-US" smtClean="0"/>
              <a:t>‹#›</a:t>
            </a:fld>
            <a:endParaRPr lang="en-US"/>
          </a:p>
        </p:txBody>
      </p:sp>
    </p:spTree>
    <p:extLst>
      <p:ext uri="{BB962C8B-B14F-4D97-AF65-F5344CB8AC3E}">
        <p14:creationId xmlns:p14="http://schemas.microsoft.com/office/powerpoint/2010/main" val="1493315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rukins-keld.co.uk/the-campsite/"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https://www.pitchup.com/campsites/England/North_East/North_Yorkshire/Ingleton/philpin-farm/"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565C23B-D663-7E40-8EF6-2F15A27CC957}" type="slidenum">
              <a:rPr lang="en-US" smtClean="0"/>
              <a:t>1</a:t>
            </a:fld>
            <a:endParaRPr lang="en-US"/>
          </a:p>
        </p:txBody>
      </p:sp>
    </p:spTree>
    <p:extLst>
      <p:ext uri="{BB962C8B-B14F-4D97-AF65-F5344CB8AC3E}">
        <p14:creationId xmlns:p14="http://schemas.microsoft.com/office/powerpoint/2010/main" val="27350722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am avoiding going abroad to help with over-tourism and the environment.  Abroad sounds wow – but think about impact -  excessive waste, local ecology and habitats etc.  Who will truly benefit from that visit?</a:t>
            </a:r>
          </a:p>
          <a:p>
            <a:r>
              <a:rPr lang="en-US" dirty="0"/>
              <a:t>Protection of the environment – green destinations – small communities </a:t>
            </a:r>
          </a:p>
          <a:p>
            <a:r>
              <a:rPr lang="en-US" dirty="0"/>
              <a:t>Travel closer to home  - explore beauty of UK – covid made us do this (and were pleasantly surprised) – has it been overlooked again since? Reduces carbon foot-print – lower carbon emissions - no flying  - local trips can be just as relaxing/adventurous </a:t>
            </a:r>
          </a:p>
          <a:p>
            <a:endParaRPr lang="en-GB" dirty="0"/>
          </a:p>
        </p:txBody>
      </p:sp>
      <p:sp>
        <p:nvSpPr>
          <p:cNvPr id="4" name="Slide Number Placeholder 3"/>
          <p:cNvSpPr>
            <a:spLocks noGrp="1"/>
          </p:cNvSpPr>
          <p:nvPr>
            <p:ph type="sldNum" sz="quarter" idx="5"/>
          </p:nvPr>
        </p:nvSpPr>
        <p:spPr/>
        <p:txBody>
          <a:bodyPr/>
          <a:lstStyle/>
          <a:p>
            <a:fld id="{D565C23B-D663-7E40-8EF6-2F15A27CC957}" type="slidenum">
              <a:rPr lang="en-US" smtClean="0"/>
              <a:t>2</a:t>
            </a:fld>
            <a:endParaRPr lang="en-US"/>
          </a:p>
        </p:txBody>
      </p:sp>
    </p:spTree>
    <p:extLst>
      <p:ext uri="{BB962C8B-B14F-4D97-AF65-F5344CB8AC3E}">
        <p14:creationId xmlns:p14="http://schemas.microsoft.com/office/powerpoint/2010/main" val="3513974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US" sz="1200" b="1" dirty="0">
                <a:cs typeface="Arial" panose="020B0604020202020204" pitchFamily="34" charset="0"/>
              </a:rPr>
              <a:t>Visit to Tan Hill Inn – Highest Pub in Great Britain</a:t>
            </a:r>
          </a:p>
          <a:p>
            <a:pPr marL="0" indent="0">
              <a:lnSpc>
                <a:spcPct val="100000"/>
              </a:lnSpc>
              <a:buNone/>
            </a:pPr>
            <a:r>
              <a:rPr lang="en-US" sz="1200" b="1" dirty="0">
                <a:cs typeface="Arial" panose="020B0604020202020204" pitchFamily="34" charset="0"/>
              </a:rPr>
              <a:t> - Camping/Parking: Ruskin’s Campsite - Park Lodge (DL11 6LJ) </a:t>
            </a:r>
            <a:r>
              <a:rPr lang="en-US" sz="1200" b="1" dirty="0">
                <a:cs typeface="Arial" panose="020B0604020202020204" pitchFamily="34" charset="0"/>
                <a:hlinkClick r:id="rId3"/>
              </a:rPr>
              <a:t>https://rukins-keld.co.uk/the-campsite/</a:t>
            </a:r>
            <a:endParaRPr lang="en-US" sz="1200" b="1" dirty="0">
              <a:cs typeface="Arial" panose="020B0604020202020204" pitchFamily="34" charset="0"/>
            </a:endParaRPr>
          </a:p>
          <a:p>
            <a:pPr marL="0" indent="0">
              <a:lnSpc>
                <a:spcPct val="100000"/>
              </a:lnSpc>
              <a:buNone/>
            </a:pPr>
            <a:endParaRPr lang="en-US" sz="1200" b="1" dirty="0">
              <a:cs typeface="Arial" panose="020B0604020202020204" pitchFamily="34" charset="0"/>
            </a:endParaRPr>
          </a:p>
          <a:p>
            <a:pPr>
              <a:lnSpc>
                <a:spcPct val="100000"/>
              </a:lnSpc>
            </a:pPr>
            <a:r>
              <a:rPr lang="en-US" sz="1200" b="1" dirty="0">
                <a:cs typeface="Arial" panose="020B0604020202020204" pitchFamily="34" charset="0"/>
              </a:rPr>
              <a:t>Y3P: Ingleborough, Pen-y-Ghent, Whernside, approx.. 40 Km/24 miles) Walking, 1600m (5250ft) ascent - Part of the </a:t>
            </a:r>
            <a:r>
              <a:rPr lang="en-US" sz="1200" b="1" dirty="0" err="1">
                <a:cs typeface="Arial" panose="020B0604020202020204" pitchFamily="34" charset="0"/>
              </a:rPr>
              <a:t>Pennine</a:t>
            </a:r>
            <a:r>
              <a:rPr lang="en-US" sz="1200" b="1" dirty="0">
                <a:cs typeface="Arial" panose="020B0604020202020204" pitchFamily="34" charset="0"/>
              </a:rPr>
              <a:t> Range in the Yorkshire Dales National Park, Start and finish at Chapel Le Dale (aim under 12 </a:t>
            </a:r>
            <a:r>
              <a:rPr lang="en-US" sz="1200" b="1" dirty="0" err="1">
                <a:cs typeface="Arial" panose="020B0604020202020204" pitchFamily="34" charset="0"/>
              </a:rPr>
              <a:t>hrs</a:t>
            </a:r>
            <a:r>
              <a:rPr lang="en-US" sz="1200" b="1" dirty="0">
                <a:cs typeface="Arial" panose="020B0604020202020204" pitchFamily="34" charset="0"/>
              </a:rPr>
              <a:t>) for BMC charity ACT (Access and Conservation Trust)</a:t>
            </a:r>
          </a:p>
          <a:p>
            <a:pPr>
              <a:lnSpc>
                <a:spcPct val="100000"/>
              </a:lnSpc>
              <a:buFontTx/>
              <a:buChar char="-"/>
            </a:pPr>
            <a:r>
              <a:rPr lang="en-US" sz="1200" b="1" dirty="0">
                <a:cs typeface="Arial" panose="020B0604020202020204" pitchFamily="34" charset="0"/>
              </a:rPr>
              <a:t>Camping: </a:t>
            </a:r>
            <a:r>
              <a:rPr lang="en-US" sz="1200" b="1" dirty="0" err="1">
                <a:cs typeface="Arial" panose="020B0604020202020204" pitchFamily="34" charset="0"/>
              </a:rPr>
              <a:t>Philpin</a:t>
            </a:r>
            <a:r>
              <a:rPr lang="en-US" sz="1200" b="1" dirty="0">
                <a:cs typeface="Arial" panose="020B0604020202020204" pitchFamily="34" charset="0"/>
              </a:rPr>
              <a:t> Farm (</a:t>
            </a:r>
            <a:r>
              <a:rPr lang="en-US" sz="1200" b="1" dirty="0">
                <a:cs typeface="Arial" panose="020B0604020202020204" pitchFamily="34" charset="0"/>
                <a:hlinkClick r:id="rId4"/>
              </a:rPr>
              <a:t>https://www.pitchup.com/campsites/England/North_East/North_Yorkshire/Ingleton/philpin-farm/</a:t>
            </a:r>
            <a:endParaRPr lang="en-US" sz="1200" b="1" dirty="0">
              <a:cs typeface="Arial" panose="020B0604020202020204" pitchFamily="34" charset="0"/>
            </a:endParaRPr>
          </a:p>
          <a:p>
            <a:pPr>
              <a:lnSpc>
                <a:spcPct val="100000"/>
              </a:lnSpc>
              <a:buFontTx/>
              <a:buChar char="-"/>
            </a:pPr>
            <a:endParaRPr lang="en-US" sz="1200" b="1" dirty="0">
              <a:cs typeface="Arial" panose="020B0604020202020204" pitchFamily="34" charset="0"/>
            </a:endParaRPr>
          </a:p>
          <a:p>
            <a:pPr>
              <a:lnSpc>
                <a:spcPct val="100000"/>
              </a:lnSpc>
            </a:pPr>
            <a:r>
              <a:rPr lang="en-US" sz="1200" b="1" dirty="0">
                <a:cs typeface="Arial" panose="020B0604020202020204" pitchFamily="34" charset="0"/>
              </a:rPr>
              <a:t>BMC Eco Conservation day – Bridge Car Park, </a:t>
            </a:r>
            <a:r>
              <a:rPr lang="en-US" sz="1200" b="1" dirty="0" err="1">
                <a:cs typeface="Arial" panose="020B0604020202020204" pitchFamily="34" charset="0"/>
              </a:rPr>
              <a:t>Hardknott</a:t>
            </a:r>
            <a:r>
              <a:rPr lang="en-US" sz="1200" b="1" dirty="0">
                <a:cs typeface="Arial" panose="020B0604020202020204" pitchFamily="34" charset="0"/>
              </a:rPr>
              <a:t> Forest, </a:t>
            </a:r>
            <a:r>
              <a:rPr lang="en-US" sz="1200" b="1" dirty="0" err="1">
                <a:cs typeface="Arial" panose="020B0604020202020204" pitchFamily="34" charset="0"/>
              </a:rPr>
              <a:t>Duddon</a:t>
            </a:r>
            <a:r>
              <a:rPr lang="en-US" sz="1200" b="1" dirty="0">
                <a:cs typeface="Arial" panose="020B0604020202020204" pitchFamily="34" charset="0"/>
              </a:rPr>
              <a:t> Valley near </a:t>
            </a:r>
            <a:r>
              <a:rPr lang="en-US" sz="1200" b="1" dirty="0" err="1">
                <a:cs typeface="Arial" panose="020B0604020202020204" pitchFamily="34" charset="0"/>
              </a:rPr>
              <a:t>Seathwaite</a:t>
            </a:r>
            <a:r>
              <a:rPr lang="en-US" sz="1200" b="1" dirty="0">
                <a:cs typeface="Arial" panose="020B0604020202020204" pitchFamily="34" charset="0"/>
              </a:rPr>
              <a:t>, Cumbria, LA20 6ED</a:t>
            </a:r>
          </a:p>
          <a:p>
            <a:pPr>
              <a:lnSpc>
                <a:spcPct val="100000"/>
              </a:lnSpc>
            </a:pPr>
            <a:endParaRPr lang="en-US" sz="1200" b="1" dirty="0">
              <a:cs typeface="Arial" panose="020B0604020202020204" pitchFamily="34" charset="0"/>
            </a:endParaRPr>
          </a:p>
          <a:p>
            <a:pPr>
              <a:lnSpc>
                <a:spcPct val="100000"/>
              </a:lnSpc>
            </a:pPr>
            <a:r>
              <a:rPr lang="en-US" sz="1200" b="1" dirty="0">
                <a:cs typeface="Arial" panose="020B0604020202020204" pitchFamily="34" charset="0"/>
              </a:rPr>
              <a:t>Return to Carmarthen</a:t>
            </a:r>
          </a:p>
          <a:p>
            <a:pPr marL="0" indent="0">
              <a:lnSpc>
                <a:spcPct val="100000"/>
              </a:lnSpc>
              <a:buNone/>
            </a:pPr>
            <a:endParaRPr lang="en-US" sz="1200" b="1" dirty="0">
              <a:cs typeface="Arial" panose="020B0604020202020204" pitchFamily="34" charset="0"/>
            </a:endParaRPr>
          </a:p>
          <a:p>
            <a:pPr marL="0" indent="0">
              <a:lnSpc>
                <a:spcPct val="100000"/>
              </a:lnSpc>
              <a:buNone/>
            </a:pPr>
            <a:r>
              <a:rPr lang="en-US" sz="1200" b="1" dirty="0">
                <a:cs typeface="Arial" panose="020B0604020202020204" pitchFamily="34" charset="0"/>
              </a:rPr>
              <a:t>*OS Maps: Explorer OL2  (Y3P) , Explorer OL30 (Tan Hill Inn hike)</a:t>
            </a:r>
          </a:p>
          <a:p>
            <a:endParaRPr lang="en-GB" dirty="0"/>
          </a:p>
          <a:p>
            <a:endParaRPr lang="en-GB" dirty="0"/>
          </a:p>
          <a:p>
            <a:r>
              <a:rPr lang="en-US" dirty="0"/>
              <a:t>I am avoiding going abroad to help with over-tourism and the environment.  Abroad sounds wow – but think about impact -  excessive waste, local ecology and habitats etc.  Who will truly benefit from that visit?</a:t>
            </a:r>
          </a:p>
          <a:p>
            <a:r>
              <a:rPr lang="en-US" dirty="0"/>
              <a:t>Protection of the environment – green destinations – small communities </a:t>
            </a:r>
          </a:p>
          <a:p>
            <a:r>
              <a:rPr lang="en-US" dirty="0"/>
              <a:t>Travel closer to home  - explore beauty of UK – covid made us do this (and were pleasantly surprised) – has it been overlooked again since? Reduces carbon foot-print – lower carbon emissions - no flying  - local trips can be just as relaxing/adventurous </a:t>
            </a:r>
          </a:p>
          <a:p>
            <a:endParaRPr lang="en-GB" dirty="0"/>
          </a:p>
        </p:txBody>
      </p:sp>
      <p:sp>
        <p:nvSpPr>
          <p:cNvPr id="4" name="Slide Number Placeholder 3"/>
          <p:cNvSpPr>
            <a:spLocks noGrp="1"/>
          </p:cNvSpPr>
          <p:nvPr>
            <p:ph type="sldNum" sz="quarter" idx="5"/>
          </p:nvPr>
        </p:nvSpPr>
        <p:spPr/>
        <p:txBody>
          <a:bodyPr/>
          <a:lstStyle/>
          <a:p>
            <a:fld id="{D565C23B-D663-7E40-8EF6-2F15A27CC957}" type="slidenum">
              <a:rPr lang="en-US" smtClean="0"/>
              <a:t>3</a:t>
            </a:fld>
            <a:endParaRPr lang="en-US"/>
          </a:p>
        </p:txBody>
      </p:sp>
    </p:spTree>
    <p:extLst>
      <p:ext uri="{BB962C8B-B14F-4D97-AF65-F5344CB8AC3E}">
        <p14:creationId xmlns:p14="http://schemas.microsoft.com/office/powerpoint/2010/main" val="16941161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Embrace slow travel: Slow down. Take in surroundings. Connect with nature – </a:t>
            </a:r>
            <a:r>
              <a:rPr lang="en-US" dirty="0">
                <a:solidFill>
                  <a:srgbClr val="FF0000"/>
                </a:solidFill>
              </a:rPr>
              <a:t>lowers emissions of the trip if go under your own steam </a:t>
            </a:r>
            <a:r>
              <a:rPr lang="en-US" dirty="0"/>
              <a:t>(</a:t>
            </a:r>
            <a:r>
              <a:rPr lang="en-US" dirty="0">
                <a:solidFill>
                  <a:srgbClr val="FF0000"/>
                </a:solidFill>
              </a:rPr>
              <a:t>including between sites)?? Not possible here!?</a:t>
            </a:r>
          </a:p>
          <a:p>
            <a:r>
              <a:rPr lang="en-US" dirty="0"/>
              <a:t>Public buses, trains, </a:t>
            </a:r>
            <a:r>
              <a:rPr lang="en-US" b="1" u="sng" dirty="0"/>
              <a:t>car share</a:t>
            </a:r>
          </a:p>
          <a:p>
            <a:endParaRPr lang="en-GB" dirty="0"/>
          </a:p>
        </p:txBody>
      </p:sp>
      <p:sp>
        <p:nvSpPr>
          <p:cNvPr id="4" name="Slide Number Placeholder 3"/>
          <p:cNvSpPr>
            <a:spLocks noGrp="1"/>
          </p:cNvSpPr>
          <p:nvPr>
            <p:ph type="sldNum" sz="quarter" idx="5"/>
          </p:nvPr>
        </p:nvSpPr>
        <p:spPr/>
        <p:txBody>
          <a:bodyPr/>
          <a:lstStyle/>
          <a:p>
            <a:fld id="{D565C23B-D663-7E40-8EF6-2F15A27CC957}" type="slidenum">
              <a:rPr lang="en-US" smtClean="0"/>
              <a:t>4</a:t>
            </a:fld>
            <a:endParaRPr lang="en-US"/>
          </a:p>
        </p:txBody>
      </p:sp>
    </p:spTree>
    <p:extLst>
      <p:ext uri="{BB962C8B-B14F-4D97-AF65-F5344CB8AC3E}">
        <p14:creationId xmlns:p14="http://schemas.microsoft.com/office/powerpoint/2010/main" val="24010989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Local, sustainable accommodation – money for local people </a:t>
            </a:r>
          </a:p>
          <a:p>
            <a:r>
              <a:rPr lang="en-US" dirty="0"/>
              <a:t>Leave no trace camping at campsites </a:t>
            </a:r>
          </a:p>
          <a:p>
            <a:r>
              <a:rPr lang="en-US" dirty="0"/>
              <a:t>No hotels – lower carbon footprint: energy and water, fresh bedlinen, towels, plastic toiletry products, room cleaning, rubbish (especially all inclusive)… the list is endless </a:t>
            </a:r>
            <a:endParaRPr lang="en-US" b="1" dirty="0"/>
          </a:p>
          <a:p>
            <a:r>
              <a:rPr lang="en-US" dirty="0"/>
              <a:t>Spend longer in one place (less travel)  – look deeper into the local culture – Not UK 3 peaks – as huge carbon footprint </a:t>
            </a:r>
          </a:p>
          <a:p>
            <a:r>
              <a:rPr lang="en-US" dirty="0"/>
              <a:t>Look at small low impact campsites (share tents to save space, energy meet other </a:t>
            </a:r>
            <a:r>
              <a:rPr lang="en-US" dirty="0" err="1"/>
              <a:t>travellers</a:t>
            </a:r>
            <a:r>
              <a:rPr lang="en-US" dirty="0"/>
              <a:t> and build relationship and connections – mental health/cheap too) – often run by local people who can advise about the local region – is it green certified? Recycling bins, reuse towels (take your own?)</a:t>
            </a:r>
          </a:p>
          <a:p>
            <a:endParaRPr lang="en-GB" dirty="0"/>
          </a:p>
        </p:txBody>
      </p:sp>
      <p:sp>
        <p:nvSpPr>
          <p:cNvPr id="4" name="Slide Number Placeholder 3"/>
          <p:cNvSpPr>
            <a:spLocks noGrp="1"/>
          </p:cNvSpPr>
          <p:nvPr>
            <p:ph type="sldNum" sz="quarter" idx="5"/>
          </p:nvPr>
        </p:nvSpPr>
        <p:spPr/>
        <p:txBody>
          <a:bodyPr/>
          <a:lstStyle/>
          <a:p>
            <a:fld id="{D565C23B-D663-7E40-8EF6-2F15A27CC957}" type="slidenum">
              <a:rPr lang="en-US" smtClean="0"/>
              <a:t>5</a:t>
            </a:fld>
            <a:endParaRPr lang="en-US"/>
          </a:p>
        </p:txBody>
      </p:sp>
    </p:spTree>
    <p:extLst>
      <p:ext uri="{BB962C8B-B14F-4D97-AF65-F5344CB8AC3E}">
        <p14:creationId xmlns:p14="http://schemas.microsoft.com/office/powerpoint/2010/main" val="42290399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Support sustainable brands/share kit/borrow kit/second hand  - saves money too</a:t>
            </a:r>
          </a:p>
          <a:p>
            <a:r>
              <a:rPr lang="en-US" dirty="0"/>
              <a:t>Reusable water bottle</a:t>
            </a:r>
          </a:p>
          <a:p>
            <a:r>
              <a:rPr lang="en-US" dirty="0"/>
              <a:t>Pack light, breathable lightweight clothes</a:t>
            </a:r>
          </a:p>
          <a:p>
            <a:r>
              <a:rPr lang="en-US" dirty="0"/>
              <a:t>See kit lists</a:t>
            </a:r>
          </a:p>
          <a:p>
            <a:endParaRPr lang="en-GB" dirty="0"/>
          </a:p>
        </p:txBody>
      </p:sp>
      <p:sp>
        <p:nvSpPr>
          <p:cNvPr id="4" name="Slide Number Placeholder 3"/>
          <p:cNvSpPr>
            <a:spLocks noGrp="1"/>
          </p:cNvSpPr>
          <p:nvPr>
            <p:ph type="sldNum" sz="quarter" idx="5"/>
          </p:nvPr>
        </p:nvSpPr>
        <p:spPr/>
        <p:txBody>
          <a:bodyPr/>
          <a:lstStyle/>
          <a:p>
            <a:fld id="{D565C23B-D663-7E40-8EF6-2F15A27CC957}" type="slidenum">
              <a:rPr lang="en-US" smtClean="0"/>
              <a:t>18</a:t>
            </a:fld>
            <a:endParaRPr lang="en-US"/>
          </a:p>
        </p:txBody>
      </p:sp>
    </p:spTree>
    <p:extLst>
      <p:ext uri="{BB962C8B-B14F-4D97-AF65-F5344CB8AC3E}">
        <p14:creationId xmlns:p14="http://schemas.microsoft.com/office/powerpoint/2010/main" val="18962029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can you bring a positive change to the place? It should benefit you and the place you visit.</a:t>
            </a:r>
          </a:p>
          <a:p>
            <a:pPr>
              <a:buFontTx/>
              <a:buChar char="-"/>
            </a:pPr>
            <a:r>
              <a:rPr lang="en-US" dirty="0"/>
              <a:t>Charity (sustainable) sponsored hike</a:t>
            </a:r>
          </a:p>
          <a:p>
            <a:pPr>
              <a:buFontTx/>
              <a:buChar char="-"/>
            </a:pPr>
            <a:r>
              <a:rPr lang="en-US" dirty="0"/>
              <a:t>BMC conservation day</a:t>
            </a:r>
          </a:p>
          <a:p>
            <a:pPr>
              <a:buFontTx/>
              <a:buChar char="-"/>
            </a:pPr>
            <a:r>
              <a:rPr lang="en-US" dirty="0"/>
              <a:t>Local economy £s but minimal impact with no trace camping </a:t>
            </a:r>
          </a:p>
          <a:p>
            <a:pPr>
              <a:buFontTx/>
              <a:buChar char="-"/>
            </a:pPr>
            <a:r>
              <a:rPr lang="en-US" dirty="0"/>
              <a:t>Car share/offset carbon (BMC conservation day)</a:t>
            </a:r>
          </a:p>
          <a:p>
            <a:pPr>
              <a:buFontTx/>
              <a:buChar char="-"/>
            </a:pPr>
            <a:r>
              <a:rPr lang="en-US" dirty="0"/>
              <a:t>Adventurous achievement Y3P and enjoy Tan Hill Inn (without hotel carbon footprint)</a:t>
            </a:r>
          </a:p>
          <a:p>
            <a:endParaRPr lang="en-GB" dirty="0"/>
          </a:p>
        </p:txBody>
      </p:sp>
      <p:sp>
        <p:nvSpPr>
          <p:cNvPr id="4" name="Slide Number Placeholder 3"/>
          <p:cNvSpPr>
            <a:spLocks noGrp="1"/>
          </p:cNvSpPr>
          <p:nvPr>
            <p:ph type="sldNum" sz="quarter" idx="5"/>
          </p:nvPr>
        </p:nvSpPr>
        <p:spPr/>
        <p:txBody>
          <a:bodyPr/>
          <a:lstStyle/>
          <a:p>
            <a:fld id="{D565C23B-D663-7E40-8EF6-2F15A27CC957}" type="slidenum">
              <a:rPr lang="en-US" smtClean="0"/>
              <a:t>22</a:t>
            </a:fld>
            <a:endParaRPr lang="en-US"/>
          </a:p>
        </p:txBody>
      </p:sp>
    </p:spTree>
    <p:extLst>
      <p:ext uri="{BB962C8B-B14F-4D97-AF65-F5344CB8AC3E}">
        <p14:creationId xmlns:p14="http://schemas.microsoft.com/office/powerpoint/2010/main" val="16439468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5/25/2023</a:t>
            </a:fld>
            <a:endParaRPr lang="en-US"/>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199539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5/25/2023</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0689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5/25/2023</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007144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5/25/2023</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572448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5/25/2023</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9216418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5/25/2023</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619737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5/25/2023</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35073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5/25/2023</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13776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5/25/2023</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513594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5/25/2023</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284664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5/25/2023</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846088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5/25/2023</a:t>
            </a:fld>
            <a:endParaRPr lang="en-US"/>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135142117"/>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slideLayout" Target="../slideLayouts/slideLayout1.xml"/><Relationship Id="rId7" Type="http://schemas.openxmlformats.org/officeDocument/2006/relationships/image" Target="../media/image5.jpeg"/><Relationship Id="rId12"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jpeg"/><Relationship Id="rId11" Type="http://schemas.openxmlformats.org/officeDocument/2006/relationships/hyperlink" Target="https://www.tanhillinn.com/" TargetMode="External"/><Relationship Id="rId5" Type="http://schemas.openxmlformats.org/officeDocument/2006/relationships/image" Target="../media/image3.jpeg"/><Relationship Id="rId10" Type="http://schemas.openxmlformats.org/officeDocument/2006/relationships/hyperlink" Target="https://community.thebmc.co.uk/Event.aspx?id=4478&amp;utm_source=BMC+Email+Subscribers&amp;utm_campaign=8734c01eef-EMAIL_CAMPAIGN_2023_05_02_08_03_COPY_01&amp;utm_medium=email&amp;utm_term=0_-26716fe614-%5BLIST_EMAIL_ID%5D&amp;mc_cid=8734c01eef&amp;mc_eid=a31e02648b" TargetMode="External"/><Relationship Id="rId4" Type="http://schemas.openxmlformats.org/officeDocument/2006/relationships/notesSlide" Target="../notesSlides/notesSlide2.xml"/><Relationship Id="rId9" Type="http://schemas.openxmlformats.org/officeDocument/2006/relationships/image" Target="../media/image7.jpeg"/></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8.jpe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hyperlink" Target="https://www.pitchup.com/campsites/England/North_East/North_Yorkshire/Ingleton/philpin-farm/" TargetMode="External"/><Relationship Id="rId5" Type="http://schemas.openxmlformats.org/officeDocument/2006/relationships/hyperlink" Target="https://rukins-keld.co.uk/the-campsite/" TargetMode="Externa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www.highwaycodeuk.co.uk/rules-for-pedestrians.html" TargetMode="Externa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www.pitchup.com/campsites/England/North_East/North_Yorkshire/Ingleton/philpin-farm/" TargetMode="External"/><Relationship Id="rId5" Type="http://schemas.openxmlformats.org/officeDocument/2006/relationships/hyperlink" Target="https://rukins-keld.co.uk/the-campsite/" TargetMode="Externa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0.jpe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9.jpeg"/><Relationship Id="rId5" Type="http://schemas.openxmlformats.org/officeDocument/2006/relationships/hyperlink" Target="https://rukins-keld.co.uk/the-campsite/" TargetMode="Externa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hyperlink" Target="https://www.tanhillinn.com/" TargetMode="Externa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11.jpeg"/><Relationship Id="rId4" Type="http://schemas.openxmlformats.org/officeDocument/2006/relationships/hyperlink" Target="https://www.happyhiker.co.uk/MyWalks/YorkshireDales/KeldtoTanHillInn/Hiking%20Pages%20-%20Keld%20to%20Tan%20Hill%20Inn.htm" TargetMode="Externa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2.jpeg"/><Relationship Id="rId4" Type="http://schemas.openxmlformats.org/officeDocument/2006/relationships/hyperlink" Target="https://www.happyhiker.co.uk/MyWalks/YorkshireDales/KeldtoTanHillInn/Hiking%20Pages%20-%20Keld%20to%20Tan%20Hill%20Inn.htm" TargetMode="Externa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3.jpeg"/><Relationship Id="rId4" Type="http://schemas.openxmlformats.org/officeDocument/2006/relationships/hyperlink" Target="https://www.pitchup.com/campsites/England/North_East/North_Yorkshire/Ingleton/philpin-farm/" TargetMode="Externa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www.threepeakschallenge.uk/yorkshire-three-peaks-challenge/route" TargetMode="External"/><Relationship Id="rId5" Type="http://schemas.openxmlformats.org/officeDocument/2006/relationships/image" Target="../media/image15.jpeg"/><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8" Type="http://schemas.openxmlformats.org/officeDocument/2006/relationships/hyperlink" Target="https://www.thebmc.co.uk/bmc-access-conservation-trus" TargetMode="External"/><Relationship Id="rId3" Type="http://schemas.openxmlformats.org/officeDocument/2006/relationships/slideLayout" Target="../slideLayouts/slideLayout2.xml"/><Relationship Id="rId7" Type="http://schemas.openxmlformats.org/officeDocument/2006/relationships/image" Target="../media/image16.jpe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8.png"/><Relationship Id="rId5" Type="http://schemas.openxmlformats.org/officeDocument/2006/relationships/customXml" Target="../ink/ink1.xml"/><Relationship Id="rId4" Type="http://schemas.openxmlformats.org/officeDocument/2006/relationships/hyperlink" Target="https://www.thebmc.co.uk/donate-to-act" TargetMode="Externa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slideLayout" Target="../slideLayouts/slideLayout2.xml"/><Relationship Id="rId7" Type="http://schemas.openxmlformats.org/officeDocument/2006/relationships/hyperlink" Target="https://www.thebmc.co.uk/media/files/Climbing4all%20-%20Sponsor%20Form%20-%20Everest%20Challenge.pdf" TargetMode="External"/><Relationship Id="rId12" Type="http://schemas.openxmlformats.org/officeDocument/2006/relationships/image" Target="../media/image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9.jpg"/><Relationship Id="rId11" Type="http://schemas.openxmlformats.org/officeDocument/2006/relationships/hyperlink" Target="https://www.threepeakschallenge.uk/training/" TargetMode="External"/><Relationship Id="rId5" Type="http://schemas.openxmlformats.org/officeDocument/2006/relationships/image" Target="../media/image18.jpg"/><Relationship Id="rId10" Type="http://schemas.openxmlformats.org/officeDocument/2006/relationships/image" Target="../media/image3.jpeg"/><Relationship Id="rId4" Type="http://schemas.openxmlformats.org/officeDocument/2006/relationships/image" Target="../media/image17.jpeg"/><Relationship Id="rId9" Type="http://schemas.openxmlformats.org/officeDocument/2006/relationships/image" Target="../media/image4.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25.png"/><Relationship Id="rId13" Type="http://schemas.openxmlformats.org/officeDocument/2006/relationships/customXml" Target="../ink/ink6.xml"/><Relationship Id="rId18" Type="http://schemas.openxmlformats.org/officeDocument/2006/relationships/image" Target="../media/image30.png"/><Relationship Id="rId26" Type="http://schemas.openxmlformats.org/officeDocument/2006/relationships/image" Target="../media/image34.png"/><Relationship Id="rId3" Type="http://schemas.openxmlformats.org/officeDocument/2006/relationships/slideLayout" Target="../slideLayouts/slideLayout2.xml"/><Relationship Id="rId21" Type="http://schemas.openxmlformats.org/officeDocument/2006/relationships/customXml" Target="../ink/ink10.xml"/><Relationship Id="rId7" Type="http://schemas.openxmlformats.org/officeDocument/2006/relationships/customXml" Target="../ink/ink3.xml"/><Relationship Id="rId12" Type="http://schemas.openxmlformats.org/officeDocument/2006/relationships/image" Target="../media/image27.png"/><Relationship Id="rId17" Type="http://schemas.openxmlformats.org/officeDocument/2006/relationships/customXml" Target="../ink/ink8.xml"/><Relationship Id="rId25" Type="http://schemas.openxmlformats.org/officeDocument/2006/relationships/customXml" Target="../ink/ink12.xml"/><Relationship Id="rId2" Type="http://schemas.openxmlformats.org/officeDocument/2006/relationships/audio" Target="../media/media13.m4a"/><Relationship Id="rId16" Type="http://schemas.openxmlformats.org/officeDocument/2006/relationships/image" Target="../media/image29.png"/><Relationship Id="rId20" Type="http://schemas.openxmlformats.org/officeDocument/2006/relationships/image" Target="../media/image31.png"/><Relationship Id="rId1" Type="http://schemas.microsoft.com/office/2007/relationships/media" Target="../media/media13.m4a"/><Relationship Id="rId6" Type="http://schemas.openxmlformats.org/officeDocument/2006/relationships/image" Target="../media/image24.png"/><Relationship Id="rId11" Type="http://schemas.openxmlformats.org/officeDocument/2006/relationships/customXml" Target="../ink/ink5.xml"/><Relationship Id="rId24" Type="http://schemas.openxmlformats.org/officeDocument/2006/relationships/image" Target="../media/image33.png"/><Relationship Id="rId5" Type="http://schemas.openxmlformats.org/officeDocument/2006/relationships/customXml" Target="../ink/ink2.xml"/><Relationship Id="rId15" Type="http://schemas.openxmlformats.org/officeDocument/2006/relationships/customXml" Target="../ink/ink7.xml"/><Relationship Id="rId23" Type="http://schemas.openxmlformats.org/officeDocument/2006/relationships/customXml" Target="../ink/ink11.xml"/><Relationship Id="rId28" Type="http://schemas.openxmlformats.org/officeDocument/2006/relationships/image" Target="../media/image2.png"/><Relationship Id="rId10" Type="http://schemas.openxmlformats.org/officeDocument/2006/relationships/image" Target="../media/image26.png"/><Relationship Id="rId19" Type="http://schemas.openxmlformats.org/officeDocument/2006/relationships/customXml" Target="../ink/ink9.xml"/><Relationship Id="rId4" Type="http://schemas.openxmlformats.org/officeDocument/2006/relationships/image" Target="../media/image20.jpeg"/><Relationship Id="rId9" Type="http://schemas.openxmlformats.org/officeDocument/2006/relationships/customXml" Target="../ink/ink4.xml"/><Relationship Id="rId14" Type="http://schemas.openxmlformats.org/officeDocument/2006/relationships/image" Target="../media/image28.png"/><Relationship Id="rId22" Type="http://schemas.openxmlformats.org/officeDocument/2006/relationships/image" Target="../media/image32.png"/><Relationship Id="rId27" Type="http://schemas.openxmlformats.org/officeDocument/2006/relationships/image" Target="../media/image21.jpeg"/></Relationships>
</file>

<file path=ppt/slides/_rels/slide15.xml.rels><?xml version="1.0" encoding="UTF-8" standalone="yes"?>
<Relationships xmlns="http://schemas.openxmlformats.org/package/2006/relationships"><Relationship Id="rId13" Type="http://schemas.openxmlformats.org/officeDocument/2006/relationships/image" Target="../media/image40.png"/><Relationship Id="rId18" Type="http://schemas.openxmlformats.org/officeDocument/2006/relationships/customXml" Target="../ink/ink20.xml"/><Relationship Id="rId26" Type="http://schemas.openxmlformats.org/officeDocument/2006/relationships/customXml" Target="../ink/ink24.xml"/><Relationship Id="rId39" Type="http://schemas.openxmlformats.org/officeDocument/2006/relationships/image" Target="../media/image2.png"/><Relationship Id="rId21" Type="http://schemas.openxmlformats.org/officeDocument/2006/relationships/image" Target="../media/image44.png"/><Relationship Id="rId34" Type="http://schemas.openxmlformats.org/officeDocument/2006/relationships/customXml" Target="../ink/ink28.xml"/><Relationship Id="rId7" Type="http://schemas.openxmlformats.org/officeDocument/2006/relationships/image" Target="../media/image22.jpeg"/><Relationship Id="rId12" Type="http://schemas.openxmlformats.org/officeDocument/2006/relationships/customXml" Target="../ink/ink17.xml"/><Relationship Id="rId17" Type="http://schemas.openxmlformats.org/officeDocument/2006/relationships/image" Target="../media/image42.png"/><Relationship Id="rId25" Type="http://schemas.openxmlformats.org/officeDocument/2006/relationships/image" Target="../media/image46.png"/><Relationship Id="rId33" Type="http://schemas.openxmlformats.org/officeDocument/2006/relationships/image" Target="../media/image50.png"/><Relationship Id="rId38" Type="http://schemas.openxmlformats.org/officeDocument/2006/relationships/image" Target="../media/image21.jpeg"/><Relationship Id="rId2" Type="http://schemas.openxmlformats.org/officeDocument/2006/relationships/audio" Target="../media/media14.m4a"/><Relationship Id="rId16" Type="http://schemas.openxmlformats.org/officeDocument/2006/relationships/customXml" Target="../ink/ink19.xml"/><Relationship Id="rId20" Type="http://schemas.openxmlformats.org/officeDocument/2006/relationships/customXml" Target="../ink/ink21.xml"/><Relationship Id="rId29" Type="http://schemas.openxmlformats.org/officeDocument/2006/relationships/image" Target="../media/image48.png"/><Relationship Id="rId1" Type="http://schemas.microsoft.com/office/2007/relationships/media" Target="../media/media14.m4a"/><Relationship Id="rId6" Type="http://schemas.openxmlformats.org/officeDocument/2006/relationships/customXml" Target="../ink/ink14.xml"/><Relationship Id="rId11" Type="http://schemas.openxmlformats.org/officeDocument/2006/relationships/image" Target="../media/image39.png"/><Relationship Id="rId24" Type="http://schemas.openxmlformats.org/officeDocument/2006/relationships/customXml" Target="../ink/ink23.xml"/><Relationship Id="rId32" Type="http://schemas.openxmlformats.org/officeDocument/2006/relationships/customXml" Target="../ink/ink27.xml"/><Relationship Id="rId37" Type="http://schemas.openxmlformats.org/officeDocument/2006/relationships/image" Target="../media/image52.png"/><Relationship Id="rId5" Type="http://schemas.openxmlformats.org/officeDocument/2006/relationships/image" Target="../media/image36.png"/><Relationship Id="rId15" Type="http://schemas.openxmlformats.org/officeDocument/2006/relationships/image" Target="../media/image41.png"/><Relationship Id="rId23" Type="http://schemas.openxmlformats.org/officeDocument/2006/relationships/image" Target="../media/image45.png"/><Relationship Id="rId28" Type="http://schemas.openxmlformats.org/officeDocument/2006/relationships/customXml" Target="../ink/ink25.xml"/><Relationship Id="rId36" Type="http://schemas.openxmlformats.org/officeDocument/2006/relationships/customXml" Target="../ink/ink29.xml"/><Relationship Id="rId10" Type="http://schemas.openxmlformats.org/officeDocument/2006/relationships/customXml" Target="../ink/ink16.xml"/><Relationship Id="rId19" Type="http://schemas.openxmlformats.org/officeDocument/2006/relationships/image" Target="../media/image43.png"/><Relationship Id="rId31" Type="http://schemas.openxmlformats.org/officeDocument/2006/relationships/image" Target="../media/image49.png"/><Relationship Id="rId4" Type="http://schemas.openxmlformats.org/officeDocument/2006/relationships/customXml" Target="../ink/ink13.xml"/><Relationship Id="rId9" Type="http://schemas.openxmlformats.org/officeDocument/2006/relationships/image" Target="../media/image38.png"/><Relationship Id="rId14" Type="http://schemas.openxmlformats.org/officeDocument/2006/relationships/customXml" Target="../ink/ink18.xml"/><Relationship Id="rId22" Type="http://schemas.openxmlformats.org/officeDocument/2006/relationships/customXml" Target="../ink/ink22.xml"/><Relationship Id="rId27" Type="http://schemas.openxmlformats.org/officeDocument/2006/relationships/image" Target="../media/image47.png"/><Relationship Id="rId30" Type="http://schemas.openxmlformats.org/officeDocument/2006/relationships/customXml" Target="../ink/ink26.xml"/><Relationship Id="rId35" Type="http://schemas.openxmlformats.org/officeDocument/2006/relationships/image" Target="../media/image51.png"/><Relationship Id="rId8" Type="http://schemas.openxmlformats.org/officeDocument/2006/relationships/customXml" Target="../ink/ink15.xml"/><Relationship Id="rId3"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55.png"/><Relationship Id="rId13" Type="http://schemas.openxmlformats.org/officeDocument/2006/relationships/customXml" Target="../ink/ink34.xml"/><Relationship Id="rId18" Type="http://schemas.openxmlformats.org/officeDocument/2006/relationships/image" Target="../media/image60.png"/><Relationship Id="rId26" Type="http://schemas.openxmlformats.org/officeDocument/2006/relationships/image" Target="../media/image64.png"/><Relationship Id="rId3" Type="http://schemas.openxmlformats.org/officeDocument/2006/relationships/slideLayout" Target="../slideLayouts/slideLayout2.xml"/><Relationship Id="rId21" Type="http://schemas.openxmlformats.org/officeDocument/2006/relationships/customXml" Target="../ink/ink38.xml"/><Relationship Id="rId7" Type="http://schemas.openxmlformats.org/officeDocument/2006/relationships/customXml" Target="../ink/ink31.xml"/><Relationship Id="rId12" Type="http://schemas.openxmlformats.org/officeDocument/2006/relationships/image" Target="../media/image57.png"/><Relationship Id="rId17" Type="http://schemas.openxmlformats.org/officeDocument/2006/relationships/customXml" Target="../ink/ink36.xml"/><Relationship Id="rId25" Type="http://schemas.openxmlformats.org/officeDocument/2006/relationships/customXml" Target="../ink/ink40.xml"/><Relationship Id="rId2" Type="http://schemas.openxmlformats.org/officeDocument/2006/relationships/audio" Target="../media/media15.m4a"/><Relationship Id="rId16" Type="http://schemas.openxmlformats.org/officeDocument/2006/relationships/image" Target="../media/image59.png"/><Relationship Id="rId20" Type="http://schemas.openxmlformats.org/officeDocument/2006/relationships/image" Target="../media/image61.png"/><Relationship Id="rId1" Type="http://schemas.microsoft.com/office/2007/relationships/media" Target="../media/media15.m4a"/><Relationship Id="rId6" Type="http://schemas.openxmlformats.org/officeDocument/2006/relationships/image" Target="../media/image54.png"/><Relationship Id="rId11" Type="http://schemas.openxmlformats.org/officeDocument/2006/relationships/customXml" Target="../ink/ink33.xml"/><Relationship Id="rId24" Type="http://schemas.openxmlformats.org/officeDocument/2006/relationships/image" Target="../media/image63.png"/><Relationship Id="rId5" Type="http://schemas.openxmlformats.org/officeDocument/2006/relationships/customXml" Target="../ink/ink30.xml"/><Relationship Id="rId15" Type="http://schemas.openxmlformats.org/officeDocument/2006/relationships/customXml" Target="../ink/ink35.xml"/><Relationship Id="rId23" Type="http://schemas.openxmlformats.org/officeDocument/2006/relationships/customXml" Target="../ink/ink39.xml"/><Relationship Id="rId28" Type="http://schemas.openxmlformats.org/officeDocument/2006/relationships/image" Target="../media/image2.png"/><Relationship Id="rId10" Type="http://schemas.openxmlformats.org/officeDocument/2006/relationships/image" Target="../media/image56.png"/><Relationship Id="rId19" Type="http://schemas.openxmlformats.org/officeDocument/2006/relationships/customXml" Target="../ink/ink37.xml"/><Relationship Id="rId4" Type="http://schemas.openxmlformats.org/officeDocument/2006/relationships/image" Target="../media/image23.jpeg"/><Relationship Id="rId9" Type="http://schemas.openxmlformats.org/officeDocument/2006/relationships/customXml" Target="../ink/ink32.xml"/><Relationship Id="rId14" Type="http://schemas.openxmlformats.org/officeDocument/2006/relationships/image" Target="../media/image58.png"/><Relationship Id="rId22" Type="http://schemas.openxmlformats.org/officeDocument/2006/relationships/image" Target="../media/image62.png"/><Relationship Id="rId27" Type="http://schemas.openxmlformats.org/officeDocument/2006/relationships/image" Target="../media/image21.jpeg"/></Relationships>
</file>

<file path=ppt/slides/_rels/slide17.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slideLayout" Target="../slideLayouts/slideLayout2.xml"/><Relationship Id="rId7" Type="http://schemas.openxmlformats.org/officeDocument/2006/relationships/hyperlink" Target="mailto:rgaresimmons@gmail.com" TargetMode="Externa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s://bag.leeds.ac.uk/projects/restoring-hardknott-forest/" TargetMode="External"/><Relationship Id="rId5" Type="http://schemas.openxmlformats.org/officeDocument/2006/relationships/hyperlink" Target="https://www.forestryengland.uk/hardknott/volunteering-hardknott" TargetMode="External"/><Relationship Id="rId10" Type="http://schemas.openxmlformats.org/officeDocument/2006/relationships/image" Target="../media/image2.png"/><Relationship Id="rId4" Type="http://schemas.openxmlformats.org/officeDocument/2006/relationships/hyperlink" Target="https://community.thebmc.co.uk/Event.aspx?id=4478&amp;utm_source=BMC+Email+Subscribers&amp;utm_campaign=8734c01eef-EMAIL_CAMPAIGN_2023_05_02_08_03_COPY_01&amp;utm_medium=email&amp;utm_term=0_-26716fe614-%5BLIST_EMAIL_ID%5D&amp;mc_cid=8734c01eef&amp;mc_eid=a31e02648b" TargetMode="External"/><Relationship Id="rId9" Type="http://schemas.openxmlformats.org/officeDocument/2006/relationships/image" Target="../media/image25.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jpe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png"/><Relationship Id="rId5" Type="http://schemas.openxmlformats.org/officeDocument/2006/relationships/hyperlink" Target="https://www.pitchup.com/campsites/England/North_East/North_Yorkshire/Ingleton/philpin-farm/" TargetMode="External"/><Relationship Id="rId4" Type="http://schemas.openxmlformats.org/officeDocument/2006/relationships/hyperlink" Target="https://rukins-keld.co.uk/the-campsite/" TargetMode="Externa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9.jpeg"/><Relationship Id="rId5" Type="http://schemas.openxmlformats.org/officeDocument/2006/relationships/hyperlink" Target="https://www.gov.uk/government/organisations/department-for-transport" TargetMode="External"/><Relationship Id="rId4" Type="http://schemas.openxmlformats.org/officeDocument/2006/relationships/hyperlink" Target="https://www.encon.eu/en/calculation-co2-offsetting-trees" TargetMode="Externa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image" Target="../media/image30.jpe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image" Target="../media/image31.jpeg"/></Relationships>
</file>

<file path=ppt/slides/_rels/slide25.xml.rels><?xml version="1.0" encoding="UTF-8" standalone="yes"?>
<Relationships xmlns="http://schemas.openxmlformats.org/package/2006/relationships"><Relationship Id="rId8" Type="http://schemas.openxmlformats.org/officeDocument/2006/relationships/hyperlink" Target="https://www.thebmc.co.uk/bmc-access-conservation-trust" TargetMode="External"/><Relationship Id="rId13" Type="http://schemas.openxmlformats.org/officeDocument/2006/relationships/hyperlink" Target="https://www.transportenvironment.org/wp-content/uploads/2021/07/Does-sharing-cars-really-reduce-car-use-June%202017.pdf" TargetMode="External"/><Relationship Id="rId18" Type="http://schemas.openxmlformats.org/officeDocument/2006/relationships/hyperlink" Target="https://www.threepeakschallenge.uk/yorkshire-three-peaks-challenge/route" TargetMode="External"/><Relationship Id="rId3" Type="http://schemas.openxmlformats.org/officeDocument/2006/relationships/slideLayout" Target="../slideLayouts/slideLayout7.xml"/><Relationship Id="rId21" Type="http://schemas.openxmlformats.org/officeDocument/2006/relationships/hyperlink" Target="https://www.thinkadventure.co.uk/yorkshire-three-peaks-challenge/yorkshire-three-peaks-os-map-with-detailed-route/" TargetMode="External"/><Relationship Id="rId7" Type="http://schemas.openxmlformats.org/officeDocument/2006/relationships/hyperlink" Target="https://www.capgemini.com/se-en/insights/research-library/the-sustainability-impact-of-car-sharing-2020/" TargetMode="External"/><Relationship Id="rId12" Type="http://schemas.openxmlformats.org/officeDocument/2006/relationships/hyperlink" Target="https://transportenvironment.org/" TargetMode="External"/><Relationship Id="rId17" Type="http://schemas.openxmlformats.org/officeDocument/2006/relationships/hyperlink" Target="https://www.nationaltrail.co.uk/en_GB/short-routes/walk-way-day-walk-27-keld-tan-hill-inn/" TargetMode="External"/><Relationship Id="rId2" Type="http://schemas.openxmlformats.org/officeDocument/2006/relationships/audio" Target="../media/media24.m4a"/><Relationship Id="rId16" Type="http://schemas.openxmlformats.org/officeDocument/2006/relationships/hyperlink" Target="https://www.mountaineering.scot/assets/contentfiles/pdf/Risk-Assessment-summer-activities.pdf" TargetMode="External"/><Relationship Id="rId20" Type="http://schemas.openxmlformats.org/officeDocument/2006/relationships/hyperlink" Target="https://www.pitchup.com/campsites/England/North_East/North_Yorkshire/Ingleton/philpin-farm/" TargetMode="External"/><Relationship Id="rId1" Type="http://schemas.microsoft.com/office/2007/relationships/media" Target="../media/media24.m4a"/><Relationship Id="rId6" Type="http://schemas.openxmlformats.org/officeDocument/2006/relationships/hyperlink" Target="https://www.thebmc.co.uk/media/files/Climbing4all%20-%20Sponsor%20Form%20-%20Everest%20Challenge.pd" TargetMode="External"/><Relationship Id="rId11" Type="http://schemas.openxmlformats.org/officeDocument/2006/relationships/hyperlink" Target="https://www.transportenvironment.org/discover/does-car-sharing-really-reduce-car-use/" TargetMode="External"/><Relationship Id="rId24" Type="http://schemas.openxmlformats.org/officeDocument/2006/relationships/image" Target="../media/image2.png"/><Relationship Id="rId5" Type="http://schemas.openxmlformats.org/officeDocument/2006/relationships/hyperlink" Target="https://www.thebmc.co.uk/media/files/Climbing4all%20-%20Sponsor%20Form%20-%20Everest%20Challenge.pdf" TargetMode="External"/><Relationship Id="rId15" Type="http://schemas.openxmlformats.org/officeDocument/2006/relationships/hyperlink" Target="https://www.tanhillinn.com/" TargetMode="External"/><Relationship Id="rId23" Type="http://schemas.openxmlformats.org/officeDocument/2006/relationships/hyperlink" Target="https://sustainability.leeds.ac.uk/car-sharing/" TargetMode="External"/><Relationship Id="rId10" Type="http://schemas.openxmlformats.org/officeDocument/2006/relationships/hyperlink" Target="https://www.encon.eu/en/calculation-co2-offsetting-trees#:~:text=This%20means%20that%201%20hectare,i.e.%2012%20tonnes%20CO2%2Fhectare" TargetMode="External"/><Relationship Id="rId19" Type="http://schemas.openxmlformats.org/officeDocument/2006/relationships/hyperlink" Target="https://rukins-keld.co.uk/the-campsite/" TargetMode="External"/><Relationship Id="rId4" Type="http://schemas.openxmlformats.org/officeDocument/2006/relationships/hyperlink" Target="https://community.thebmc.co.uk/Event.aspx?id=4478&amp;utm_source=BMC+Email+Subscribers&amp;utm_campaign=8734c01eef-EMAIL_CAMPAIGN_2023_05_02_08_03_COPY_01&amp;utm_medium=email&amp;utm_term=0_-26716fe614-%5BLIST_EMAIL_ID%5D&amp;mc_cid=8734c01eef&amp;mc_eid=a31e02648b" TargetMode="External"/><Relationship Id="rId9" Type="http://schemas.openxmlformats.org/officeDocument/2006/relationships/hyperlink" Target="https://www.encon.eu/en/calculation-co2-offsetting-trees" TargetMode="External"/><Relationship Id="rId14" Type="http://schemas.openxmlformats.org/officeDocument/2006/relationships/hyperlink" Target="https://www.happyhiker.co.uk/MyWalks/YorkshireDales/KeldtoTanHillInn/Hiking%20Pages%20-%20Keld%20to%20Tan%20Hill%20Inn.htm" TargetMode="External"/><Relationship Id="rId22" Type="http://schemas.openxmlformats.org/officeDocument/2006/relationships/hyperlink" Target="https://bag.leeds.ac.uk/projects/restoring-hardknott-fore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7A3DB-52AE-84DA-9B27-D5D4BD072B00}"/>
              </a:ext>
            </a:extLst>
          </p:cNvPr>
          <p:cNvSpPr>
            <a:spLocks noGrp="1"/>
          </p:cNvSpPr>
          <p:nvPr>
            <p:ph type="title"/>
          </p:nvPr>
        </p:nvSpPr>
        <p:spPr>
          <a:xfrm>
            <a:off x="5201999" y="748236"/>
            <a:ext cx="6823048" cy="3566160"/>
          </a:xfrm>
        </p:spPr>
        <p:txBody>
          <a:bodyPr vert="horz" lIns="91440" tIns="45720" rIns="91440" bIns="45720" rtlCol="0" anchor="b">
            <a:normAutofit/>
          </a:bodyPr>
          <a:lstStyle/>
          <a:p>
            <a:pPr>
              <a:lnSpc>
                <a:spcPct val="90000"/>
              </a:lnSpc>
            </a:pPr>
            <a:br>
              <a:rPr lang="en-US" sz="2500" dirty="0"/>
            </a:br>
            <a:br>
              <a:rPr lang="en-US" sz="3600" dirty="0"/>
            </a:br>
            <a:r>
              <a:rPr lang="en-US" sz="3600" dirty="0"/>
              <a:t>Sustainable Journeys          Expedition Proposal</a:t>
            </a:r>
            <a:br>
              <a:rPr lang="en-US" sz="2500" dirty="0"/>
            </a:br>
            <a:br>
              <a:rPr lang="en-US" sz="1500" dirty="0"/>
            </a:br>
            <a:br>
              <a:rPr lang="en-US" sz="1500" dirty="0"/>
            </a:br>
            <a:endParaRPr lang="en-US" sz="1500" dirty="0"/>
          </a:p>
        </p:txBody>
      </p:sp>
      <p:sp>
        <p:nvSpPr>
          <p:cNvPr id="12"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7F9FBA"/>
          </a:solidFill>
          <a:ln w="38100" cap="rnd">
            <a:solidFill>
              <a:srgbClr val="7F9FB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tone footpath on the grassy field against the sky">
            <a:extLst>
              <a:ext uri="{FF2B5EF4-FFF2-40B4-BE49-F238E27FC236}">
                <a16:creationId xmlns:a16="http://schemas.microsoft.com/office/drawing/2014/main" id="{84D195F9-1693-6AEC-A594-159B2D192166}"/>
              </a:ext>
            </a:extLst>
          </p:cNvPr>
          <p:cNvPicPr>
            <a:picLocks noChangeAspect="1"/>
          </p:cNvPicPr>
          <p:nvPr/>
        </p:nvPicPr>
        <p:blipFill rotWithShape="1">
          <a:blip r:embed="rId5"/>
          <a:srcRect l="24050" r="25017"/>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pic>
        <p:nvPicPr>
          <p:cNvPr id="13" name="Audio 12">
            <a:hlinkClick r:id="" action="ppaction://media"/>
            <a:extLst>
              <a:ext uri="{FF2B5EF4-FFF2-40B4-BE49-F238E27FC236}">
                <a16:creationId xmlns:a16="http://schemas.microsoft.com/office/drawing/2014/main" id="{D54A9AB0-AA37-F98F-DC96-F94168BE974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36679561"/>
      </p:ext>
    </p:extLst>
  </p:cSld>
  <p:clrMapOvr>
    <a:masterClrMapping/>
  </p:clrMapOvr>
  <mc:AlternateContent xmlns:mc="http://schemas.openxmlformats.org/markup-compatibility/2006">
    <mc:Choice xmlns:p14="http://schemas.microsoft.com/office/powerpoint/2010/main" Requires="p14">
      <p:transition spd="slow" p14:dur="2000" advTm="7418"/>
    </mc:Choice>
    <mc:Fallback>
      <p:transition spd="slow" advTm="74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3"/>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78CC48C-9275-4EFA-9B84-8E818500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0A324144-E9CF-4B12-A53E-FAC0D281D8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45000">
                <a:schemeClr val="tx1">
                  <a:alpha val="40000"/>
                </a:schemeClr>
              </a:gs>
              <a:gs pos="100000">
                <a:schemeClr val="tx1">
                  <a:alpha val="8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a:extLst>
              <a:ext uri="{FF2B5EF4-FFF2-40B4-BE49-F238E27FC236}">
                <a16:creationId xmlns:a16="http://schemas.microsoft.com/office/drawing/2014/main" id="{E79AF1AB-6587-3267-FE79-9B1D52DDE148}"/>
              </a:ext>
            </a:extLst>
          </p:cNvPr>
          <p:cNvPicPr>
            <a:picLocks noChangeAspect="1"/>
          </p:cNvPicPr>
          <p:nvPr/>
        </p:nvPicPr>
        <p:blipFill>
          <a:blip r:embed="rId5"/>
          <a:stretch>
            <a:fillRect/>
          </a:stretch>
        </p:blipFill>
        <p:spPr>
          <a:xfrm>
            <a:off x="7710174" y="2676102"/>
            <a:ext cx="1929482" cy="1281627"/>
          </a:xfrm>
          <a:prstGeom prst="rect">
            <a:avLst/>
          </a:prstGeom>
        </p:spPr>
      </p:pic>
      <p:pic>
        <p:nvPicPr>
          <p:cNvPr id="11" name="Picture 10">
            <a:extLst>
              <a:ext uri="{FF2B5EF4-FFF2-40B4-BE49-F238E27FC236}">
                <a16:creationId xmlns:a16="http://schemas.microsoft.com/office/drawing/2014/main" id="{9B3182E6-37BE-0A6A-EA58-D0AA123AE4A8}"/>
              </a:ext>
            </a:extLst>
          </p:cNvPr>
          <p:cNvPicPr>
            <a:picLocks noChangeAspect="1"/>
          </p:cNvPicPr>
          <p:nvPr/>
        </p:nvPicPr>
        <p:blipFill>
          <a:blip r:embed="rId6"/>
          <a:stretch>
            <a:fillRect/>
          </a:stretch>
        </p:blipFill>
        <p:spPr>
          <a:xfrm>
            <a:off x="3774023" y="2916999"/>
            <a:ext cx="1624365" cy="1221422"/>
          </a:xfrm>
          <a:prstGeom prst="rect">
            <a:avLst/>
          </a:prstGeom>
        </p:spPr>
      </p:pic>
      <p:pic>
        <p:nvPicPr>
          <p:cNvPr id="13" name="Picture 12">
            <a:extLst>
              <a:ext uri="{FF2B5EF4-FFF2-40B4-BE49-F238E27FC236}">
                <a16:creationId xmlns:a16="http://schemas.microsoft.com/office/drawing/2014/main" id="{EEE78958-20C5-A474-8677-EC7909379787}"/>
              </a:ext>
            </a:extLst>
          </p:cNvPr>
          <p:cNvPicPr>
            <a:picLocks noChangeAspect="1"/>
          </p:cNvPicPr>
          <p:nvPr/>
        </p:nvPicPr>
        <p:blipFill>
          <a:blip r:embed="rId7"/>
          <a:stretch>
            <a:fillRect/>
          </a:stretch>
        </p:blipFill>
        <p:spPr>
          <a:xfrm>
            <a:off x="361849" y="2841365"/>
            <a:ext cx="1707265" cy="1134023"/>
          </a:xfrm>
          <a:prstGeom prst="rect">
            <a:avLst/>
          </a:prstGeom>
        </p:spPr>
      </p:pic>
      <p:sp>
        <p:nvSpPr>
          <p:cNvPr id="15" name="TextBox 14">
            <a:extLst>
              <a:ext uri="{FF2B5EF4-FFF2-40B4-BE49-F238E27FC236}">
                <a16:creationId xmlns:a16="http://schemas.microsoft.com/office/drawing/2014/main" id="{D6C91DC0-165E-9A94-1CD4-B273F22717D9}"/>
              </a:ext>
            </a:extLst>
          </p:cNvPr>
          <p:cNvSpPr txBox="1"/>
          <p:nvPr/>
        </p:nvSpPr>
        <p:spPr>
          <a:xfrm>
            <a:off x="3278586" y="4105147"/>
            <a:ext cx="3196845" cy="400110"/>
          </a:xfrm>
          <a:prstGeom prst="rect">
            <a:avLst/>
          </a:prstGeom>
          <a:noFill/>
        </p:spPr>
        <p:txBody>
          <a:bodyPr wrap="square" rtlCol="0">
            <a:spAutoFit/>
          </a:bodyPr>
          <a:lstStyle/>
          <a:p>
            <a:r>
              <a:rPr lang="en-US" sz="2000" dirty="0">
                <a:solidFill>
                  <a:srgbClr val="FFC000"/>
                </a:solidFill>
                <a:latin typeface="Aharoni" panose="02010803020104030203" pitchFamily="2" charset="-79"/>
                <a:cs typeface="Aharoni" panose="02010803020104030203" pitchFamily="2" charset="-79"/>
              </a:rPr>
              <a:t>Pen – y Ghent 2,276ft</a:t>
            </a:r>
          </a:p>
        </p:txBody>
      </p:sp>
      <p:sp>
        <p:nvSpPr>
          <p:cNvPr id="16" name="TextBox 15">
            <a:extLst>
              <a:ext uri="{FF2B5EF4-FFF2-40B4-BE49-F238E27FC236}">
                <a16:creationId xmlns:a16="http://schemas.microsoft.com/office/drawing/2014/main" id="{97E3B7E4-0C65-8964-1EE9-3647BD1ADA49}"/>
              </a:ext>
            </a:extLst>
          </p:cNvPr>
          <p:cNvSpPr txBox="1"/>
          <p:nvPr/>
        </p:nvSpPr>
        <p:spPr>
          <a:xfrm>
            <a:off x="7605795" y="4080333"/>
            <a:ext cx="3602424" cy="400110"/>
          </a:xfrm>
          <a:prstGeom prst="rect">
            <a:avLst/>
          </a:prstGeom>
          <a:noFill/>
        </p:spPr>
        <p:txBody>
          <a:bodyPr wrap="square" rtlCol="0">
            <a:spAutoFit/>
          </a:bodyPr>
          <a:lstStyle/>
          <a:p>
            <a:r>
              <a:rPr lang="en-US" sz="2000" dirty="0">
                <a:solidFill>
                  <a:srgbClr val="FFC000"/>
                </a:solidFill>
                <a:latin typeface="Aharoni" panose="02010803020104030203" pitchFamily="2" charset="-79"/>
                <a:cs typeface="Aharoni" panose="02010803020104030203" pitchFamily="2" charset="-79"/>
              </a:rPr>
              <a:t>Whernside 2,415ft</a:t>
            </a:r>
          </a:p>
        </p:txBody>
      </p:sp>
      <p:sp>
        <p:nvSpPr>
          <p:cNvPr id="17" name="TextBox 16">
            <a:extLst>
              <a:ext uri="{FF2B5EF4-FFF2-40B4-BE49-F238E27FC236}">
                <a16:creationId xmlns:a16="http://schemas.microsoft.com/office/drawing/2014/main" id="{A76192D2-FBC1-16A9-F446-858ACBE1443B}"/>
              </a:ext>
            </a:extLst>
          </p:cNvPr>
          <p:cNvSpPr txBox="1"/>
          <p:nvPr/>
        </p:nvSpPr>
        <p:spPr>
          <a:xfrm>
            <a:off x="175754" y="4123690"/>
            <a:ext cx="4428977" cy="400110"/>
          </a:xfrm>
          <a:prstGeom prst="rect">
            <a:avLst/>
          </a:prstGeom>
          <a:noFill/>
        </p:spPr>
        <p:txBody>
          <a:bodyPr wrap="square" rtlCol="0">
            <a:spAutoFit/>
          </a:bodyPr>
          <a:lstStyle/>
          <a:p>
            <a:r>
              <a:rPr lang="en-US" sz="2000" dirty="0">
                <a:solidFill>
                  <a:srgbClr val="FFC000"/>
                </a:solidFill>
                <a:latin typeface="Aharoni" panose="02010803020104030203" pitchFamily="2" charset="-79"/>
                <a:cs typeface="Aharoni" panose="02010803020104030203" pitchFamily="2" charset="-79"/>
              </a:rPr>
              <a:t>Ingleborough 2,372ft</a:t>
            </a:r>
          </a:p>
        </p:txBody>
      </p:sp>
      <p:sp>
        <p:nvSpPr>
          <p:cNvPr id="19" name="TextBox 18">
            <a:extLst>
              <a:ext uri="{FF2B5EF4-FFF2-40B4-BE49-F238E27FC236}">
                <a16:creationId xmlns:a16="http://schemas.microsoft.com/office/drawing/2014/main" id="{99DECC98-7780-E39A-D6F1-CB8B2CEC3E6B}"/>
              </a:ext>
            </a:extLst>
          </p:cNvPr>
          <p:cNvSpPr txBox="1"/>
          <p:nvPr/>
        </p:nvSpPr>
        <p:spPr>
          <a:xfrm>
            <a:off x="155149" y="2275992"/>
            <a:ext cx="6167120" cy="400110"/>
          </a:xfrm>
          <a:prstGeom prst="rect">
            <a:avLst/>
          </a:prstGeom>
          <a:noFill/>
        </p:spPr>
        <p:txBody>
          <a:bodyPr wrap="square">
            <a:spAutoFit/>
          </a:bodyPr>
          <a:lstStyle/>
          <a:p>
            <a:r>
              <a:rPr lang="en-US" sz="2000" dirty="0">
                <a:solidFill>
                  <a:srgbClr val="FFC000"/>
                </a:solidFill>
                <a:latin typeface="Aharoni" panose="02010803020104030203" pitchFamily="2" charset="-79"/>
                <a:cs typeface="Aharoni" panose="02010803020104030203" pitchFamily="2" charset="-79"/>
              </a:rPr>
              <a:t>Sponsored Yorkshire 3 Peaks</a:t>
            </a:r>
            <a:endParaRPr lang="en-US" sz="2000" dirty="0"/>
          </a:p>
        </p:txBody>
      </p:sp>
      <p:pic>
        <p:nvPicPr>
          <p:cNvPr id="2" name="Picture 1" descr="A picture containing grass, outdoor, cloud, sky&#10;&#10;Description automatically generated">
            <a:extLst>
              <a:ext uri="{FF2B5EF4-FFF2-40B4-BE49-F238E27FC236}">
                <a16:creationId xmlns:a16="http://schemas.microsoft.com/office/drawing/2014/main" id="{6A06D0F3-4B2B-41DD-BF29-6F3808657CE1}"/>
              </a:ext>
            </a:extLst>
          </p:cNvPr>
          <p:cNvPicPr>
            <a:picLocks noChangeAspect="1"/>
          </p:cNvPicPr>
          <p:nvPr/>
        </p:nvPicPr>
        <p:blipFill>
          <a:blip r:embed="rId8"/>
          <a:stretch>
            <a:fillRect/>
          </a:stretch>
        </p:blipFill>
        <p:spPr>
          <a:xfrm>
            <a:off x="3083573" y="103956"/>
            <a:ext cx="1521158" cy="1958400"/>
          </a:xfrm>
          <a:prstGeom prst="rect">
            <a:avLst/>
          </a:prstGeom>
        </p:spPr>
      </p:pic>
      <p:sp>
        <p:nvSpPr>
          <p:cNvPr id="4" name="TextBox 3">
            <a:extLst>
              <a:ext uri="{FF2B5EF4-FFF2-40B4-BE49-F238E27FC236}">
                <a16:creationId xmlns:a16="http://schemas.microsoft.com/office/drawing/2014/main" id="{03549DE9-6633-470A-45CD-CAF03F10F3F4}"/>
              </a:ext>
            </a:extLst>
          </p:cNvPr>
          <p:cNvSpPr txBox="1"/>
          <p:nvPr/>
        </p:nvSpPr>
        <p:spPr>
          <a:xfrm>
            <a:off x="378007" y="824673"/>
            <a:ext cx="6097424" cy="369332"/>
          </a:xfrm>
          <a:prstGeom prst="rect">
            <a:avLst/>
          </a:prstGeom>
          <a:noFill/>
        </p:spPr>
        <p:txBody>
          <a:bodyPr wrap="square">
            <a:spAutoFit/>
          </a:bodyPr>
          <a:lstStyle/>
          <a:p>
            <a:r>
              <a:rPr lang="en-US" sz="1800" dirty="0">
                <a:solidFill>
                  <a:srgbClr val="FFC000"/>
                </a:solidFill>
                <a:latin typeface="Aharoni" panose="02010803020104030203" pitchFamily="2" charset="-79"/>
                <a:cs typeface="Aharoni" panose="02010803020104030203" pitchFamily="2" charset="-79"/>
              </a:rPr>
              <a:t>Tan Hill Inn 1,768ft</a:t>
            </a:r>
          </a:p>
        </p:txBody>
      </p:sp>
      <p:sp>
        <p:nvSpPr>
          <p:cNvPr id="6" name="TextBox 5">
            <a:extLst>
              <a:ext uri="{FF2B5EF4-FFF2-40B4-BE49-F238E27FC236}">
                <a16:creationId xmlns:a16="http://schemas.microsoft.com/office/drawing/2014/main" id="{7C329B66-FFF0-428A-4FA2-C2BCBB850CF9}"/>
              </a:ext>
            </a:extLst>
          </p:cNvPr>
          <p:cNvSpPr txBox="1"/>
          <p:nvPr/>
        </p:nvSpPr>
        <p:spPr>
          <a:xfrm>
            <a:off x="78650" y="200703"/>
            <a:ext cx="1773089" cy="553998"/>
          </a:xfrm>
          <a:prstGeom prst="rect">
            <a:avLst/>
          </a:prstGeom>
          <a:noFill/>
        </p:spPr>
        <p:txBody>
          <a:bodyPr wrap="square">
            <a:spAutoFit/>
          </a:bodyPr>
          <a:lstStyle/>
          <a:p>
            <a:r>
              <a:rPr lang="en-US" sz="3000" u="sng" dirty="0">
                <a:solidFill>
                  <a:srgbClr val="FFC000"/>
                </a:solidFill>
                <a:latin typeface="Aharoni" panose="02010803020104030203" pitchFamily="2" charset="-79"/>
                <a:cs typeface="Aharoni" panose="02010803020104030203" pitchFamily="2" charset="-79"/>
              </a:rPr>
              <a:t>Day 1</a:t>
            </a:r>
            <a:r>
              <a:rPr lang="en-US" u="sng" dirty="0">
                <a:solidFill>
                  <a:srgbClr val="FFC000"/>
                </a:solidFill>
                <a:latin typeface="Aharoni" panose="02010803020104030203" pitchFamily="2" charset="-79"/>
                <a:cs typeface="Aharoni" panose="02010803020104030203" pitchFamily="2" charset="-79"/>
              </a:rPr>
              <a:t>:</a:t>
            </a:r>
            <a:endParaRPr lang="en-US" sz="1800" u="sng" dirty="0">
              <a:solidFill>
                <a:srgbClr val="FFC000"/>
              </a:solidFill>
              <a:latin typeface="Aharoni" panose="02010803020104030203" pitchFamily="2" charset="-79"/>
              <a:cs typeface="Aharoni" panose="02010803020104030203" pitchFamily="2" charset="-79"/>
            </a:endParaRPr>
          </a:p>
        </p:txBody>
      </p:sp>
      <p:sp>
        <p:nvSpPr>
          <p:cNvPr id="7" name="TextBox 6">
            <a:extLst>
              <a:ext uri="{FF2B5EF4-FFF2-40B4-BE49-F238E27FC236}">
                <a16:creationId xmlns:a16="http://schemas.microsoft.com/office/drawing/2014/main" id="{2886C7ED-9EE2-5167-C9A1-670BB7EBCCDF}"/>
              </a:ext>
            </a:extLst>
          </p:cNvPr>
          <p:cNvSpPr txBox="1"/>
          <p:nvPr/>
        </p:nvSpPr>
        <p:spPr>
          <a:xfrm>
            <a:off x="78649" y="1851628"/>
            <a:ext cx="1773089" cy="553998"/>
          </a:xfrm>
          <a:prstGeom prst="rect">
            <a:avLst/>
          </a:prstGeom>
          <a:noFill/>
        </p:spPr>
        <p:txBody>
          <a:bodyPr wrap="square">
            <a:spAutoFit/>
          </a:bodyPr>
          <a:lstStyle/>
          <a:p>
            <a:r>
              <a:rPr lang="en-US" sz="3000" u="sng" dirty="0">
                <a:solidFill>
                  <a:srgbClr val="FFC000"/>
                </a:solidFill>
                <a:latin typeface="Aharoni" panose="02010803020104030203" pitchFamily="2" charset="-79"/>
                <a:cs typeface="Aharoni" panose="02010803020104030203" pitchFamily="2" charset="-79"/>
              </a:rPr>
              <a:t>Day 2</a:t>
            </a:r>
            <a:r>
              <a:rPr lang="en-US" u="sng" dirty="0">
                <a:solidFill>
                  <a:srgbClr val="FFC000"/>
                </a:solidFill>
                <a:latin typeface="Aharoni" panose="02010803020104030203" pitchFamily="2" charset="-79"/>
                <a:cs typeface="Aharoni" panose="02010803020104030203" pitchFamily="2" charset="-79"/>
              </a:rPr>
              <a:t>:</a:t>
            </a:r>
            <a:endParaRPr lang="en-US" sz="1800" u="sng" dirty="0">
              <a:solidFill>
                <a:srgbClr val="FFC000"/>
              </a:solidFill>
              <a:latin typeface="Aharoni" panose="02010803020104030203" pitchFamily="2" charset="-79"/>
              <a:cs typeface="Aharoni" panose="02010803020104030203" pitchFamily="2" charset="-79"/>
            </a:endParaRPr>
          </a:p>
        </p:txBody>
      </p:sp>
      <p:sp>
        <p:nvSpPr>
          <p:cNvPr id="8" name="TextBox 7">
            <a:extLst>
              <a:ext uri="{FF2B5EF4-FFF2-40B4-BE49-F238E27FC236}">
                <a16:creationId xmlns:a16="http://schemas.microsoft.com/office/drawing/2014/main" id="{383E79C0-ECFE-17FF-B10A-92F40C582151}"/>
              </a:ext>
            </a:extLst>
          </p:cNvPr>
          <p:cNvSpPr txBox="1"/>
          <p:nvPr/>
        </p:nvSpPr>
        <p:spPr>
          <a:xfrm>
            <a:off x="113516" y="4773139"/>
            <a:ext cx="1773089" cy="553998"/>
          </a:xfrm>
          <a:prstGeom prst="rect">
            <a:avLst/>
          </a:prstGeom>
          <a:noFill/>
        </p:spPr>
        <p:txBody>
          <a:bodyPr wrap="square">
            <a:spAutoFit/>
          </a:bodyPr>
          <a:lstStyle/>
          <a:p>
            <a:r>
              <a:rPr lang="en-US" sz="3000" u="sng" dirty="0">
                <a:solidFill>
                  <a:srgbClr val="FFC000"/>
                </a:solidFill>
                <a:latin typeface="Aharoni" panose="02010803020104030203" pitchFamily="2" charset="-79"/>
                <a:cs typeface="Aharoni" panose="02010803020104030203" pitchFamily="2" charset="-79"/>
              </a:rPr>
              <a:t>Day 3</a:t>
            </a:r>
            <a:r>
              <a:rPr lang="en-US" u="sng" dirty="0">
                <a:solidFill>
                  <a:srgbClr val="FFC000"/>
                </a:solidFill>
                <a:latin typeface="Aharoni" panose="02010803020104030203" pitchFamily="2" charset="-79"/>
                <a:cs typeface="Aharoni" panose="02010803020104030203" pitchFamily="2" charset="-79"/>
              </a:rPr>
              <a:t>:</a:t>
            </a:r>
            <a:endParaRPr lang="en-US" sz="1800" u="sng" dirty="0">
              <a:solidFill>
                <a:srgbClr val="FFC000"/>
              </a:solidFill>
              <a:latin typeface="Aharoni" panose="02010803020104030203" pitchFamily="2" charset="-79"/>
              <a:cs typeface="Aharoni" panose="02010803020104030203" pitchFamily="2" charset="-79"/>
            </a:endParaRPr>
          </a:p>
        </p:txBody>
      </p:sp>
      <p:sp>
        <p:nvSpPr>
          <p:cNvPr id="9" name="TextBox 8">
            <a:extLst>
              <a:ext uri="{FF2B5EF4-FFF2-40B4-BE49-F238E27FC236}">
                <a16:creationId xmlns:a16="http://schemas.microsoft.com/office/drawing/2014/main" id="{3244264D-EF11-6438-2D94-C4A8AF1C88BB}"/>
              </a:ext>
            </a:extLst>
          </p:cNvPr>
          <p:cNvSpPr txBox="1"/>
          <p:nvPr/>
        </p:nvSpPr>
        <p:spPr>
          <a:xfrm>
            <a:off x="253317" y="5246881"/>
            <a:ext cx="6694775" cy="400110"/>
          </a:xfrm>
          <a:prstGeom prst="rect">
            <a:avLst/>
          </a:prstGeom>
          <a:noFill/>
        </p:spPr>
        <p:txBody>
          <a:bodyPr wrap="square" rtlCol="0">
            <a:spAutoFit/>
          </a:bodyPr>
          <a:lstStyle/>
          <a:p>
            <a:r>
              <a:rPr lang="en-US" sz="2000" dirty="0">
                <a:solidFill>
                  <a:srgbClr val="FFC000"/>
                </a:solidFill>
                <a:latin typeface="Aharoni" panose="02010803020104030203" pitchFamily="2" charset="-79"/>
                <a:cs typeface="Aharoni" panose="02010803020104030203" pitchFamily="2" charset="-79"/>
              </a:rPr>
              <a:t>BMC Conservation </a:t>
            </a:r>
            <a:r>
              <a:rPr lang="en-US" sz="2000" dirty="0" err="1">
                <a:solidFill>
                  <a:srgbClr val="FFC000"/>
                </a:solidFill>
                <a:latin typeface="Aharoni" panose="02010803020104030203" pitchFamily="2" charset="-79"/>
                <a:cs typeface="Aharoni" panose="02010803020104030203" pitchFamily="2" charset="-79"/>
              </a:rPr>
              <a:t>Day:Hardknott</a:t>
            </a:r>
            <a:r>
              <a:rPr lang="en-US" sz="2000" dirty="0">
                <a:solidFill>
                  <a:srgbClr val="FFC000"/>
                </a:solidFill>
                <a:latin typeface="Aharoni" panose="02010803020104030203" pitchFamily="2" charset="-79"/>
                <a:cs typeface="Aharoni" panose="02010803020104030203" pitchFamily="2" charset="-79"/>
              </a:rPr>
              <a:t> Forest</a:t>
            </a:r>
          </a:p>
        </p:txBody>
      </p:sp>
      <p:pic>
        <p:nvPicPr>
          <p:cNvPr id="18" name="Picture 17" descr="A stream running through a grassy valley&#10;&#10;Description automatically generated with low confidence">
            <a:extLst>
              <a:ext uri="{FF2B5EF4-FFF2-40B4-BE49-F238E27FC236}">
                <a16:creationId xmlns:a16="http://schemas.microsoft.com/office/drawing/2014/main" id="{BDB0B170-3D9B-E23F-8ED0-E8607C0AE63D}"/>
              </a:ext>
            </a:extLst>
          </p:cNvPr>
          <p:cNvPicPr>
            <a:picLocks noChangeAspect="1"/>
          </p:cNvPicPr>
          <p:nvPr/>
        </p:nvPicPr>
        <p:blipFill>
          <a:blip r:embed="rId9"/>
          <a:stretch>
            <a:fillRect/>
          </a:stretch>
        </p:blipFill>
        <p:spPr>
          <a:xfrm>
            <a:off x="5583218" y="4652675"/>
            <a:ext cx="2022577" cy="1935800"/>
          </a:xfrm>
          <a:prstGeom prst="rect">
            <a:avLst/>
          </a:prstGeom>
        </p:spPr>
      </p:pic>
      <p:sp>
        <p:nvSpPr>
          <p:cNvPr id="20" name="TextBox 19">
            <a:extLst>
              <a:ext uri="{FF2B5EF4-FFF2-40B4-BE49-F238E27FC236}">
                <a16:creationId xmlns:a16="http://schemas.microsoft.com/office/drawing/2014/main" id="{B228EE1C-1E83-0280-4933-388F317389C0}"/>
              </a:ext>
            </a:extLst>
          </p:cNvPr>
          <p:cNvSpPr txBox="1"/>
          <p:nvPr/>
        </p:nvSpPr>
        <p:spPr>
          <a:xfrm>
            <a:off x="7605795" y="5942952"/>
            <a:ext cx="2793939" cy="707886"/>
          </a:xfrm>
          <a:prstGeom prst="rect">
            <a:avLst/>
          </a:prstGeom>
          <a:noFill/>
        </p:spPr>
        <p:txBody>
          <a:bodyPr wrap="square">
            <a:spAutoFit/>
          </a:bodyPr>
          <a:lstStyle/>
          <a:p>
            <a:r>
              <a:rPr lang="en-US" sz="1000" dirty="0">
                <a:hlinkClick r:id="rId10">
                  <a:extLst>
                    <a:ext uri="{A12FA001-AC4F-418D-AE19-62706E023703}">
                      <ahyp:hlinkClr xmlns:ahyp="http://schemas.microsoft.com/office/drawing/2018/hyperlinkcolor" val="tx"/>
                    </a:ext>
                  </a:extLst>
                </a:hlinkClick>
              </a:rPr>
              <a:t>https://community.thebmc.co.uk/Event.aspx?id=4478&amp;utm_source=BMC+Email+Subscribers&amp;utm_campaign=8734c01eef-EMAIL_CAMPAIGN_2023_05_02_08_03_COPY_01&amp;utm_medium=email&amp;utm_term=0_-26716fe614-%5BLIST_EMAIL_ID%5D&amp;mc_cid=8734c01eef&amp;mc_eid=a31e02648b</a:t>
            </a:r>
            <a:endParaRPr lang="en-US" sz="1000" dirty="0"/>
          </a:p>
        </p:txBody>
      </p:sp>
      <p:sp>
        <p:nvSpPr>
          <p:cNvPr id="22" name="TextBox 21">
            <a:extLst>
              <a:ext uri="{FF2B5EF4-FFF2-40B4-BE49-F238E27FC236}">
                <a16:creationId xmlns:a16="http://schemas.microsoft.com/office/drawing/2014/main" id="{02509EB4-8E02-0700-163F-0680A1CDF3BE}"/>
              </a:ext>
            </a:extLst>
          </p:cNvPr>
          <p:cNvSpPr txBox="1"/>
          <p:nvPr/>
        </p:nvSpPr>
        <p:spPr>
          <a:xfrm>
            <a:off x="4778774" y="1609557"/>
            <a:ext cx="1877060" cy="369332"/>
          </a:xfrm>
          <a:prstGeom prst="rect">
            <a:avLst/>
          </a:prstGeom>
          <a:noFill/>
        </p:spPr>
        <p:txBody>
          <a:bodyPr wrap="square">
            <a:spAutoFit/>
          </a:bodyPr>
          <a:lstStyle/>
          <a:p>
            <a:r>
              <a:rPr lang="en-US" dirty="0">
                <a:hlinkClick r:id="rId11"/>
              </a:rPr>
              <a:t>https://www.tanhillinn.com</a:t>
            </a:r>
            <a:endParaRPr lang="en-US" dirty="0"/>
          </a:p>
        </p:txBody>
      </p:sp>
      <p:sp>
        <p:nvSpPr>
          <p:cNvPr id="26" name="TextBox 25">
            <a:extLst>
              <a:ext uri="{FF2B5EF4-FFF2-40B4-BE49-F238E27FC236}">
                <a16:creationId xmlns:a16="http://schemas.microsoft.com/office/drawing/2014/main" id="{7C2A09B3-FCFC-82EA-CC64-9C3D3355EE1A}"/>
              </a:ext>
            </a:extLst>
          </p:cNvPr>
          <p:cNvSpPr txBox="1"/>
          <p:nvPr/>
        </p:nvSpPr>
        <p:spPr>
          <a:xfrm>
            <a:off x="7928362" y="266604"/>
            <a:ext cx="6131606" cy="553998"/>
          </a:xfrm>
          <a:prstGeom prst="rect">
            <a:avLst/>
          </a:prstGeom>
          <a:noFill/>
        </p:spPr>
        <p:txBody>
          <a:bodyPr wrap="square">
            <a:spAutoFit/>
          </a:bodyPr>
          <a:lstStyle/>
          <a:p>
            <a:r>
              <a:rPr lang="en-US" sz="3000" u="sng" dirty="0">
                <a:latin typeface="+mj-lt"/>
              </a:rPr>
              <a:t>Overview </a:t>
            </a:r>
            <a:endParaRPr lang="en-US" sz="3000" dirty="0">
              <a:latin typeface="+mj-lt"/>
            </a:endParaRPr>
          </a:p>
        </p:txBody>
      </p:sp>
      <p:pic>
        <p:nvPicPr>
          <p:cNvPr id="36" name="Audio 35">
            <a:hlinkClick r:id="" action="ppaction://media"/>
            <a:extLst>
              <a:ext uri="{FF2B5EF4-FFF2-40B4-BE49-F238E27FC236}">
                <a16:creationId xmlns:a16="http://schemas.microsoft.com/office/drawing/2014/main" id="{C5ABFFF7-E1D9-E6B5-EF7E-4D2B89CE8D6F}"/>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16474044"/>
      </p:ext>
    </p:extLst>
  </p:cSld>
  <p:clrMapOvr>
    <a:masterClrMapping/>
  </p:clrMapOvr>
  <mc:AlternateContent xmlns:mc="http://schemas.openxmlformats.org/markup-compatibility/2006">
    <mc:Choice xmlns:p14="http://schemas.microsoft.com/office/powerpoint/2010/main" Requires="p14">
      <p:transition spd="slow" p14:dur="2000" advTm="17630"/>
    </mc:Choice>
    <mc:Fallback>
      <p:transition spd="slow" advTm="176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395391"/>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7F9FBA"/>
          </a:solidFill>
          <a:ln w="38100" cap="rnd">
            <a:solidFill>
              <a:srgbClr val="7F9FB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7860EF-83F9-51AE-F928-11867E96B374}"/>
              </a:ext>
            </a:extLst>
          </p:cNvPr>
          <p:cNvSpPr>
            <a:spLocks noGrp="1"/>
          </p:cNvSpPr>
          <p:nvPr>
            <p:ph idx="1"/>
          </p:nvPr>
        </p:nvSpPr>
        <p:spPr>
          <a:xfrm>
            <a:off x="111760" y="2596546"/>
            <a:ext cx="7894320" cy="4005745"/>
          </a:xfrm>
        </p:spPr>
        <p:txBody>
          <a:bodyPr>
            <a:normAutofit fontScale="62500" lnSpcReduction="20000"/>
          </a:bodyPr>
          <a:lstStyle/>
          <a:p>
            <a:pPr>
              <a:lnSpc>
                <a:spcPct val="100000"/>
              </a:lnSpc>
            </a:pPr>
            <a:r>
              <a:rPr lang="en-US" sz="2900" b="1" dirty="0">
                <a:cs typeface="Arial" panose="020B0604020202020204" pitchFamily="34" charset="0"/>
              </a:rPr>
              <a:t>Visit to Tan Hill Inn – Highest Pub in Great Britain</a:t>
            </a:r>
          </a:p>
          <a:p>
            <a:pPr marL="0" indent="0">
              <a:lnSpc>
                <a:spcPct val="100000"/>
              </a:lnSpc>
              <a:buNone/>
            </a:pPr>
            <a:r>
              <a:rPr lang="en-US" sz="2900" b="1" dirty="0">
                <a:cs typeface="Arial" panose="020B0604020202020204" pitchFamily="34" charset="0"/>
              </a:rPr>
              <a:t> - Camping/Parking: Ruskin’s Campsite - Park Lodge (DL11 6LJ) </a:t>
            </a:r>
            <a:r>
              <a:rPr lang="en-US" sz="2900" b="1" dirty="0">
                <a:cs typeface="Arial" panose="020B0604020202020204" pitchFamily="34" charset="0"/>
                <a:hlinkClick r:id="rId5"/>
              </a:rPr>
              <a:t>https://rukins-keld.co.uk/the-campsite/</a:t>
            </a:r>
            <a:endParaRPr lang="en-US" sz="2900" b="1" dirty="0">
              <a:cs typeface="Arial" panose="020B0604020202020204" pitchFamily="34" charset="0"/>
            </a:endParaRPr>
          </a:p>
          <a:p>
            <a:pPr marL="0" indent="0">
              <a:lnSpc>
                <a:spcPct val="100000"/>
              </a:lnSpc>
              <a:buNone/>
            </a:pPr>
            <a:endParaRPr lang="en-US" sz="2900" b="1" dirty="0">
              <a:cs typeface="Arial" panose="020B0604020202020204" pitchFamily="34" charset="0"/>
            </a:endParaRPr>
          </a:p>
          <a:p>
            <a:pPr>
              <a:lnSpc>
                <a:spcPct val="100000"/>
              </a:lnSpc>
            </a:pPr>
            <a:r>
              <a:rPr lang="en-US" sz="2900" b="1" dirty="0">
                <a:cs typeface="Arial" panose="020B0604020202020204" pitchFamily="34" charset="0"/>
              </a:rPr>
              <a:t>Y3P: Ingleborough, Pen-y-Ghent, Whernside, approx.. 40 Km/24 miles) Walking, 1600m (5250ft) ascent - Part of the </a:t>
            </a:r>
            <a:r>
              <a:rPr lang="en-US" sz="2900" b="1" dirty="0" err="1">
                <a:cs typeface="Arial" panose="020B0604020202020204" pitchFamily="34" charset="0"/>
              </a:rPr>
              <a:t>Pennine</a:t>
            </a:r>
            <a:r>
              <a:rPr lang="en-US" sz="2900" b="1" dirty="0">
                <a:cs typeface="Arial" panose="020B0604020202020204" pitchFamily="34" charset="0"/>
              </a:rPr>
              <a:t> Range in the Yorkshire Dales National Park, Start and finish at Chapel Le Dale (aim under 12 </a:t>
            </a:r>
            <a:r>
              <a:rPr lang="en-US" sz="2900" b="1" dirty="0" err="1">
                <a:cs typeface="Arial" panose="020B0604020202020204" pitchFamily="34" charset="0"/>
              </a:rPr>
              <a:t>hrs</a:t>
            </a:r>
            <a:r>
              <a:rPr lang="en-US" sz="2900" b="1" dirty="0">
                <a:cs typeface="Arial" panose="020B0604020202020204" pitchFamily="34" charset="0"/>
              </a:rPr>
              <a:t>) for BMC charity ACT (Access and Conservation Trust)</a:t>
            </a:r>
          </a:p>
          <a:p>
            <a:pPr>
              <a:lnSpc>
                <a:spcPct val="100000"/>
              </a:lnSpc>
              <a:buFontTx/>
              <a:buChar char="-"/>
            </a:pPr>
            <a:r>
              <a:rPr lang="en-US" sz="2900" b="1" dirty="0">
                <a:cs typeface="Arial" panose="020B0604020202020204" pitchFamily="34" charset="0"/>
              </a:rPr>
              <a:t>Camping: </a:t>
            </a:r>
            <a:r>
              <a:rPr lang="en-US" sz="2900" b="1" dirty="0" err="1">
                <a:cs typeface="Arial" panose="020B0604020202020204" pitchFamily="34" charset="0"/>
              </a:rPr>
              <a:t>Philpin</a:t>
            </a:r>
            <a:r>
              <a:rPr lang="en-US" sz="2900" b="1" dirty="0">
                <a:cs typeface="Arial" panose="020B0604020202020204" pitchFamily="34" charset="0"/>
              </a:rPr>
              <a:t> Farm (</a:t>
            </a:r>
            <a:r>
              <a:rPr lang="en-US" sz="2900" b="1" dirty="0">
                <a:cs typeface="Arial" panose="020B0604020202020204" pitchFamily="34" charset="0"/>
                <a:hlinkClick r:id="rId6"/>
              </a:rPr>
              <a:t>https://www.pitchup.com/campsites/England/North_East/North_Yorkshire/Ingleton/philpin-farm/</a:t>
            </a:r>
            <a:endParaRPr lang="en-US" sz="2900" b="1" dirty="0">
              <a:cs typeface="Arial" panose="020B0604020202020204" pitchFamily="34" charset="0"/>
            </a:endParaRPr>
          </a:p>
          <a:p>
            <a:pPr>
              <a:lnSpc>
                <a:spcPct val="100000"/>
              </a:lnSpc>
              <a:buFontTx/>
              <a:buChar char="-"/>
            </a:pPr>
            <a:endParaRPr lang="en-US" sz="2900" b="1" dirty="0">
              <a:cs typeface="Arial" panose="020B0604020202020204" pitchFamily="34" charset="0"/>
            </a:endParaRPr>
          </a:p>
          <a:p>
            <a:pPr>
              <a:lnSpc>
                <a:spcPct val="100000"/>
              </a:lnSpc>
            </a:pPr>
            <a:r>
              <a:rPr lang="en-US" sz="2900" b="1" dirty="0">
                <a:cs typeface="Arial" panose="020B0604020202020204" pitchFamily="34" charset="0"/>
              </a:rPr>
              <a:t>BMC Eco Conservation day – Bridge Car Park, </a:t>
            </a:r>
            <a:r>
              <a:rPr lang="en-US" sz="2900" b="1" dirty="0" err="1">
                <a:cs typeface="Arial" panose="020B0604020202020204" pitchFamily="34" charset="0"/>
              </a:rPr>
              <a:t>Hardknott</a:t>
            </a:r>
            <a:r>
              <a:rPr lang="en-US" sz="2900" b="1" dirty="0">
                <a:cs typeface="Arial" panose="020B0604020202020204" pitchFamily="34" charset="0"/>
              </a:rPr>
              <a:t> Forest, </a:t>
            </a:r>
            <a:r>
              <a:rPr lang="en-US" sz="2900" b="1" dirty="0" err="1">
                <a:cs typeface="Arial" panose="020B0604020202020204" pitchFamily="34" charset="0"/>
              </a:rPr>
              <a:t>Duddon</a:t>
            </a:r>
            <a:r>
              <a:rPr lang="en-US" sz="2900" b="1" dirty="0">
                <a:cs typeface="Arial" panose="020B0604020202020204" pitchFamily="34" charset="0"/>
              </a:rPr>
              <a:t> Valley near </a:t>
            </a:r>
            <a:r>
              <a:rPr lang="en-US" sz="2900" b="1" dirty="0" err="1">
                <a:cs typeface="Arial" panose="020B0604020202020204" pitchFamily="34" charset="0"/>
              </a:rPr>
              <a:t>Seathwaite</a:t>
            </a:r>
            <a:r>
              <a:rPr lang="en-US" sz="2900" b="1" dirty="0">
                <a:cs typeface="Arial" panose="020B0604020202020204" pitchFamily="34" charset="0"/>
              </a:rPr>
              <a:t>, Cumbria, LA20 6ED</a:t>
            </a:r>
          </a:p>
          <a:p>
            <a:pPr>
              <a:lnSpc>
                <a:spcPct val="100000"/>
              </a:lnSpc>
            </a:pPr>
            <a:endParaRPr lang="en-US" sz="2900" b="1" dirty="0">
              <a:cs typeface="Arial" panose="020B0604020202020204" pitchFamily="34" charset="0"/>
            </a:endParaRPr>
          </a:p>
          <a:p>
            <a:pPr>
              <a:lnSpc>
                <a:spcPct val="100000"/>
              </a:lnSpc>
            </a:pPr>
            <a:r>
              <a:rPr lang="en-US" sz="2900" b="1" dirty="0">
                <a:cs typeface="Arial" panose="020B0604020202020204" pitchFamily="34" charset="0"/>
              </a:rPr>
              <a:t>Return to Carmarthen</a:t>
            </a:r>
          </a:p>
          <a:p>
            <a:pPr marL="0" indent="0">
              <a:lnSpc>
                <a:spcPct val="100000"/>
              </a:lnSpc>
              <a:buNone/>
            </a:pPr>
            <a:endParaRPr lang="en-US" sz="2900" b="1" dirty="0">
              <a:cs typeface="Arial" panose="020B0604020202020204" pitchFamily="34" charset="0"/>
            </a:endParaRPr>
          </a:p>
          <a:p>
            <a:pPr marL="0" indent="0">
              <a:lnSpc>
                <a:spcPct val="100000"/>
              </a:lnSpc>
              <a:buNone/>
            </a:pPr>
            <a:r>
              <a:rPr lang="en-US" sz="2900" b="1" dirty="0">
                <a:cs typeface="Arial" panose="020B0604020202020204" pitchFamily="34" charset="0"/>
              </a:rPr>
              <a:t>*OS Maps: Explorer OL2  (Y3P) , Explorer OL30 (Tan Hill Inn hike)</a:t>
            </a:r>
          </a:p>
          <a:p>
            <a:pPr>
              <a:lnSpc>
                <a:spcPct val="100000"/>
              </a:lnSpc>
            </a:pPr>
            <a:endParaRPr lang="en-US" sz="2400" dirty="0">
              <a:latin typeface="Arial" panose="020B0604020202020204" pitchFamily="34" charset="0"/>
              <a:cs typeface="Arial" panose="020B0604020202020204" pitchFamily="34" charset="0"/>
            </a:endParaRPr>
          </a:p>
          <a:p>
            <a:pPr>
              <a:lnSpc>
                <a:spcPct val="100000"/>
              </a:lnSpc>
            </a:pPr>
            <a:endParaRPr lang="en-US" sz="2400" dirty="0">
              <a:latin typeface="Arial" panose="020B0604020202020204" pitchFamily="34" charset="0"/>
              <a:cs typeface="Arial" panose="020B0604020202020204" pitchFamily="34" charset="0"/>
            </a:endParaRPr>
          </a:p>
        </p:txBody>
      </p:sp>
      <p:pic>
        <p:nvPicPr>
          <p:cNvPr id="13" name="Picture 12" descr="Old house by the mountains">
            <a:extLst>
              <a:ext uri="{FF2B5EF4-FFF2-40B4-BE49-F238E27FC236}">
                <a16:creationId xmlns:a16="http://schemas.microsoft.com/office/drawing/2014/main" id="{E0CA90B7-2224-7095-B7D5-0C0301FD760E}"/>
              </a:ext>
            </a:extLst>
          </p:cNvPr>
          <p:cNvPicPr>
            <a:picLocks noChangeAspect="1"/>
          </p:cNvPicPr>
          <p:nvPr/>
        </p:nvPicPr>
        <p:blipFill rotWithShape="1">
          <a:blip r:embed="rId7"/>
          <a:srcRect l="26999" r="37268" b="1"/>
          <a:stretch/>
        </p:blipFill>
        <p:spPr>
          <a:xfrm>
            <a:off x="8141399" y="10"/>
            <a:ext cx="4050601" cy="6857990"/>
          </a:xfrm>
          <a:custGeom>
            <a:avLst/>
            <a:gdLst/>
            <a:ahLst/>
            <a:cxnLst/>
            <a:rect l="l" t="t" r="r" b="b"/>
            <a:pathLst>
              <a:path w="4050601" h="6858000">
                <a:moveTo>
                  <a:pt x="26697" y="0"/>
                </a:moveTo>
                <a:lnTo>
                  <a:pt x="4050601" y="0"/>
                </a:lnTo>
                <a:lnTo>
                  <a:pt x="4050601" y="6858000"/>
                </a:lnTo>
                <a:lnTo>
                  <a:pt x="28376" y="6858000"/>
                </a:lnTo>
                <a:lnTo>
                  <a:pt x="28782" y="6851321"/>
                </a:lnTo>
                <a:cubicBezTo>
                  <a:pt x="31911" y="6730915"/>
                  <a:pt x="35027" y="6610471"/>
                  <a:pt x="38157" y="6489990"/>
                </a:cubicBezTo>
                <a:cubicBezTo>
                  <a:pt x="38284" y="6484913"/>
                  <a:pt x="39171" y="6479963"/>
                  <a:pt x="39171" y="6474886"/>
                </a:cubicBezTo>
                <a:cubicBezTo>
                  <a:pt x="48166" y="6361042"/>
                  <a:pt x="53107" y="6247198"/>
                  <a:pt x="18899" y="6136019"/>
                </a:cubicBezTo>
                <a:cubicBezTo>
                  <a:pt x="15871" y="6125573"/>
                  <a:pt x="14262" y="6114773"/>
                  <a:pt x="14084" y="6103909"/>
                </a:cubicBezTo>
                <a:cubicBezTo>
                  <a:pt x="12413" y="6006983"/>
                  <a:pt x="16644" y="5910056"/>
                  <a:pt x="26754" y="5813650"/>
                </a:cubicBezTo>
                <a:cubicBezTo>
                  <a:pt x="31949" y="5754507"/>
                  <a:pt x="26754" y="5694475"/>
                  <a:pt x="43478" y="5635967"/>
                </a:cubicBezTo>
                <a:cubicBezTo>
                  <a:pt x="50864" y="5606890"/>
                  <a:pt x="55109" y="5577103"/>
                  <a:pt x="56147" y="5547125"/>
                </a:cubicBezTo>
                <a:cubicBezTo>
                  <a:pt x="59948" y="5474529"/>
                  <a:pt x="38537" y="5406248"/>
                  <a:pt x="18139" y="5337713"/>
                </a:cubicBezTo>
                <a:cubicBezTo>
                  <a:pt x="7370" y="5301414"/>
                  <a:pt x="-5426" y="5264355"/>
                  <a:pt x="2429" y="5226280"/>
                </a:cubicBezTo>
                <a:cubicBezTo>
                  <a:pt x="16707" y="5167720"/>
                  <a:pt x="24854" y="5107828"/>
                  <a:pt x="26754" y="5047581"/>
                </a:cubicBezTo>
                <a:cubicBezTo>
                  <a:pt x="26754" y="5004937"/>
                  <a:pt x="16365" y="4963181"/>
                  <a:pt x="20039" y="4920664"/>
                </a:cubicBezTo>
                <a:cubicBezTo>
                  <a:pt x="28211" y="4838181"/>
                  <a:pt x="30238" y="4755203"/>
                  <a:pt x="26121" y="4672415"/>
                </a:cubicBezTo>
                <a:cubicBezTo>
                  <a:pt x="26095" y="4639315"/>
                  <a:pt x="29846" y="4606317"/>
                  <a:pt x="37270" y="4574054"/>
                </a:cubicBezTo>
                <a:cubicBezTo>
                  <a:pt x="46506" y="4517120"/>
                  <a:pt x="48419" y="4459246"/>
                  <a:pt x="42971" y="4401829"/>
                </a:cubicBezTo>
                <a:cubicBezTo>
                  <a:pt x="37016" y="4335324"/>
                  <a:pt x="19279" y="4269835"/>
                  <a:pt x="14845" y="4203331"/>
                </a:cubicBezTo>
                <a:cubicBezTo>
                  <a:pt x="7876" y="4093167"/>
                  <a:pt x="17759" y="3983003"/>
                  <a:pt x="27514" y="3873347"/>
                </a:cubicBezTo>
                <a:cubicBezTo>
                  <a:pt x="35116" y="3803010"/>
                  <a:pt x="37143" y="3732178"/>
                  <a:pt x="33596" y="3661523"/>
                </a:cubicBezTo>
                <a:cubicBezTo>
                  <a:pt x="29161" y="3605426"/>
                  <a:pt x="22193" y="3549329"/>
                  <a:pt x="20926" y="3493232"/>
                </a:cubicBezTo>
                <a:cubicBezTo>
                  <a:pt x="18646" y="3392967"/>
                  <a:pt x="19532" y="3292703"/>
                  <a:pt x="25360" y="3192439"/>
                </a:cubicBezTo>
                <a:cubicBezTo>
                  <a:pt x="28274" y="3142180"/>
                  <a:pt x="32962" y="3092429"/>
                  <a:pt x="34989" y="3041789"/>
                </a:cubicBezTo>
                <a:cubicBezTo>
                  <a:pt x="37016" y="2991149"/>
                  <a:pt x="41071" y="2940002"/>
                  <a:pt x="29542" y="2890377"/>
                </a:cubicBezTo>
                <a:cubicBezTo>
                  <a:pt x="10030" y="2805978"/>
                  <a:pt x="24347" y="2721959"/>
                  <a:pt x="28528" y="2637813"/>
                </a:cubicBezTo>
                <a:cubicBezTo>
                  <a:pt x="31062" y="2585523"/>
                  <a:pt x="46266" y="2531964"/>
                  <a:pt x="32836" y="2481198"/>
                </a:cubicBezTo>
                <a:cubicBezTo>
                  <a:pt x="11677" y="2401621"/>
                  <a:pt x="25487" y="2323694"/>
                  <a:pt x="32836" y="2245386"/>
                </a:cubicBezTo>
                <a:cubicBezTo>
                  <a:pt x="41311" y="2171280"/>
                  <a:pt x="39816" y="2096361"/>
                  <a:pt x="28401" y="2022648"/>
                </a:cubicBezTo>
                <a:cubicBezTo>
                  <a:pt x="14084" y="1949518"/>
                  <a:pt x="14084" y="1874307"/>
                  <a:pt x="28401" y="1801178"/>
                </a:cubicBezTo>
                <a:cubicBezTo>
                  <a:pt x="40260" y="1740816"/>
                  <a:pt x="41628" y="1678868"/>
                  <a:pt x="32455" y="1618037"/>
                </a:cubicBezTo>
                <a:cubicBezTo>
                  <a:pt x="26247" y="1574505"/>
                  <a:pt x="15098" y="1531226"/>
                  <a:pt x="13578" y="1487694"/>
                </a:cubicBezTo>
                <a:cubicBezTo>
                  <a:pt x="10436" y="1396656"/>
                  <a:pt x="12298" y="1305517"/>
                  <a:pt x="19153" y="1214696"/>
                </a:cubicBezTo>
                <a:cubicBezTo>
                  <a:pt x="27134" y="1111259"/>
                  <a:pt x="42464" y="1008202"/>
                  <a:pt x="31822" y="904004"/>
                </a:cubicBezTo>
                <a:cubicBezTo>
                  <a:pt x="28148" y="868213"/>
                  <a:pt x="20673" y="832549"/>
                  <a:pt x="19913" y="796632"/>
                </a:cubicBezTo>
                <a:cubicBezTo>
                  <a:pt x="18266" y="729366"/>
                  <a:pt x="17505" y="662989"/>
                  <a:pt x="21306" y="593565"/>
                </a:cubicBezTo>
                <a:cubicBezTo>
                  <a:pt x="25107" y="524142"/>
                  <a:pt x="39550" y="453703"/>
                  <a:pt x="29795" y="385549"/>
                </a:cubicBezTo>
                <a:cubicBezTo>
                  <a:pt x="20039" y="317394"/>
                  <a:pt x="26374" y="250382"/>
                  <a:pt x="32709" y="183497"/>
                </a:cubicBezTo>
                <a:cubicBezTo>
                  <a:pt x="35750" y="151705"/>
                  <a:pt x="37809" y="120261"/>
                  <a:pt x="37254" y="88945"/>
                </a:cubicBezTo>
                <a:close/>
              </a:path>
            </a:pathLst>
          </a:custGeom>
        </p:spPr>
      </p:pic>
      <p:sp>
        <p:nvSpPr>
          <p:cNvPr id="2" name="Title 1">
            <a:extLst>
              <a:ext uri="{FF2B5EF4-FFF2-40B4-BE49-F238E27FC236}">
                <a16:creationId xmlns:a16="http://schemas.microsoft.com/office/drawing/2014/main" id="{76C3A4D6-550E-0BD3-0D95-2DF2121811A3}"/>
              </a:ext>
            </a:extLst>
          </p:cNvPr>
          <p:cNvSpPr>
            <a:spLocks noGrp="1"/>
          </p:cNvSpPr>
          <p:nvPr>
            <p:ph type="title"/>
          </p:nvPr>
        </p:nvSpPr>
        <p:spPr>
          <a:xfrm>
            <a:off x="190596" y="255708"/>
            <a:ext cx="7894320" cy="1784538"/>
          </a:xfrm>
        </p:spPr>
        <p:txBody>
          <a:bodyPr anchor="b">
            <a:normAutofit fontScale="90000"/>
          </a:bodyPr>
          <a:lstStyle/>
          <a:p>
            <a:pPr>
              <a:lnSpc>
                <a:spcPct val="90000"/>
              </a:lnSpc>
            </a:pPr>
            <a:r>
              <a:rPr lang="en-US" sz="5600" u="sng" dirty="0"/>
              <a:t>Overview: </a:t>
            </a:r>
            <a:br>
              <a:rPr lang="en-US" sz="3900" u="sng" dirty="0"/>
            </a:br>
            <a:r>
              <a:rPr lang="en-US" sz="3900" dirty="0"/>
              <a:t>Tan Hill Inn, Y3P and BMC Conservation day </a:t>
            </a:r>
          </a:p>
        </p:txBody>
      </p:sp>
      <p:pic>
        <p:nvPicPr>
          <p:cNvPr id="37" name="Audio 36">
            <a:hlinkClick r:id="" action="ppaction://media"/>
            <a:extLst>
              <a:ext uri="{FF2B5EF4-FFF2-40B4-BE49-F238E27FC236}">
                <a16:creationId xmlns:a16="http://schemas.microsoft.com/office/drawing/2014/main" id="{3B02FB89-2774-9752-77C8-83F3E53345FD}"/>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50930553"/>
      </p:ext>
    </p:extLst>
  </p:cSld>
  <p:clrMapOvr>
    <a:masterClrMapping/>
  </p:clrMapOvr>
  <mc:AlternateContent xmlns:mc="http://schemas.openxmlformats.org/markup-compatibility/2006">
    <mc:Choice xmlns:p14="http://schemas.microsoft.com/office/powerpoint/2010/main" Requires="p14">
      <p:transition spd="slow" p14:dur="2000" advTm="32712"/>
    </mc:Choice>
    <mc:Fallback>
      <p:transition spd="slow" advTm="327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0C6E1-3FE7-AFD5-7530-FBE534BEB2F3}"/>
              </a:ext>
            </a:extLst>
          </p:cNvPr>
          <p:cNvSpPr>
            <a:spLocks noGrp="1"/>
          </p:cNvSpPr>
          <p:nvPr>
            <p:ph type="title"/>
          </p:nvPr>
        </p:nvSpPr>
        <p:spPr>
          <a:xfrm>
            <a:off x="222191" y="0"/>
            <a:ext cx="10515600" cy="1325563"/>
          </a:xfrm>
        </p:spPr>
        <p:txBody>
          <a:bodyPr/>
          <a:lstStyle/>
          <a:p>
            <a:r>
              <a:rPr lang="en-US" dirty="0">
                <a:cs typeface="Arial" panose="020B0604020202020204" pitchFamily="34" charset="0"/>
              </a:rPr>
              <a:t>Overview with times and travel</a:t>
            </a:r>
          </a:p>
        </p:txBody>
      </p:sp>
      <p:sp>
        <p:nvSpPr>
          <p:cNvPr id="4" name="TextBox 3">
            <a:extLst>
              <a:ext uri="{FF2B5EF4-FFF2-40B4-BE49-F238E27FC236}">
                <a16:creationId xmlns:a16="http://schemas.microsoft.com/office/drawing/2014/main" id="{3B59BC7C-A56B-61C1-BA30-E31BE4220FA7}"/>
              </a:ext>
            </a:extLst>
          </p:cNvPr>
          <p:cNvSpPr txBox="1"/>
          <p:nvPr/>
        </p:nvSpPr>
        <p:spPr>
          <a:xfrm>
            <a:off x="222191" y="1779687"/>
            <a:ext cx="7887665" cy="4616648"/>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Friday 6am: Leave Carmarthen  - UWTSD campus (SA31 3EP)</a:t>
            </a:r>
          </a:p>
          <a:p>
            <a:r>
              <a:rPr lang="en-US" sz="1400" dirty="0">
                <a:latin typeface="Arial" panose="020B0604020202020204" pitchFamily="34" charset="0"/>
                <a:cs typeface="Arial" panose="020B0604020202020204" pitchFamily="34" charset="0"/>
              </a:rPr>
              <a:t>Travel 5 </a:t>
            </a:r>
            <a:r>
              <a:rPr lang="en-US" sz="1400" dirty="0" err="1">
                <a:latin typeface="Arial" panose="020B0604020202020204" pitchFamily="34" charset="0"/>
                <a:cs typeface="Arial" panose="020B0604020202020204" pitchFamily="34" charset="0"/>
              </a:rPr>
              <a:t>Hrs</a:t>
            </a:r>
            <a:r>
              <a:rPr lang="en-US" sz="1400" dirty="0">
                <a:latin typeface="Arial" panose="020B0604020202020204" pitchFamily="34" charset="0"/>
                <a:cs typeface="Arial" panose="020B0604020202020204" pitchFamily="34" charset="0"/>
              </a:rPr>
              <a:t> 38 mins </a:t>
            </a:r>
            <a:r>
              <a:rPr lang="en-US" sz="1400" b="1" dirty="0">
                <a:latin typeface="Arial" panose="020B0604020202020204" pitchFamily="34" charset="0"/>
                <a:cs typeface="Arial" panose="020B0604020202020204" pitchFamily="34" charset="0"/>
              </a:rPr>
              <a:t>(270 miles) – Toll road</a:t>
            </a:r>
          </a:p>
          <a:p>
            <a:r>
              <a:rPr lang="en-US" sz="1400" dirty="0">
                <a:latin typeface="Arial" panose="020B0604020202020204" pitchFamily="34" charset="0"/>
                <a:cs typeface="Arial" panose="020B0604020202020204" pitchFamily="34" charset="0"/>
              </a:rPr>
              <a:t>11:38am: Arrive at </a:t>
            </a:r>
            <a:r>
              <a:rPr lang="en-US" sz="1400" dirty="0">
                <a:latin typeface="Arial" panose="020B0604020202020204" pitchFamily="34" charset="0"/>
                <a:cs typeface="Arial" panose="020B0604020202020204" pitchFamily="34" charset="0"/>
                <a:hlinkClick r:id="rId5"/>
              </a:rPr>
              <a:t>https://rukins-keld.co.uk/the-campsite/</a:t>
            </a:r>
            <a:r>
              <a:rPr lang="en-US" sz="1400" dirty="0">
                <a:latin typeface="Arial" panose="020B0604020202020204" pitchFamily="34" charset="0"/>
                <a:cs typeface="Arial" panose="020B0604020202020204" pitchFamily="34" charset="0"/>
              </a:rPr>
              <a:t> Park Lodge, Keld, Richmond, DL11 6LJ, check in and set up camp</a:t>
            </a:r>
          </a:p>
          <a:p>
            <a:r>
              <a:rPr lang="en-US" sz="1400" dirty="0">
                <a:latin typeface="Arial" panose="020B0604020202020204" pitchFamily="34" charset="0"/>
                <a:cs typeface="Arial" panose="020B0604020202020204" pitchFamily="34" charset="0"/>
              </a:rPr>
              <a:t>1:30pm: Tan Hill Hike and return to campsite </a:t>
            </a:r>
          </a:p>
          <a:p>
            <a:r>
              <a:rPr lang="en-US" sz="1400" dirty="0">
                <a:latin typeface="Arial" panose="020B0604020202020204" pitchFamily="34" charset="0"/>
                <a:cs typeface="Arial" panose="020B0604020202020204" pitchFamily="34" charset="0"/>
              </a:rPr>
              <a:t>Saturday 6am: Leave Campsite </a:t>
            </a:r>
          </a:p>
          <a:p>
            <a:r>
              <a:rPr lang="en-US" sz="1400" dirty="0">
                <a:latin typeface="Arial" panose="020B0604020202020204" pitchFamily="34" charset="0"/>
                <a:cs typeface="Arial" panose="020B0604020202020204" pitchFamily="34" charset="0"/>
              </a:rPr>
              <a:t>Travel 46 minutes </a:t>
            </a:r>
            <a:r>
              <a:rPr lang="en-US" sz="1400" b="1" dirty="0">
                <a:latin typeface="Arial" panose="020B0604020202020204" pitchFamily="34" charset="0"/>
                <a:cs typeface="Arial" panose="020B0604020202020204" pitchFamily="34" charset="0"/>
              </a:rPr>
              <a:t>(23 miles)</a:t>
            </a:r>
          </a:p>
          <a:p>
            <a:r>
              <a:rPr lang="en-US" sz="1400" dirty="0">
                <a:latin typeface="Arial" panose="020B0604020202020204" pitchFamily="34" charset="0"/>
                <a:cs typeface="Arial" panose="020B0604020202020204" pitchFamily="34" charset="0"/>
              </a:rPr>
              <a:t>6:46am: Arrive at </a:t>
            </a:r>
            <a:r>
              <a:rPr lang="en-US" sz="1400" dirty="0">
                <a:latin typeface="Arial" panose="020B0604020202020204" pitchFamily="34" charset="0"/>
                <a:cs typeface="Arial" panose="020B0604020202020204" pitchFamily="34" charset="0"/>
                <a:hlinkClick r:id="rId6"/>
              </a:rPr>
              <a:t>https://www.pitchup.com/campsites/England/North_East/North_Yorkshire/Ingleton/philpin-farm/</a:t>
            </a:r>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Chapel Le Dale, Ingleton, North Yorkshire, England, LA6 3AR </a:t>
            </a:r>
          </a:p>
          <a:p>
            <a:r>
              <a:rPr lang="en-US" sz="1400" dirty="0">
                <a:latin typeface="Arial" panose="020B0604020202020204" pitchFamily="34" charset="0"/>
                <a:cs typeface="Arial" panose="020B0604020202020204" pitchFamily="34" charset="0"/>
              </a:rPr>
              <a:t>7am: Begin Y3P from </a:t>
            </a:r>
          </a:p>
          <a:p>
            <a:r>
              <a:rPr lang="en-US" sz="1400" dirty="0">
                <a:latin typeface="Arial" panose="020B0604020202020204" pitchFamily="34" charset="0"/>
                <a:cs typeface="Arial" panose="020B0604020202020204" pitchFamily="34" charset="0"/>
              </a:rPr>
              <a:t>7pm: Finish Y3P, unpack, pitch up and rest</a:t>
            </a:r>
          </a:p>
          <a:p>
            <a:r>
              <a:rPr lang="en-US" sz="1400" dirty="0">
                <a:latin typeface="Arial" panose="020B0604020202020204" pitchFamily="34" charset="0"/>
                <a:cs typeface="Arial" panose="020B0604020202020204" pitchFamily="34" charset="0"/>
              </a:rPr>
              <a:t>Sunday 6:30 am: Leave campsite</a:t>
            </a:r>
          </a:p>
          <a:p>
            <a:r>
              <a:rPr lang="en-US" sz="1400" dirty="0">
                <a:latin typeface="Arial" panose="020B0604020202020204" pitchFamily="34" charset="0"/>
                <a:cs typeface="Arial" panose="020B0604020202020204" pitchFamily="34" charset="0"/>
              </a:rPr>
              <a:t>Travel 1hr 23 mins </a:t>
            </a:r>
            <a:r>
              <a:rPr lang="en-US" sz="1400" b="1" dirty="0">
                <a:latin typeface="Arial" panose="020B0604020202020204" pitchFamily="34" charset="0"/>
                <a:cs typeface="Arial" panose="020B0604020202020204" pitchFamily="34" charset="0"/>
              </a:rPr>
              <a:t>(54 miles)</a:t>
            </a:r>
          </a:p>
          <a:p>
            <a:r>
              <a:rPr lang="en-US" sz="1400" dirty="0">
                <a:latin typeface="Arial" panose="020B0604020202020204" pitchFamily="34" charset="0"/>
                <a:cs typeface="Arial" panose="020B0604020202020204" pitchFamily="34" charset="0"/>
              </a:rPr>
              <a:t>8am: Arrive at </a:t>
            </a:r>
            <a:r>
              <a:rPr lang="en-US" sz="1400" dirty="0" err="1">
                <a:latin typeface="Arial" panose="020B0604020202020204" pitchFamily="34" charset="0"/>
                <a:cs typeface="Arial" panose="020B0604020202020204" pitchFamily="34" charset="0"/>
              </a:rPr>
              <a:t>Birsk</a:t>
            </a:r>
            <a:r>
              <a:rPr lang="en-US" sz="1400" dirty="0">
                <a:latin typeface="Arial" panose="020B0604020202020204" pitchFamily="34" charset="0"/>
                <a:cs typeface="Arial" panose="020B0604020202020204" pitchFamily="34" charset="0"/>
              </a:rPr>
              <a:t> Bridge Car Park, </a:t>
            </a:r>
            <a:r>
              <a:rPr lang="en-US" sz="1400" dirty="0" err="1">
                <a:latin typeface="Arial" panose="020B0604020202020204" pitchFamily="34" charset="0"/>
                <a:cs typeface="Arial" panose="020B0604020202020204" pitchFamily="34" charset="0"/>
              </a:rPr>
              <a:t>Hardknott</a:t>
            </a:r>
            <a:r>
              <a:rPr lang="en-US" sz="1400" dirty="0">
                <a:latin typeface="Arial" panose="020B0604020202020204" pitchFamily="34" charset="0"/>
                <a:cs typeface="Arial" panose="020B0604020202020204" pitchFamily="34" charset="0"/>
              </a:rPr>
              <a:t> Forest, </a:t>
            </a:r>
            <a:r>
              <a:rPr lang="en-US" sz="1400" dirty="0" err="1">
                <a:latin typeface="Arial" panose="020B0604020202020204" pitchFamily="34" charset="0"/>
                <a:cs typeface="Arial" panose="020B0604020202020204" pitchFamily="34" charset="0"/>
              </a:rPr>
              <a:t>Duddon</a:t>
            </a:r>
            <a:r>
              <a:rPr lang="en-US" sz="1400" dirty="0">
                <a:latin typeface="Arial" panose="020B0604020202020204" pitchFamily="34" charset="0"/>
                <a:cs typeface="Arial" panose="020B0604020202020204" pitchFamily="34" charset="0"/>
              </a:rPr>
              <a:t> Valley near </a:t>
            </a:r>
            <a:r>
              <a:rPr lang="en-US" sz="1400" dirty="0" err="1">
                <a:latin typeface="Arial" panose="020B0604020202020204" pitchFamily="34" charset="0"/>
                <a:cs typeface="Arial" panose="020B0604020202020204" pitchFamily="34" charset="0"/>
              </a:rPr>
              <a:t>Seathwaite</a:t>
            </a:r>
            <a:r>
              <a:rPr lang="en-US" sz="1400" dirty="0">
                <a:latin typeface="Arial" panose="020B0604020202020204" pitchFamily="34" charset="0"/>
                <a:cs typeface="Arial" panose="020B0604020202020204" pitchFamily="34" charset="0"/>
              </a:rPr>
              <a:t>, Cumbria, LA20 6ED</a:t>
            </a:r>
          </a:p>
          <a:p>
            <a:r>
              <a:rPr lang="en-US" sz="1400" dirty="0">
                <a:latin typeface="Arial" panose="020B0604020202020204" pitchFamily="34" charset="0"/>
                <a:cs typeface="Arial" panose="020B0604020202020204" pitchFamily="34" charset="0"/>
              </a:rPr>
              <a:t>8.30am: Begin BMC conservation day at </a:t>
            </a:r>
            <a:r>
              <a:rPr lang="en-US" sz="1400" dirty="0" err="1">
                <a:latin typeface="Arial" panose="020B0604020202020204" pitchFamily="34" charset="0"/>
                <a:cs typeface="Arial" panose="020B0604020202020204" pitchFamily="34" charset="0"/>
              </a:rPr>
              <a:t>Hardknott</a:t>
            </a:r>
            <a:r>
              <a:rPr lang="en-US" sz="1400" dirty="0">
                <a:latin typeface="Arial" panose="020B0604020202020204" pitchFamily="34" charset="0"/>
                <a:cs typeface="Arial" panose="020B0604020202020204" pitchFamily="34" charset="0"/>
              </a:rPr>
              <a:t> Forest</a:t>
            </a:r>
          </a:p>
          <a:p>
            <a:r>
              <a:rPr lang="en-US" sz="1400" dirty="0">
                <a:latin typeface="Arial" panose="020B0604020202020204" pitchFamily="34" charset="0"/>
                <a:cs typeface="Arial" panose="020B0604020202020204" pitchFamily="34" charset="0"/>
              </a:rPr>
              <a:t>Leave 5pm</a:t>
            </a:r>
          </a:p>
          <a:p>
            <a:r>
              <a:rPr lang="en-US" sz="1400" dirty="0">
                <a:latin typeface="Arial" panose="020B0604020202020204" pitchFamily="34" charset="0"/>
                <a:cs typeface="Arial" panose="020B0604020202020204" pitchFamily="34" charset="0"/>
              </a:rPr>
              <a:t>Travel 5hrs 47 mins </a:t>
            </a:r>
            <a:r>
              <a:rPr lang="en-US" sz="1400" b="1" dirty="0">
                <a:latin typeface="Arial" panose="020B0604020202020204" pitchFamily="34" charset="0"/>
                <a:cs typeface="Arial" panose="020B0604020202020204" pitchFamily="34" charset="0"/>
              </a:rPr>
              <a:t>(271 miles)</a:t>
            </a:r>
          </a:p>
          <a:p>
            <a:r>
              <a:rPr lang="en-US" sz="1400" dirty="0">
                <a:latin typeface="Arial" panose="020B0604020202020204" pitchFamily="34" charset="0"/>
                <a:cs typeface="Arial" panose="020B0604020202020204" pitchFamily="34" charset="0"/>
              </a:rPr>
              <a:t>10:47pm: Arrive Carmarthen  - UWTSD campus (SA31 3EP)</a:t>
            </a:r>
          </a:p>
          <a:p>
            <a:r>
              <a:rPr lang="en-US" sz="1400" dirty="0">
                <a:latin typeface="Arial" panose="020B0604020202020204" pitchFamily="34" charset="0"/>
                <a:cs typeface="Arial" panose="020B0604020202020204" pitchFamily="34" charset="0"/>
              </a:rPr>
              <a:t>*approximate times (may vary)</a:t>
            </a:r>
          </a:p>
        </p:txBody>
      </p:sp>
      <p:sp>
        <p:nvSpPr>
          <p:cNvPr id="6" name="TextBox 5">
            <a:extLst>
              <a:ext uri="{FF2B5EF4-FFF2-40B4-BE49-F238E27FC236}">
                <a16:creationId xmlns:a16="http://schemas.microsoft.com/office/drawing/2014/main" id="{ED9294D0-6995-4752-9F64-7A086E3E4AA7}"/>
              </a:ext>
            </a:extLst>
          </p:cNvPr>
          <p:cNvSpPr txBox="1"/>
          <p:nvPr/>
        </p:nvSpPr>
        <p:spPr>
          <a:xfrm>
            <a:off x="7960407" y="2310706"/>
            <a:ext cx="3320041" cy="1477328"/>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Highway code: Rules for Pedestrains </a:t>
            </a:r>
          </a:p>
          <a:p>
            <a:r>
              <a:rPr lang="en-US" dirty="0">
                <a:solidFill>
                  <a:srgbClr val="A17C5D"/>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https://www.highwaycodeuk.co.uk/rules-for-pedestrians.html</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0A9B690-35D8-AD69-12D9-D40B83EDB4F3}"/>
              </a:ext>
            </a:extLst>
          </p:cNvPr>
          <p:cNvSpPr txBox="1"/>
          <p:nvPr/>
        </p:nvSpPr>
        <p:spPr>
          <a:xfrm>
            <a:off x="8343865" y="5534561"/>
            <a:ext cx="3320041" cy="861774"/>
          </a:xfrm>
          <a:prstGeom prst="rect">
            <a:avLst/>
          </a:prstGeom>
          <a:noFill/>
        </p:spPr>
        <p:txBody>
          <a:bodyPr wrap="square" rtlCol="0">
            <a:spAutoFit/>
          </a:bodyPr>
          <a:lstStyle/>
          <a:p>
            <a:pPr algn="ctr"/>
            <a:r>
              <a:rPr lang="en-US" sz="2500" b="1" u="sng" dirty="0">
                <a:solidFill>
                  <a:srgbClr val="005700"/>
                </a:solidFill>
                <a:cs typeface="Arial" panose="020B0604020202020204" pitchFamily="34" charset="0"/>
              </a:rPr>
              <a:t>Car sharing in groups to minimize impact of environment</a:t>
            </a:r>
          </a:p>
        </p:txBody>
      </p:sp>
      <p:pic>
        <p:nvPicPr>
          <p:cNvPr id="81" name="Audio 80">
            <a:hlinkClick r:id="" action="ppaction://media"/>
            <a:extLst>
              <a:ext uri="{FF2B5EF4-FFF2-40B4-BE49-F238E27FC236}">
                <a16:creationId xmlns:a16="http://schemas.microsoft.com/office/drawing/2014/main" id="{1564D839-9A4E-73B4-52B3-ECBC11B4DEBE}"/>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20178291"/>
      </p:ext>
    </p:extLst>
  </p:cSld>
  <p:clrMapOvr>
    <a:masterClrMapping/>
  </p:clrMapOvr>
  <mc:AlternateContent xmlns:mc="http://schemas.openxmlformats.org/markup-compatibility/2006">
    <mc:Choice xmlns:p14="http://schemas.microsoft.com/office/powerpoint/2010/main" Requires="p14">
      <p:transition spd="slow" p14:dur="2000" advTm="97938"/>
    </mc:Choice>
    <mc:Fallback>
      <p:transition spd="slow" advTm="97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CD2574-3CF9-07B9-B254-D649A8D48275}"/>
              </a:ext>
            </a:extLst>
          </p:cNvPr>
          <p:cNvSpPr>
            <a:spLocks noGrp="1"/>
          </p:cNvSpPr>
          <p:nvPr>
            <p:ph type="title"/>
          </p:nvPr>
        </p:nvSpPr>
        <p:spPr>
          <a:xfrm>
            <a:off x="235914" y="8964"/>
            <a:ext cx="6894576" cy="1784538"/>
          </a:xfrm>
        </p:spPr>
        <p:txBody>
          <a:bodyPr anchor="b">
            <a:normAutofit/>
          </a:bodyPr>
          <a:lstStyle/>
          <a:p>
            <a:pPr>
              <a:lnSpc>
                <a:spcPct val="90000"/>
              </a:lnSpc>
            </a:pPr>
            <a:r>
              <a:rPr lang="en-US" sz="5600" dirty="0"/>
              <a:t>Ruskin’s Camp Site</a:t>
            </a:r>
          </a:p>
        </p:txBody>
      </p:sp>
      <p:sp>
        <p:nvSpPr>
          <p:cNvPr id="1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395391"/>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7F9FBA"/>
          </a:solidFill>
          <a:ln w="38100" cap="rnd">
            <a:solidFill>
              <a:srgbClr val="7F9FB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8CF277-A90C-9982-8053-6B66F167B866}"/>
              </a:ext>
            </a:extLst>
          </p:cNvPr>
          <p:cNvSpPr>
            <a:spLocks noGrp="1"/>
          </p:cNvSpPr>
          <p:nvPr>
            <p:ph idx="1"/>
          </p:nvPr>
        </p:nvSpPr>
        <p:spPr>
          <a:xfrm>
            <a:off x="640080" y="2708307"/>
            <a:ext cx="6894576" cy="3485260"/>
          </a:xfrm>
        </p:spPr>
        <p:txBody>
          <a:bodyPr>
            <a:normAutofit fontScale="85000" lnSpcReduction="10000"/>
          </a:bodyPr>
          <a:lstStyle/>
          <a:p>
            <a:r>
              <a:rPr lang="en-US" sz="2800" dirty="0">
                <a:cs typeface="Arial" panose="020B0604020202020204" pitchFamily="34" charset="0"/>
                <a:hlinkClick r:id="rId5"/>
              </a:rPr>
              <a:t>https://rukins-keld.co.uk/the-campsite/</a:t>
            </a:r>
            <a:endParaRPr lang="en-US" sz="2800" dirty="0">
              <a:cs typeface="Arial" panose="020B0604020202020204" pitchFamily="34" charset="0"/>
            </a:endParaRPr>
          </a:p>
          <a:p>
            <a:r>
              <a:rPr lang="en-US" sz="2800" dirty="0">
                <a:cs typeface="Arial" panose="020B0604020202020204" pitchFamily="34" charset="0"/>
              </a:rPr>
              <a:t>Park Lodge, Keld, Richmond, DL11 6LJ</a:t>
            </a:r>
          </a:p>
          <a:p>
            <a:r>
              <a:rPr lang="en-US" dirty="0">
                <a:cs typeface="Arial" panose="020B0604020202020204" pitchFamily="34" charset="0"/>
              </a:rPr>
              <a:t>£12 per adult per night</a:t>
            </a:r>
          </a:p>
          <a:p>
            <a:r>
              <a:rPr lang="en-US" dirty="0">
                <a:cs typeface="Arial" panose="020B0604020202020204" pitchFamily="34" charset="0"/>
              </a:rPr>
              <a:t>By River Swale, panoramic views of </a:t>
            </a:r>
            <a:r>
              <a:rPr lang="en-US" dirty="0" err="1">
                <a:cs typeface="Arial" panose="020B0604020202020204" pitchFamily="34" charset="0"/>
              </a:rPr>
              <a:t>Kisdon</a:t>
            </a:r>
            <a:r>
              <a:rPr lang="en-US" dirty="0">
                <a:cs typeface="Arial" panose="020B0604020202020204" pitchFamily="34" charset="0"/>
              </a:rPr>
              <a:t> Hill and valley towards </a:t>
            </a:r>
            <a:r>
              <a:rPr lang="en-US" dirty="0" err="1">
                <a:cs typeface="Arial" panose="020B0604020202020204" pitchFamily="34" charset="0"/>
              </a:rPr>
              <a:t>Muker</a:t>
            </a:r>
            <a:endParaRPr lang="en-US" dirty="0">
              <a:cs typeface="Arial" panose="020B0604020202020204" pitchFamily="34" charset="0"/>
            </a:endParaRPr>
          </a:p>
          <a:p>
            <a:r>
              <a:rPr lang="en-US" dirty="0">
                <a:cs typeface="Arial" panose="020B0604020202020204" pitchFamily="34" charset="0"/>
              </a:rPr>
              <a:t>Toilets, washbasins, free hot showers, washing up facilities, </a:t>
            </a:r>
            <a:r>
              <a:rPr lang="en-US" dirty="0" err="1">
                <a:cs typeface="Arial" panose="020B0604020202020204" pitchFamily="34" charset="0"/>
              </a:rPr>
              <a:t>wifi</a:t>
            </a:r>
            <a:r>
              <a:rPr lang="en-US" dirty="0">
                <a:cs typeface="Arial" panose="020B0604020202020204" pitchFamily="34" charset="0"/>
              </a:rPr>
              <a:t> in carpark, free car parking</a:t>
            </a:r>
          </a:p>
          <a:p>
            <a:pPr marL="0" indent="0">
              <a:buNone/>
            </a:pPr>
            <a:r>
              <a:rPr lang="en-US" dirty="0">
                <a:cs typeface="Arial" panose="020B0604020202020204" pitchFamily="34" charset="0"/>
              </a:rPr>
              <a:t>*groups by arrangement </a:t>
            </a:r>
          </a:p>
          <a:p>
            <a:r>
              <a:rPr lang="en-US" dirty="0">
                <a:cs typeface="Arial" panose="020B0604020202020204" pitchFamily="34" charset="0"/>
              </a:rPr>
              <a:t>Great base for our venture to Tan Hill Inn</a:t>
            </a:r>
          </a:p>
          <a:p>
            <a:endParaRPr lang="en-US" dirty="0"/>
          </a:p>
        </p:txBody>
      </p:sp>
      <p:pic>
        <p:nvPicPr>
          <p:cNvPr id="5" name="Picture 4" descr="A picture containing outdoor, grass, cloud, sky&#10;&#10;Description automatically generated">
            <a:extLst>
              <a:ext uri="{FF2B5EF4-FFF2-40B4-BE49-F238E27FC236}">
                <a16:creationId xmlns:a16="http://schemas.microsoft.com/office/drawing/2014/main" id="{79501649-4971-19D2-A4D2-E2F901A3A20D}"/>
              </a:ext>
            </a:extLst>
          </p:cNvPr>
          <p:cNvPicPr>
            <a:picLocks noChangeAspect="1"/>
          </p:cNvPicPr>
          <p:nvPr/>
        </p:nvPicPr>
        <p:blipFill rotWithShape="1">
          <a:blip r:embed="rId6"/>
          <a:srcRect l="22321" r="35596" b="-1"/>
          <a:stretch/>
        </p:blipFill>
        <p:spPr>
          <a:xfrm>
            <a:off x="8141399" y="10"/>
            <a:ext cx="4050601" cy="6857990"/>
          </a:xfrm>
          <a:custGeom>
            <a:avLst/>
            <a:gdLst/>
            <a:ahLst/>
            <a:cxnLst/>
            <a:rect l="l" t="t" r="r" b="b"/>
            <a:pathLst>
              <a:path w="4050601" h="6858000">
                <a:moveTo>
                  <a:pt x="26697" y="0"/>
                </a:moveTo>
                <a:lnTo>
                  <a:pt x="4050601" y="0"/>
                </a:lnTo>
                <a:lnTo>
                  <a:pt x="4050601" y="6858000"/>
                </a:lnTo>
                <a:lnTo>
                  <a:pt x="28376" y="6858000"/>
                </a:lnTo>
                <a:lnTo>
                  <a:pt x="28782" y="6851321"/>
                </a:lnTo>
                <a:cubicBezTo>
                  <a:pt x="31911" y="6730915"/>
                  <a:pt x="35027" y="6610471"/>
                  <a:pt x="38157" y="6489990"/>
                </a:cubicBezTo>
                <a:cubicBezTo>
                  <a:pt x="38284" y="6484913"/>
                  <a:pt x="39171" y="6479963"/>
                  <a:pt x="39171" y="6474886"/>
                </a:cubicBezTo>
                <a:cubicBezTo>
                  <a:pt x="48166" y="6361042"/>
                  <a:pt x="53107" y="6247198"/>
                  <a:pt x="18899" y="6136019"/>
                </a:cubicBezTo>
                <a:cubicBezTo>
                  <a:pt x="15871" y="6125573"/>
                  <a:pt x="14262" y="6114773"/>
                  <a:pt x="14084" y="6103909"/>
                </a:cubicBezTo>
                <a:cubicBezTo>
                  <a:pt x="12413" y="6006983"/>
                  <a:pt x="16644" y="5910056"/>
                  <a:pt x="26754" y="5813650"/>
                </a:cubicBezTo>
                <a:cubicBezTo>
                  <a:pt x="31949" y="5754507"/>
                  <a:pt x="26754" y="5694475"/>
                  <a:pt x="43478" y="5635967"/>
                </a:cubicBezTo>
                <a:cubicBezTo>
                  <a:pt x="50864" y="5606890"/>
                  <a:pt x="55109" y="5577103"/>
                  <a:pt x="56147" y="5547125"/>
                </a:cubicBezTo>
                <a:cubicBezTo>
                  <a:pt x="59948" y="5474529"/>
                  <a:pt x="38537" y="5406248"/>
                  <a:pt x="18139" y="5337713"/>
                </a:cubicBezTo>
                <a:cubicBezTo>
                  <a:pt x="7370" y="5301414"/>
                  <a:pt x="-5426" y="5264355"/>
                  <a:pt x="2429" y="5226280"/>
                </a:cubicBezTo>
                <a:cubicBezTo>
                  <a:pt x="16707" y="5167720"/>
                  <a:pt x="24854" y="5107828"/>
                  <a:pt x="26754" y="5047581"/>
                </a:cubicBezTo>
                <a:cubicBezTo>
                  <a:pt x="26754" y="5004937"/>
                  <a:pt x="16365" y="4963181"/>
                  <a:pt x="20039" y="4920664"/>
                </a:cubicBezTo>
                <a:cubicBezTo>
                  <a:pt x="28211" y="4838181"/>
                  <a:pt x="30238" y="4755203"/>
                  <a:pt x="26121" y="4672415"/>
                </a:cubicBezTo>
                <a:cubicBezTo>
                  <a:pt x="26095" y="4639315"/>
                  <a:pt x="29846" y="4606317"/>
                  <a:pt x="37270" y="4574054"/>
                </a:cubicBezTo>
                <a:cubicBezTo>
                  <a:pt x="46506" y="4517120"/>
                  <a:pt x="48419" y="4459246"/>
                  <a:pt x="42971" y="4401829"/>
                </a:cubicBezTo>
                <a:cubicBezTo>
                  <a:pt x="37016" y="4335324"/>
                  <a:pt x="19279" y="4269835"/>
                  <a:pt x="14845" y="4203331"/>
                </a:cubicBezTo>
                <a:cubicBezTo>
                  <a:pt x="7876" y="4093167"/>
                  <a:pt x="17759" y="3983003"/>
                  <a:pt x="27514" y="3873347"/>
                </a:cubicBezTo>
                <a:cubicBezTo>
                  <a:pt x="35116" y="3803010"/>
                  <a:pt x="37143" y="3732178"/>
                  <a:pt x="33596" y="3661523"/>
                </a:cubicBezTo>
                <a:cubicBezTo>
                  <a:pt x="29161" y="3605426"/>
                  <a:pt x="22193" y="3549329"/>
                  <a:pt x="20926" y="3493232"/>
                </a:cubicBezTo>
                <a:cubicBezTo>
                  <a:pt x="18646" y="3392967"/>
                  <a:pt x="19532" y="3292703"/>
                  <a:pt x="25360" y="3192439"/>
                </a:cubicBezTo>
                <a:cubicBezTo>
                  <a:pt x="28274" y="3142180"/>
                  <a:pt x="32962" y="3092429"/>
                  <a:pt x="34989" y="3041789"/>
                </a:cubicBezTo>
                <a:cubicBezTo>
                  <a:pt x="37016" y="2991149"/>
                  <a:pt x="41071" y="2940002"/>
                  <a:pt x="29542" y="2890377"/>
                </a:cubicBezTo>
                <a:cubicBezTo>
                  <a:pt x="10030" y="2805978"/>
                  <a:pt x="24347" y="2721959"/>
                  <a:pt x="28528" y="2637813"/>
                </a:cubicBezTo>
                <a:cubicBezTo>
                  <a:pt x="31062" y="2585523"/>
                  <a:pt x="46266" y="2531964"/>
                  <a:pt x="32836" y="2481198"/>
                </a:cubicBezTo>
                <a:cubicBezTo>
                  <a:pt x="11677" y="2401621"/>
                  <a:pt x="25487" y="2323694"/>
                  <a:pt x="32836" y="2245386"/>
                </a:cubicBezTo>
                <a:cubicBezTo>
                  <a:pt x="41311" y="2171280"/>
                  <a:pt x="39816" y="2096361"/>
                  <a:pt x="28401" y="2022648"/>
                </a:cubicBezTo>
                <a:cubicBezTo>
                  <a:pt x="14084" y="1949518"/>
                  <a:pt x="14084" y="1874307"/>
                  <a:pt x="28401" y="1801178"/>
                </a:cubicBezTo>
                <a:cubicBezTo>
                  <a:pt x="40260" y="1740816"/>
                  <a:pt x="41628" y="1678868"/>
                  <a:pt x="32455" y="1618037"/>
                </a:cubicBezTo>
                <a:cubicBezTo>
                  <a:pt x="26247" y="1574505"/>
                  <a:pt x="15098" y="1531226"/>
                  <a:pt x="13578" y="1487694"/>
                </a:cubicBezTo>
                <a:cubicBezTo>
                  <a:pt x="10436" y="1396656"/>
                  <a:pt x="12298" y="1305517"/>
                  <a:pt x="19153" y="1214696"/>
                </a:cubicBezTo>
                <a:cubicBezTo>
                  <a:pt x="27134" y="1111259"/>
                  <a:pt x="42464" y="1008202"/>
                  <a:pt x="31822" y="904004"/>
                </a:cubicBezTo>
                <a:cubicBezTo>
                  <a:pt x="28148" y="868213"/>
                  <a:pt x="20673" y="832549"/>
                  <a:pt x="19913" y="796632"/>
                </a:cubicBezTo>
                <a:cubicBezTo>
                  <a:pt x="18266" y="729366"/>
                  <a:pt x="17505" y="662989"/>
                  <a:pt x="21306" y="593565"/>
                </a:cubicBezTo>
                <a:cubicBezTo>
                  <a:pt x="25107" y="524142"/>
                  <a:pt x="39550" y="453703"/>
                  <a:pt x="29795" y="385549"/>
                </a:cubicBezTo>
                <a:cubicBezTo>
                  <a:pt x="20039" y="317394"/>
                  <a:pt x="26374" y="250382"/>
                  <a:pt x="32709" y="183497"/>
                </a:cubicBezTo>
                <a:cubicBezTo>
                  <a:pt x="35750" y="151705"/>
                  <a:pt x="37809" y="120261"/>
                  <a:pt x="37254" y="88945"/>
                </a:cubicBezTo>
                <a:close/>
              </a:path>
            </a:pathLst>
          </a:custGeom>
        </p:spPr>
      </p:pic>
      <p:pic>
        <p:nvPicPr>
          <p:cNvPr id="11" name="Picture 10" descr="A green sign with white writing&#10;&#10;Description automatically generated with medium confidence">
            <a:extLst>
              <a:ext uri="{FF2B5EF4-FFF2-40B4-BE49-F238E27FC236}">
                <a16:creationId xmlns:a16="http://schemas.microsoft.com/office/drawing/2014/main" id="{6FEDEA99-BF05-2118-4BEB-2E12C6798B8D}"/>
              </a:ext>
            </a:extLst>
          </p:cNvPr>
          <p:cNvPicPr>
            <a:picLocks noChangeAspect="1"/>
          </p:cNvPicPr>
          <p:nvPr/>
        </p:nvPicPr>
        <p:blipFill>
          <a:blip r:embed="rId7"/>
          <a:stretch>
            <a:fillRect/>
          </a:stretch>
        </p:blipFill>
        <p:spPr>
          <a:xfrm>
            <a:off x="5780314" y="2507314"/>
            <a:ext cx="2057714" cy="1378617"/>
          </a:xfrm>
          <a:prstGeom prst="rect">
            <a:avLst/>
          </a:prstGeom>
        </p:spPr>
      </p:pic>
      <p:pic>
        <p:nvPicPr>
          <p:cNvPr id="32" name="Audio 31">
            <a:hlinkClick r:id="" action="ppaction://media"/>
            <a:extLst>
              <a:ext uri="{FF2B5EF4-FFF2-40B4-BE49-F238E27FC236}">
                <a16:creationId xmlns:a16="http://schemas.microsoft.com/office/drawing/2014/main" id="{AB57C252-C3A9-9288-4895-99866B6CC274}"/>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4417946"/>
      </p:ext>
    </p:extLst>
  </p:cSld>
  <p:clrMapOvr>
    <a:masterClrMapping/>
  </p:clrMapOvr>
  <mc:AlternateContent xmlns:mc="http://schemas.openxmlformats.org/markup-compatibility/2006">
    <mc:Choice xmlns:p14="http://schemas.microsoft.com/office/powerpoint/2010/main" Requires="p14">
      <p:transition spd="slow" p14:dur="2000" advTm="51973"/>
    </mc:Choice>
    <mc:Fallback>
      <p:transition spd="slow" advTm="519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0239F1-2E09-E195-A978-C71A343D69C1}"/>
              </a:ext>
            </a:extLst>
          </p:cNvPr>
          <p:cNvSpPr>
            <a:spLocks noGrp="1"/>
          </p:cNvSpPr>
          <p:nvPr>
            <p:ph type="title"/>
          </p:nvPr>
        </p:nvSpPr>
        <p:spPr>
          <a:xfrm>
            <a:off x="4354286" y="329184"/>
            <a:ext cx="7194586" cy="1783080"/>
          </a:xfrm>
        </p:spPr>
        <p:txBody>
          <a:bodyPr anchor="b">
            <a:normAutofit/>
          </a:bodyPr>
          <a:lstStyle/>
          <a:p>
            <a:pPr>
              <a:lnSpc>
                <a:spcPct val="90000"/>
              </a:lnSpc>
            </a:pPr>
            <a:r>
              <a:rPr lang="en-US" sz="4000" dirty="0"/>
              <a:t>Tan Hill Inn: </a:t>
            </a:r>
            <a:br>
              <a:rPr lang="en-US" sz="4000" dirty="0"/>
            </a:br>
            <a:r>
              <a:rPr lang="en-US" sz="4000" dirty="0"/>
              <a:t>	The Highest Inn in 							Britain</a:t>
            </a:r>
          </a:p>
        </p:txBody>
      </p:sp>
      <p:sp>
        <p:nvSpPr>
          <p:cNvPr id="1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7F9FBA"/>
          </a:solidFill>
          <a:ln w="38100" cap="rnd">
            <a:solidFill>
              <a:srgbClr val="7F9FB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D4BD37-66D4-B81C-CD82-04A64936847E}"/>
              </a:ext>
            </a:extLst>
          </p:cNvPr>
          <p:cNvSpPr>
            <a:spLocks noGrp="1"/>
          </p:cNvSpPr>
          <p:nvPr>
            <p:ph idx="1"/>
          </p:nvPr>
        </p:nvSpPr>
        <p:spPr>
          <a:xfrm>
            <a:off x="5297762" y="2706624"/>
            <a:ext cx="6251110" cy="3483864"/>
          </a:xfrm>
        </p:spPr>
        <p:txBody>
          <a:bodyPr>
            <a:normAutofit/>
          </a:bodyPr>
          <a:lstStyle/>
          <a:p>
            <a:r>
              <a:rPr lang="en-US" dirty="0">
                <a:cs typeface="Arial" panose="020B0604020202020204" pitchFamily="34" charset="0"/>
              </a:rPr>
              <a:t>1,732ft (528m) above sea level</a:t>
            </a:r>
          </a:p>
          <a:p>
            <a:r>
              <a:rPr lang="en-US" dirty="0">
                <a:cs typeface="Arial" panose="020B0604020202020204" pitchFamily="34" charset="0"/>
              </a:rPr>
              <a:t>17</a:t>
            </a:r>
            <a:r>
              <a:rPr lang="en-US" baseline="30000" dirty="0">
                <a:cs typeface="Arial" panose="020B0604020202020204" pitchFamily="34" charset="0"/>
              </a:rPr>
              <a:t>th</a:t>
            </a:r>
            <a:r>
              <a:rPr lang="en-US" dirty="0">
                <a:cs typeface="Arial" panose="020B0604020202020204" pitchFamily="34" charset="0"/>
              </a:rPr>
              <a:t> Century Inn in </a:t>
            </a:r>
            <a:r>
              <a:rPr lang="en-US" dirty="0" err="1">
                <a:cs typeface="Arial" panose="020B0604020202020204" pitchFamily="34" charset="0"/>
              </a:rPr>
              <a:t>Swaledale</a:t>
            </a:r>
            <a:endParaRPr lang="en-US" dirty="0">
              <a:cs typeface="Arial" panose="020B0604020202020204" pitchFamily="34" charset="0"/>
            </a:endParaRPr>
          </a:p>
          <a:p>
            <a:r>
              <a:rPr lang="en-US" dirty="0">
                <a:cs typeface="Arial" panose="020B0604020202020204" pitchFamily="34" charset="0"/>
              </a:rPr>
              <a:t>Stone Flagged floor and exposed beams</a:t>
            </a:r>
          </a:p>
          <a:p>
            <a:r>
              <a:rPr lang="en-US" dirty="0">
                <a:cs typeface="Arial" panose="020B0604020202020204" pitchFamily="34" charset="0"/>
              </a:rPr>
              <a:t>“Known internationally as where cyclists and walkers meet” (</a:t>
            </a:r>
            <a:r>
              <a:rPr lang="en-US" dirty="0">
                <a:cs typeface="Arial" panose="020B0604020202020204" pitchFamily="34" charset="0"/>
                <a:hlinkClick r:id="rId4"/>
              </a:rPr>
              <a:t>https://www.tanhillinn.com</a:t>
            </a:r>
            <a:r>
              <a:rPr lang="en-US" dirty="0">
                <a:cs typeface="Arial" panose="020B0604020202020204" pitchFamily="34" charset="0"/>
              </a:rPr>
              <a:t>)</a:t>
            </a:r>
          </a:p>
          <a:p>
            <a:endParaRPr lang="en-US" dirty="0"/>
          </a:p>
        </p:txBody>
      </p:sp>
      <p:pic>
        <p:nvPicPr>
          <p:cNvPr id="5" name="Picture 4" descr="A picture containing grass, outdoor, cloud, sky&#10;&#10;Description automatically generated">
            <a:extLst>
              <a:ext uri="{FF2B5EF4-FFF2-40B4-BE49-F238E27FC236}">
                <a16:creationId xmlns:a16="http://schemas.microsoft.com/office/drawing/2014/main" id="{F0BBD98C-AE99-A71D-7C0C-FFFDE62C1F59}"/>
              </a:ext>
            </a:extLst>
          </p:cNvPr>
          <p:cNvPicPr>
            <a:picLocks noChangeAspect="1"/>
          </p:cNvPicPr>
          <p:nvPr/>
        </p:nvPicPr>
        <p:blipFill rotWithShape="1">
          <a:blip r:embed="rId5"/>
          <a:srcRect l="1237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pic>
        <p:nvPicPr>
          <p:cNvPr id="13" name="Audio 12">
            <a:hlinkClick r:id="" action="ppaction://media"/>
            <a:extLst>
              <a:ext uri="{FF2B5EF4-FFF2-40B4-BE49-F238E27FC236}">
                <a16:creationId xmlns:a16="http://schemas.microsoft.com/office/drawing/2014/main" id="{8FC13EE4-EB96-5CB7-88AA-1F34798954C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16795691"/>
      </p:ext>
    </p:extLst>
  </p:cSld>
  <p:clrMapOvr>
    <a:masterClrMapping/>
  </p:clrMapOvr>
  <mc:AlternateContent xmlns:mc="http://schemas.openxmlformats.org/markup-compatibility/2006">
    <mc:Choice xmlns:p14="http://schemas.microsoft.com/office/powerpoint/2010/main" Requires="p14">
      <p:transition spd="slow" p14:dur="2000" advTm="27875"/>
    </mc:Choice>
    <mc:Fallback>
      <p:transition spd="slow" advTm="27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A4CC-15D8-C7FD-2CE1-8DDDA3B01798}"/>
              </a:ext>
            </a:extLst>
          </p:cNvPr>
          <p:cNvSpPr>
            <a:spLocks noGrp="1"/>
          </p:cNvSpPr>
          <p:nvPr>
            <p:ph type="title"/>
          </p:nvPr>
        </p:nvSpPr>
        <p:spPr/>
        <p:txBody>
          <a:bodyPr/>
          <a:lstStyle/>
          <a:p>
            <a:r>
              <a:rPr lang="en-US" dirty="0"/>
              <a:t>Tan Hill Inn</a:t>
            </a:r>
          </a:p>
        </p:txBody>
      </p:sp>
      <p:sp>
        <p:nvSpPr>
          <p:cNvPr id="7" name="TextBox 6">
            <a:extLst>
              <a:ext uri="{FF2B5EF4-FFF2-40B4-BE49-F238E27FC236}">
                <a16:creationId xmlns:a16="http://schemas.microsoft.com/office/drawing/2014/main" id="{1F2DDEBA-6733-E67B-89B5-A8A731ED2DF1}"/>
              </a:ext>
            </a:extLst>
          </p:cNvPr>
          <p:cNvSpPr txBox="1"/>
          <p:nvPr/>
        </p:nvSpPr>
        <p:spPr>
          <a:xfrm>
            <a:off x="396240" y="1881703"/>
            <a:ext cx="6096000" cy="2262158"/>
          </a:xfrm>
          <a:prstGeom prst="rect">
            <a:avLst/>
          </a:prstGeom>
          <a:noFill/>
        </p:spPr>
        <p:txBody>
          <a:bodyPr wrap="square">
            <a:spAutoFit/>
          </a:bodyPr>
          <a:lstStyle/>
          <a:p>
            <a:r>
              <a:rPr lang="en-GB" sz="1500" b="0" i="0" u="none" strike="noStrike" dirty="0">
                <a:solidFill>
                  <a:srgbClr val="000000"/>
                </a:solidFill>
                <a:effectLst/>
                <a:latin typeface="Arial" panose="020B0604020202020204" pitchFamily="34" charset="0"/>
              </a:rPr>
              <a:t>Starting Point: Keld – Honesty box car park (NY 892012)</a:t>
            </a:r>
          </a:p>
          <a:p>
            <a:r>
              <a:rPr lang="en-GB" sz="1500" b="0" i="0" u="none" strike="noStrike" dirty="0">
                <a:solidFill>
                  <a:srgbClr val="000000"/>
                </a:solidFill>
                <a:effectLst/>
                <a:latin typeface="Arial" panose="020B0604020202020204" pitchFamily="34" charset="0"/>
              </a:rPr>
              <a:t>(Norse word Kelda meaning spring or well)</a:t>
            </a:r>
            <a:endParaRPr lang="en-GB" sz="1500" b="1" i="0" u="none" strike="noStrike" dirty="0">
              <a:solidFill>
                <a:srgbClr val="000000"/>
              </a:solidFill>
              <a:effectLst/>
              <a:latin typeface="Arial" panose="020B0604020202020204" pitchFamily="34" charset="0"/>
            </a:endParaRPr>
          </a:p>
          <a:p>
            <a:endParaRPr lang="en-GB" sz="1500" b="1" dirty="0">
              <a:solidFill>
                <a:srgbClr val="000000"/>
              </a:solidFill>
              <a:latin typeface="Arial" panose="020B0604020202020204" pitchFamily="34" charset="0"/>
            </a:endParaRPr>
          </a:p>
          <a:p>
            <a:r>
              <a:rPr lang="en-GB" sz="1500" b="1" i="0" u="none" strike="noStrike" dirty="0">
                <a:solidFill>
                  <a:srgbClr val="000000"/>
                </a:solidFill>
                <a:effectLst/>
                <a:latin typeface="Arial" panose="020B0604020202020204" pitchFamily="34" charset="0"/>
              </a:rPr>
              <a:t>Ascent:</a:t>
            </a:r>
            <a:r>
              <a:rPr lang="en-GB" sz="1500" b="0" i="0" u="none" strike="noStrike" dirty="0">
                <a:solidFill>
                  <a:srgbClr val="000000"/>
                </a:solidFill>
                <a:effectLst/>
                <a:latin typeface="Arial" panose="020B0604020202020204" pitchFamily="34" charset="0"/>
              </a:rPr>
              <a:t> 1768ft (539m)</a:t>
            </a:r>
            <a:br>
              <a:rPr lang="en-GB" sz="1500" dirty="0"/>
            </a:br>
            <a:r>
              <a:rPr lang="en-GB" sz="1500" b="1" i="0" u="none" strike="noStrike" dirty="0">
                <a:solidFill>
                  <a:srgbClr val="000000"/>
                </a:solidFill>
                <a:effectLst/>
                <a:latin typeface="Arial" panose="020B0604020202020204" pitchFamily="34" charset="0"/>
              </a:rPr>
              <a:t>Descent: </a:t>
            </a:r>
            <a:r>
              <a:rPr lang="en-GB" sz="1500" b="0" i="0" u="none" strike="noStrike" dirty="0">
                <a:solidFill>
                  <a:srgbClr val="000000"/>
                </a:solidFill>
                <a:effectLst/>
                <a:latin typeface="Arial" panose="020B0604020202020204" pitchFamily="34" charset="0"/>
              </a:rPr>
              <a:t>1768ft (539m)</a:t>
            </a:r>
          </a:p>
          <a:p>
            <a:r>
              <a:rPr lang="en-GB" sz="1500" b="1" i="0" u="none" strike="noStrike" dirty="0">
                <a:solidFill>
                  <a:srgbClr val="000000"/>
                </a:solidFill>
                <a:effectLst/>
                <a:latin typeface="Arial" panose="020B0604020202020204" pitchFamily="34" charset="0"/>
              </a:rPr>
              <a:t>Ordnance Survey Map</a:t>
            </a:r>
            <a:br>
              <a:rPr lang="en-GB" sz="1500" b="1" i="0" u="none" strike="noStrike" dirty="0">
                <a:solidFill>
                  <a:srgbClr val="000000"/>
                </a:solidFill>
                <a:effectLst/>
                <a:latin typeface="Arial" panose="020B0604020202020204" pitchFamily="34" charset="0"/>
              </a:rPr>
            </a:br>
            <a:r>
              <a:rPr lang="en-GB" sz="1500" b="0" i="0" u="none" strike="noStrike" dirty="0">
                <a:solidFill>
                  <a:srgbClr val="000000"/>
                </a:solidFill>
                <a:effectLst/>
                <a:latin typeface="Arial" panose="020B0604020202020204" pitchFamily="34" charset="0"/>
              </a:rPr>
              <a:t>OL 30 – Yorkshire Dales – Northern and Central</a:t>
            </a:r>
          </a:p>
          <a:p>
            <a:r>
              <a:rPr lang="en-GB" sz="1500" dirty="0" err="1">
                <a:solidFill>
                  <a:srgbClr val="000000"/>
                </a:solidFill>
                <a:latin typeface="Arial" panose="020B0604020202020204" pitchFamily="34" charset="0"/>
              </a:rPr>
              <a:t>Approx</a:t>
            </a:r>
            <a:r>
              <a:rPr lang="en-GB" sz="1500" dirty="0">
                <a:solidFill>
                  <a:srgbClr val="000000"/>
                </a:solidFill>
                <a:latin typeface="Arial" panose="020B0604020202020204" pitchFamily="34" charset="0"/>
              </a:rPr>
              <a:t> 11 miles (17.5KM)</a:t>
            </a:r>
            <a:br>
              <a:rPr lang="en-GB" b="1" i="0" u="none" strike="noStrike" dirty="0">
                <a:solidFill>
                  <a:srgbClr val="000000"/>
                </a:solidFill>
                <a:effectLst/>
                <a:latin typeface="Arial" panose="020B0604020202020204" pitchFamily="34" charset="0"/>
              </a:rPr>
            </a:br>
            <a:endParaRPr lang="en-US" dirty="0"/>
          </a:p>
        </p:txBody>
      </p:sp>
      <p:sp>
        <p:nvSpPr>
          <p:cNvPr id="9" name="TextBox 8">
            <a:extLst>
              <a:ext uri="{FF2B5EF4-FFF2-40B4-BE49-F238E27FC236}">
                <a16:creationId xmlns:a16="http://schemas.microsoft.com/office/drawing/2014/main" id="{D4E9D025-965F-BDE0-C42F-B18B370FB38F}"/>
              </a:ext>
            </a:extLst>
          </p:cNvPr>
          <p:cNvSpPr txBox="1"/>
          <p:nvPr/>
        </p:nvSpPr>
        <p:spPr>
          <a:xfrm>
            <a:off x="6004560" y="6169709"/>
            <a:ext cx="6096000" cy="646331"/>
          </a:xfrm>
          <a:prstGeom prst="rect">
            <a:avLst/>
          </a:prstGeom>
          <a:noFill/>
        </p:spPr>
        <p:txBody>
          <a:bodyPr wrap="square">
            <a:spAutoFit/>
          </a:bodyPr>
          <a:lstStyle/>
          <a:p>
            <a:r>
              <a:rPr lang="en-US" dirty="0">
                <a:hlinkClick r:id="rId4"/>
              </a:rPr>
              <a:t>Image found at: https://www.happyhiker.co.uk/MyWalks/YorkshireDales/KeldtoTanHillInn/Hiking%20Pages%20-%20Keld%20to%20Tan%20Hill%20Inn.htm</a:t>
            </a:r>
            <a:endParaRPr lang="en-US" dirty="0"/>
          </a:p>
        </p:txBody>
      </p:sp>
      <p:pic>
        <p:nvPicPr>
          <p:cNvPr id="10" name="Picture 9">
            <a:extLst>
              <a:ext uri="{FF2B5EF4-FFF2-40B4-BE49-F238E27FC236}">
                <a16:creationId xmlns:a16="http://schemas.microsoft.com/office/drawing/2014/main" id="{59478F1D-83EA-E37A-2110-5F816E20D694}"/>
              </a:ext>
            </a:extLst>
          </p:cNvPr>
          <p:cNvPicPr>
            <a:picLocks noChangeAspect="1"/>
          </p:cNvPicPr>
          <p:nvPr/>
        </p:nvPicPr>
        <p:blipFill>
          <a:blip r:embed="rId5"/>
          <a:stretch>
            <a:fillRect/>
          </a:stretch>
        </p:blipFill>
        <p:spPr>
          <a:xfrm>
            <a:off x="8382000" y="1823084"/>
            <a:ext cx="2504882" cy="3840819"/>
          </a:xfrm>
          <a:prstGeom prst="rect">
            <a:avLst/>
          </a:prstGeom>
        </p:spPr>
      </p:pic>
      <p:sp>
        <p:nvSpPr>
          <p:cNvPr id="12" name="TextBox 11">
            <a:extLst>
              <a:ext uri="{FF2B5EF4-FFF2-40B4-BE49-F238E27FC236}">
                <a16:creationId xmlns:a16="http://schemas.microsoft.com/office/drawing/2014/main" id="{DB5A0612-F2D5-A7BE-D035-CFF89F9B65AD}"/>
              </a:ext>
            </a:extLst>
          </p:cNvPr>
          <p:cNvSpPr txBox="1"/>
          <p:nvPr/>
        </p:nvSpPr>
        <p:spPr>
          <a:xfrm>
            <a:off x="91440" y="3969106"/>
            <a:ext cx="8072120" cy="2523768"/>
          </a:xfrm>
          <a:prstGeom prst="rect">
            <a:avLst/>
          </a:prstGeom>
          <a:noFill/>
        </p:spPr>
        <p:txBody>
          <a:bodyPr wrap="square">
            <a:spAutoFit/>
          </a:bodyPr>
          <a:lstStyle/>
          <a:p>
            <a:r>
              <a:rPr lang="en-GB" sz="2000" b="0" i="0" u="sng" strike="noStrike" dirty="0">
                <a:solidFill>
                  <a:srgbClr val="000000"/>
                </a:solidFill>
                <a:effectLst/>
                <a:latin typeface="Arial" panose="020B0604020202020204" pitchFamily="34" charset="0"/>
              </a:rPr>
              <a:t>The Route: </a:t>
            </a:r>
          </a:p>
          <a:p>
            <a:r>
              <a:rPr lang="en-GB" sz="2000" dirty="0">
                <a:solidFill>
                  <a:srgbClr val="000000"/>
                </a:solidFill>
                <a:latin typeface="Arial" panose="020B0604020202020204" pitchFamily="34" charset="0"/>
              </a:rPr>
              <a:t>Ruskin’s Camping Site, Keld, Richmond, North Yorkshire, Yorkshire, DL11 6LJ</a:t>
            </a:r>
            <a:endParaRPr lang="en-GB" sz="2000" b="0" i="0" strike="noStrike" dirty="0">
              <a:solidFill>
                <a:srgbClr val="000000"/>
              </a:solidFill>
              <a:effectLst/>
              <a:latin typeface="Arial" panose="020B0604020202020204" pitchFamily="34" charset="0"/>
            </a:endParaRPr>
          </a:p>
          <a:p>
            <a:r>
              <a:rPr lang="en-GB" sz="2000" dirty="0">
                <a:solidFill>
                  <a:srgbClr val="000000"/>
                </a:solidFill>
                <a:latin typeface="Arial" panose="020B0604020202020204" pitchFamily="34" charset="0"/>
              </a:rPr>
              <a:t>C</a:t>
            </a:r>
            <a:r>
              <a:rPr lang="en-GB" sz="2000" b="0" i="0" u="none" strike="noStrike" dirty="0">
                <a:solidFill>
                  <a:srgbClr val="000000"/>
                </a:solidFill>
                <a:effectLst/>
                <a:latin typeface="Arial" panose="020B0604020202020204" pitchFamily="34" charset="0"/>
              </a:rPr>
              <a:t>limb via </a:t>
            </a:r>
            <a:r>
              <a:rPr lang="en-GB" sz="2000" b="0" i="0" u="none" strike="noStrike" dirty="0" err="1">
                <a:solidFill>
                  <a:srgbClr val="000000"/>
                </a:solidFill>
                <a:effectLst/>
                <a:latin typeface="Arial" panose="020B0604020202020204" pitchFamily="34" charset="0"/>
              </a:rPr>
              <a:t>Witsundale</a:t>
            </a:r>
            <a:r>
              <a:rPr lang="en-GB" sz="2000" b="0" i="0" u="none" strike="noStrike" dirty="0">
                <a:solidFill>
                  <a:srgbClr val="000000"/>
                </a:solidFill>
                <a:effectLst/>
                <a:latin typeface="Arial" panose="020B0604020202020204" pitchFamily="34" charset="0"/>
              </a:rPr>
              <a:t> to Robert’s Seat (Steady climb but not difficult)</a:t>
            </a:r>
          </a:p>
          <a:p>
            <a:r>
              <a:rPr lang="en-GB" sz="2000" dirty="0">
                <a:solidFill>
                  <a:srgbClr val="000000"/>
                </a:solidFill>
                <a:latin typeface="Arial" panose="020B0604020202020204" pitchFamily="34" charset="0"/>
              </a:rPr>
              <a:t>Cross open country</a:t>
            </a:r>
            <a:endParaRPr lang="en-US" sz="2000" b="0" i="0" u="none" strike="noStrike" dirty="0">
              <a:solidFill>
                <a:srgbClr val="000000"/>
              </a:solidFill>
              <a:effectLst/>
              <a:latin typeface="Arial" panose="020B0604020202020204" pitchFamily="34" charset="0"/>
            </a:endParaRPr>
          </a:p>
          <a:p>
            <a:r>
              <a:rPr lang="en-US" sz="2000" dirty="0">
                <a:solidFill>
                  <a:srgbClr val="000000"/>
                </a:solidFill>
                <a:latin typeface="Arial" panose="020B0604020202020204" pitchFamily="34" charset="0"/>
              </a:rPr>
              <a:t>Refreshment at the Tan Hill Inn</a:t>
            </a:r>
          </a:p>
          <a:p>
            <a:r>
              <a:rPr lang="en-US" sz="2000" b="0" i="0" u="none" strike="noStrike" dirty="0">
                <a:solidFill>
                  <a:srgbClr val="000000"/>
                </a:solidFill>
                <a:effectLst/>
                <a:latin typeface="Arial" panose="020B0604020202020204" pitchFamily="34" charset="0"/>
              </a:rPr>
              <a:t>Return to Keld</a:t>
            </a:r>
          </a:p>
          <a:p>
            <a:endParaRPr lang="en-GB" b="0" i="0" u="none" strike="noStrike" dirty="0">
              <a:solidFill>
                <a:srgbClr val="000000"/>
              </a:solidFill>
              <a:effectLst/>
              <a:latin typeface="Arial" panose="020B0604020202020204" pitchFamily="34" charset="0"/>
            </a:endParaRPr>
          </a:p>
        </p:txBody>
      </p:sp>
      <p:pic>
        <p:nvPicPr>
          <p:cNvPr id="22" name="Audio 21">
            <a:hlinkClick r:id="" action="ppaction://media"/>
            <a:extLst>
              <a:ext uri="{FF2B5EF4-FFF2-40B4-BE49-F238E27FC236}">
                <a16:creationId xmlns:a16="http://schemas.microsoft.com/office/drawing/2014/main" id="{2F588FBD-8662-A8E7-E2A4-58C9871E714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44258924"/>
      </p:ext>
    </p:extLst>
  </p:cSld>
  <p:clrMapOvr>
    <a:masterClrMapping/>
  </p:clrMapOvr>
  <mc:AlternateContent xmlns:mc="http://schemas.openxmlformats.org/markup-compatibility/2006">
    <mc:Choice xmlns:p14="http://schemas.microsoft.com/office/powerpoint/2010/main" Requires="p14">
      <p:transition spd="slow" p14:dur="2000" advTm="19893"/>
    </mc:Choice>
    <mc:Fallback>
      <p:transition spd="slow" advTm="19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BBEAE-E510-4F78-2D6C-596289954122}"/>
              </a:ext>
            </a:extLst>
          </p:cNvPr>
          <p:cNvSpPr>
            <a:spLocks noGrp="1"/>
          </p:cNvSpPr>
          <p:nvPr>
            <p:ph type="title"/>
          </p:nvPr>
        </p:nvSpPr>
        <p:spPr>
          <a:xfrm>
            <a:off x="0" y="365125"/>
            <a:ext cx="10515600" cy="1325563"/>
          </a:xfrm>
        </p:spPr>
        <p:txBody>
          <a:bodyPr>
            <a:normAutofit/>
          </a:bodyPr>
          <a:lstStyle/>
          <a:p>
            <a:r>
              <a:rPr lang="en-US" sz="4500" dirty="0"/>
              <a:t>Detailed route: Grid refs</a:t>
            </a:r>
          </a:p>
        </p:txBody>
      </p:sp>
      <p:sp>
        <p:nvSpPr>
          <p:cNvPr id="4" name="Content Placeholder 3">
            <a:extLst>
              <a:ext uri="{FF2B5EF4-FFF2-40B4-BE49-F238E27FC236}">
                <a16:creationId xmlns:a16="http://schemas.microsoft.com/office/drawing/2014/main" id="{99C9C762-952C-1A54-DEE8-79A92DE537AC}"/>
              </a:ext>
            </a:extLst>
          </p:cNvPr>
          <p:cNvSpPr txBox="1">
            <a:spLocks noGrp="1"/>
          </p:cNvSpPr>
          <p:nvPr>
            <p:ph idx="1"/>
          </p:nvPr>
        </p:nvSpPr>
        <p:spPr>
          <a:xfrm>
            <a:off x="267063" y="1820527"/>
            <a:ext cx="5257800" cy="4918975"/>
          </a:xfrm>
          <a:prstGeom prst="rect">
            <a:avLst/>
          </a:prstGeom>
          <a:noFill/>
        </p:spPr>
        <p:txBody>
          <a:bodyPr wrap="square">
            <a:spAutoFit/>
          </a:bodyPr>
          <a:lstStyle/>
          <a:p>
            <a:pPr marL="0" indent="0">
              <a:buNone/>
            </a:pPr>
            <a:r>
              <a:rPr lang="en-GB" sz="1500" b="0" i="0" u="sng" strike="noStrike" dirty="0">
                <a:solidFill>
                  <a:srgbClr val="000000"/>
                </a:solidFill>
                <a:effectLst/>
                <a:latin typeface="Arial" panose="020B0604020202020204" pitchFamily="34" charset="0"/>
              </a:rPr>
              <a:t>The Route: </a:t>
            </a:r>
            <a:endParaRPr lang="en-GB" sz="1500" b="0" i="0" u="none" strike="noStrike" dirty="0">
              <a:solidFill>
                <a:srgbClr val="000000"/>
              </a:solidFill>
              <a:effectLst/>
              <a:latin typeface="Arial" panose="020B0604020202020204" pitchFamily="34" charset="0"/>
            </a:endParaRPr>
          </a:p>
          <a:p>
            <a:r>
              <a:rPr lang="en-US" sz="1500" b="0" i="0" u="none" strike="noStrike" dirty="0">
                <a:solidFill>
                  <a:srgbClr val="000000"/>
                </a:solidFill>
                <a:effectLst/>
                <a:latin typeface="Arial" panose="020B0604020202020204" pitchFamily="34" charset="0"/>
              </a:rPr>
              <a:t>Map ref points: </a:t>
            </a:r>
            <a:r>
              <a:rPr lang="en-GB" sz="1500" b="0" i="0" u="none" strike="noStrike" dirty="0">
                <a:solidFill>
                  <a:srgbClr val="000000"/>
                </a:solidFill>
                <a:effectLst/>
                <a:latin typeface="Arial" panose="020B0604020202020204" pitchFamily="34" charset="0"/>
              </a:rPr>
              <a:t>NY 892012 (honesty box car park),</a:t>
            </a:r>
          </a:p>
          <a:p>
            <a:r>
              <a:rPr lang="en-US" sz="1500" b="0" i="0" u="none" strike="noStrike" dirty="0">
                <a:solidFill>
                  <a:srgbClr val="000000"/>
                </a:solidFill>
                <a:effectLst/>
                <a:latin typeface="Arial" panose="020B0604020202020204" pitchFamily="34" charset="0"/>
              </a:rPr>
              <a:t>NY895012 (stone cottages), </a:t>
            </a:r>
          </a:p>
          <a:p>
            <a:r>
              <a:rPr lang="en-US" sz="1500" b="0" i="0" u="none" strike="noStrike" dirty="0">
                <a:solidFill>
                  <a:srgbClr val="000000"/>
                </a:solidFill>
                <a:effectLst/>
                <a:latin typeface="Arial" panose="020B0604020202020204" pitchFamily="34" charset="0"/>
              </a:rPr>
              <a:t>NY877016 (broader track),</a:t>
            </a:r>
          </a:p>
          <a:p>
            <a:r>
              <a:rPr lang="en-US" sz="1500" b="0" i="0" u="none" strike="noStrike" dirty="0">
                <a:solidFill>
                  <a:srgbClr val="000000"/>
                </a:solidFill>
                <a:effectLst/>
                <a:latin typeface="Arial" panose="020B0604020202020204" pitchFamily="34" charset="0"/>
              </a:rPr>
              <a:t>NY863033 (farm </a:t>
            </a:r>
            <a:r>
              <a:rPr lang="en-US" sz="1500" b="0" i="0" u="none" strike="noStrike" dirty="0" err="1">
                <a:solidFill>
                  <a:srgbClr val="000000"/>
                </a:solidFill>
                <a:effectLst/>
                <a:latin typeface="Arial" panose="020B0604020202020204" pitchFamily="34" charset="0"/>
              </a:rPr>
              <a:t>Ravenseat</a:t>
            </a:r>
            <a:r>
              <a:rPr lang="en-US" sz="1500" b="0" i="0" u="none" strike="noStrike" dirty="0">
                <a:solidFill>
                  <a:srgbClr val="000000"/>
                </a:solidFill>
                <a:effectLst/>
                <a:latin typeface="Arial" panose="020B0604020202020204" pitchFamily="34" charset="0"/>
              </a:rPr>
              <a:t>), </a:t>
            </a:r>
          </a:p>
          <a:p>
            <a:r>
              <a:rPr lang="en-US" sz="1500" b="0" i="0" u="none" strike="noStrike" dirty="0">
                <a:solidFill>
                  <a:srgbClr val="000000"/>
                </a:solidFill>
                <a:effectLst/>
                <a:latin typeface="Arial" panose="020B0604020202020204" pitchFamily="34" charset="0"/>
              </a:rPr>
              <a:t>NY869040 (fence/hollow/food stop), </a:t>
            </a:r>
          </a:p>
          <a:p>
            <a:r>
              <a:rPr lang="en-US" sz="1500" b="0" i="0" u="none" strike="noStrike" dirty="0">
                <a:solidFill>
                  <a:srgbClr val="000000"/>
                </a:solidFill>
                <a:effectLst/>
                <a:latin typeface="Arial" panose="020B0604020202020204" pitchFamily="34" charset="0"/>
              </a:rPr>
              <a:t>NY873045 (ruined building), </a:t>
            </a:r>
          </a:p>
          <a:p>
            <a:r>
              <a:rPr lang="en-US" sz="1500" b="0" i="0" u="none" strike="noStrike" dirty="0">
                <a:solidFill>
                  <a:srgbClr val="000000"/>
                </a:solidFill>
                <a:effectLst/>
                <a:latin typeface="Arial" panose="020B0604020202020204" pitchFamily="34" charset="0"/>
              </a:rPr>
              <a:t>NY883056 (sheep fold), </a:t>
            </a:r>
          </a:p>
          <a:p>
            <a:r>
              <a:rPr lang="en-US" sz="1500" b="0" i="0" u="none" strike="noStrike" dirty="0">
                <a:solidFill>
                  <a:srgbClr val="000000"/>
                </a:solidFill>
                <a:effectLst/>
                <a:latin typeface="Arial" panose="020B0604020202020204" pitchFamily="34" charset="0"/>
              </a:rPr>
              <a:t>NY885055 (clapper bridge), </a:t>
            </a:r>
          </a:p>
          <a:p>
            <a:r>
              <a:rPr lang="en-US" sz="1500" b="0" i="0" u="none" strike="noStrike" dirty="0">
                <a:solidFill>
                  <a:srgbClr val="000000"/>
                </a:solidFill>
                <a:effectLst/>
                <a:latin typeface="Arial" panose="020B0604020202020204" pitchFamily="34" charset="0"/>
              </a:rPr>
              <a:t>NY895064 (path/road/Tan Hill Inn),</a:t>
            </a:r>
          </a:p>
          <a:p>
            <a:r>
              <a:rPr lang="en-US" sz="1500" b="0" i="0" u="none" strike="noStrike" dirty="0">
                <a:solidFill>
                  <a:srgbClr val="000000"/>
                </a:solidFill>
                <a:effectLst/>
                <a:latin typeface="Arial" panose="020B0604020202020204" pitchFamily="34" charset="0"/>
              </a:rPr>
              <a:t> NY890031 (bigger track/Frith Lodge) </a:t>
            </a:r>
          </a:p>
          <a:p>
            <a:pPr marL="0" indent="0">
              <a:buNone/>
            </a:pPr>
            <a:r>
              <a:rPr lang="en-US" sz="1000" dirty="0">
                <a:solidFill>
                  <a:srgbClr val="000000"/>
                </a:solidFill>
                <a:latin typeface="Arial" panose="020B0604020202020204" pitchFamily="34" charset="0"/>
              </a:rPr>
              <a:t>(</a:t>
            </a:r>
            <a:r>
              <a:rPr lang="en-US" sz="1000" dirty="0">
                <a:solidFill>
                  <a:srgbClr val="000000"/>
                </a:solidFill>
                <a:latin typeface="Arial" panose="020B0604020202020204" pitchFamily="34" charset="0"/>
                <a:hlinkClick r:id="rId4"/>
              </a:rPr>
              <a:t>https://www.happyhiker.co.uk/MyWalks/YorkshireDales/KeldtoTanHillInn/Hiking%20Pages%20-%20Keld%20to%20Tan%20Hill%20Inn.htm</a:t>
            </a:r>
            <a:r>
              <a:rPr lang="en-US" sz="1000" dirty="0">
                <a:solidFill>
                  <a:srgbClr val="000000"/>
                </a:solidFill>
                <a:latin typeface="Arial" panose="020B0604020202020204" pitchFamily="34" charset="0"/>
              </a:rPr>
              <a:t>)</a:t>
            </a:r>
            <a:endParaRPr lang="en-US" sz="1000" b="0" i="0" u="none" strike="noStrike" dirty="0">
              <a:solidFill>
                <a:srgbClr val="000000"/>
              </a:solidFill>
              <a:effectLst/>
              <a:latin typeface="Arial" panose="020B0604020202020204" pitchFamily="34" charset="0"/>
            </a:endParaRPr>
          </a:p>
          <a:p>
            <a:pPr marL="0" indent="0">
              <a:buNone/>
            </a:pPr>
            <a:endParaRPr lang="en-GB" sz="1000" b="0" i="0" u="none" strike="noStrike" dirty="0">
              <a:solidFill>
                <a:srgbClr val="000000"/>
              </a:solidFill>
              <a:effectLst/>
              <a:latin typeface="Arial" panose="020B0604020202020204" pitchFamily="34" charset="0"/>
            </a:endParaRPr>
          </a:p>
        </p:txBody>
      </p:sp>
      <p:pic>
        <p:nvPicPr>
          <p:cNvPr id="6" name="Picture 5" descr="A picture containing map, text, atlas, diagram&#10;&#10;Description automatically generated">
            <a:extLst>
              <a:ext uri="{FF2B5EF4-FFF2-40B4-BE49-F238E27FC236}">
                <a16:creationId xmlns:a16="http://schemas.microsoft.com/office/drawing/2014/main" id="{F0237B1E-4D02-16B5-D44A-9D473868522F}"/>
              </a:ext>
            </a:extLst>
          </p:cNvPr>
          <p:cNvPicPr>
            <a:picLocks noChangeAspect="1"/>
          </p:cNvPicPr>
          <p:nvPr/>
        </p:nvPicPr>
        <p:blipFill>
          <a:blip r:embed="rId5"/>
          <a:stretch>
            <a:fillRect/>
          </a:stretch>
        </p:blipFill>
        <p:spPr>
          <a:xfrm>
            <a:off x="6864520" y="365125"/>
            <a:ext cx="5060417" cy="6221624"/>
          </a:xfrm>
          <a:prstGeom prst="rect">
            <a:avLst/>
          </a:prstGeom>
        </p:spPr>
      </p:pic>
      <p:pic>
        <p:nvPicPr>
          <p:cNvPr id="15" name="Audio 14">
            <a:hlinkClick r:id="" action="ppaction://media"/>
            <a:extLst>
              <a:ext uri="{FF2B5EF4-FFF2-40B4-BE49-F238E27FC236}">
                <a16:creationId xmlns:a16="http://schemas.microsoft.com/office/drawing/2014/main" id="{59F5B155-31A2-A054-E7FF-020DA369C9E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25636851"/>
      </p:ext>
    </p:extLst>
  </p:cSld>
  <p:clrMapOvr>
    <a:masterClrMapping/>
  </p:clrMapOvr>
  <mc:AlternateContent xmlns:mc="http://schemas.openxmlformats.org/markup-compatibility/2006">
    <mc:Choice xmlns:p14="http://schemas.microsoft.com/office/powerpoint/2010/main" Requires="p14">
      <p:transition spd="slow" p14:dur="2000" advTm="9264"/>
    </mc:Choice>
    <mc:Fallback>
      <p:transition spd="slow" advTm="9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665A69-BA12-3C6E-0F29-6519AF9BA5B2}"/>
              </a:ext>
            </a:extLst>
          </p:cNvPr>
          <p:cNvSpPr>
            <a:spLocks noGrp="1"/>
          </p:cNvSpPr>
          <p:nvPr>
            <p:ph type="title"/>
          </p:nvPr>
        </p:nvSpPr>
        <p:spPr>
          <a:xfrm>
            <a:off x="101600" y="148969"/>
            <a:ext cx="8371840" cy="1784538"/>
          </a:xfrm>
        </p:spPr>
        <p:txBody>
          <a:bodyPr anchor="b">
            <a:normAutofit/>
          </a:bodyPr>
          <a:lstStyle/>
          <a:p>
            <a:pPr>
              <a:lnSpc>
                <a:spcPct val="90000"/>
              </a:lnSpc>
            </a:pPr>
            <a:r>
              <a:rPr lang="en-US" sz="5600" dirty="0" err="1"/>
              <a:t>Philpin</a:t>
            </a:r>
            <a:r>
              <a:rPr lang="en-US" sz="5600" dirty="0"/>
              <a:t> Farm Camping</a:t>
            </a:r>
          </a:p>
        </p:txBody>
      </p:sp>
      <p:sp>
        <p:nvSpPr>
          <p:cNvPr id="1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395391"/>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7F9FBA"/>
          </a:solidFill>
          <a:ln w="38100" cap="rnd">
            <a:solidFill>
              <a:srgbClr val="7F9FB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EE7AFF-A72B-755A-1BDA-284C6214211C}"/>
              </a:ext>
            </a:extLst>
          </p:cNvPr>
          <p:cNvSpPr>
            <a:spLocks noGrp="1"/>
          </p:cNvSpPr>
          <p:nvPr>
            <p:ph idx="1"/>
          </p:nvPr>
        </p:nvSpPr>
        <p:spPr>
          <a:xfrm>
            <a:off x="213360" y="2611498"/>
            <a:ext cx="7416800" cy="3485260"/>
          </a:xfrm>
        </p:spPr>
        <p:txBody>
          <a:bodyPr>
            <a:normAutofit fontScale="85000" lnSpcReduction="10000"/>
          </a:bodyPr>
          <a:lstStyle/>
          <a:p>
            <a:r>
              <a:rPr lang="en-US" dirty="0">
                <a:cs typeface="Arial" panose="020B0604020202020204" pitchFamily="34" charset="0"/>
                <a:hlinkClick r:id="rId4"/>
              </a:rPr>
              <a:t>https://www.pitchup.com/campsites/England/North_East/North_Yorkshire/Ingleton/philpin-farm/</a:t>
            </a:r>
            <a:endParaRPr lang="en-US" dirty="0">
              <a:cs typeface="Arial" panose="020B0604020202020204" pitchFamily="34" charset="0"/>
            </a:endParaRPr>
          </a:p>
          <a:p>
            <a:r>
              <a:rPr lang="en-US" dirty="0">
                <a:cs typeface="Arial" panose="020B0604020202020204" pitchFamily="34" charset="0"/>
              </a:rPr>
              <a:t>Chapel Le Dale, Ingleton, North Yorkshire, England, LA6 3AR</a:t>
            </a:r>
          </a:p>
          <a:p>
            <a:r>
              <a:rPr lang="en-US" dirty="0">
                <a:cs typeface="Arial" panose="020B0604020202020204" pitchFamily="34" charset="0"/>
              </a:rPr>
              <a:t>£19 per night (2 adults)</a:t>
            </a:r>
          </a:p>
          <a:p>
            <a:r>
              <a:rPr lang="en-US" dirty="0">
                <a:cs typeface="Arial" panose="020B0604020202020204" pitchFamily="34" charset="0"/>
              </a:rPr>
              <a:t>Local pub, shops and chip shop</a:t>
            </a:r>
          </a:p>
          <a:p>
            <a:r>
              <a:rPr lang="en-US" dirty="0" err="1">
                <a:cs typeface="Arial" panose="020B0604020202020204" pitchFamily="34" charset="0"/>
              </a:rPr>
              <a:t>Wifi</a:t>
            </a:r>
            <a:r>
              <a:rPr lang="en-US" dirty="0">
                <a:cs typeface="Arial" panose="020B0604020202020204" pitchFamily="34" charset="0"/>
              </a:rPr>
              <a:t>, shower, toilet block, washing up area, changing facilities, BBQs allowed (raised off grass), barn serving cakes, packed lunches, breakfast and supplies (socks/gloves </a:t>
            </a:r>
            <a:r>
              <a:rPr lang="en-US" dirty="0" err="1">
                <a:cs typeface="Arial" panose="020B0604020202020204" pitchFamily="34" charset="0"/>
              </a:rPr>
              <a:t>etc</a:t>
            </a:r>
            <a:r>
              <a:rPr lang="en-US" dirty="0">
                <a:cs typeface="Arial" panose="020B0604020202020204" pitchFamily="34" charset="0"/>
              </a:rPr>
              <a:t>)</a:t>
            </a:r>
          </a:p>
          <a:p>
            <a:r>
              <a:rPr lang="en-US" dirty="0">
                <a:cs typeface="Arial" panose="020B0604020202020204" pitchFamily="34" charset="0"/>
              </a:rPr>
              <a:t>Top spot for the Y3P </a:t>
            </a:r>
          </a:p>
          <a:p>
            <a:endParaRPr lang="en-US" dirty="0"/>
          </a:p>
        </p:txBody>
      </p:sp>
      <p:pic>
        <p:nvPicPr>
          <p:cNvPr id="5" name="Picture 4" descr="A green field with trees and mountains in the background&#10;&#10;Description automatically generated with low confidence">
            <a:extLst>
              <a:ext uri="{FF2B5EF4-FFF2-40B4-BE49-F238E27FC236}">
                <a16:creationId xmlns:a16="http://schemas.microsoft.com/office/drawing/2014/main" id="{DD30E07A-C70C-885B-5C6E-18719B3C10F4}"/>
              </a:ext>
            </a:extLst>
          </p:cNvPr>
          <p:cNvPicPr>
            <a:picLocks noChangeAspect="1"/>
          </p:cNvPicPr>
          <p:nvPr/>
        </p:nvPicPr>
        <p:blipFill rotWithShape="1">
          <a:blip r:embed="rId5"/>
          <a:srcRect l="24953" r="42562" b="1"/>
          <a:stretch/>
        </p:blipFill>
        <p:spPr>
          <a:xfrm>
            <a:off x="8141399" y="10"/>
            <a:ext cx="4050601" cy="6857990"/>
          </a:xfrm>
          <a:custGeom>
            <a:avLst/>
            <a:gdLst/>
            <a:ahLst/>
            <a:cxnLst/>
            <a:rect l="l" t="t" r="r" b="b"/>
            <a:pathLst>
              <a:path w="4050601" h="6858000">
                <a:moveTo>
                  <a:pt x="26697" y="0"/>
                </a:moveTo>
                <a:lnTo>
                  <a:pt x="4050601" y="0"/>
                </a:lnTo>
                <a:lnTo>
                  <a:pt x="4050601" y="6858000"/>
                </a:lnTo>
                <a:lnTo>
                  <a:pt x="28376" y="6858000"/>
                </a:lnTo>
                <a:lnTo>
                  <a:pt x="28782" y="6851321"/>
                </a:lnTo>
                <a:cubicBezTo>
                  <a:pt x="31911" y="6730915"/>
                  <a:pt x="35027" y="6610471"/>
                  <a:pt x="38157" y="6489990"/>
                </a:cubicBezTo>
                <a:cubicBezTo>
                  <a:pt x="38284" y="6484913"/>
                  <a:pt x="39171" y="6479963"/>
                  <a:pt x="39171" y="6474886"/>
                </a:cubicBezTo>
                <a:cubicBezTo>
                  <a:pt x="48166" y="6361042"/>
                  <a:pt x="53107" y="6247198"/>
                  <a:pt x="18899" y="6136019"/>
                </a:cubicBezTo>
                <a:cubicBezTo>
                  <a:pt x="15871" y="6125573"/>
                  <a:pt x="14262" y="6114773"/>
                  <a:pt x="14084" y="6103909"/>
                </a:cubicBezTo>
                <a:cubicBezTo>
                  <a:pt x="12413" y="6006983"/>
                  <a:pt x="16644" y="5910056"/>
                  <a:pt x="26754" y="5813650"/>
                </a:cubicBezTo>
                <a:cubicBezTo>
                  <a:pt x="31949" y="5754507"/>
                  <a:pt x="26754" y="5694475"/>
                  <a:pt x="43478" y="5635967"/>
                </a:cubicBezTo>
                <a:cubicBezTo>
                  <a:pt x="50864" y="5606890"/>
                  <a:pt x="55109" y="5577103"/>
                  <a:pt x="56147" y="5547125"/>
                </a:cubicBezTo>
                <a:cubicBezTo>
                  <a:pt x="59948" y="5474529"/>
                  <a:pt x="38537" y="5406248"/>
                  <a:pt x="18139" y="5337713"/>
                </a:cubicBezTo>
                <a:cubicBezTo>
                  <a:pt x="7370" y="5301414"/>
                  <a:pt x="-5426" y="5264355"/>
                  <a:pt x="2429" y="5226280"/>
                </a:cubicBezTo>
                <a:cubicBezTo>
                  <a:pt x="16707" y="5167720"/>
                  <a:pt x="24854" y="5107828"/>
                  <a:pt x="26754" y="5047581"/>
                </a:cubicBezTo>
                <a:cubicBezTo>
                  <a:pt x="26754" y="5004937"/>
                  <a:pt x="16365" y="4963181"/>
                  <a:pt x="20039" y="4920664"/>
                </a:cubicBezTo>
                <a:cubicBezTo>
                  <a:pt x="28211" y="4838181"/>
                  <a:pt x="30238" y="4755203"/>
                  <a:pt x="26121" y="4672415"/>
                </a:cubicBezTo>
                <a:cubicBezTo>
                  <a:pt x="26095" y="4639315"/>
                  <a:pt x="29846" y="4606317"/>
                  <a:pt x="37270" y="4574054"/>
                </a:cubicBezTo>
                <a:cubicBezTo>
                  <a:pt x="46506" y="4517120"/>
                  <a:pt x="48419" y="4459246"/>
                  <a:pt x="42971" y="4401829"/>
                </a:cubicBezTo>
                <a:cubicBezTo>
                  <a:pt x="37016" y="4335324"/>
                  <a:pt x="19279" y="4269835"/>
                  <a:pt x="14845" y="4203331"/>
                </a:cubicBezTo>
                <a:cubicBezTo>
                  <a:pt x="7876" y="4093167"/>
                  <a:pt x="17759" y="3983003"/>
                  <a:pt x="27514" y="3873347"/>
                </a:cubicBezTo>
                <a:cubicBezTo>
                  <a:pt x="35116" y="3803010"/>
                  <a:pt x="37143" y="3732178"/>
                  <a:pt x="33596" y="3661523"/>
                </a:cubicBezTo>
                <a:cubicBezTo>
                  <a:pt x="29161" y="3605426"/>
                  <a:pt x="22193" y="3549329"/>
                  <a:pt x="20926" y="3493232"/>
                </a:cubicBezTo>
                <a:cubicBezTo>
                  <a:pt x="18646" y="3392967"/>
                  <a:pt x="19532" y="3292703"/>
                  <a:pt x="25360" y="3192439"/>
                </a:cubicBezTo>
                <a:cubicBezTo>
                  <a:pt x="28274" y="3142180"/>
                  <a:pt x="32962" y="3092429"/>
                  <a:pt x="34989" y="3041789"/>
                </a:cubicBezTo>
                <a:cubicBezTo>
                  <a:pt x="37016" y="2991149"/>
                  <a:pt x="41071" y="2940002"/>
                  <a:pt x="29542" y="2890377"/>
                </a:cubicBezTo>
                <a:cubicBezTo>
                  <a:pt x="10030" y="2805978"/>
                  <a:pt x="24347" y="2721959"/>
                  <a:pt x="28528" y="2637813"/>
                </a:cubicBezTo>
                <a:cubicBezTo>
                  <a:pt x="31062" y="2585523"/>
                  <a:pt x="46266" y="2531964"/>
                  <a:pt x="32836" y="2481198"/>
                </a:cubicBezTo>
                <a:cubicBezTo>
                  <a:pt x="11677" y="2401621"/>
                  <a:pt x="25487" y="2323694"/>
                  <a:pt x="32836" y="2245386"/>
                </a:cubicBezTo>
                <a:cubicBezTo>
                  <a:pt x="41311" y="2171280"/>
                  <a:pt x="39816" y="2096361"/>
                  <a:pt x="28401" y="2022648"/>
                </a:cubicBezTo>
                <a:cubicBezTo>
                  <a:pt x="14084" y="1949518"/>
                  <a:pt x="14084" y="1874307"/>
                  <a:pt x="28401" y="1801178"/>
                </a:cubicBezTo>
                <a:cubicBezTo>
                  <a:pt x="40260" y="1740816"/>
                  <a:pt x="41628" y="1678868"/>
                  <a:pt x="32455" y="1618037"/>
                </a:cubicBezTo>
                <a:cubicBezTo>
                  <a:pt x="26247" y="1574505"/>
                  <a:pt x="15098" y="1531226"/>
                  <a:pt x="13578" y="1487694"/>
                </a:cubicBezTo>
                <a:cubicBezTo>
                  <a:pt x="10436" y="1396656"/>
                  <a:pt x="12298" y="1305517"/>
                  <a:pt x="19153" y="1214696"/>
                </a:cubicBezTo>
                <a:cubicBezTo>
                  <a:pt x="27134" y="1111259"/>
                  <a:pt x="42464" y="1008202"/>
                  <a:pt x="31822" y="904004"/>
                </a:cubicBezTo>
                <a:cubicBezTo>
                  <a:pt x="28148" y="868213"/>
                  <a:pt x="20673" y="832549"/>
                  <a:pt x="19913" y="796632"/>
                </a:cubicBezTo>
                <a:cubicBezTo>
                  <a:pt x="18266" y="729366"/>
                  <a:pt x="17505" y="662989"/>
                  <a:pt x="21306" y="593565"/>
                </a:cubicBezTo>
                <a:cubicBezTo>
                  <a:pt x="25107" y="524142"/>
                  <a:pt x="39550" y="453703"/>
                  <a:pt x="29795" y="385549"/>
                </a:cubicBezTo>
                <a:cubicBezTo>
                  <a:pt x="20039" y="317394"/>
                  <a:pt x="26374" y="250382"/>
                  <a:pt x="32709" y="183497"/>
                </a:cubicBezTo>
                <a:cubicBezTo>
                  <a:pt x="35750" y="151705"/>
                  <a:pt x="37809" y="120261"/>
                  <a:pt x="37254" y="88945"/>
                </a:cubicBezTo>
                <a:close/>
              </a:path>
            </a:pathLst>
          </a:custGeom>
        </p:spPr>
      </p:pic>
      <p:pic>
        <p:nvPicPr>
          <p:cNvPr id="14" name="Audio 13">
            <a:hlinkClick r:id="" action="ppaction://media"/>
            <a:extLst>
              <a:ext uri="{FF2B5EF4-FFF2-40B4-BE49-F238E27FC236}">
                <a16:creationId xmlns:a16="http://schemas.microsoft.com/office/drawing/2014/main" id="{E69D34E9-B240-0CDB-F7B1-7F6AA7797F1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99948313"/>
      </p:ext>
    </p:extLst>
  </p:cSld>
  <p:clrMapOvr>
    <a:masterClrMapping/>
  </p:clrMapOvr>
  <mc:AlternateContent xmlns:mc="http://schemas.openxmlformats.org/markup-compatibility/2006">
    <mc:Choice xmlns:p14="http://schemas.microsoft.com/office/powerpoint/2010/main" Requires="p14">
      <p:transition spd="slow" p14:dur="2000" advTm="109773"/>
    </mc:Choice>
    <mc:Fallback>
      <p:transition spd="slow" advTm="1097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35175-5490-DE66-8E50-82A0F8DE24D4}"/>
              </a:ext>
            </a:extLst>
          </p:cNvPr>
          <p:cNvSpPr>
            <a:spLocks noGrp="1"/>
          </p:cNvSpPr>
          <p:nvPr>
            <p:ph type="title"/>
          </p:nvPr>
        </p:nvSpPr>
        <p:spPr/>
        <p:txBody>
          <a:bodyPr/>
          <a:lstStyle/>
          <a:p>
            <a:r>
              <a:rPr lang="en-US" dirty="0"/>
              <a:t>The Y3P Route:</a:t>
            </a:r>
          </a:p>
        </p:txBody>
      </p:sp>
      <p:pic>
        <p:nvPicPr>
          <p:cNvPr id="5" name="Picture 4" descr="A picture containing map, text, atlas&#10;&#10;Description automatically generated">
            <a:extLst>
              <a:ext uri="{FF2B5EF4-FFF2-40B4-BE49-F238E27FC236}">
                <a16:creationId xmlns:a16="http://schemas.microsoft.com/office/drawing/2014/main" id="{3C37C791-7B13-04D5-B236-4D40D250E1CD}"/>
              </a:ext>
            </a:extLst>
          </p:cNvPr>
          <p:cNvPicPr>
            <a:picLocks noChangeAspect="1"/>
          </p:cNvPicPr>
          <p:nvPr/>
        </p:nvPicPr>
        <p:blipFill>
          <a:blip r:embed="rId4"/>
          <a:stretch>
            <a:fillRect/>
          </a:stretch>
        </p:blipFill>
        <p:spPr>
          <a:xfrm>
            <a:off x="340360" y="1886903"/>
            <a:ext cx="3225800" cy="4583104"/>
          </a:xfrm>
          <a:prstGeom prst="rect">
            <a:avLst/>
          </a:prstGeom>
        </p:spPr>
      </p:pic>
      <p:pic>
        <p:nvPicPr>
          <p:cNvPr id="7" name="Picture 6" descr="A picture containing plot, diagram, line, screenshot&#10;&#10;Description automatically generated">
            <a:extLst>
              <a:ext uri="{FF2B5EF4-FFF2-40B4-BE49-F238E27FC236}">
                <a16:creationId xmlns:a16="http://schemas.microsoft.com/office/drawing/2014/main" id="{8C747076-1F66-FA61-8712-40296BA0A4D2}"/>
              </a:ext>
            </a:extLst>
          </p:cNvPr>
          <p:cNvPicPr>
            <a:picLocks noChangeAspect="1"/>
          </p:cNvPicPr>
          <p:nvPr/>
        </p:nvPicPr>
        <p:blipFill>
          <a:blip r:embed="rId5"/>
          <a:stretch>
            <a:fillRect/>
          </a:stretch>
        </p:blipFill>
        <p:spPr>
          <a:xfrm>
            <a:off x="3958839" y="1788795"/>
            <a:ext cx="6401821" cy="4066857"/>
          </a:xfrm>
          <a:prstGeom prst="rect">
            <a:avLst/>
          </a:prstGeom>
        </p:spPr>
      </p:pic>
      <p:sp>
        <p:nvSpPr>
          <p:cNvPr id="8" name="TextBox 7">
            <a:extLst>
              <a:ext uri="{FF2B5EF4-FFF2-40B4-BE49-F238E27FC236}">
                <a16:creationId xmlns:a16="http://schemas.microsoft.com/office/drawing/2014/main" id="{3FE54C88-0440-4CCE-5B9E-F785C701B5CE}"/>
              </a:ext>
            </a:extLst>
          </p:cNvPr>
          <p:cNvSpPr txBox="1"/>
          <p:nvPr/>
        </p:nvSpPr>
        <p:spPr>
          <a:xfrm>
            <a:off x="4368799" y="5855652"/>
            <a:ext cx="6159619" cy="646331"/>
          </a:xfrm>
          <a:prstGeom prst="rect">
            <a:avLst/>
          </a:prstGeom>
          <a:noFill/>
        </p:spPr>
        <p:txBody>
          <a:bodyPr wrap="square" rtlCol="0">
            <a:spAutoFit/>
          </a:bodyPr>
          <a:lstStyle/>
          <a:p>
            <a:r>
              <a:rPr lang="en-US" dirty="0">
                <a:cs typeface="Arial" panose="020B0604020202020204" pitchFamily="34" charset="0"/>
              </a:rPr>
              <a:t>Image from </a:t>
            </a:r>
            <a:r>
              <a:rPr lang="en-US" dirty="0" err="1">
                <a:cs typeface="Arial" panose="020B0604020202020204" pitchFamily="34" charset="0"/>
              </a:rPr>
              <a:t>threepeaks</a:t>
            </a:r>
            <a:r>
              <a:rPr lang="en-US" dirty="0">
                <a:cs typeface="Arial" panose="020B0604020202020204" pitchFamily="34" charset="0"/>
              </a:rPr>
              <a:t> </a:t>
            </a:r>
            <a:r>
              <a:rPr lang="en-US" dirty="0" err="1">
                <a:cs typeface="Arial" panose="020B0604020202020204" pitchFamily="34" charset="0"/>
              </a:rPr>
              <a:t>challenge.uk</a:t>
            </a:r>
            <a:endParaRPr lang="en-US" dirty="0">
              <a:cs typeface="Arial" panose="020B0604020202020204" pitchFamily="34" charset="0"/>
            </a:endParaRPr>
          </a:p>
          <a:p>
            <a:r>
              <a:rPr lang="en-US" dirty="0">
                <a:cs typeface="Arial" panose="020B0604020202020204" pitchFamily="34" charset="0"/>
                <a:hlinkClick r:id="rId6"/>
              </a:rPr>
              <a:t>https://www.threepeakschallenge.uk/yorkshire-three-peaks-challenge/route</a:t>
            </a:r>
            <a:endParaRPr lang="en-US" dirty="0">
              <a:cs typeface="Arial" panose="020B0604020202020204" pitchFamily="34" charset="0"/>
            </a:endParaRPr>
          </a:p>
        </p:txBody>
      </p:sp>
      <p:sp>
        <p:nvSpPr>
          <p:cNvPr id="3" name="TextBox 2">
            <a:extLst>
              <a:ext uri="{FF2B5EF4-FFF2-40B4-BE49-F238E27FC236}">
                <a16:creationId xmlns:a16="http://schemas.microsoft.com/office/drawing/2014/main" id="{932799BF-CC83-2ED5-9E93-C70D9C414863}"/>
              </a:ext>
            </a:extLst>
          </p:cNvPr>
          <p:cNvSpPr txBox="1"/>
          <p:nvPr/>
        </p:nvSpPr>
        <p:spPr>
          <a:xfrm>
            <a:off x="10360660" y="2701127"/>
            <a:ext cx="1490980" cy="2954655"/>
          </a:xfrm>
          <a:prstGeom prst="rect">
            <a:avLst/>
          </a:prstGeom>
          <a:noFill/>
        </p:spPr>
        <p:txBody>
          <a:bodyPr wrap="square" rtlCol="0">
            <a:spAutoFit/>
          </a:bodyPr>
          <a:lstStyle/>
          <a:p>
            <a:pPr marL="285750" indent="-285750">
              <a:buFont typeface="Arial" panose="020B0604020202020204" pitchFamily="34" charset="0"/>
              <a:buChar char="•"/>
            </a:pPr>
            <a:r>
              <a:rPr lang="en-US" sz="2400" dirty="0">
                <a:cs typeface="Arial" panose="020B0604020202020204" pitchFamily="34" charset="0"/>
              </a:rPr>
              <a:t>Ingleborough</a:t>
            </a:r>
          </a:p>
          <a:p>
            <a:pPr marL="285750" indent="-285750">
              <a:buFont typeface="Arial" panose="020B0604020202020204" pitchFamily="34" charset="0"/>
              <a:buChar char="•"/>
            </a:pPr>
            <a:r>
              <a:rPr lang="en-US" sz="2400" dirty="0">
                <a:cs typeface="Arial" panose="020B0604020202020204" pitchFamily="34" charset="0"/>
              </a:rPr>
              <a:t>Pen-y-Ghent</a:t>
            </a:r>
          </a:p>
          <a:p>
            <a:pPr marL="285750" indent="-285750">
              <a:buFont typeface="Arial" panose="020B0604020202020204" pitchFamily="34" charset="0"/>
              <a:buChar char="•"/>
            </a:pPr>
            <a:r>
              <a:rPr lang="en-US" sz="2400" dirty="0">
                <a:cs typeface="Arial" panose="020B0604020202020204" pitchFamily="34" charset="0"/>
              </a:rPr>
              <a:t>Whernside </a:t>
            </a:r>
          </a:p>
          <a:p>
            <a:r>
              <a:rPr lang="en-US" sz="2400" dirty="0">
                <a:cs typeface="Arial" panose="020B0604020202020204" pitchFamily="34" charset="0"/>
              </a:rPr>
              <a:t>To avoid crowds starting at Pen-y-Ghent (the usual route)</a:t>
            </a:r>
          </a:p>
          <a:p>
            <a:endParaRPr lang="en-US" dirty="0"/>
          </a:p>
        </p:txBody>
      </p:sp>
      <p:pic>
        <p:nvPicPr>
          <p:cNvPr id="16" name="Audio 15">
            <a:hlinkClick r:id="" action="ppaction://media"/>
            <a:extLst>
              <a:ext uri="{FF2B5EF4-FFF2-40B4-BE49-F238E27FC236}">
                <a16:creationId xmlns:a16="http://schemas.microsoft.com/office/drawing/2014/main" id="{660013A8-41EB-C728-8CC3-137C4B6C893C}"/>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97240076"/>
      </p:ext>
    </p:extLst>
  </p:cSld>
  <p:clrMapOvr>
    <a:masterClrMapping/>
  </p:clrMapOvr>
  <mc:AlternateContent xmlns:mc="http://schemas.openxmlformats.org/markup-compatibility/2006">
    <mc:Choice xmlns:p14="http://schemas.microsoft.com/office/powerpoint/2010/main" Requires="p14">
      <p:transition spd="slow" p14:dur="2000" advTm="46093"/>
    </mc:Choice>
    <mc:Fallback>
      <p:transition spd="slow" advTm="460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075F3D-D340-D5E0-DF5B-DC39E033ED23}"/>
              </a:ext>
            </a:extLst>
          </p:cNvPr>
          <p:cNvSpPr>
            <a:spLocks noGrp="1"/>
          </p:cNvSpPr>
          <p:nvPr>
            <p:ph type="title"/>
          </p:nvPr>
        </p:nvSpPr>
        <p:spPr>
          <a:xfrm>
            <a:off x="148827" y="36576"/>
            <a:ext cx="7435379" cy="1481328"/>
          </a:xfrm>
        </p:spPr>
        <p:txBody>
          <a:bodyPr anchor="b">
            <a:normAutofit/>
          </a:bodyPr>
          <a:lstStyle/>
          <a:p>
            <a:pPr>
              <a:lnSpc>
                <a:spcPct val="90000"/>
              </a:lnSpc>
            </a:pPr>
            <a:r>
              <a:rPr lang="en-US" dirty="0"/>
              <a:t>Charity Y3P Sponsorship</a:t>
            </a:r>
          </a:p>
        </p:txBody>
      </p:sp>
      <p:sp>
        <p:nvSpPr>
          <p:cNvPr id="25"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7F9FBA"/>
          </a:solidFill>
          <a:ln w="38100" cap="rnd">
            <a:solidFill>
              <a:srgbClr val="7F9FB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ontent Placeholder 19">
            <a:extLst>
              <a:ext uri="{FF2B5EF4-FFF2-40B4-BE49-F238E27FC236}">
                <a16:creationId xmlns:a16="http://schemas.microsoft.com/office/drawing/2014/main" id="{094E11FD-1179-C97C-7A0B-4D404B4D69A9}"/>
              </a:ext>
            </a:extLst>
          </p:cNvPr>
          <p:cNvSpPr>
            <a:spLocks noGrp="1"/>
          </p:cNvSpPr>
          <p:nvPr>
            <p:ph idx="1"/>
          </p:nvPr>
        </p:nvSpPr>
        <p:spPr>
          <a:xfrm>
            <a:off x="228165" y="2649523"/>
            <a:ext cx="6953270" cy="3547872"/>
          </a:xfrm>
        </p:spPr>
        <p:txBody>
          <a:bodyPr anchor="t">
            <a:normAutofit fontScale="85000" lnSpcReduction="20000"/>
          </a:bodyPr>
          <a:lstStyle/>
          <a:p>
            <a:r>
              <a:rPr lang="en-US" dirty="0">
                <a:cs typeface="Arial" panose="020B0604020202020204" pitchFamily="34" charset="0"/>
              </a:rPr>
              <a:t>All sponsorship for BMC Access and Conservation Trust</a:t>
            </a:r>
          </a:p>
          <a:p>
            <a:r>
              <a:rPr lang="en-US" dirty="0">
                <a:cs typeface="Arial" panose="020B0604020202020204" pitchFamily="34" charset="0"/>
              </a:rPr>
              <a:t>They educate and raise awareness of ecological sensitivity, conservation issues, impacts of mountain recreation and tourism, train and support volunteers</a:t>
            </a:r>
          </a:p>
          <a:p>
            <a:pPr marL="0" indent="0">
              <a:buNone/>
            </a:pPr>
            <a:r>
              <a:rPr lang="en-US" dirty="0">
                <a:cs typeface="Arial" panose="020B0604020202020204" pitchFamily="34" charset="0"/>
              </a:rPr>
              <a:t>Fund:</a:t>
            </a:r>
          </a:p>
          <a:p>
            <a:r>
              <a:rPr lang="en-US" dirty="0">
                <a:cs typeface="Arial" panose="020B0604020202020204" pitchFamily="34" charset="0"/>
              </a:rPr>
              <a:t>Landscape work, campaigns, rural development, sustainable transport initiatives, research and publications, training and support </a:t>
            </a:r>
          </a:p>
          <a:p>
            <a:r>
              <a:rPr lang="en-US" dirty="0">
                <a:cs typeface="Arial" panose="020B0604020202020204" pitchFamily="34" charset="0"/>
              </a:rPr>
              <a:t>Charity no. 1089516</a:t>
            </a:r>
          </a:p>
          <a:p>
            <a:r>
              <a:rPr lang="en-US" dirty="0">
                <a:cs typeface="Arial" panose="020B0604020202020204" pitchFamily="34" charset="0"/>
              </a:rPr>
              <a:t>Donation page: </a:t>
            </a:r>
            <a:r>
              <a:rPr lang="en-US" dirty="0">
                <a:cs typeface="Arial" panose="020B0604020202020204" pitchFamily="34" charset="0"/>
                <a:hlinkClick r:id="rId4"/>
              </a:rPr>
              <a:t>https://www.thebmc.co.uk/donate-to-act</a:t>
            </a:r>
            <a:endParaRPr lang="en-US" dirty="0">
              <a:cs typeface="Arial" panose="020B0604020202020204" pitchFamily="34" charset="0"/>
            </a:endParaRPr>
          </a:p>
          <a:p>
            <a:pPr marL="0" indent="0">
              <a:buNone/>
            </a:pPr>
            <a:endParaRPr lang="en-US" dirty="0"/>
          </a:p>
        </p:txBody>
      </p:sp>
      <mc:AlternateContent xmlns:mc="http://schemas.openxmlformats.org/markup-compatibility/2006" xmlns:p14="http://schemas.microsoft.com/office/powerpoint/2010/main">
        <mc:Choice Requires="p14">
          <p:contentPart p14:bwMode="auto" r:id="rId5">
            <p14:nvContentPartPr>
              <p14:cNvPr id="27" name="Ink 2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27" name="Ink 2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5737403" y="1956150"/>
                <a:ext cx="36000" cy="32709"/>
              </a:xfrm>
              <a:prstGeom prst="rect">
                <a:avLst/>
              </a:prstGeom>
            </p:spPr>
          </p:pic>
        </mc:Fallback>
      </mc:AlternateContent>
      <p:pic>
        <p:nvPicPr>
          <p:cNvPr id="7" name="Content Placeholder 6" descr="A screenshot of a website&#10;&#10;Description automatically generated with low confidence">
            <a:extLst>
              <a:ext uri="{FF2B5EF4-FFF2-40B4-BE49-F238E27FC236}">
                <a16:creationId xmlns:a16="http://schemas.microsoft.com/office/drawing/2014/main" id="{D62D35F0-5715-75F9-24C9-858FB278A653}"/>
              </a:ext>
            </a:extLst>
          </p:cNvPr>
          <p:cNvPicPr>
            <a:picLocks noChangeAspect="1"/>
          </p:cNvPicPr>
          <p:nvPr/>
        </p:nvPicPr>
        <p:blipFill>
          <a:blip r:embed="rId7"/>
          <a:stretch>
            <a:fillRect/>
          </a:stretch>
        </p:blipFill>
        <p:spPr>
          <a:xfrm>
            <a:off x="7585286" y="170165"/>
            <a:ext cx="3975778" cy="6517670"/>
          </a:xfrm>
          <a:prstGeom prst="rect">
            <a:avLst/>
          </a:prstGeom>
        </p:spPr>
      </p:pic>
      <p:sp>
        <p:nvSpPr>
          <p:cNvPr id="10" name="TextBox 9">
            <a:extLst>
              <a:ext uri="{FF2B5EF4-FFF2-40B4-BE49-F238E27FC236}">
                <a16:creationId xmlns:a16="http://schemas.microsoft.com/office/drawing/2014/main" id="{068B22E6-72A3-45E8-C383-039D0C91B2C1}"/>
              </a:ext>
            </a:extLst>
          </p:cNvPr>
          <p:cNvSpPr txBox="1"/>
          <p:nvPr/>
        </p:nvSpPr>
        <p:spPr>
          <a:xfrm>
            <a:off x="360652" y="1535508"/>
            <a:ext cx="6161314" cy="369332"/>
          </a:xfrm>
          <a:prstGeom prst="rect">
            <a:avLst/>
          </a:prstGeom>
          <a:noFill/>
        </p:spPr>
        <p:txBody>
          <a:bodyPr wrap="square">
            <a:spAutoFit/>
          </a:bodyPr>
          <a:lstStyle/>
          <a:p>
            <a:r>
              <a:rPr lang="en-US" dirty="0">
                <a:hlinkClick r:id="rId8"/>
              </a:rPr>
              <a:t>https://www.thebmc.co.uk/bmc-access-conservation-trus</a:t>
            </a:r>
            <a:r>
              <a:rPr lang="en-US" dirty="0"/>
              <a:t>t</a:t>
            </a:r>
          </a:p>
        </p:txBody>
      </p:sp>
      <p:pic>
        <p:nvPicPr>
          <p:cNvPr id="53" name="Audio 52">
            <a:hlinkClick r:id="" action="ppaction://media"/>
            <a:extLst>
              <a:ext uri="{FF2B5EF4-FFF2-40B4-BE49-F238E27FC236}">
                <a16:creationId xmlns:a16="http://schemas.microsoft.com/office/drawing/2014/main" id="{75FEFAB1-5077-BE84-53CE-AD0EB92DAD1D}"/>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56397379"/>
      </p:ext>
    </p:extLst>
  </p:cSld>
  <p:clrMapOvr>
    <a:masterClrMapping/>
  </p:clrMapOvr>
  <mc:AlternateContent xmlns:mc="http://schemas.openxmlformats.org/markup-compatibility/2006">
    <mc:Choice xmlns:p14="http://schemas.microsoft.com/office/powerpoint/2010/main" Requires="p14">
      <p:transition spd="slow" p14:dur="2000" advTm="30231"/>
    </mc:Choice>
    <mc:Fallback>
      <p:transition spd="slow" advTm="30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616EA-2A10-C3F0-DC10-D314D81E0947}"/>
              </a:ext>
            </a:extLst>
          </p:cNvPr>
          <p:cNvSpPr>
            <a:spLocks noGrp="1"/>
          </p:cNvSpPr>
          <p:nvPr>
            <p:ph type="title"/>
          </p:nvPr>
        </p:nvSpPr>
        <p:spPr>
          <a:xfrm>
            <a:off x="68366" y="365125"/>
            <a:ext cx="11665010" cy="1325563"/>
          </a:xfrm>
        </p:spPr>
        <p:txBody>
          <a:bodyPr>
            <a:normAutofit fontScale="90000"/>
          </a:bodyPr>
          <a:lstStyle/>
          <a:p>
            <a:r>
              <a:rPr lang="en-US" dirty="0"/>
              <a:t>Example Training Plan &amp; Sponsorship Form </a:t>
            </a:r>
          </a:p>
        </p:txBody>
      </p:sp>
      <p:pic>
        <p:nvPicPr>
          <p:cNvPr id="5" name="Picture 4" descr="A screenshot of a phone&#10;&#10;Description automatically generated with medium confidence">
            <a:extLst>
              <a:ext uri="{FF2B5EF4-FFF2-40B4-BE49-F238E27FC236}">
                <a16:creationId xmlns:a16="http://schemas.microsoft.com/office/drawing/2014/main" id="{95970B78-CBB7-33AE-2D7E-4E0569ACA8E0}"/>
              </a:ext>
            </a:extLst>
          </p:cNvPr>
          <p:cNvPicPr>
            <a:picLocks noChangeAspect="1"/>
          </p:cNvPicPr>
          <p:nvPr/>
        </p:nvPicPr>
        <p:blipFill>
          <a:blip r:embed="rId4"/>
          <a:stretch>
            <a:fillRect/>
          </a:stretch>
        </p:blipFill>
        <p:spPr>
          <a:xfrm>
            <a:off x="23399" y="2298716"/>
            <a:ext cx="1853008" cy="2497533"/>
          </a:xfrm>
          <a:prstGeom prst="rect">
            <a:avLst/>
          </a:prstGeom>
        </p:spPr>
      </p:pic>
      <p:cxnSp>
        <p:nvCxnSpPr>
          <p:cNvPr id="7" name="Straight Connector 6">
            <a:extLst>
              <a:ext uri="{FF2B5EF4-FFF2-40B4-BE49-F238E27FC236}">
                <a16:creationId xmlns:a16="http://schemas.microsoft.com/office/drawing/2014/main" id="{9CDFE1D6-53D4-6B4C-FD6A-FC7B334155D3}"/>
              </a:ext>
            </a:extLst>
          </p:cNvPr>
          <p:cNvCxnSpPr>
            <a:cxnSpLocks/>
          </p:cNvCxnSpPr>
          <p:nvPr/>
        </p:nvCxnSpPr>
        <p:spPr>
          <a:xfrm>
            <a:off x="5352516" y="1997750"/>
            <a:ext cx="0" cy="4183594"/>
          </a:xfrm>
          <a:prstGeom prst="line">
            <a:avLst/>
          </a:prstGeom>
        </p:spPr>
        <p:style>
          <a:lnRef idx="1">
            <a:schemeClr val="dk1"/>
          </a:lnRef>
          <a:fillRef idx="0">
            <a:schemeClr val="dk1"/>
          </a:fillRef>
          <a:effectRef idx="0">
            <a:schemeClr val="dk1"/>
          </a:effectRef>
          <a:fontRef idx="minor">
            <a:schemeClr val="tx1"/>
          </a:fontRef>
        </p:style>
      </p:cxnSp>
      <p:pic>
        <p:nvPicPr>
          <p:cNvPr id="11" name="Picture 10" descr="A picture containing text, receipt, screenshot, document&#10;&#10;Description automatically generated">
            <a:extLst>
              <a:ext uri="{FF2B5EF4-FFF2-40B4-BE49-F238E27FC236}">
                <a16:creationId xmlns:a16="http://schemas.microsoft.com/office/drawing/2014/main" id="{8840B341-AB73-3438-B903-5ED2B4E1F21A}"/>
              </a:ext>
            </a:extLst>
          </p:cNvPr>
          <p:cNvPicPr>
            <a:picLocks noChangeAspect="1"/>
          </p:cNvPicPr>
          <p:nvPr/>
        </p:nvPicPr>
        <p:blipFill>
          <a:blip r:embed="rId5"/>
          <a:stretch>
            <a:fillRect/>
          </a:stretch>
        </p:blipFill>
        <p:spPr>
          <a:xfrm>
            <a:off x="5735345" y="1975611"/>
            <a:ext cx="3003279" cy="4159505"/>
          </a:xfrm>
          <a:prstGeom prst="rect">
            <a:avLst/>
          </a:prstGeom>
        </p:spPr>
      </p:pic>
      <p:pic>
        <p:nvPicPr>
          <p:cNvPr id="13" name="Picture 12" descr="A close-up of a notebook&#10;&#10;Description automatically generated with low confidence">
            <a:extLst>
              <a:ext uri="{FF2B5EF4-FFF2-40B4-BE49-F238E27FC236}">
                <a16:creationId xmlns:a16="http://schemas.microsoft.com/office/drawing/2014/main" id="{6125F1E2-2111-67CB-330A-E1AA9F85D8BE}"/>
              </a:ext>
            </a:extLst>
          </p:cNvPr>
          <p:cNvPicPr>
            <a:picLocks noChangeAspect="1"/>
          </p:cNvPicPr>
          <p:nvPr/>
        </p:nvPicPr>
        <p:blipFill>
          <a:blip r:embed="rId6"/>
          <a:stretch>
            <a:fillRect/>
          </a:stretch>
        </p:blipFill>
        <p:spPr>
          <a:xfrm>
            <a:off x="9189503" y="1929384"/>
            <a:ext cx="2829304" cy="3483314"/>
          </a:xfrm>
          <a:prstGeom prst="rect">
            <a:avLst/>
          </a:prstGeom>
        </p:spPr>
      </p:pic>
      <p:sp>
        <p:nvSpPr>
          <p:cNvPr id="15" name="TextBox 14">
            <a:extLst>
              <a:ext uri="{FF2B5EF4-FFF2-40B4-BE49-F238E27FC236}">
                <a16:creationId xmlns:a16="http://schemas.microsoft.com/office/drawing/2014/main" id="{4511CBAD-0E19-04B3-382E-24C7FEE774BA}"/>
              </a:ext>
            </a:extLst>
          </p:cNvPr>
          <p:cNvSpPr txBox="1"/>
          <p:nvPr/>
        </p:nvSpPr>
        <p:spPr>
          <a:xfrm>
            <a:off x="5900871" y="5965304"/>
            <a:ext cx="5373880" cy="646331"/>
          </a:xfrm>
          <a:prstGeom prst="rect">
            <a:avLst/>
          </a:prstGeom>
          <a:noFill/>
        </p:spPr>
        <p:txBody>
          <a:bodyPr wrap="square">
            <a:spAutoFit/>
          </a:bodyPr>
          <a:lstStyle/>
          <a:p>
            <a:r>
              <a:rPr lang="en-US" dirty="0">
                <a:hlinkClick r:id="rId7"/>
              </a:rPr>
              <a:t>https://www.thebmc.co.uk/media/files/Climbing4all%20-%20Sponsor%20Form%20-%20Everest%20Challenge.pdf</a:t>
            </a:r>
            <a:r>
              <a:rPr lang="en-US" dirty="0"/>
              <a:t> (adapted)</a:t>
            </a:r>
          </a:p>
        </p:txBody>
      </p:sp>
      <p:pic>
        <p:nvPicPr>
          <p:cNvPr id="16" name="Picture 15">
            <a:extLst>
              <a:ext uri="{FF2B5EF4-FFF2-40B4-BE49-F238E27FC236}">
                <a16:creationId xmlns:a16="http://schemas.microsoft.com/office/drawing/2014/main" id="{871F4A91-CA68-36B1-3FD4-04E8F38EB300}"/>
              </a:ext>
            </a:extLst>
          </p:cNvPr>
          <p:cNvPicPr>
            <a:picLocks noChangeAspect="1"/>
          </p:cNvPicPr>
          <p:nvPr/>
        </p:nvPicPr>
        <p:blipFill>
          <a:blip r:embed="rId8"/>
          <a:stretch>
            <a:fillRect/>
          </a:stretch>
        </p:blipFill>
        <p:spPr>
          <a:xfrm>
            <a:off x="5900871" y="2563738"/>
            <a:ext cx="697145" cy="463067"/>
          </a:xfrm>
          <a:prstGeom prst="rect">
            <a:avLst/>
          </a:prstGeom>
        </p:spPr>
      </p:pic>
      <p:pic>
        <p:nvPicPr>
          <p:cNvPr id="17" name="Picture 16">
            <a:extLst>
              <a:ext uri="{FF2B5EF4-FFF2-40B4-BE49-F238E27FC236}">
                <a16:creationId xmlns:a16="http://schemas.microsoft.com/office/drawing/2014/main" id="{2971C706-5B33-8F57-B30E-E293EA08D185}"/>
              </a:ext>
            </a:extLst>
          </p:cNvPr>
          <p:cNvPicPr>
            <a:picLocks noChangeAspect="1"/>
          </p:cNvPicPr>
          <p:nvPr/>
        </p:nvPicPr>
        <p:blipFill>
          <a:blip r:embed="rId9"/>
          <a:stretch>
            <a:fillRect/>
          </a:stretch>
        </p:blipFill>
        <p:spPr>
          <a:xfrm>
            <a:off x="6708408" y="2563738"/>
            <a:ext cx="662173" cy="497913"/>
          </a:xfrm>
          <a:prstGeom prst="rect">
            <a:avLst/>
          </a:prstGeom>
        </p:spPr>
      </p:pic>
      <p:pic>
        <p:nvPicPr>
          <p:cNvPr id="18" name="Picture 17">
            <a:extLst>
              <a:ext uri="{FF2B5EF4-FFF2-40B4-BE49-F238E27FC236}">
                <a16:creationId xmlns:a16="http://schemas.microsoft.com/office/drawing/2014/main" id="{6FAA1F9C-D90F-42B1-7C11-AE50951F199A}"/>
              </a:ext>
            </a:extLst>
          </p:cNvPr>
          <p:cNvPicPr>
            <a:picLocks noChangeAspect="1"/>
          </p:cNvPicPr>
          <p:nvPr/>
        </p:nvPicPr>
        <p:blipFill>
          <a:blip r:embed="rId10"/>
          <a:stretch>
            <a:fillRect/>
          </a:stretch>
        </p:blipFill>
        <p:spPr>
          <a:xfrm>
            <a:off x="7480973" y="2496023"/>
            <a:ext cx="901032" cy="598496"/>
          </a:xfrm>
          <a:prstGeom prst="rect">
            <a:avLst/>
          </a:prstGeom>
        </p:spPr>
      </p:pic>
      <p:sp>
        <p:nvSpPr>
          <p:cNvPr id="19" name="TextBox 18">
            <a:extLst>
              <a:ext uri="{FF2B5EF4-FFF2-40B4-BE49-F238E27FC236}">
                <a16:creationId xmlns:a16="http://schemas.microsoft.com/office/drawing/2014/main" id="{F67510DF-FAAF-23A2-C49D-F0886B20CD71}"/>
              </a:ext>
            </a:extLst>
          </p:cNvPr>
          <p:cNvSpPr txBox="1"/>
          <p:nvPr/>
        </p:nvSpPr>
        <p:spPr>
          <a:xfrm>
            <a:off x="5803396" y="3059668"/>
            <a:ext cx="2201144" cy="369332"/>
          </a:xfrm>
          <a:prstGeom prst="rect">
            <a:avLst/>
          </a:prstGeom>
          <a:noFill/>
        </p:spPr>
        <p:txBody>
          <a:bodyPr wrap="square" rtlCol="0">
            <a:spAutoFit/>
          </a:bodyPr>
          <a:lstStyle/>
          <a:p>
            <a:r>
              <a:rPr lang="en-US" b="1" dirty="0"/>
              <a:t>UWTSD Y3P Sponsor Form</a:t>
            </a:r>
          </a:p>
        </p:txBody>
      </p:sp>
      <p:sp>
        <p:nvSpPr>
          <p:cNvPr id="20" name="Rectangle 19">
            <a:extLst>
              <a:ext uri="{FF2B5EF4-FFF2-40B4-BE49-F238E27FC236}">
                <a16:creationId xmlns:a16="http://schemas.microsoft.com/office/drawing/2014/main" id="{456F544A-5999-FE37-C267-A7ECF6F797EC}"/>
              </a:ext>
            </a:extLst>
          </p:cNvPr>
          <p:cNvSpPr/>
          <p:nvPr/>
        </p:nvSpPr>
        <p:spPr>
          <a:xfrm>
            <a:off x="5900871" y="4734370"/>
            <a:ext cx="697145" cy="7691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1354A871-47BE-5720-AD6D-F7D4AED6539F}"/>
              </a:ext>
            </a:extLst>
          </p:cNvPr>
          <p:cNvSpPr txBox="1"/>
          <p:nvPr/>
        </p:nvSpPr>
        <p:spPr>
          <a:xfrm>
            <a:off x="5900818" y="4611259"/>
            <a:ext cx="1245854" cy="246221"/>
          </a:xfrm>
          <a:prstGeom prst="rect">
            <a:avLst/>
          </a:prstGeom>
          <a:noFill/>
        </p:spPr>
        <p:txBody>
          <a:bodyPr wrap="none" rtlCol="0">
            <a:spAutoFit/>
          </a:bodyPr>
          <a:lstStyle/>
          <a:p>
            <a:r>
              <a:rPr lang="en-US" sz="1000" dirty="0"/>
              <a:t>Name, address and email of sponsor</a:t>
            </a:r>
          </a:p>
        </p:txBody>
      </p:sp>
      <p:graphicFrame>
        <p:nvGraphicFramePr>
          <p:cNvPr id="22" name="Table 22">
            <a:extLst>
              <a:ext uri="{FF2B5EF4-FFF2-40B4-BE49-F238E27FC236}">
                <a16:creationId xmlns:a16="http://schemas.microsoft.com/office/drawing/2014/main" id="{87EB4014-D8E1-7764-83E4-602D2D8F9CC5}"/>
              </a:ext>
            </a:extLst>
          </p:cNvPr>
          <p:cNvGraphicFramePr>
            <a:graphicFrameLocks noGrp="1"/>
          </p:cNvGraphicFramePr>
          <p:nvPr>
            <p:extLst>
              <p:ext uri="{D42A27DB-BD31-4B8C-83A1-F6EECF244321}">
                <p14:modId xmlns:p14="http://schemas.microsoft.com/office/powerpoint/2010/main" val="3388286572"/>
              </p:ext>
            </p:extLst>
          </p:nvPr>
        </p:nvGraphicFramePr>
        <p:xfrm>
          <a:off x="2283354" y="2315533"/>
          <a:ext cx="2954419" cy="3343802"/>
        </p:xfrm>
        <a:graphic>
          <a:graphicData uri="http://schemas.openxmlformats.org/drawingml/2006/table">
            <a:tbl>
              <a:tblPr firstRow="1" bandRow="1">
                <a:tableStyleId>{2A488322-F2BA-4B5B-9748-0D474271808F}</a:tableStyleId>
              </a:tblPr>
              <a:tblGrid>
                <a:gridCol w="470258">
                  <a:extLst>
                    <a:ext uri="{9D8B030D-6E8A-4147-A177-3AD203B41FA5}">
                      <a16:colId xmlns:a16="http://schemas.microsoft.com/office/drawing/2014/main" val="383737431"/>
                    </a:ext>
                  </a:extLst>
                </a:gridCol>
                <a:gridCol w="2484161">
                  <a:extLst>
                    <a:ext uri="{9D8B030D-6E8A-4147-A177-3AD203B41FA5}">
                      <a16:colId xmlns:a16="http://schemas.microsoft.com/office/drawing/2014/main" val="1515247994"/>
                    </a:ext>
                  </a:extLst>
                </a:gridCol>
              </a:tblGrid>
              <a:tr h="290934">
                <a:tc>
                  <a:txBody>
                    <a:bodyPr/>
                    <a:lstStyle/>
                    <a:p>
                      <a:r>
                        <a:rPr lang="en-US" sz="1200" dirty="0"/>
                        <a:t>Day </a:t>
                      </a:r>
                    </a:p>
                  </a:txBody>
                  <a:tcPr/>
                </a:tc>
                <a:tc>
                  <a:txBody>
                    <a:bodyPr/>
                    <a:lstStyle/>
                    <a:p>
                      <a:r>
                        <a:rPr lang="en-US" sz="1200" dirty="0"/>
                        <a:t>Exercise</a:t>
                      </a:r>
                    </a:p>
                  </a:txBody>
                  <a:tcPr/>
                </a:tc>
                <a:extLst>
                  <a:ext uri="{0D108BD9-81ED-4DB2-BD59-A6C34878D82A}">
                    <a16:rowId xmlns:a16="http://schemas.microsoft.com/office/drawing/2014/main" val="1416700191"/>
                  </a:ext>
                </a:extLst>
              </a:tr>
              <a:tr h="350378">
                <a:tc>
                  <a:txBody>
                    <a:bodyPr/>
                    <a:lstStyle/>
                    <a:p>
                      <a:r>
                        <a:rPr lang="en-US" sz="800" dirty="0"/>
                        <a:t>Monday</a:t>
                      </a:r>
                    </a:p>
                  </a:txBody>
                  <a:tcPr/>
                </a:tc>
                <a:tc>
                  <a:txBody>
                    <a:bodyPr/>
                    <a:lstStyle/>
                    <a:p>
                      <a:r>
                        <a:rPr lang="en-US" sz="1200" dirty="0"/>
                        <a:t>Walk 14-16 miles (6 hour) over hilly terrain where possible</a:t>
                      </a:r>
                    </a:p>
                  </a:txBody>
                  <a:tcPr/>
                </a:tc>
                <a:extLst>
                  <a:ext uri="{0D108BD9-81ED-4DB2-BD59-A6C34878D82A}">
                    <a16:rowId xmlns:a16="http://schemas.microsoft.com/office/drawing/2014/main" val="1372993681"/>
                  </a:ext>
                </a:extLst>
              </a:tr>
              <a:tr h="412482">
                <a:tc>
                  <a:txBody>
                    <a:bodyPr/>
                    <a:lstStyle/>
                    <a:p>
                      <a:r>
                        <a:rPr lang="en-US" sz="800" dirty="0"/>
                        <a:t>Tuesday</a:t>
                      </a:r>
                    </a:p>
                  </a:txBody>
                  <a:tcPr/>
                </a:tc>
                <a:tc>
                  <a:txBody>
                    <a:bodyPr/>
                    <a:lstStyle/>
                    <a:p>
                      <a:r>
                        <a:rPr lang="en-US" sz="1200" dirty="0"/>
                        <a:t>Rest day</a:t>
                      </a:r>
                    </a:p>
                  </a:txBody>
                  <a:tcPr/>
                </a:tc>
                <a:extLst>
                  <a:ext uri="{0D108BD9-81ED-4DB2-BD59-A6C34878D82A}">
                    <a16:rowId xmlns:a16="http://schemas.microsoft.com/office/drawing/2014/main" val="3377730310"/>
                  </a:ext>
                </a:extLst>
              </a:tr>
              <a:tr h="577475">
                <a:tc>
                  <a:txBody>
                    <a:bodyPr/>
                    <a:lstStyle/>
                    <a:p>
                      <a:r>
                        <a:rPr lang="en-US" sz="800" dirty="0"/>
                        <a:t>Wednesday</a:t>
                      </a:r>
                    </a:p>
                  </a:txBody>
                  <a:tcPr/>
                </a:tc>
                <a:tc>
                  <a:txBody>
                    <a:bodyPr/>
                    <a:lstStyle/>
                    <a:p>
                      <a:r>
                        <a:rPr lang="en-US" sz="1200" dirty="0"/>
                        <a:t>Walk 6-8 miles (3 hours) on mixed terrain followed by 30 mins body weight exercises (air squats/lunges/split squats/step ups/calf raises/push-ups/plank for core)</a:t>
                      </a:r>
                    </a:p>
                  </a:txBody>
                  <a:tcPr/>
                </a:tc>
                <a:extLst>
                  <a:ext uri="{0D108BD9-81ED-4DB2-BD59-A6C34878D82A}">
                    <a16:rowId xmlns:a16="http://schemas.microsoft.com/office/drawing/2014/main" val="2891961460"/>
                  </a:ext>
                </a:extLst>
              </a:tr>
              <a:tr h="412482">
                <a:tc>
                  <a:txBody>
                    <a:bodyPr/>
                    <a:lstStyle/>
                    <a:p>
                      <a:r>
                        <a:rPr lang="en-US" sz="800" dirty="0"/>
                        <a:t>Thursday</a:t>
                      </a:r>
                    </a:p>
                  </a:txBody>
                  <a:tcPr/>
                </a:tc>
                <a:tc>
                  <a:txBody>
                    <a:bodyPr/>
                    <a:lstStyle/>
                    <a:p>
                      <a:r>
                        <a:rPr lang="en-US" sz="1200" dirty="0"/>
                        <a:t>Rest day</a:t>
                      </a:r>
                    </a:p>
                  </a:txBody>
                  <a:tcPr/>
                </a:tc>
                <a:extLst>
                  <a:ext uri="{0D108BD9-81ED-4DB2-BD59-A6C34878D82A}">
                    <a16:rowId xmlns:a16="http://schemas.microsoft.com/office/drawing/2014/main" val="3174212376"/>
                  </a:ext>
                </a:extLst>
              </a:tr>
              <a:tr h="412482">
                <a:tc>
                  <a:txBody>
                    <a:bodyPr/>
                    <a:lstStyle/>
                    <a:p>
                      <a:r>
                        <a:rPr lang="en-US" sz="800" dirty="0"/>
                        <a:t>Friday</a:t>
                      </a:r>
                    </a:p>
                  </a:txBody>
                  <a:tcPr/>
                </a:tc>
                <a:tc>
                  <a:txBody>
                    <a:bodyPr/>
                    <a:lstStyle/>
                    <a:p>
                      <a:r>
                        <a:rPr lang="en-US" sz="1200" dirty="0"/>
                        <a:t>Tan Hill Inn Hike</a:t>
                      </a:r>
                    </a:p>
                  </a:txBody>
                  <a:tcPr/>
                </a:tc>
                <a:extLst>
                  <a:ext uri="{0D108BD9-81ED-4DB2-BD59-A6C34878D82A}">
                    <a16:rowId xmlns:a16="http://schemas.microsoft.com/office/drawing/2014/main" val="3169063299"/>
                  </a:ext>
                </a:extLst>
              </a:tr>
              <a:tr h="412482">
                <a:tc>
                  <a:txBody>
                    <a:bodyPr/>
                    <a:lstStyle/>
                    <a:p>
                      <a:r>
                        <a:rPr lang="en-US" sz="800" dirty="0"/>
                        <a:t>Saturday</a:t>
                      </a:r>
                    </a:p>
                  </a:txBody>
                  <a:tcPr/>
                </a:tc>
                <a:tc>
                  <a:txBody>
                    <a:bodyPr/>
                    <a:lstStyle/>
                    <a:p>
                      <a:r>
                        <a:rPr lang="en-US" sz="1200" dirty="0"/>
                        <a:t>Y3P!</a:t>
                      </a:r>
                    </a:p>
                  </a:txBody>
                  <a:tcPr/>
                </a:tc>
                <a:extLst>
                  <a:ext uri="{0D108BD9-81ED-4DB2-BD59-A6C34878D82A}">
                    <a16:rowId xmlns:a16="http://schemas.microsoft.com/office/drawing/2014/main" val="268332317"/>
                  </a:ext>
                </a:extLst>
              </a:tr>
              <a:tr h="412482">
                <a:tc>
                  <a:txBody>
                    <a:bodyPr/>
                    <a:lstStyle/>
                    <a:p>
                      <a:r>
                        <a:rPr lang="en-US" sz="800" dirty="0"/>
                        <a:t>Sunday</a:t>
                      </a:r>
                    </a:p>
                  </a:txBody>
                  <a:tcPr/>
                </a:tc>
                <a:tc>
                  <a:txBody>
                    <a:bodyPr/>
                    <a:lstStyle/>
                    <a:p>
                      <a:r>
                        <a:rPr lang="en-US" sz="1200" dirty="0"/>
                        <a:t>BMC Conservation Day</a:t>
                      </a:r>
                    </a:p>
                  </a:txBody>
                  <a:tcPr/>
                </a:tc>
                <a:extLst>
                  <a:ext uri="{0D108BD9-81ED-4DB2-BD59-A6C34878D82A}">
                    <a16:rowId xmlns:a16="http://schemas.microsoft.com/office/drawing/2014/main" val="800364824"/>
                  </a:ext>
                </a:extLst>
              </a:tr>
            </a:tbl>
          </a:graphicData>
        </a:graphic>
      </p:graphicFrame>
      <p:sp>
        <p:nvSpPr>
          <p:cNvPr id="23" name="TextBox 22">
            <a:extLst>
              <a:ext uri="{FF2B5EF4-FFF2-40B4-BE49-F238E27FC236}">
                <a16:creationId xmlns:a16="http://schemas.microsoft.com/office/drawing/2014/main" id="{3E6AAEEB-6742-0070-0C90-7A673B660F62}"/>
              </a:ext>
            </a:extLst>
          </p:cNvPr>
          <p:cNvSpPr txBox="1"/>
          <p:nvPr/>
        </p:nvSpPr>
        <p:spPr>
          <a:xfrm>
            <a:off x="68366" y="1744718"/>
            <a:ext cx="1396402" cy="369332"/>
          </a:xfrm>
          <a:prstGeom prst="rect">
            <a:avLst/>
          </a:prstGeom>
          <a:noFill/>
        </p:spPr>
        <p:txBody>
          <a:bodyPr wrap="square" rtlCol="0">
            <a:spAutoFit/>
          </a:bodyPr>
          <a:lstStyle/>
          <a:p>
            <a:r>
              <a:rPr lang="en-US" dirty="0"/>
              <a:t>Starting week:</a:t>
            </a:r>
          </a:p>
        </p:txBody>
      </p:sp>
      <p:sp>
        <p:nvSpPr>
          <p:cNvPr id="24" name="TextBox 23">
            <a:extLst>
              <a:ext uri="{FF2B5EF4-FFF2-40B4-BE49-F238E27FC236}">
                <a16:creationId xmlns:a16="http://schemas.microsoft.com/office/drawing/2014/main" id="{A85F769C-7D28-5EC8-EADF-3BA7FB121187}"/>
              </a:ext>
            </a:extLst>
          </p:cNvPr>
          <p:cNvSpPr txBox="1"/>
          <p:nvPr/>
        </p:nvSpPr>
        <p:spPr>
          <a:xfrm>
            <a:off x="2258714" y="1929384"/>
            <a:ext cx="1396402" cy="369332"/>
          </a:xfrm>
          <a:prstGeom prst="rect">
            <a:avLst/>
          </a:prstGeom>
          <a:noFill/>
        </p:spPr>
        <p:txBody>
          <a:bodyPr wrap="square" rtlCol="0">
            <a:spAutoFit/>
          </a:bodyPr>
          <a:lstStyle/>
          <a:p>
            <a:r>
              <a:rPr lang="en-US" dirty="0"/>
              <a:t>Latter week example:</a:t>
            </a:r>
          </a:p>
        </p:txBody>
      </p:sp>
      <p:sp>
        <p:nvSpPr>
          <p:cNvPr id="28" name="TextBox 27">
            <a:extLst>
              <a:ext uri="{FF2B5EF4-FFF2-40B4-BE49-F238E27FC236}">
                <a16:creationId xmlns:a16="http://schemas.microsoft.com/office/drawing/2014/main" id="{DC0433BF-3570-A04D-3868-3FD315AA592C}"/>
              </a:ext>
            </a:extLst>
          </p:cNvPr>
          <p:cNvSpPr txBox="1"/>
          <p:nvPr/>
        </p:nvSpPr>
        <p:spPr>
          <a:xfrm>
            <a:off x="949903" y="1729329"/>
            <a:ext cx="1117655" cy="553998"/>
          </a:xfrm>
          <a:prstGeom prst="rect">
            <a:avLst/>
          </a:prstGeom>
          <a:noFill/>
        </p:spPr>
        <p:txBody>
          <a:bodyPr wrap="square">
            <a:spAutoFit/>
          </a:bodyPr>
          <a:lstStyle/>
          <a:p>
            <a:r>
              <a:rPr lang="en-US" sz="1000" dirty="0">
                <a:hlinkClick r:id="rId11"/>
              </a:rPr>
              <a:t>Recommended at https://www.threepeakschallenge.uk/training/</a:t>
            </a:r>
            <a:endParaRPr lang="en-US" sz="1000" dirty="0"/>
          </a:p>
        </p:txBody>
      </p:sp>
      <p:sp>
        <p:nvSpPr>
          <p:cNvPr id="29" name="TextBox 28">
            <a:extLst>
              <a:ext uri="{FF2B5EF4-FFF2-40B4-BE49-F238E27FC236}">
                <a16:creationId xmlns:a16="http://schemas.microsoft.com/office/drawing/2014/main" id="{EEAA6C2D-A35F-86AD-6710-B8A82077E56F}"/>
              </a:ext>
            </a:extLst>
          </p:cNvPr>
          <p:cNvSpPr txBox="1"/>
          <p:nvPr/>
        </p:nvSpPr>
        <p:spPr>
          <a:xfrm>
            <a:off x="0" y="6088354"/>
            <a:ext cx="5275419" cy="553998"/>
          </a:xfrm>
          <a:prstGeom prst="rect">
            <a:avLst/>
          </a:prstGeom>
          <a:noFill/>
        </p:spPr>
        <p:txBody>
          <a:bodyPr wrap="none" rtlCol="0">
            <a:spAutoFit/>
          </a:bodyPr>
          <a:lstStyle/>
          <a:p>
            <a:pPr marL="285750" indent="-285750">
              <a:buFont typeface="Arial" panose="020B0604020202020204" pitchFamily="34" charset="0"/>
              <a:buChar char="•"/>
            </a:pPr>
            <a:r>
              <a:rPr lang="en-US" sz="1500" dirty="0"/>
              <a:t>You will need to train for the Y3P to ensure your fitness level is high enough to complete it in the 12 </a:t>
            </a:r>
            <a:r>
              <a:rPr lang="en-US" sz="1500" dirty="0" err="1"/>
              <a:t>hrs</a:t>
            </a:r>
            <a:endParaRPr lang="en-US" sz="1500" dirty="0"/>
          </a:p>
          <a:p>
            <a:r>
              <a:rPr lang="en-US" sz="1500" dirty="0"/>
              <a:t>*This is a guide plan.  Please do devise your own plan tailored to you and your lifestyle</a:t>
            </a:r>
          </a:p>
        </p:txBody>
      </p:sp>
      <p:pic>
        <p:nvPicPr>
          <p:cNvPr id="10" name="Audio 9">
            <a:hlinkClick r:id="" action="ppaction://media"/>
            <a:extLst>
              <a:ext uri="{FF2B5EF4-FFF2-40B4-BE49-F238E27FC236}">
                <a16:creationId xmlns:a16="http://schemas.microsoft.com/office/drawing/2014/main" id="{EE9AFDBD-F4CC-7165-34F9-73FA70DA729C}"/>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25406551"/>
      </p:ext>
    </p:extLst>
  </p:cSld>
  <p:clrMapOvr>
    <a:masterClrMapping/>
  </p:clrMapOvr>
  <mc:AlternateContent xmlns:mc="http://schemas.openxmlformats.org/markup-compatibility/2006">
    <mc:Choice xmlns:p14="http://schemas.microsoft.com/office/powerpoint/2010/main" Requires="p14">
      <p:transition spd="slow" p14:dur="2000" advTm="15251"/>
    </mc:Choice>
    <mc:Fallback>
      <p:transition spd="slow" advTm="152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FFB81-35F2-9312-4F7E-CEEFE1FCCC45}"/>
              </a:ext>
            </a:extLst>
          </p:cNvPr>
          <p:cNvSpPr>
            <a:spLocks noGrp="1"/>
          </p:cNvSpPr>
          <p:nvPr>
            <p:ph type="title"/>
          </p:nvPr>
        </p:nvSpPr>
        <p:spPr>
          <a:xfrm>
            <a:off x="838200" y="365125"/>
            <a:ext cx="10515600" cy="661035"/>
          </a:xfrm>
        </p:spPr>
        <p:txBody>
          <a:bodyPr>
            <a:normAutofit fontScale="90000"/>
          </a:bodyPr>
          <a:lstStyle/>
          <a:p>
            <a:r>
              <a:rPr lang="en-US" dirty="0"/>
              <a:t>Y3P Route Details .</a:t>
            </a:r>
            <a:r>
              <a:rPr lang="en-US" sz="2200" dirty="0" err="1"/>
              <a:t>inc</a:t>
            </a:r>
            <a:r>
              <a:rPr lang="en-US" sz="2200" dirty="0"/>
              <a:t> speed and distance per hour</a:t>
            </a:r>
          </a:p>
        </p:txBody>
      </p:sp>
      <p:sp>
        <p:nvSpPr>
          <p:cNvPr id="3" name="Content Placeholder 2">
            <a:extLst>
              <a:ext uri="{FF2B5EF4-FFF2-40B4-BE49-F238E27FC236}">
                <a16:creationId xmlns:a16="http://schemas.microsoft.com/office/drawing/2014/main" id="{1308CF7B-9B6F-4EB3-5EE3-38D29E3FE7FD}"/>
              </a:ext>
            </a:extLst>
          </p:cNvPr>
          <p:cNvSpPr>
            <a:spLocks noGrp="1"/>
          </p:cNvSpPr>
          <p:nvPr>
            <p:ph idx="1"/>
          </p:nvPr>
        </p:nvSpPr>
        <p:spPr>
          <a:xfrm>
            <a:off x="391886" y="1929384"/>
            <a:ext cx="10961914" cy="4251960"/>
          </a:xfrm>
        </p:spPr>
        <p:txBody>
          <a:bodyPr>
            <a:normAutofit/>
          </a:bodyPr>
          <a:lstStyle/>
          <a:p>
            <a:pPr marL="0" indent="0">
              <a:buNone/>
            </a:pPr>
            <a:r>
              <a:rPr lang="en-US" sz="2000" dirty="0"/>
              <a:t>Meet at Campsite at 7am (ready to begin)</a:t>
            </a:r>
          </a:p>
          <a:p>
            <a:pPr marL="0" indent="0">
              <a:buNone/>
            </a:pPr>
            <a:r>
              <a:rPr lang="en-US" sz="2000" dirty="0"/>
              <a:t>Postcode: LA6 3AR</a:t>
            </a:r>
          </a:p>
          <a:p>
            <a:pPr marL="0" indent="0">
              <a:buNone/>
            </a:pPr>
            <a:r>
              <a:rPr lang="en-US" sz="2000" dirty="0"/>
              <a:t>First ascent </a:t>
            </a:r>
            <a:r>
              <a:rPr lang="en-US" sz="2000" b="1" u="sng" dirty="0"/>
              <a:t>Ingleborough</a:t>
            </a:r>
          </a:p>
          <a:p>
            <a:pPr marL="0" indent="0">
              <a:buNone/>
            </a:pPr>
            <a:r>
              <a:rPr lang="en-US" sz="2000" dirty="0"/>
              <a:t>Horton-in-Ribblesdale (water, toilet facilities)</a:t>
            </a:r>
          </a:p>
          <a:p>
            <a:pPr marL="0" indent="0">
              <a:buNone/>
            </a:pPr>
            <a:r>
              <a:rPr lang="en-US" sz="2000" dirty="0"/>
              <a:t>Summit </a:t>
            </a:r>
            <a:r>
              <a:rPr lang="en-US" sz="2000" b="1" u="sng" dirty="0"/>
              <a:t>Pen-y-Ghent</a:t>
            </a:r>
          </a:p>
          <a:p>
            <a:pPr marL="0" indent="0">
              <a:buNone/>
            </a:pPr>
            <a:r>
              <a:rPr lang="en-US" sz="2000" dirty="0" err="1"/>
              <a:t>Ribblehead</a:t>
            </a:r>
            <a:r>
              <a:rPr lang="en-US" sz="2000" dirty="0"/>
              <a:t> Viaduct (water top ups)</a:t>
            </a:r>
          </a:p>
          <a:p>
            <a:pPr marL="0" indent="0">
              <a:buNone/>
            </a:pPr>
            <a:r>
              <a:rPr lang="en-US" sz="2000" dirty="0"/>
              <a:t>Summit </a:t>
            </a:r>
            <a:r>
              <a:rPr lang="en-US" sz="2000" b="1" u="sng" dirty="0"/>
              <a:t>Whernside</a:t>
            </a:r>
          </a:p>
          <a:p>
            <a:pPr marL="0" indent="0">
              <a:buNone/>
            </a:pPr>
            <a:r>
              <a:rPr lang="en-US" sz="2000" dirty="0"/>
              <a:t>Finish in Chapel le Dale </a:t>
            </a:r>
          </a:p>
          <a:p>
            <a:pPr marL="0" indent="0">
              <a:buNone/>
            </a:pPr>
            <a:r>
              <a:rPr lang="en-US" sz="2000" dirty="0"/>
              <a:t>Back to </a:t>
            </a:r>
            <a:r>
              <a:rPr lang="en-US" sz="2000" dirty="0" err="1"/>
              <a:t>Philpin</a:t>
            </a:r>
            <a:r>
              <a:rPr lang="en-US" sz="2000" dirty="0"/>
              <a:t> Farm campsite (LA6 3AR) for a welcome rest and food</a:t>
            </a:r>
          </a:p>
          <a:p>
            <a:pPr marL="0" indent="0">
              <a:buNone/>
            </a:pPr>
            <a:endParaRPr lang="en-US" dirty="0"/>
          </a:p>
        </p:txBody>
      </p:sp>
      <p:sp>
        <p:nvSpPr>
          <p:cNvPr id="4" name="TextBox 3">
            <a:extLst>
              <a:ext uri="{FF2B5EF4-FFF2-40B4-BE49-F238E27FC236}">
                <a16:creationId xmlns:a16="http://schemas.microsoft.com/office/drawing/2014/main" id="{48FF1D38-673A-9F95-8289-F09EEEAB883D}"/>
              </a:ext>
            </a:extLst>
          </p:cNvPr>
          <p:cNvSpPr txBox="1"/>
          <p:nvPr/>
        </p:nvSpPr>
        <p:spPr>
          <a:xfrm>
            <a:off x="5127173" y="1872020"/>
            <a:ext cx="6890656" cy="4324261"/>
          </a:xfrm>
          <a:prstGeom prst="rect">
            <a:avLst/>
          </a:prstGeom>
          <a:noFill/>
        </p:spPr>
        <p:txBody>
          <a:bodyPr wrap="square" rtlCol="0">
            <a:spAutoFit/>
          </a:bodyPr>
          <a:lstStyle/>
          <a:p>
            <a:r>
              <a:rPr lang="en-US" sz="2500" dirty="0" err="1"/>
              <a:t>Approx</a:t>
            </a:r>
            <a:r>
              <a:rPr lang="en-US" sz="2500" dirty="0"/>
              <a:t> 24 Miles/40 km</a:t>
            </a:r>
          </a:p>
          <a:p>
            <a:endParaRPr lang="en-US" sz="2500" dirty="0"/>
          </a:p>
          <a:p>
            <a:r>
              <a:rPr lang="en-US" sz="2500" dirty="0"/>
              <a:t>Aiming for an average speed of between 3-6km per hour.  </a:t>
            </a:r>
          </a:p>
          <a:p>
            <a:r>
              <a:rPr lang="en-US" sz="2500" dirty="0"/>
              <a:t>10-20 mins per KM (slower on ascent and faster on decent)</a:t>
            </a:r>
          </a:p>
          <a:p>
            <a:r>
              <a:rPr lang="en-US" sz="2500" dirty="0"/>
              <a:t>*40km / 12hrs = 3.33r km per hour</a:t>
            </a:r>
          </a:p>
          <a:p>
            <a:r>
              <a:rPr lang="en-US" sz="2500" dirty="0"/>
              <a:t>*10 mins per km = 6 per  hour</a:t>
            </a:r>
          </a:p>
          <a:p>
            <a:r>
              <a:rPr lang="en-US" sz="2500" dirty="0"/>
              <a:t>*20 mins per km = 3 per hour</a:t>
            </a:r>
          </a:p>
          <a:p>
            <a:r>
              <a:rPr lang="en-US" sz="2500" dirty="0"/>
              <a:t>- Ideally need keep above 3.5 per hour</a:t>
            </a:r>
          </a:p>
          <a:p>
            <a:endParaRPr lang="en-US" sz="2500" dirty="0"/>
          </a:p>
          <a:p>
            <a:r>
              <a:rPr lang="en-US" sz="2500" dirty="0"/>
              <a:t>The ascent and descent can drop below 300m between peaks.- energy levels will wain. </a:t>
            </a:r>
          </a:p>
          <a:p>
            <a:r>
              <a:rPr lang="en-US" sz="2500" dirty="0"/>
              <a:t>*We need to remember to look out for each other’s wellbeing during the day</a:t>
            </a:r>
          </a:p>
        </p:txBody>
      </p:sp>
      <p:cxnSp>
        <p:nvCxnSpPr>
          <p:cNvPr id="6" name="Straight Connector 5">
            <a:extLst>
              <a:ext uri="{FF2B5EF4-FFF2-40B4-BE49-F238E27FC236}">
                <a16:creationId xmlns:a16="http://schemas.microsoft.com/office/drawing/2014/main" id="{0EA93CE1-5B54-6435-F550-6268846D237B}"/>
              </a:ext>
            </a:extLst>
          </p:cNvPr>
          <p:cNvCxnSpPr/>
          <p:nvPr/>
        </p:nvCxnSpPr>
        <p:spPr>
          <a:xfrm>
            <a:off x="4713514" y="1929384"/>
            <a:ext cx="0" cy="4645587"/>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5711267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7DC49-8C59-6816-48FF-E091E3A92B82}"/>
              </a:ext>
            </a:extLst>
          </p:cNvPr>
          <p:cNvSpPr>
            <a:spLocks noGrp="1"/>
          </p:cNvSpPr>
          <p:nvPr>
            <p:ph type="title"/>
          </p:nvPr>
        </p:nvSpPr>
        <p:spPr/>
        <p:txBody>
          <a:bodyPr/>
          <a:lstStyle/>
          <a:p>
            <a:r>
              <a:rPr lang="en-US" dirty="0"/>
              <a:t>Ingleborough</a:t>
            </a:r>
          </a:p>
        </p:txBody>
      </p:sp>
      <p:sp>
        <p:nvSpPr>
          <p:cNvPr id="3" name="Content Placeholder 2">
            <a:extLst>
              <a:ext uri="{FF2B5EF4-FFF2-40B4-BE49-F238E27FC236}">
                <a16:creationId xmlns:a16="http://schemas.microsoft.com/office/drawing/2014/main" id="{FF116B0B-999C-24F1-BD84-BD08A5C5DCF1}"/>
              </a:ext>
            </a:extLst>
          </p:cNvPr>
          <p:cNvSpPr>
            <a:spLocks noGrp="1"/>
          </p:cNvSpPr>
          <p:nvPr>
            <p:ph idx="1"/>
          </p:nvPr>
        </p:nvSpPr>
        <p:spPr>
          <a:xfrm>
            <a:off x="376727" y="2326641"/>
            <a:ext cx="10515600" cy="4251960"/>
          </a:xfrm>
        </p:spPr>
        <p:txBody>
          <a:bodyPr/>
          <a:lstStyle/>
          <a:p>
            <a:r>
              <a:rPr lang="en-US" dirty="0"/>
              <a:t>723m (OS ref. 741746)</a:t>
            </a:r>
          </a:p>
          <a:p>
            <a:r>
              <a:rPr lang="en-US" dirty="0"/>
              <a:t>Set off from campsite</a:t>
            </a:r>
          </a:p>
          <a:p>
            <a:r>
              <a:rPr lang="en-US" dirty="0"/>
              <a:t>Peak marked by a cairn, set back from the trail by approx. 200m</a:t>
            </a:r>
          </a:p>
          <a:p>
            <a:r>
              <a:rPr lang="en-US" dirty="0"/>
              <a:t>Follow path back from summit, lead off to right along the ridge</a:t>
            </a:r>
          </a:p>
          <a:p>
            <a:r>
              <a:rPr lang="en-US" dirty="0"/>
              <a:t>Descend into Horton-in-Ribblesdale</a:t>
            </a:r>
          </a:p>
          <a:p>
            <a:endParaRPr lang="en-US" dirty="0"/>
          </a:p>
          <a:p>
            <a:endParaRPr lang="en-US" dirty="0"/>
          </a:p>
        </p:txBody>
      </p:sp>
      <p:pic>
        <p:nvPicPr>
          <p:cNvPr id="5" name="Picture 4" descr="A picture containing map, atlas, text&#10;&#10;Description automatically generated">
            <a:extLst>
              <a:ext uri="{FF2B5EF4-FFF2-40B4-BE49-F238E27FC236}">
                <a16:creationId xmlns:a16="http://schemas.microsoft.com/office/drawing/2014/main" id="{15BFBECC-E10A-B5C3-5B28-AC2A45E91C4E}"/>
              </a:ext>
            </a:extLst>
          </p:cNvPr>
          <p:cNvPicPr>
            <a:picLocks noChangeAspect="1"/>
          </p:cNvPicPr>
          <p:nvPr/>
        </p:nvPicPr>
        <p:blipFill>
          <a:blip r:embed="rId4"/>
          <a:stretch>
            <a:fillRect/>
          </a:stretch>
        </p:blipFill>
        <p:spPr>
          <a:xfrm rot="5400000">
            <a:off x="6114141" y="1045028"/>
            <a:ext cx="6125033" cy="4593775"/>
          </a:xfrm>
          <a:prstGeom prst="rect">
            <a:avLst/>
          </a:prstGeom>
        </p:spPr>
      </p:pic>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1C63A688-F929-691C-E812-A873C1B85F62}"/>
                  </a:ext>
                </a:extLst>
              </p14:cNvPr>
              <p14:cNvContentPartPr/>
              <p14:nvPr/>
            </p14:nvContentPartPr>
            <p14:xfrm>
              <a:off x="8703821" y="1440572"/>
              <a:ext cx="302040" cy="2270520"/>
            </p14:xfrm>
          </p:contentPart>
        </mc:Choice>
        <mc:Fallback xmlns="">
          <p:pic>
            <p:nvPicPr>
              <p:cNvPr id="6" name="Ink 5">
                <a:extLst>
                  <a:ext uri="{FF2B5EF4-FFF2-40B4-BE49-F238E27FC236}">
                    <a16:creationId xmlns:a16="http://schemas.microsoft.com/office/drawing/2014/main" id="{1C63A688-F929-691C-E812-A873C1B85F62}"/>
                  </a:ext>
                </a:extLst>
              </p:cNvPr>
              <p:cNvPicPr/>
              <p:nvPr/>
            </p:nvPicPr>
            <p:blipFill>
              <a:blip r:embed="rId6"/>
              <a:stretch>
                <a:fillRect/>
              </a:stretch>
            </p:blipFill>
            <p:spPr>
              <a:xfrm>
                <a:off x="8694821" y="1431932"/>
                <a:ext cx="319680" cy="22881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831ACDE4-3AAD-8299-9A0D-B1F4DACDCDE9}"/>
                  </a:ext>
                </a:extLst>
              </p14:cNvPr>
              <p14:cNvContentPartPr/>
              <p14:nvPr/>
            </p14:nvContentPartPr>
            <p14:xfrm>
              <a:off x="8512301" y="3604892"/>
              <a:ext cx="2944080" cy="1984680"/>
            </p14:xfrm>
          </p:contentPart>
        </mc:Choice>
        <mc:Fallback xmlns="">
          <p:pic>
            <p:nvPicPr>
              <p:cNvPr id="7" name="Ink 6">
                <a:extLst>
                  <a:ext uri="{FF2B5EF4-FFF2-40B4-BE49-F238E27FC236}">
                    <a16:creationId xmlns:a16="http://schemas.microsoft.com/office/drawing/2014/main" id="{831ACDE4-3AAD-8299-9A0D-B1F4DACDCDE9}"/>
                  </a:ext>
                </a:extLst>
              </p:cNvPr>
              <p:cNvPicPr/>
              <p:nvPr/>
            </p:nvPicPr>
            <p:blipFill>
              <a:blip r:embed="rId8"/>
              <a:stretch>
                <a:fillRect/>
              </a:stretch>
            </p:blipFill>
            <p:spPr>
              <a:xfrm>
                <a:off x="8503301" y="3595892"/>
                <a:ext cx="2961720" cy="200232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126B9A25-486E-55B1-21FF-EFE5D8EE3DED}"/>
                  </a:ext>
                </a:extLst>
              </p14:cNvPr>
              <p14:cNvContentPartPr/>
              <p14:nvPr/>
            </p14:nvContentPartPr>
            <p14:xfrm>
              <a:off x="8540021" y="2129612"/>
              <a:ext cx="564120" cy="279360"/>
            </p14:xfrm>
          </p:contentPart>
        </mc:Choice>
        <mc:Fallback xmlns="">
          <p:pic>
            <p:nvPicPr>
              <p:cNvPr id="8" name="Ink 7">
                <a:extLst>
                  <a:ext uri="{FF2B5EF4-FFF2-40B4-BE49-F238E27FC236}">
                    <a16:creationId xmlns:a16="http://schemas.microsoft.com/office/drawing/2014/main" id="{126B9A25-486E-55B1-21FF-EFE5D8EE3DED}"/>
                  </a:ext>
                </a:extLst>
              </p:cNvPr>
              <p:cNvPicPr/>
              <p:nvPr/>
            </p:nvPicPr>
            <p:blipFill>
              <a:blip r:embed="rId10"/>
              <a:stretch>
                <a:fillRect/>
              </a:stretch>
            </p:blipFill>
            <p:spPr>
              <a:xfrm>
                <a:off x="8531021" y="2120612"/>
                <a:ext cx="581760" cy="297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CA2B2C26-6F84-C134-5526-6392DC9ABEE3}"/>
                  </a:ext>
                </a:extLst>
              </p14:cNvPr>
              <p14:cNvContentPartPr/>
              <p14:nvPr/>
            </p14:nvContentPartPr>
            <p14:xfrm>
              <a:off x="8620661" y="3135452"/>
              <a:ext cx="481320" cy="276480"/>
            </p14:xfrm>
          </p:contentPart>
        </mc:Choice>
        <mc:Fallback xmlns="">
          <p:pic>
            <p:nvPicPr>
              <p:cNvPr id="9" name="Ink 8">
                <a:extLst>
                  <a:ext uri="{FF2B5EF4-FFF2-40B4-BE49-F238E27FC236}">
                    <a16:creationId xmlns:a16="http://schemas.microsoft.com/office/drawing/2014/main" id="{CA2B2C26-6F84-C134-5526-6392DC9ABEE3}"/>
                  </a:ext>
                </a:extLst>
              </p:cNvPr>
              <p:cNvPicPr/>
              <p:nvPr/>
            </p:nvPicPr>
            <p:blipFill>
              <a:blip r:embed="rId12"/>
              <a:stretch>
                <a:fillRect/>
              </a:stretch>
            </p:blipFill>
            <p:spPr>
              <a:xfrm>
                <a:off x="8612021" y="3126812"/>
                <a:ext cx="498960" cy="294120"/>
              </a:xfrm>
              <a:prstGeom prst="rect">
                <a:avLst/>
              </a:prstGeom>
            </p:spPr>
          </p:pic>
        </mc:Fallback>
      </mc:AlternateContent>
      <p:grpSp>
        <p:nvGrpSpPr>
          <p:cNvPr id="14" name="Group 13">
            <a:extLst>
              <a:ext uri="{FF2B5EF4-FFF2-40B4-BE49-F238E27FC236}">
                <a16:creationId xmlns:a16="http://schemas.microsoft.com/office/drawing/2014/main" id="{5B9EBB62-4D40-3460-1980-40675CBA1F0C}"/>
              </a:ext>
            </a:extLst>
          </p:cNvPr>
          <p:cNvGrpSpPr/>
          <p:nvPr/>
        </p:nvGrpSpPr>
        <p:grpSpPr>
          <a:xfrm>
            <a:off x="8925941" y="4005932"/>
            <a:ext cx="593280" cy="684000"/>
            <a:chOff x="8925941" y="4005932"/>
            <a:chExt cx="593280" cy="684000"/>
          </a:xfrm>
        </p:grpSpPr>
        <mc:AlternateContent xmlns:mc="http://schemas.openxmlformats.org/markup-compatibility/2006" xmlns:p14="http://schemas.microsoft.com/office/powerpoint/2010/main">
          <mc:Choice Requires="p14">
            <p:contentPart p14:bwMode="auto" r:id="rId13">
              <p14:nvContentPartPr>
                <p14:cNvPr id="10" name="Ink 9">
                  <a:extLst>
                    <a:ext uri="{FF2B5EF4-FFF2-40B4-BE49-F238E27FC236}">
                      <a16:creationId xmlns:a16="http://schemas.microsoft.com/office/drawing/2014/main" id="{F5561B9E-C99A-72A9-BDC9-F1FFA1FCA910}"/>
                    </a:ext>
                  </a:extLst>
                </p14:cNvPr>
                <p14:cNvContentPartPr/>
                <p14:nvPr/>
              </p14:nvContentPartPr>
              <p14:xfrm>
                <a:off x="8925941" y="4005932"/>
                <a:ext cx="360" cy="360"/>
              </p14:xfrm>
            </p:contentPart>
          </mc:Choice>
          <mc:Fallback xmlns="">
            <p:pic>
              <p:nvPicPr>
                <p:cNvPr id="10" name="Ink 9">
                  <a:extLst>
                    <a:ext uri="{FF2B5EF4-FFF2-40B4-BE49-F238E27FC236}">
                      <a16:creationId xmlns:a16="http://schemas.microsoft.com/office/drawing/2014/main" id="{F5561B9E-C99A-72A9-BDC9-F1FFA1FCA910}"/>
                    </a:ext>
                  </a:extLst>
                </p:cNvPr>
                <p:cNvPicPr/>
                <p:nvPr/>
              </p:nvPicPr>
              <p:blipFill>
                <a:blip r:embed="rId14"/>
                <a:stretch>
                  <a:fillRect/>
                </a:stretch>
              </p:blipFill>
              <p:spPr>
                <a:xfrm>
                  <a:off x="8916941" y="3997292"/>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1" name="Ink 10">
                  <a:extLst>
                    <a:ext uri="{FF2B5EF4-FFF2-40B4-BE49-F238E27FC236}">
                      <a16:creationId xmlns:a16="http://schemas.microsoft.com/office/drawing/2014/main" id="{020E5645-08E1-F4A9-BAA2-A97EA072150C}"/>
                    </a:ext>
                  </a:extLst>
                </p14:cNvPr>
                <p14:cNvContentPartPr/>
                <p14:nvPr/>
              </p14:nvContentPartPr>
              <p14:xfrm>
                <a:off x="8925941" y="4005932"/>
                <a:ext cx="244080" cy="255960"/>
              </p14:xfrm>
            </p:contentPart>
          </mc:Choice>
          <mc:Fallback xmlns="">
            <p:pic>
              <p:nvPicPr>
                <p:cNvPr id="11" name="Ink 10">
                  <a:extLst>
                    <a:ext uri="{FF2B5EF4-FFF2-40B4-BE49-F238E27FC236}">
                      <a16:creationId xmlns:a16="http://schemas.microsoft.com/office/drawing/2014/main" id="{020E5645-08E1-F4A9-BAA2-A97EA072150C}"/>
                    </a:ext>
                  </a:extLst>
                </p:cNvPr>
                <p:cNvPicPr/>
                <p:nvPr/>
              </p:nvPicPr>
              <p:blipFill>
                <a:blip r:embed="rId16"/>
                <a:stretch>
                  <a:fillRect/>
                </a:stretch>
              </p:blipFill>
              <p:spPr>
                <a:xfrm>
                  <a:off x="8916941" y="3997292"/>
                  <a:ext cx="261720" cy="2736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3" name="Ink 12">
                  <a:extLst>
                    <a:ext uri="{FF2B5EF4-FFF2-40B4-BE49-F238E27FC236}">
                      <a16:creationId xmlns:a16="http://schemas.microsoft.com/office/drawing/2014/main" id="{555C49E7-1E5A-F0B6-05F1-413E85E87848}"/>
                    </a:ext>
                  </a:extLst>
                </p14:cNvPr>
                <p14:cNvContentPartPr/>
                <p14:nvPr/>
              </p14:nvContentPartPr>
              <p14:xfrm>
                <a:off x="9258221" y="4264412"/>
                <a:ext cx="261000" cy="425520"/>
              </p14:xfrm>
            </p:contentPart>
          </mc:Choice>
          <mc:Fallback xmlns="">
            <p:pic>
              <p:nvPicPr>
                <p:cNvPr id="13" name="Ink 12">
                  <a:extLst>
                    <a:ext uri="{FF2B5EF4-FFF2-40B4-BE49-F238E27FC236}">
                      <a16:creationId xmlns:a16="http://schemas.microsoft.com/office/drawing/2014/main" id="{555C49E7-1E5A-F0B6-05F1-413E85E87848}"/>
                    </a:ext>
                  </a:extLst>
                </p:cNvPr>
                <p:cNvPicPr/>
                <p:nvPr/>
              </p:nvPicPr>
              <p:blipFill>
                <a:blip r:embed="rId18"/>
                <a:stretch>
                  <a:fillRect/>
                </a:stretch>
              </p:blipFill>
              <p:spPr>
                <a:xfrm>
                  <a:off x="9249221" y="4255412"/>
                  <a:ext cx="278640" cy="4431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9">
            <p14:nvContentPartPr>
              <p14:cNvPr id="15" name="Ink 14">
                <a:extLst>
                  <a:ext uri="{FF2B5EF4-FFF2-40B4-BE49-F238E27FC236}">
                    <a16:creationId xmlns:a16="http://schemas.microsoft.com/office/drawing/2014/main" id="{D81B60E8-8670-9588-4476-3F1BC7B0E2EF}"/>
                  </a:ext>
                </a:extLst>
              </p14:cNvPr>
              <p14:cNvContentPartPr/>
              <p14:nvPr/>
            </p14:nvContentPartPr>
            <p14:xfrm>
              <a:off x="10280981" y="4954172"/>
              <a:ext cx="195120" cy="328680"/>
            </p14:xfrm>
          </p:contentPart>
        </mc:Choice>
        <mc:Fallback xmlns="">
          <p:pic>
            <p:nvPicPr>
              <p:cNvPr id="15" name="Ink 14">
                <a:extLst>
                  <a:ext uri="{FF2B5EF4-FFF2-40B4-BE49-F238E27FC236}">
                    <a16:creationId xmlns:a16="http://schemas.microsoft.com/office/drawing/2014/main" id="{D81B60E8-8670-9588-4476-3F1BC7B0E2EF}"/>
                  </a:ext>
                </a:extLst>
              </p:cNvPr>
              <p:cNvPicPr/>
              <p:nvPr/>
            </p:nvPicPr>
            <p:blipFill>
              <a:blip r:embed="rId20"/>
              <a:stretch>
                <a:fillRect/>
              </a:stretch>
            </p:blipFill>
            <p:spPr>
              <a:xfrm>
                <a:off x="10271981" y="4945172"/>
                <a:ext cx="212760" cy="34632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6" name="Ink 15">
                <a:extLst>
                  <a:ext uri="{FF2B5EF4-FFF2-40B4-BE49-F238E27FC236}">
                    <a16:creationId xmlns:a16="http://schemas.microsoft.com/office/drawing/2014/main" id="{41CE2653-E269-D402-0EF7-68A2A627649A}"/>
                  </a:ext>
                </a:extLst>
              </p14:cNvPr>
              <p14:cNvContentPartPr/>
              <p14:nvPr/>
            </p14:nvContentPartPr>
            <p14:xfrm>
              <a:off x="11067221" y="5280692"/>
              <a:ext cx="143280" cy="338760"/>
            </p14:xfrm>
          </p:contentPart>
        </mc:Choice>
        <mc:Fallback xmlns="">
          <p:pic>
            <p:nvPicPr>
              <p:cNvPr id="16" name="Ink 15">
                <a:extLst>
                  <a:ext uri="{FF2B5EF4-FFF2-40B4-BE49-F238E27FC236}">
                    <a16:creationId xmlns:a16="http://schemas.microsoft.com/office/drawing/2014/main" id="{41CE2653-E269-D402-0EF7-68A2A627649A}"/>
                  </a:ext>
                </a:extLst>
              </p:cNvPr>
              <p:cNvPicPr/>
              <p:nvPr/>
            </p:nvPicPr>
            <p:blipFill>
              <a:blip r:embed="rId22"/>
              <a:stretch>
                <a:fillRect/>
              </a:stretch>
            </p:blipFill>
            <p:spPr>
              <a:xfrm>
                <a:off x="11058221" y="5272052"/>
                <a:ext cx="160920" cy="3564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7" name="Ink 16">
                <a:extLst>
                  <a:ext uri="{FF2B5EF4-FFF2-40B4-BE49-F238E27FC236}">
                    <a16:creationId xmlns:a16="http://schemas.microsoft.com/office/drawing/2014/main" id="{A64995C7-C053-CB46-8C2B-058C79953C07}"/>
                  </a:ext>
                </a:extLst>
              </p14:cNvPr>
              <p14:cNvContentPartPr/>
              <p14:nvPr/>
            </p14:nvContentPartPr>
            <p14:xfrm>
              <a:off x="8621021" y="1792292"/>
              <a:ext cx="885600" cy="59400"/>
            </p14:xfrm>
          </p:contentPart>
        </mc:Choice>
        <mc:Fallback xmlns="">
          <p:pic>
            <p:nvPicPr>
              <p:cNvPr id="17" name="Ink 16">
                <a:extLst>
                  <a:ext uri="{FF2B5EF4-FFF2-40B4-BE49-F238E27FC236}">
                    <a16:creationId xmlns:a16="http://schemas.microsoft.com/office/drawing/2014/main" id="{A64995C7-C053-CB46-8C2B-058C79953C07}"/>
                  </a:ext>
                </a:extLst>
              </p:cNvPr>
              <p:cNvPicPr/>
              <p:nvPr/>
            </p:nvPicPr>
            <p:blipFill>
              <a:blip r:embed="rId24"/>
              <a:stretch>
                <a:fillRect/>
              </a:stretch>
            </p:blipFill>
            <p:spPr>
              <a:xfrm>
                <a:off x="8567381" y="1684652"/>
                <a:ext cx="993240" cy="27504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8" name="Ink 17">
                <a:extLst>
                  <a:ext uri="{FF2B5EF4-FFF2-40B4-BE49-F238E27FC236}">
                    <a16:creationId xmlns:a16="http://schemas.microsoft.com/office/drawing/2014/main" id="{1ABCD621-BD20-1DBD-9DD3-C9700A9884AF}"/>
                  </a:ext>
                </a:extLst>
              </p14:cNvPr>
              <p14:cNvContentPartPr/>
              <p14:nvPr/>
            </p14:nvContentPartPr>
            <p14:xfrm>
              <a:off x="8051141" y="4151732"/>
              <a:ext cx="679320" cy="360"/>
            </p14:xfrm>
          </p:contentPart>
        </mc:Choice>
        <mc:Fallback xmlns="">
          <p:pic>
            <p:nvPicPr>
              <p:cNvPr id="18" name="Ink 17">
                <a:extLst>
                  <a:ext uri="{FF2B5EF4-FFF2-40B4-BE49-F238E27FC236}">
                    <a16:creationId xmlns:a16="http://schemas.microsoft.com/office/drawing/2014/main" id="{1ABCD621-BD20-1DBD-9DD3-C9700A9884AF}"/>
                  </a:ext>
                </a:extLst>
              </p:cNvPr>
              <p:cNvPicPr/>
              <p:nvPr/>
            </p:nvPicPr>
            <p:blipFill>
              <a:blip r:embed="rId26"/>
              <a:stretch>
                <a:fillRect/>
              </a:stretch>
            </p:blipFill>
            <p:spPr>
              <a:xfrm>
                <a:off x="7997141" y="4043732"/>
                <a:ext cx="786960" cy="216000"/>
              </a:xfrm>
              <a:prstGeom prst="rect">
                <a:avLst/>
              </a:prstGeom>
            </p:spPr>
          </p:pic>
        </mc:Fallback>
      </mc:AlternateContent>
      <p:cxnSp>
        <p:nvCxnSpPr>
          <p:cNvPr id="20" name="Straight Connector 19">
            <a:extLst>
              <a:ext uri="{FF2B5EF4-FFF2-40B4-BE49-F238E27FC236}">
                <a16:creationId xmlns:a16="http://schemas.microsoft.com/office/drawing/2014/main" id="{93C2D2EC-5DAD-4CE2-734C-9A63F0D3945C}"/>
              </a:ext>
            </a:extLst>
          </p:cNvPr>
          <p:cNvCxnSpPr>
            <a:cxnSpLocks/>
          </p:cNvCxnSpPr>
          <p:nvPr/>
        </p:nvCxnSpPr>
        <p:spPr>
          <a:xfrm>
            <a:off x="4648912" y="1093862"/>
            <a:ext cx="3725967" cy="3281585"/>
          </a:xfrm>
          <a:prstGeom prst="line">
            <a:avLst/>
          </a:prstGeom>
          <a:ln w="28575"/>
        </p:spPr>
        <p:style>
          <a:lnRef idx="1">
            <a:schemeClr val="dk1"/>
          </a:lnRef>
          <a:fillRef idx="0">
            <a:schemeClr val="dk1"/>
          </a:fillRef>
          <a:effectRef idx="0">
            <a:schemeClr val="dk1"/>
          </a:effectRef>
          <a:fontRef idx="minor">
            <a:schemeClr val="tx1"/>
          </a:fontRef>
        </p:style>
      </p:cxnSp>
      <p:cxnSp>
        <p:nvCxnSpPr>
          <p:cNvPr id="23" name="Straight Connector 22">
            <a:extLst>
              <a:ext uri="{FF2B5EF4-FFF2-40B4-BE49-F238E27FC236}">
                <a16:creationId xmlns:a16="http://schemas.microsoft.com/office/drawing/2014/main" id="{967D4848-4AB4-73A0-A673-9F074F640BA5}"/>
              </a:ext>
            </a:extLst>
          </p:cNvPr>
          <p:cNvCxnSpPr>
            <a:cxnSpLocks/>
          </p:cNvCxnSpPr>
          <p:nvPr/>
        </p:nvCxnSpPr>
        <p:spPr>
          <a:xfrm>
            <a:off x="5841598" y="4501578"/>
            <a:ext cx="3738238" cy="70422"/>
          </a:xfrm>
          <a:prstGeom prst="line">
            <a:avLst/>
          </a:prstGeom>
          <a:ln w="28575"/>
        </p:spPr>
        <p:style>
          <a:lnRef idx="1">
            <a:schemeClr val="dk1"/>
          </a:lnRef>
          <a:fillRef idx="0">
            <a:schemeClr val="dk1"/>
          </a:fillRef>
          <a:effectRef idx="0">
            <a:schemeClr val="dk1"/>
          </a:effectRef>
          <a:fontRef idx="minor">
            <a:schemeClr val="tx1"/>
          </a:fontRef>
        </p:style>
      </p:cxnSp>
      <p:pic>
        <p:nvPicPr>
          <p:cNvPr id="26" name="Picture 25" descr="A map on a table&#10;&#10;Description automatically generated with low confidence">
            <a:extLst>
              <a:ext uri="{FF2B5EF4-FFF2-40B4-BE49-F238E27FC236}">
                <a16:creationId xmlns:a16="http://schemas.microsoft.com/office/drawing/2014/main" id="{1DD62059-9135-EDDD-66AC-C32CF082D825}"/>
              </a:ext>
            </a:extLst>
          </p:cNvPr>
          <p:cNvPicPr>
            <a:picLocks noChangeAspect="1"/>
          </p:cNvPicPr>
          <p:nvPr/>
        </p:nvPicPr>
        <p:blipFill>
          <a:blip r:embed="rId27"/>
          <a:stretch>
            <a:fillRect/>
          </a:stretch>
        </p:blipFill>
        <p:spPr>
          <a:xfrm rot="5400000">
            <a:off x="5798367" y="5826391"/>
            <a:ext cx="1036009" cy="777007"/>
          </a:xfrm>
          <a:prstGeom prst="rect">
            <a:avLst/>
          </a:prstGeom>
        </p:spPr>
      </p:pic>
      <p:sp>
        <p:nvSpPr>
          <p:cNvPr id="27" name="TextBox 26">
            <a:extLst>
              <a:ext uri="{FF2B5EF4-FFF2-40B4-BE49-F238E27FC236}">
                <a16:creationId xmlns:a16="http://schemas.microsoft.com/office/drawing/2014/main" id="{2B5B627D-34C7-2E66-BA81-80AD74AE8464}"/>
              </a:ext>
            </a:extLst>
          </p:cNvPr>
          <p:cNvSpPr txBox="1"/>
          <p:nvPr/>
        </p:nvSpPr>
        <p:spPr>
          <a:xfrm>
            <a:off x="4402122" y="6409930"/>
            <a:ext cx="1728908" cy="369332"/>
          </a:xfrm>
          <a:prstGeom prst="rect">
            <a:avLst/>
          </a:prstGeom>
          <a:noFill/>
        </p:spPr>
        <p:txBody>
          <a:bodyPr wrap="square" rtlCol="0">
            <a:spAutoFit/>
          </a:bodyPr>
          <a:lstStyle/>
          <a:p>
            <a:r>
              <a:rPr lang="en-US" dirty="0"/>
              <a:t>*map pictures taken from </a:t>
            </a:r>
          </a:p>
        </p:txBody>
      </p:sp>
      <p:pic>
        <p:nvPicPr>
          <p:cNvPr id="25" name="Audio 24">
            <a:hlinkClick r:id="" action="ppaction://media"/>
            <a:extLst>
              <a:ext uri="{FF2B5EF4-FFF2-40B4-BE49-F238E27FC236}">
                <a16:creationId xmlns:a16="http://schemas.microsoft.com/office/drawing/2014/main" id="{055EC236-DA33-0F70-81D6-260CEE7486BC}"/>
              </a:ext>
            </a:extLst>
          </p:cNvPr>
          <p:cNvPicPr>
            <a:picLocks noChangeAspect="1"/>
          </p:cNvPicPr>
          <p:nvPr>
            <a:audioFile r:link="rId2"/>
            <p:extLst>
              <p:ext uri="{DAA4B4D4-6D71-4841-9C94-3DE7FCFB9230}">
                <p14:media xmlns:p14="http://schemas.microsoft.com/office/powerpoint/2010/main" r:embed="rId1"/>
              </p:ext>
            </p:extLst>
          </p:nvPr>
        </p:nvPicPr>
        <p:blipFill>
          <a:blip r:embed="rId28"/>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21778312"/>
      </p:ext>
    </p:extLst>
  </p:cSld>
  <p:clrMapOvr>
    <a:masterClrMapping/>
  </p:clrMapOvr>
  <mc:AlternateContent xmlns:mc="http://schemas.openxmlformats.org/markup-compatibility/2006">
    <mc:Choice xmlns:p14="http://schemas.microsoft.com/office/powerpoint/2010/main" Requires="p14">
      <p:transition spd="slow" p14:dur="2000" advTm="8788"/>
    </mc:Choice>
    <mc:Fallback>
      <p:transition spd="slow" advTm="87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401C9-EA9B-2155-2FF2-07A7218803AD}"/>
              </a:ext>
            </a:extLst>
          </p:cNvPr>
          <p:cNvSpPr>
            <a:spLocks noGrp="1"/>
          </p:cNvSpPr>
          <p:nvPr>
            <p:ph type="title"/>
          </p:nvPr>
        </p:nvSpPr>
        <p:spPr/>
        <p:txBody>
          <a:bodyPr/>
          <a:lstStyle/>
          <a:p>
            <a:r>
              <a:rPr lang="en-US" dirty="0"/>
              <a:t>Pen –Y – Ghent</a:t>
            </a:r>
          </a:p>
        </p:txBody>
      </p:sp>
      <p:sp>
        <p:nvSpPr>
          <p:cNvPr id="3" name="Content Placeholder 2">
            <a:extLst>
              <a:ext uri="{FF2B5EF4-FFF2-40B4-BE49-F238E27FC236}">
                <a16:creationId xmlns:a16="http://schemas.microsoft.com/office/drawing/2014/main" id="{4C90D120-FDB5-D4F1-2A3D-A33A31EC839E}"/>
              </a:ext>
            </a:extLst>
          </p:cNvPr>
          <p:cNvSpPr>
            <a:spLocks noGrp="1"/>
          </p:cNvSpPr>
          <p:nvPr>
            <p:ph idx="1"/>
          </p:nvPr>
        </p:nvSpPr>
        <p:spPr>
          <a:xfrm>
            <a:off x="280483" y="1930381"/>
            <a:ext cx="5355771" cy="4251960"/>
          </a:xfrm>
        </p:spPr>
        <p:txBody>
          <a:bodyPr>
            <a:normAutofit lnSpcReduction="10000"/>
          </a:bodyPr>
          <a:lstStyle/>
          <a:p>
            <a:r>
              <a:rPr lang="en-US" dirty="0"/>
              <a:t>694m (Lowest of the three/ OS ref. 839734)) </a:t>
            </a:r>
          </a:p>
          <a:p>
            <a:r>
              <a:rPr lang="en-US" dirty="0"/>
              <a:t>Steep climb and some scrambling required as approach from south-west</a:t>
            </a:r>
          </a:p>
          <a:p>
            <a:r>
              <a:rPr lang="en-US" dirty="0"/>
              <a:t>Great views</a:t>
            </a:r>
          </a:p>
          <a:p>
            <a:r>
              <a:rPr lang="en-US" dirty="0"/>
              <a:t>Interesting feature: under Pen-y-Ghent is </a:t>
            </a:r>
            <a:r>
              <a:rPr lang="en-US" i="1" dirty="0"/>
              <a:t>Hull Pot</a:t>
            </a:r>
            <a:r>
              <a:rPr lang="en-US" dirty="0"/>
              <a:t>; remains of a cave (largest natural hole in England 300ftx 60ftx60ft)</a:t>
            </a:r>
          </a:p>
          <a:p>
            <a:r>
              <a:rPr lang="en-US" dirty="0"/>
              <a:t>Longest walk ahead  - across the moor from Pen-y-Ghent to Whernside – mental challenge </a:t>
            </a:r>
          </a:p>
          <a:p>
            <a:pPr marL="0" indent="0">
              <a:buNone/>
            </a:pPr>
            <a:endParaRPr lang="en-US" dirty="0"/>
          </a:p>
        </p:txBody>
      </p:sp>
      <mc:AlternateContent xmlns:mc="http://schemas.openxmlformats.org/markup-compatibility/2006" xmlns:p14="http://schemas.microsoft.com/office/powerpoint/2010/main">
        <mc:Choice Requires="p14">
          <p:contentPart p14:bwMode="auto" r:id="rId4">
            <p14:nvContentPartPr>
              <p14:cNvPr id="17" name="Ink 16">
                <a:extLst>
                  <a:ext uri="{FF2B5EF4-FFF2-40B4-BE49-F238E27FC236}">
                    <a16:creationId xmlns:a16="http://schemas.microsoft.com/office/drawing/2014/main" id="{06D6CD69-19DF-0D54-50E6-42420E9B4CBA}"/>
                  </a:ext>
                </a:extLst>
              </p14:cNvPr>
              <p14:cNvContentPartPr/>
              <p14:nvPr/>
            </p14:nvContentPartPr>
            <p14:xfrm>
              <a:off x="6525461" y="664412"/>
              <a:ext cx="360" cy="360"/>
            </p14:xfrm>
          </p:contentPart>
        </mc:Choice>
        <mc:Fallback xmlns="">
          <p:pic>
            <p:nvPicPr>
              <p:cNvPr id="17" name="Ink 16">
                <a:extLst>
                  <a:ext uri="{FF2B5EF4-FFF2-40B4-BE49-F238E27FC236}">
                    <a16:creationId xmlns:a16="http://schemas.microsoft.com/office/drawing/2014/main" id="{06D6CD69-19DF-0D54-50E6-42420E9B4CBA}"/>
                  </a:ext>
                </a:extLst>
              </p:cNvPr>
              <p:cNvPicPr/>
              <p:nvPr/>
            </p:nvPicPr>
            <p:blipFill>
              <a:blip r:embed="rId5"/>
              <a:stretch>
                <a:fillRect/>
              </a:stretch>
            </p:blipFill>
            <p:spPr>
              <a:xfrm>
                <a:off x="6516821" y="655772"/>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8" name="Ink 17">
                <a:extLst>
                  <a:ext uri="{FF2B5EF4-FFF2-40B4-BE49-F238E27FC236}">
                    <a16:creationId xmlns:a16="http://schemas.microsoft.com/office/drawing/2014/main" id="{8E967D97-EA61-98FB-FE76-925B3C39B20B}"/>
                  </a:ext>
                </a:extLst>
              </p14:cNvPr>
              <p14:cNvContentPartPr/>
              <p14:nvPr/>
            </p14:nvContentPartPr>
            <p14:xfrm>
              <a:off x="3940301" y="283172"/>
              <a:ext cx="360" cy="360"/>
            </p14:xfrm>
          </p:contentPart>
        </mc:Choice>
        <mc:Fallback xmlns="">
          <p:pic>
            <p:nvPicPr>
              <p:cNvPr id="18" name="Ink 17">
                <a:extLst>
                  <a:ext uri="{FF2B5EF4-FFF2-40B4-BE49-F238E27FC236}">
                    <a16:creationId xmlns:a16="http://schemas.microsoft.com/office/drawing/2014/main" id="{8E967D97-EA61-98FB-FE76-925B3C39B20B}"/>
                  </a:ext>
                </a:extLst>
              </p:cNvPr>
              <p:cNvPicPr/>
              <p:nvPr/>
            </p:nvPicPr>
            <p:blipFill>
              <a:blip r:embed="rId5"/>
              <a:stretch>
                <a:fillRect/>
              </a:stretch>
            </p:blipFill>
            <p:spPr>
              <a:xfrm>
                <a:off x="3931301" y="274532"/>
                <a:ext cx="18000" cy="18000"/>
              </a:xfrm>
              <a:prstGeom prst="rect">
                <a:avLst/>
              </a:prstGeom>
            </p:spPr>
          </p:pic>
        </mc:Fallback>
      </mc:AlternateContent>
      <p:pic>
        <p:nvPicPr>
          <p:cNvPr id="20" name="Picture 19" descr="A picture containing map, atlas, text&#10;&#10;Description automatically generated">
            <a:extLst>
              <a:ext uri="{FF2B5EF4-FFF2-40B4-BE49-F238E27FC236}">
                <a16:creationId xmlns:a16="http://schemas.microsoft.com/office/drawing/2014/main" id="{37CCFE3F-2527-AC51-AC19-A7370E4475CB}"/>
              </a:ext>
            </a:extLst>
          </p:cNvPr>
          <p:cNvPicPr>
            <a:picLocks noChangeAspect="1"/>
          </p:cNvPicPr>
          <p:nvPr/>
        </p:nvPicPr>
        <p:blipFill>
          <a:blip r:embed="rId7"/>
          <a:stretch>
            <a:fillRect/>
          </a:stretch>
        </p:blipFill>
        <p:spPr>
          <a:xfrm>
            <a:off x="5710981" y="217003"/>
            <a:ext cx="6370284" cy="4777712"/>
          </a:xfrm>
          <a:prstGeom prst="rect">
            <a:avLst/>
          </a:prstGeom>
        </p:spPr>
      </p:pic>
      <mc:AlternateContent xmlns:mc="http://schemas.openxmlformats.org/markup-compatibility/2006" xmlns:p14="http://schemas.microsoft.com/office/powerpoint/2010/main">
        <mc:Choice Requires="p14">
          <p:contentPart p14:bwMode="auto" r:id="rId8">
            <p14:nvContentPartPr>
              <p14:cNvPr id="21" name="Ink 20">
                <a:extLst>
                  <a:ext uri="{FF2B5EF4-FFF2-40B4-BE49-F238E27FC236}">
                    <a16:creationId xmlns:a16="http://schemas.microsoft.com/office/drawing/2014/main" id="{0ECA589E-3792-3EB3-365C-F50E988031BA}"/>
                  </a:ext>
                </a:extLst>
              </p14:cNvPr>
              <p14:cNvContentPartPr/>
              <p14:nvPr/>
            </p14:nvContentPartPr>
            <p14:xfrm>
              <a:off x="5558080" y="1690688"/>
              <a:ext cx="2907540" cy="991309"/>
            </p14:xfrm>
          </p:contentPart>
        </mc:Choice>
        <mc:Fallback xmlns="">
          <p:pic>
            <p:nvPicPr>
              <p:cNvPr id="21" name="Ink 20">
                <a:extLst>
                  <a:ext uri="{FF2B5EF4-FFF2-40B4-BE49-F238E27FC236}">
                    <a16:creationId xmlns:a16="http://schemas.microsoft.com/office/drawing/2014/main" id="{0ECA589E-3792-3EB3-365C-F50E988031BA}"/>
                  </a:ext>
                </a:extLst>
              </p:cNvPr>
              <p:cNvPicPr/>
              <p:nvPr/>
            </p:nvPicPr>
            <p:blipFill>
              <a:blip r:embed="rId9"/>
              <a:stretch>
                <a:fillRect/>
              </a:stretch>
            </p:blipFill>
            <p:spPr>
              <a:xfrm>
                <a:off x="5549081" y="1681689"/>
                <a:ext cx="2925179" cy="1008947"/>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2" name="Ink 21">
                <a:extLst>
                  <a:ext uri="{FF2B5EF4-FFF2-40B4-BE49-F238E27FC236}">
                    <a16:creationId xmlns:a16="http://schemas.microsoft.com/office/drawing/2014/main" id="{06DD3D1E-A6BC-758E-D7D2-65EAE968EEA4}"/>
                  </a:ext>
                </a:extLst>
              </p14:cNvPr>
              <p14:cNvContentPartPr/>
              <p14:nvPr/>
            </p14:nvContentPartPr>
            <p14:xfrm>
              <a:off x="8315405" y="2648150"/>
              <a:ext cx="2101918" cy="666786"/>
            </p14:xfrm>
          </p:contentPart>
        </mc:Choice>
        <mc:Fallback xmlns="">
          <p:pic>
            <p:nvPicPr>
              <p:cNvPr id="22" name="Ink 21">
                <a:extLst>
                  <a:ext uri="{FF2B5EF4-FFF2-40B4-BE49-F238E27FC236}">
                    <a16:creationId xmlns:a16="http://schemas.microsoft.com/office/drawing/2014/main" id="{06DD3D1E-A6BC-758E-D7D2-65EAE968EEA4}"/>
                  </a:ext>
                </a:extLst>
              </p:cNvPr>
              <p:cNvPicPr/>
              <p:nvPr/>
            </p:nvPicPr>
            <p:blipFill>
              <a:blip r:embed="rId11"/>
              <a:stretch>
                <a:fillRect/>
              </a:stretch>
            </p:blipFill>
            <p:spPr>
              <a:xfrm>
                <a:off x="8306406" y="2639149"/>
                <a:ext cx="2119557" cy="684428"/>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3" name="Ink 22">
                <a:extLst>
                  <a:ext uri="{FF2B5EF4-FFF2-40B4-BE49-F238E27FC236}">
                    <a16:creationId xmlns:a16="http://schemas.microsoft.com/office/drawing/2014/main" id="{F109B2DF-359E-CBD7-01DC-00588916CA74}"/>
                  </a:ext>
                </a:extLst>
              </p14:cNvPr>
              <p14:cNvContentPartPr/>
              <p14:nvPr/>
            </p14:nvContentPartPr>
            <p14:xfrm>
              <a:off x="9479165" y="1463823"/>
              <a:ext cx="2109137" cy="1479784"/>
            </p14:xfrm>
          </p:contentPart>
        </mc:Choice>
        <mc:Fallback xmlns="">
          <p:pic>
            <p:nvPicPr>
              <p:cNvPr id="23" name="Ink 22">
                <a:extLst>
                  <a:ext uri="{FF2B5EF4-FFF2-40B4-BE49-F238E27FC236}">
                    <a16:creationId xmlns:a16="http://schemas.microsoft.com/office/drawing/2014/main" id="{F109B2DF-359E-CBD7-01DC-00588916CA74}"/>
                  </a:ext>
                </a:extLst>
              </p:cNvPr>
              <p:cNvPicPr/>
              <p:nvPr/>
            </p:nvPicPr>
            <p:blipFill>
              <a:blip r:embed="rId13"/>
              <a:stretch>
                <a:fillRect/>
              </a:stretch>
            </p:blipFill>
            <p:spPr>
              <a:xfrm>
                <a:off x="9470165" y="1455184"/>
                <a:ext cx="2126776" cy="1497422"/>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4" name="Ink 23">
                <a:extLst>
                  <a:ext uri="{FF2B5EF4-FFF2-40B4-BE49-F238E27FC236}">
                    <a16:creationId xmlns:a16="http://schemas.microsoft.com/office/drawing/2014/main" id="{6DEBDD28-859F-AF1C-B420-1B6884BC81E9}"/>
                  </a:ext>
                </a:extLst>
              </p14:cNvPr>
              <p14:cNvContentPartPr/>
              <p14:nvPr/>
            </p14:nvContentPartPr>
            <p14:xfrm>
              <a:off x="8986202" y="240114"/>
              <a:ext cx="506888" cy="1243497"/>
            </p14:xfrm>
          </p:contentPart>
        </mc:Choice>
        <mc:Fallback xmlns="">
          <p:pic>
            <p:nvPicPr>
              <p:cNvPr id="24" name="Ink 23">
                <a:extLst>
                  <a:ext uri="{FF2B5EF4-FFF2-40B4-BE49-F238E27FC236}">
                    <a16:creationId xmlns:a16="http://schemas.microsoft.com/office/drawing/2014/main" id="{6DEBDD28-859F-AF1C-B420-1B6884BC81E9}"/>
                  </a:ext>
                </a:extLst>
              </p:cNvPr>
              <p:cNvPicPr/>
              <p:nvPr/>
            </p:nvPicPr>
            <p:blipFill>
              <a:blip r:embed="rId15"/>
              <a:stretch>
                <a:fillRect/>
              </a:stretch>
            </p:blipFill>
            <p:spPr>
              <a:xfrm>
                <a:off x="8977202" y="231114"/>
                <a:ext cx="524528" cy="1261138"/>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44" name="Ink 43">
                <a:extLst>
                  <a:ext uri="{FF2B5EF4-FFF2-40B4-BE49-F238E27FC236}">
                    <a16:creationId xmlns:a16="http://schemas.microsoft.com/office/drawing/2014/main" id="{BAE370F1-0D0B-4ADE-26E9-13CBEB174F01}"/>
                  </a:ext>
                </a:extLst>
              </p14:cNvPr>
              <p14:cNvContentPartPr/>
              <p14:nvPr/>
            </p14:nvContentPartPr>
            <p14:xfrm>
              <a:off x="6142421" y="1881932"/>
              <a:ext cx="150120" cy="255600"/>
            </p14:xfrm>
          </p:contentPart>
        </mc:Choice>
        <mc:Fallback xmlns="">
          <p:pic>
            <p:nvPicPr>
              <p:cNvPr id="44" name="Ink 43">
                <a:extLst>
                  <a:ext uri="{FF2B5EF4-FFF2-40B4-BE49-F238E27FC236}">
                    <a16:creationId xmlns:a16="http://schemas.microsoft.com/office/drawing/2014/main" id="{BAE370F1-0D0B-4ADE-26E9-13CBEB174F01}"/>
                  </a:ext>
                </a:extLst>
              </p:cNvPr>
              <p:cNvPicPr/>
              <p:nvPr/>
            </p:nvPicPr>
            <p:blipFill>
              <a:blip r:embed="rId17"/>
              <a:stretch>
                <a:fillRect/>
              </a:stretch>
            </p:blipFill>
            <p:spPr>
              <a:xfrm>
                <a:off x="6133781" y="1873292"/>
                <a:ext cx="167760" cy="27324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45" name="Ink 44">
                <a:extLst>
                  <a:ext uri="{FF2B5EF4-FFF2-40B4-BE49-F238E27FC236}">
                    <a16:creationId xmlns:a16="http://schemas.microsoft.com/office/drawing/2014/main" id="{98AB810A-A7EA-E731-A990-056B5CF17C7F}"/>
                  </a:ext>
                </a:extLst>
              </p14:cNvPr>
              <p14:cNvContentPartPr/>
              <p14:nvPr/>
            </p14:nvContentPartPr>
            <p14:xfrm>
              <a:off x="7897061" y="2430572"/>
              <a:ext cx="174600" cy="292680"/>
            </p14:xfrm>
          </p:contentPart>
        </mc:Choice>
        <mc:Fallback xmlns="">
          <p:pic>
            <p:nvPicPr>
              <p:cNvPr id="45" name="Ink 44">
                <a:extLst>
                  <a:ext uri="{FF2B5EF4-FFF2-40B4-BE49-F238E27FC236}">
                    <a16:creationId xmlns:a16="http://schemas.microsoft.com/office/drawing/2014/main" id="{98AB810A-A7EA-E731-A990-056B5CF17C7F}"/>
                  </a:ext>
                </a:extLst>
              </p:cNvPr>
              <p:cNvPicPr/>
              <p:nvPr/>
            </p:nvPicPr>
            <p:blipFill>
              <a:blip r:embed="rId19"/>
              <a:stretch>
                <a:fillRect/>
              </a:stretch>
            </p:blipFill>
            <p:spPr>
              <a:xfrm>
                <a:off x="7888421" y="2421932"/>
                <a:ext cx="192240" cy="31032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46" name="Ink 45">
                <a:extLst>
                  <a:ext uri="{FF2B5EF4-FFF2-40B4-BE49-F238E27FC236}">
                    <a16:creationId xmlns:a16="http://schemas.microsoft.com/office/drawing/2014/main" id="{04552CF5-3BE4-BD4B-2E67-49447DBB2897}"/>
                  </a:ext>
                </a:extLst>
              </p14:cNvPr>
              <p14:cNvContentPartPr/>
              <p14:nvPr/>
            </p14:nvContentPartPr>
            <p14:xfrm>
              <a:off x="9154901" y="2824772"/>
              <a:ext cx="129240" cy="174960"/>
            </p14:xfrm>
          </p:contentPart>
        </mc:Choice>
        <mc:Fallback xmlns="">
          <p:pic>
            <p:nvPicPr>
              <p:cNvPr id="46" name="Ink 45">
                <a:extLst>
                  <a:ext uri="{FF2B5EF4-FFF2-40B4-BE49-F238E27FC236}">
                    <a16:creationId xmlns:a16="http://schemas.microsoft.com/office/drawing/2014/main" id="{04552CF5-3BE4-BD4B-2E67-49447DBB2897}"/>
                  </a:ext>
                </a:extLst>
              </p:cNvPr>
              <p:cNvPicPr/>
              <p:nvPr/>
            </p:nvPicPr>
            <p:blipFill>
              <a:blip r:embed="rId21"/>
              <a:stretch>
                <a:fillRect/>
              </a:stretch>
            </p:blipFill>
            <p:spPr>
              <a:xfrm>
                <a:off x="9146261" y="2815772"/>
                <a:ext cx="146880" cy="1926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47" name="Ink 46">
                <a:extLst>
                  <a:ext uri="{FF2B5EF4-FFF2-40B4-BE49-F238E27FC236}">
                    <a16:creationId xmlns:a16="http://schemas.microsoft.com/office/drawing/2014/main" id="{280B6BC1-F0CF-981C-4864-DBCCC5C2BC45}"/>
                  </a:ext>
                </a:extLst>
              </p14:cNvPr>
              <p14:cNvContentPartPr/>
              <p14:nvPr/>
            </p14:nvContentPartPr>
            <p14:xfrm>
              <a:off x="9172541" y="3015572"/>
              <a:ext cx="128880" cy="129600"/>
            </p14:xfrm>
          </p:contentPart>
        </mc:Choice>
        <mc:Fallback xmlns="">
          <p:pic>
            <p:nvPicPr>
              <p:cNvPr id="47" name="Ink 46">
                <a:extLst>
                  <a:ext uri="{FF2B5EF4-FFF2-40B4-BE49-F238E27FC236}">
                    <a16:creationId xmlns:a16="http://schemas.microsoft.com/office/drawing/2014/main" id="{280B6BC1-F0CF-981C-4864-DBCCC5C2BC45}"/>
                  </a:ext>
                </a:extLst>
              </p:cNvPr>
              <p:cNvPicPr/>
              <p:nvPr/>
            </p:nvPicPr>
            <p:blipFill>
              <a:blip r:embed="rId23"/>
              <a:stretch>
                <a:fillRect/>
              </a:stretch>
            </p:blipFill>
            <p:spPr>
              <a:xfrm>
                <a:off x="9163901" y="3006932"/>
                <a:ext cx="146520" cy="14724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48" name="Ink 47">
                <a:extLst>
                  <a:ext uri="{FF2B5EF4-FFF2-40B4-BE49-F238E27FC236}">
                    <a16:creationId xmlns:a16="http://schemas.microsoft.com/office/drawing/2014/main" id="{76C916E7-F74F-5111-2834-5FE68491298B}"/>
                  </a:ext>
                </a:extLst>
              </p14:cNvPr>
              <p14:cNvContentPartPr/>
              <p14:nvPr/>
            </p14:nvContentPartPr>
            <p14:xfrm>
              <a:off x="10425701" y="2900372"/>
              <a:ext cx="156600" cy="220320"/>
            </p14:xfrm>
          </p:contentPart>
        </mc:Choice>
        <mc:Fallback xmlns="">
          <p:pic>
            <p:nvPicPr>
              <p:cNvPr id="48" name="Ink 47">
                <a:extLst>
                  <a:ext uri="{FF2B5EF4-FFF2-40B4-BE49-F238E27FC236}">
                    <a16:creationId xmlns:a16="http://schemas.microsoft.com/office/drawing/2014/main" id="{76C916E7-F74F-5111-2834-5FE68491298B}"/>
                  </a:ext>
                </a:extLst>
              </p:cNvPr>
              <p:cNvPicPr/>
              <p:nvPr/>
            </p:nvPicPr>
            <p:blipFill>
              <a:blip r:embed="rId25"/>
              <a:stretch>
                <a:fillRect/>
              </a:stretch>
            </p:blipFill>
            <p:spPr>
              <a:xfrm>
                <a:off x="10416701" y="2891732"/>
                <a:ext cx="174240" cy="23796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49" name="Ink 48">
                <a:extLst>
                  <a:ext uri="{FF2B5EF4-FFF2-40B4-BE49-F238E27FC236}">
                    <a16:creationId xmlns:a16="http://schemas.microsoft.com/office/drawing/2014/main" id="{B294873E-7275-E5F4-E0A3-FF043E648F6A}"/>
                  </a:ext>
                </a:extLst>
              </p14:cNvPr>
              <p14:cNvContentPartPr/>
              <p14:nvPr/>
            </p14:nvContentPartPr>
            <p14:xfrm>
              <a:off x="11447381" y="2320772"/>
              <a:ext cx="218520" cy="152640"/>
            </p14:xfrm>
          </p:contentPart>
        </mc:Choice>
        <mc:Fallback xmlns="">
          <p:pic>
            <p:nvPicPr>
              <p:cNvPr id="49" name="Ink 48">
                <a:extLst>
                  <a:ext uri="{FF2B5EF4-FFF2-40B4-BE49-F238E27FC236}">
                    <a16:creationId xmlns:a16="http://schemas.microsoft.com/office/drawing/2014/main" id="{B294873E-7275-E5F4-E0A3-FF043E648F6A}"/>
                  </a:ext>
                </a:extLst>
              </p:cNvPr>
              <p:cNvPicPr/>
              <p:nvPr/>
            </p:nvPicPr>
            <p:blipFill>
              <a:blip r:embed="rId27"/>
              <a:stretch>
                <a:fillRect/>
              </a:stretch>
            </p:blipFill>
            <p:spPr>
              <a:xfrm>
                <a:off x="11438741" y="2312132"/>
                <a:ext cx="236160" cy="170280"/>
              </a:xfrm>
              <a:prstGeom prst="rect">
                <a:avLst/>
              </a:prstGeom>
            </p:spPr>
          </p:pic>
        </mc:Fallback>
      </mc:AlternateContent>
      <p:grpSp>
        <p:nvGrpSpPr>
          <p:cNvPr id="52" name="Group 51">
            <a:extLst>
              <a:ext uri="{FF2B5EF4-FFF2-40B4-BE49-F238E27FC236}">
                <a16:creationId xmlns:a16="http://schemas.microsoft.com/office/drawing/2014/main" id="{327604D9-C1ED-7D3C-923D-54080347EAEB}"/>
              </a:ext>
            </a:extLst>
          </p:cNvPr>
          <p:cNvGrpSpPr/>
          <p:nvPr/>
        </p:nvGrpSpPr>
        <p:grpSpPr>
          <a:xfrm>
            <a:off x="10490861" y="1814972"/>
            <a:ext cx="132120" cy="273240"/>
            <a:chOff x="10490861" y="1814972"/>
            <a:chExt cx="132120" cy="273240"/>
          </a:xfrm>
        </p:grpSpPr>
        <mc:AlternateContent xmlns:mc="http://schemas.openxmlformats.org/markup-compatibility/2006" xmlns:p14="http://schemas.microsoft.com/office/powerpoint/2010/main">
          <mc:Choice Requires="p14">
            <p:contentPart p14:bwMode="auto" r:id="rId28">
              <p14:nvContentPartPr>
                <p14:cNvPr id="50" name="Ink 49">
                  <a:extLst>
                    <a:ext uri="{FF2B5EF4-FFF2-40B4-BE49-F238E27FC236}">
                      <a16:creationId xmlns:a16="http://schemas.microsoft.com/office/drawing/2014/main" id="{6E3917A9-C42B-7189-58A5-D0E239DB3E5F}"/>
                    </a:ext>
                  </a:extLst>
                </p14:cNvPr>
                <p14:cNvContentPartPr/>
                <p14:nvPr/>
              </p14:nvContentPartPr>
              <p14:xfrm>
                <a:off x="10495541" y="1814972"/>
                <a:ext cx="127440" cy="120960"/>
              </p14:xfrm>
            </p:contentPart>
          </mc:Choice>
          <mc:Fallback xmlns="">
            <p:pic>
              <p:nvPicPr>
                <p:cNvPr id="50" name="Ink 49">
                  <a:extLst>
                    <a:ext uri="{FF2B5EF4-FFF2-40B4-BE49-F238E27FC236}">
                      <a16:creationId xmlns:a16="http://schemas.microsoft.com/office/drawing/2014/main" id="{6E3917A9-C42B-7189-58A5-D0E239DB3E5F}"/>
                    </a:ext>
                  </a:extLst>
                </p:cNvPr>
                <p:cNvPicPr/>
                <p:nvPr/>
              </p:nvPicPr>
              <p:blipFill>
                <a:blip r:embed="rId29"/>
                <a:stretch>
                  <a:fillRect/>
                </a:stretch>
              </p:blipFill>
              <p:spPr>
                <a:xfrm>
                  <a:off x="10486541" y="1806332"/>
                  <a:ext cx="145080" cy="13860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51" name="Ink 50">
                  <a:extLst>
                    <a:ext uri="{FF2B5EF4-FFF2-40B4-BE49-F238E27FC236}">
                      <a16:creationId xmlns:a16="http://schemas.microsoft.com/office/drawing/2014/main" id="{789443ED-4821-97B2-38DE-C044AEB0955D}"/>
                    </a:ext>
                  </a:extLst>
                </p14:cNvPr>
                <p14:cNvContentPartPr/>
                <p14:nvPr/>
              </p14:nvContentPartPr>
              <p14:xfrm>
                <a:off x="10490861" y="1938812"/>
                <a:ext cx="70200" cy="149400"/>
              </p14:xfrm>
            </p:contentPart>
          </mc:Choice>
          <mc:Fallback xmlns="">
            <p:pic>
              <p:nvPicPr>
                <p:cNvPr id="51" name="Ink 50">
                  <a:extLst>
                    <a:ext uri="{FF2B5EF4-FFF2-40B4-BE49-F238E27FC236}">
                      <a16:creationId xmlns:a16="http://schemas.microsoft.com/office/drawing/2014/main" id="{789443ED-4821-97B2-38DE-C044AEB0955D}"/>
                    </a:ext>
                  </a:extLst>
                </p:cNvPr>
                <p:cNvPicPr/>
                <p:nvPr/>
              </p:nvPicPr>
              <p:blipFill>
                <a:blip r:embed="rId31"/>
                <a:stretch>
                  <a:fillRect/>
                </a:stretch>
              </p:blipFill>
              <p:spPr>
                <a:xfrm>
                  <a:off x="10481861" y="1930172"/>
                  <a:ext cx="87840" cy="1670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32">
            <p14:nvContentPartPr>
              <p14:cNvPr id="53" name="Ink 52">
                <a:extLst>
                  <a:ext uri="{FF2B5EF4-FFF2-40B4-BE49-F238E27FC236}">
                    <a16:creationId xmlns:a16="http://schemas.microsoft.com/office/drawing/2014/main" id="{AE356BE1-1B06-04B5-6396-E681EBDDA411}"/>
                  </a:ext>
                </a:extLst>
              </p14:cNvPr>
              <p14:cNvContentPartPr/>
              <p14:nvPr/>
            </p14:nvContentPartPr>
            <p14:xfrm>
              <a:off x="9370901" y="1088132"/>
              <a:ext cx="264600" cy="98640"/>
            </p14:xfrm>
          </p:contentPart>
        </mc:Choice>
        <mc:Fallback xmlns="">
          <p:pic>
            <p:nvPicPr>
              <p:cNvPr id="53" name="Ink 52">
                <a:extLst>
                  <a:ext uri="{FF2B5EF4-FFF2-40B4-BE49-F238E27FC236}">
                    <a16:creationId xmlns:a16="http://schemas.microsoft.com/office/drawing/2014/main" id="{AE356BE1-1B06-04B5-6396-E681EBDDA411}"/>
                  </a:ext>
                </a:extLst>
              </p:cNvPr>
              <p:cNvPicPr/>
              <p:nvPr/>
            </p:nvPicPr>
            <p:blipFill>
              <a:blip r:embed="rId33"/>
              <a:stretch>
                <a:fillRect/>
              </a:stretch>
            </p:blipFill>
            <p:spPr>
              <a:xfrm>
                <a:off x="9361901" y="1079492"/>
                <a:ext cx="282240" cy="11628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54" name="Ink 53">
                <a:extLst>
                  <a:ext uri="{FF2B5EF4-FFF2-40B4-BE49-F238E27FC236}">
                    <a16:creationId xmlns:a16="http://schemas.microsoft.com/office/drawing/2014/main" id="{30F8E20C-50A2-9E2E-6354-0ECA86E5602E}"/>
                  </a:ext>
                </a:extLst>
              </p14:cNvPr>
              <p14:cNvContentPartPr/>
              <p14:nvPr/>
            </p14:nvContentPartPr>
            <p14:xfrm>
              <a:off x="9550901" y="2817572"/>
              <a:ext cx="1029960" cy="50400"/>
            </p14:xfrm>
          </p:contentPart>
        </mc:Choice>
        <mc:Fallback xmlns="">
          <p:pic>
            <p:nvPicPr>
              <p:cNvPr id="54" name="Ink 53">
                <a:extLst>
                  <a:ext uri="{FF2B5EF4-FFF2-40B4-BE49-F238E27FC236}">
                    <a16:creationId xmlns:a16="http://schemas.microsoft.com/office/drawing/2014/main" id="{30F8E20C-50A2-9E2E-6354-0ECA86E5602E}"/>
                  </a:ext>
                </a:extLst>
              </p:cNvPr>
              <p:cNvPicPr/>
              <p:nvPr/>
            </p:nvPicPr>
            <p:blipFill>
              <a:blip r:embed="rId35"/>
              <a:stretch>
                <a:fillRect/>
              </a:stretch>
            </p:blipFill>
            <p:spPr>
              <a:xfrm>
                <a:off x="9497261" y="2709572"/>
                <a:ext cx="1137600" cy="266040"/>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55" name="Ink 54">
                <a:extLst>
                  <a:ext uri="{FF2B5EF4-FFF2-40B4-BE49-F238E27FC236}">
                    <a16:creationId xmlns:a16="http://schemas.microsoft.com/office/drawing/2014/main" id="{B31BF292-D731-1DFF-C76A-13072D2E2C20}"/>
                  </a:ext>
                </a:extLst>
              </p14:cNvPr>
              <p14:cNvContentPartPr/>
              <p14:nvPr/>
            </p14:nvContentPartPr>
            <p14:xfrm>
              <a:off x="11703341" y="2195492"/>
              <a:ext cx="454680" cy="1800"/>
            </p14:xfrm>
          </p:contentPart>
        </mc:Choice>
        <mc:Fallback xmlns="">
          <p:pic>
            <p:nvPicPr>
              <p:cNvPr id="55" name="Ink 54">
                <a:extLst>
                  <a:ext uri="{FF2B5EF4-FFF2-40B4-BE49-F238E27FC236}">
                    <a16:creationId xmlns:a16="http://schemas.microsoft.com/office/drawing/2014/main" id="{B31BF292-D731-1DFF-C76A-13072D2E2C20}"/>
                  </a:ext>
                </a:extLst>
              </p:cNvPr>
              <p:cNvPicPr/>
              <p:nvPr/>
            </p:nvPicPr>
            <p:blipFill>
              <a:blip r:embed="rId37"/>
              <a:stretch>
                <a:fillRect/>
              </a:stretch>
            </p:blipFill>
            <p:spPr>
              <a:xfrm>
                <a:off x="11649341" y="2087492"/>
                <a:ext cx="562320" cy="217440"/>
              </a:xfrm>
              <a:prstGeom prst="rect">
                <a:avLst/>
              </a:prstGeom>
            </p:spPr>
          </p:pic>
        </mc:Fallback>
      </mc:AlternateContent>
      <p:cxnSp>
        <p:nvCxnSpPr>
          <p:cNvPr id="57" name="Straight Connector 56">
            <a:extLst>
              <a:ext uri="{FF2B5EF4-FFF2-40B4-BE49-F238E27FC236}">
                <a16:creationId xmlns:a16="http://schemas.microsoft.com/office/drawing/2014/main" id="{ED4CC458-D18F-EAF2-8080-AB725252DDA1}"/>
              </a:ext>
            </a:extLst>
          </p:cNvPr>
          <p:cNvCxnSpPr/>
          <p:nvPr/>
        </p:nvCxnSpPr>
        <p:spPr>
          <a:xfrm>
            <a:off x="5400942" y="1088132"/>
            <a:ext cx="6264959" cy="1107360"/>
          </a:xfrm>
          <a:prstGeom prst="line">
            <a:avLst/>
          </a:prstGeom>
          <a:ln w="28575"/>
        </p:spPr>
        <p:style>
          <a:lnRef idx="1">
            <a:schemeClr val="dk1"/>
          </a:lnRef>
          <a:fillRef idx="0">
            <a:schemeClr val="dk1"/>
          </a:fillRef>
          <a:effectRef idx="0">
            <a:schemeClr val="dk1"/>
          </a:effectRef>
          <a:fontRef idx="minor">
            <a:schemeClr val="tx1"/>
          </a:fontRef>
        </p:style>
      </p:cxnSp>
      <p:pic>
        <p:nvPicPr>
          <p:cNvPr id="58" name="Picture 57" descr="A map on a table&#10;&#10;Description automatically generated with low confidence">
            <a:extLst>
              <a:ext uri="{FF2B5EF4-FFF2-40B4-BE49-F238E27FC236}">
                <a16:creationId xmlns:a16="http://schemas.microsoft.com/office/drawing/2014/main" id="{38E003F3-4103-E8DA-8F27-64BB85D86935}"/>
              </a:ext>
            </a:extLst>
          </p:cNvPr>
          <p:cNvPicPr>
            <a:picLocks noChangeAspect="1"/>
          </p:cNvPicPr>
          <p:nvPr/>
        </p:nvPicPr>
        <p:blipFill>
          <a:blip r:embed="rId38"/>
          <a:stretch>
            <a:fillRect/>
          </a:stretch>
        </p:blipFill>
        <p:spPr>
          <a:xfrm rot="5400000">
            <a:off x="11064327" y="5772516"/>
            <a:ext cx="1149964" cy="862473"/>
          </a:xfrm>
          <a:prstGeom prst="rect">
            <a:avLst/>
          </a:prstGeom>
        </p:spPr>
      </p:pic>
      <p:sp>
        <p:nvSpPr>
          <p:cNvPr id="59" name="TextBox 58">
            <a:extLst>
              <a:ext uri="{FF2B5EF4-FFF2-40B4-BE49-F238E27FC236}">
                <a16:creationId xmlns:a16="http://schemas.microsoft.com/office/drawing/2014/main" id="{DCECBCE0-9A67-D1C8-08B6-F29DF7EEA8B8}"/>
              </a:ext>
            </a:extLst>
          </p:cNvPr>
          <p:cNvSpPr txBox="1"/>
          <p:nvPr/>
        </p:nvSpPr>
        <p:spPr>
          <a:xfrm>
            <a:off x="9669279" y="6434141"/>
            <a:ext cx="1728908" cy="369332"/>
          </a:xfrm>
          <a:prstGeom prst="rect">
            <a:avLst/>
          </a:prstGeom>
          <a:noFill/>
        </p:spPr>
        <p:txBody>
          <a:bodyPr wrap="square" rtlCol="0">
            <a:spAutoFit/>
          </a:bodyPr>
          <a:lstStyle/>
          <a:p>
            <a:r>
              <a:rPr lang="en-US" dirty="0"/>
              <a:t>*map pictures taken from </a:t>
            </a:r>
          </a:p>
        </p:txBody>
      </p:sp>
      <p:pic>
        <p:nvPicPr>
          <p:cNvPr id="6" name="Audio 5">
            <a:hlinkClick r:id="" action="ppaction://media"/>
            <a:extLst>
              <a:ext uri="{FF2B5EF4-FFF2-40B4-BE49-F238E27FC236}">
                <a16:creationId xmlns:a16="http://schemas.microsoft.com/office/drawing/2014/main" id="{0C4D49D5-5B6A-7A85-0896-CEF245DAB0D0}"/>
              </a:ext>
            </a:extLst>
          </p:cNvPr>
          <p:cNvPicPr>
            <a:picLocks noChangeAspect="1"/>
          </p:cNvPicPr>
          <p:nvPr>
            <a:audioFile r:link="rId2"/>
            <p:extLst>
              <p:ext uri="{DAA4B4D4-6D71-4841-9C94-3DE7FCFB9230}">
                <p14:media xmlns:p14="http://schemas.microsoft.com/office/powerpoint/2010/main" r:embed="rId1"/>
              </p:ext>
            </p:extLst>
          </p:nvPr>
        </p:nvPicPr>
        <p:blipFill>
          <a:blip r:embed="rId3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22271838"/>
      </p:ext>
    </p:extLst>
  </p:cSld>
  <p:clrMapOvr>
    <a:masterClrMapping/>
  </p:clrMapOvr>
  <mc:AlternateContent xmlns:mc="http://schemas.openxmlformats.org/markup-compatibility/2006">
    <mc:Choice xmlns:p14="http://schemas.microsoft.com/office/powerpoint/2010/main" Requires="p14">
      <p:transition spd="slow" p14:dur="2000" advTm="17387"/>
    </mc:Choice>
    <mc:Fallback>
      <p:transition spd="slow" advTm="17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6EEB0-7BC2-5DAC-EDB8-41FE85EB30CA}"/>
              </a:ext>
            </a:extLst>
          </p:cNvPr>
          <p:cNvSpPr>
            <a:spLocks noGrp="1"/>
          </p:cNvSpPr>
          <p:nvPr>
            <p:ph type="title"/>
          </p:nvPr>
        </p:nvSpPr>
        <p:spPr/>
        <p:txBody>
          <a:bodyPr/>
          <a:lstStyle/>
          <a:p>
            <a:r>
              <a:rPr lang="en-US"/>
              <a:t>Whernside</a:t>
            </a:r>
          </a:p>
        </p:txBody>
      </p:sp>
      <p:sp>
        <p:nvSpPr>
          <p:cNvPr id="3" name="Content Placeholder 2">
            <a:extLst>
              <a:ext uri="{FF2B5EF4-FFF2-40B4-BE49-F238E27FC236}">
                <a16:creationId xmlns:a16="http://schemas.microsoft.com/office/drawing/2014/main" id="{C1F6A95E-72D3-5C3E-7114-6758498F8EB3}"/>
              </a:ext>
            </a:extLst>
          </p:cNvPr>
          <p:cNvSpPr>
            <a:spLocks noGrp="1"/>
          </p:cNvSpPr>
          <p:nvPr>
            <p:ph idx="1"/>
          </p:nvPr>
        </p:nvSpPr>
        <p:spPr>
          <a:xfrm>
            <a:off x="316908" y="1980659"/>
            <a:ext cx="4734064" cy="4251960"/>
          </a:xfrm>
        </p:spPr>
        <p:txBody>
          <a:bodyPr>
            <a:normAutofit fontScale="85000" lnSpcReduction="20000"/>
          </a:bodyPr>
          <a:lstStyle/>
          <a:p>
            <a:r>
              <a:rPr lang="en-US" dirty="0"/>
              <a:t>736m (highest point in Yorkshire/ OS ref. 738814))</a:t>
            </a:r>
          </a:p>
          <a:p>
            <a:r>
              <a:rPr lang="en-US" dirty="0"/>
              <a:t>From Pen-y-Ghent to Whernside we pass the iconic </a:t>
            </a:r>
            <a:r>
              <a:rPr lang="en-US" dirty="0" err="1"/>
              <a:t>Ribblehead</a:t>
            </a:r>
            <a:r>
              <a:rPr lang="en-US" dirty="0"/>
              <a:t> Viaduct</a:t>
            </a:r>
          </a:p>
          <a:p>
            <a:r>
              <a:rPr lang="en-US" dirty="0"/>
              <a:t>In good weather, can see Whernside but quite a way to go before reach the summit</a:t>
            </a:r>
          </a:p>
          <a:p>
            <a:r>
              <a:rPr lang="en-US" dirty="0"/>
              <a:t>Circle round and approach from the north </a:t>
            </a:r>
          </a:p>
          <a:p>
            <a:r>
              <a:rPr lang="en-US" dirty="0"/>
              <a:t>A gradual and firm path</a:t>
            </a:r>
          </a:p>
          <a:p>
            <a:r>
              <a:rPr lang="en-US" dirty="0"/>
              <a:t>Step descent down into valley to Chapel Le Dale</a:t>
            </a:r>
          </a:p>
          <a:p>
            <a:r>
              <a:rPr lang="en-US" dirty="0"/>
              <a:t>Interesting fact: The trig point is in Cumbria but the mountain is considered to be in Yorkshire </a:t>
            </a:r>
          </a:p>
          <a:p>
            <a:endParaRPr lang="en-US" dirty="0"/>
          </a:p>
          <a:p>
            <a:endParaRPr lang="en-US" dirty="0"/>
          </a:p>
        </p:txBody>
      </p:sp>
      <p:pic>
        <p:nvPicPr>
          <p:cNvPr id="5" name="Picture 4" descr="A close-up of a map&#10;&#10;Description automatically generated">
            <a:extLst>
              <a:ext uri="{FF2B5EF4-FFF2-40B4-BE49-F238E27FC236}">
                <a16:creationId xmlns:a16="http://schemas.microsoft.com/office/drawing/2014/main" id="{5447E869-36FD-8C2A-B099-F91EEDBB200C}"/>
              </a:ext>
            </a:extLst>
          </p:cNvPr>
          <p:cNvPicPr>
            <a:picLocks noChangeAspect="1"/>
          </p:cNvPicPr>
          <p:nvPr/>
        </p:nvPicPr>
        <p:blipFill>
          <a:blip r:embed="rId4"/>
          <a:stretch>
            <a:fillRect/>
          </a:stretch>
        </p:blipFill>
        <p:spPr>
          <a:xfrm>
            <a:off x="5138057" y="117021"/>
            <a:ext cx="6858000" cy="5143500"/>
          </a:xfrm>
          <a:prstGeom prst="rect">
            <a:avLst/>
          </a:prstGeom>
        </p:spPr>
      </p:pic>
      <mc:AlternateContent xmlns:mc="http://schemas.openxmlformats.org/markup-compatibility/2006" xmlns:p14="http://schemas.microsoft.com/office/powerpoint/2010/main">
        <mc:Choice Requires="p14">
          <p:contentPart p14:bwMode="auto" r:id="rId5">
            <p14:nvContentPartPr>
              <p14:cNvPr id="9" name="Ink 8">
                <a:extLst>
                  <a:ext uri="{FF2B5EF4-FFF2-40B4-BE49-F238E27FC236}">
                    <a16:creationId xmlns:a16="http://schemas.microsoft.com/office/drawing/2014/main" id="{90C31359-0F8D-393A-1FC8-3EDCCB223916}"/>
                  </a:ext>
                </a:extLst>
              </p14:cNvPr>
              <p14:cNvContentPartPr/>
              <p14:nvPr/>
            </p14:nvContentPartPr>
            <p14:xfrm>
              <a:off x="7470651" y="1211623"/>
              <a:ext cx="4530600" cy="1572840"/>
            </p14:xfrm>
          </p:contentPart>
        </mc:Choice>
        <mc:Fallback xmlns="">
          <p:pic>
            <p:nvPicPr>
              <p:cNvPr id="9" name="Ink 8">
                <a:extLst>
                  <a:ext uri="{FF2B5EF4-FFF2-40B4-BE49-F238E27FC236}">
                    <a16:creationId xmlns:a16="http://schemas.microsoft.com/office/drawing/2014/main" id="{90C31359-0F8D-393A-1FC8-3EDCCB223916}"/>
                  </a:ext>
                </a:extLst>
              </p:cNvPr>
              <p:cNvPicPr/>
              <p:nvPr/>
            </p:nvPicPr>
            <p:blipFill>
              <a:blip r:embed="rId6"/>
              <a:stretch>
                <a:fillRect/>
              </a:stretch>
            </p:blipFill>
            <p:spPr>
              <a:xfrm>
                <a:off x="7461651" y="1202623"/>
                <a:ext cx="4548240" cy="159048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3" name="Ink 12">
                <a:extLst>
                  <a:ext uri="{FF2B5EF4-FFF2-40B4-BE49-F238E27FC236}">
                    <a16:creationId xmlns:a16="http://schemas.microsoft.com/office/drawing/2014/main" id="{E6983A47-018E-27A6-CF23-E560612D6629}"/>
                  </a:ext>
                </a:extLst>
              </p14:cNvPr>
              <p14:cNvContentPartPr/>
              <p14:nvPr/>
            </p14:nvContentPartPr>
            <p14:xfrm>
              <a:off x="6053691" y="427903"/>
              <a:ext cx="1453680" cy="3423240"/>
            </p14:xfrm>
          </p:contentPart>
        </mc:Choice>
        <mc:Fallback xmlns="">
          <p:pic>
            <p:nvPicPr>
              <p:cNvPr id="13" name="Ink 12">
                <a:extLst>
                  <a:ext uri="{FF2B5EF4-FFF2-40B4-BE49-F238E27FC236}">
                    <a16:creationId xmlns:a16="http://schemas.microsoft.com/office/drawing/2014/main" id="{E6983A47-018E-27A6-CF23-E560612D6629}"/>
                  </a:ext>
                </a:extLst>
              </p:cNvPr>
              <p:cNvPicPr/>
              <p:nvPr/>
            </p:nvPicPr>
            <p:blipFill>
              <a:blip r:embed="rId8"/>
              <a:stretch>
                <a:fillRect/>
              </a:stretch>
            </p:blipFill>
            <p:spPr>
              <a:xfrm>
                <a:off x="6044691" y="418903"/>
                <a:ext cx="1471320" cy="344088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4" name="Ink 13">
                <a:extLst>
                  <a:ext uri="{FF2B5EF4-FFF2-40B4-BE49-F238E27FC236}">
                    <a16:creationId xmlns:a16="http://schemas.microsoft.com/office/drawing/2014/main" id="{B7B906C5-3DEA-439F-ADA6-140A5E772B7A}"/>
                  </a:ext>
                </a:extLst>
              </p14:cNvPr>
              <p14:cNvContentPartPr/>
              <p14:nvPr/>
            </p14:nvContentPartPr>
            <p14:xfrm>
              <a:off x="7158891" y="3775183"/>
              <a:ext cx="759960" cy="274320"/>
            </p14:xfrm>
          </p:contentPart>
        </mc:Choice>
        <mc:Fallback xmlns="">
          <p:pic>
            <p:nvPicPr>
              <p:cNvPr id="14" name="Ink 13">
                <a:extLst>
                  <a:ext uri="{FF2B5EF4-FFF2-40B4-BE49-F238E27FC236}">
                    <a16:creationId xmlns:a16="http://schemas.microsoft.com/office/drawing/2014/main" id="{B7B906C5-3DEA-439F-ADA6-140A5E772B7A}"/>
                  </a:ext>
                </a:extLst>
              </p:cNvPr>
              <p:cNvPicPr/>
              <p:nvPr/>
            </p:nvPicPr>
            <p:blipFill>
              <a:blip r:embed="rId10"/>
              <a:stretch>
                <a:fillRect/>
              </a:stretch>
            </p:blipFill>
            <p:spPr>
              <a:xfrm>
                <a:off x="7105251" y="3667543"/>
                <a:ext cx="867600" cy="48996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5" name="Ink 14">
                <a:extLst>
                  <a:ext uri="{FF2B5EF4-FFF2-40B4-BE49-F238E27FC236}">
                    <a16:creationId xmlns:a16="http://schemas.microsoft.com/office/drawing/2014/main" id="{CE35D36F-2532-C641-F05B-0598B46C2C0C}"/>
                  </a:ext>
                </a:extLst>
              </p14:cNvPr>
              <p14:cNvContentPartPr/>
              <p14:nvPr/>
            </p14:nvContentPartPr>
            <p14:xfrm>
              <a:off x="6258531" y="1501423"/>
              <a:ext cx="393840" cy="43920"/>
            </p14:xfrm>
          </p:contentPart>
        </mc:Choice>
        <mc:Fallback xmlns="">
          <p:pic>
            <p:nvPicPr>
              <p:cNvPr id="15" name="Ink 14">
                <a:extLst>
                  <a:ext uri="{FF2B5EF4-FFF2-40B4-BE49-F238E27FC236}">
                    <a16:creationId xmlns:a16="http://schemas.microsoft.com/office/drawing/2014/main" id="{CE35D36F-2532-C641-F05B-0598B46C2C0C}"/>
                  </a:ext>
                </a:extLst>
              </p:cNvPr>
              <p:cNvPicPr/>
              <p:nvPr/>
            </p:nvPicPr>
            <p:blipFill>
              <a:blip r:embed="rId12"/>
              <a:stretch>
                <a:fillRect/>
              </a:stretch>
            </p:blipFill>
            <p:spPr>
              <a:xfrm>
                <a:off x="6204891" y="1393783"/>
                <a:ext cx="501480" cy="259560"/>
              </a:xfrm>
              <a:prstGeom prst="rect">
                <a:avLst/>
              </a:prstGeom>
            </p:spPr>
          </p:pic>
        </mc:Fallback>
      </mc:AlternateContent>
      <p:grpSp>
        <p:nvGrpSpPr>
          <p:cNvPr id="18" name="Group 17">
            <a:extLst>
              <a:ext uri="{FF2B5EF4-FFF2-40B4-BE49-F238E27FC236}">
                <a16:creationId xmlns:a16="http://schemas.microsoft.com/office/drawing/2014/main" id="{C5C7BAA7-CD51-A5BD-8AD5-E1ABD8D1951B}"/>
              </a:ext>
            </a:extLst>
          </p:cNvPr>
          <p:cNvGrpSpPr/>
          <p:nvPr/>
        </p:nvGrpSpPr>
        <p:grpSpPr>
          <a:xfrm>
            <a:off x="9009651" y="2362543"/>
            <a:ext cx="2045520" cy="304920"/>
            <a:chOff x="9009651" y="2362543"/>
            <a:chExt cx="2045520" cy="304920"/>
          </a:xfrm>
        </p:grpSpPr>
        <mc:AlternateContent xmlns:mc="http://schemas.openxmlformats.org/markup-compatibility/2006" xmlns:p14="http://schemas.microsoft.com/office/powerpoint/2010/main">
          <mc:Choice Requires="p14">
            <p:contentPart p14:bwMode="auto" r:id="rId13">
              <p14:nvContentPartPr>
                <p14:cNvPr id="16" name="Ink 15">
                  <a:extLst>
                    <a:ext uri="{FF2B5EF4-FFF2-40B4-BE49-F238E27FC236}">
                      <a16:creationId xmlns:a16="http://schemas.microsoft.com/office/drawing/2014/main" id="{77BB9050-6477-7FDB-BD78-E8C1BCA08894}"/>
                    </a:ext>
                  </a:extLst>
                </p14:cNvPr>
                <p14:cNvContentPartPr/>
                <p14:nvPr/>
              </p14:nvContentPartPr>
              <p14:xfrm>
                <a:off x="10765011" y="2362543"/>
                <a:ext cx="290160" cy="198720"/>
              </p14:xfrm>
            </p:contentPart>
          </mc:Choice>
          <mc:Fallback xmlns="">
            <p:pic>
              <p:nvPicPr>
                <p:cNvPr id="16" name="Ink 15">
                  <a:extLst>
                    <a:ext uri="{FF2B5EF4-FFF2-40B4-BE49-F238E27FC236}">
                      <a16:creationId xmlns:a16="http://schemas.microsoft.com/office/drawing/2014/main" id="{77BB9050-6477-7FDB-BD78-E8C1BCA08894}"/>
                    </a:ext>
                  </a:extLst>
                </p:cNvPr>
                <p:cNvPicPr/>
                <p:nvPr/>
              </p:nvPicPr>
              <p:blipFill>
                <a:blip r:embed="rId14"/>
                <a:stretch>
                  <a:fillRect/>
                </a:stretch>
              </p:blipFill>
              <p:spPr>
                <a:xfrm>
                  <a:off x="10756011" y="2353543"/>
                  <a:ext cx="307800" cy="21636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7" name="Ink 16">
                  <a:extLst>
                    <a:ext uri="{FF2B5EF4-FFF2-40B4-BE49-F238E27FC236}">
                      <a16:creationId xmlns:a16="http://schemas.microsoft.com/office/drawing/2014/main" id="{39E19B6F-7136-0D83-1281-2D0D13372EAD}"/>
                    </a:ext>
                  </a:extLst>
                </p14:cNvPr>
                <p14:cNvContentPartPr/>
                <p14:nvPr/>
              </p14:nvContentPartPr>
              <p14:xfrm>
                <a:off x="9009651" y="2467663"/>
                <a:ext cx="244080" cy="199800"/>
              </p14:xfrm>
            </p:contentPart>
          </mc:Choice>
          <mc:Fallback xmlns="">
            <p:pic>
              <p:nvPicPr>
                <p:cNvPr id="17" name="Ink 16">
                  <a:extLst>
                    <a:ext uri="{FF2B5EF4-FFF2-40B4-BE49-F238E27FC236}">
                      <a16:creationId xmlns:a16="http://schemas.microsoft.com/office/drawing/2014/main" id="{39E19B6F-7136-0D83-1281-2D0D13372EAD}"/>
                    </a:ext>
                  </a:extLst>
                </p:cNvPr>
                <p:cNvPicPr/>
                <p:nvPr/>
              </p:nvPicPr>
              <p:blipFill>
                <a:blip r:embed="rId16"/>
                <a:stretch>
                  <a:fillRect/>
                </a:stretch>
              </p:blipFill>
              <p:spPr>
                <a:xfrm>
                  <a:off x="9000651" y="2459023"/>
                  <a:ext cx="261720" cy="2174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7">
            <p14:nvContentPartPr>
              <p14:cNvPr id="19" name="Ink 18">
                <a:extLst>
                  <a:ext uri="{FF2B5EF4-FFF2-40B4-BE49-F238E27FC236}">
                    <a16:creationId xmlns:a16="http://schemas.microsoft.com/office/drawing/2014/main" id="{AFBAE96C-08B9-CB98-437A-DE8F343B3F1F}"/>
                  </a:ext>
                </a:extLst>
              </p14:cNvPr>
              <p14:cNvContentPartPr/>
              <p14:nvPr/>
            </p14:nvContentPartPr>
            <p14:xfrm>
              <a:off x="7400811" y="1302343"/>
              <a:ext cx="274320" cy="140400"/>
            </p14:xfrm>
          </p:contentPart>
        </mc:Choice>
        <mc:Fallback xmlns="">
          <p:pic>
            <p:nvPicPr>
              <p:cNvPr id="19" name="Ink 18">
                <a:extLst>
                  <a:ext uri="{FF2B5EF4-FFF2-40B4-BE49-F238E27FC236}">
                    <a16:creationId xmlns:a16="http://schemas.microsoft.com/office/drawing/2014/main" id="{AFBAE96C-08B9-CB98-437A-DE8F343B3F1F}"/>
                  </a:ext>
                </a:extLst>
              </p:cNvPr>
              <p:cNvPicPr/>
              <p:nvPr/>
            </p:nvPicPr>
            <p:blipFill>
              <a:blip r:embed="rId18"/>
              <a:stretch>
                <a:fillRect/>
              </a:stretch>
            </p:blipFill>
            <p:spPr>
              <a:xfrm>
                <a:off x="7391811" y="1293703"/>
                <a:ext cx="291960" cy="15804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0" name="Ink 19">
                <a:extLst>
                  <a:ext uri="{FF2B5EF4-FFF2-40B4-BE49-F238E27FC236}">
                    <a16:creationId xmlns:a16="http://schemas.microsoft.com/office/drawing/2014/main" id="{98ED2823-1C75-8669-7026-F84D36890F0B}"/>
                  </a:ext>
                </a:extLst>
              </p14:cNvPr>
              <p14:cNvContentPartPr/>
              <p14:nvPr/>
            </p14:nvContentPartPr>
            <p14:xfrm>
              <a:off x="6436371" y="445903"/>
              <a:ext cx="215280" cy="160920"/>
            </p14:xfrm>
          </p:contentPart>
        </mc:Choice>
        <mc:Fallback xmlns="">
          <p:pic>
            <p:nvPicPr>
              <p:cNvPr id="20" name="Ink 19">
                <a:extLst>
                  <a:ext uri="{FF2B5EF4-FFF2-40B4-BE49-F238E27FC236}">
                    <a16:creationId xmlns:a16="http://schemas.microsoft.com/office/drawing/2014/main" id="{98ED2823-1C75-8669-7026-F84D36890F0B}"/>
                  </a:ext>
                </a:extLst>
              </p:cNvPr>
              <p:cNvPicPr/>
              <p:nvPr/>
            </p:nvPicPr>
            <p:blipFill>
              <a:blip r:embed="rId20"/>
              <a:stretch>
                <a:fillRect/>
              </a:stretch>
            </p:blipFill>
            <p:spPr>
              <a:xfrm>
                <a:off x="6427371" y="437263"/>
                <a:ext cx="232920" cy="17856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21" name="Ink 20">
                <a:extLst>
                  <a:ext uri="{FF2B5EF4-FFF2-40B4-BE49-F238E27FC236}">
                    <a16:creationId xmlns:a16="http://schemas.microsoft.com/office/drawing/2014/main" id="{1477A429-B9D8-21D6-06E6-3AB46DE477D4}"/>
                  </a:ext>
                </a:extLst>
              </p14:cNvPr>
              <p14:cNvContentPartPr/>
              <p14:nvPr/>
            </p14:nvContentPartPr>
            <p14:xfrm>
              <a:off x="6079971" y="1768183"/>
              <a:ext cx="292320" cy="146160"/>
            </p14:xfrm>
          </p:contentPart>
        </mc:Choice>
        <mc:Fallback xmlns="">
          <p:pic>
            <p:nvPicPr>
              <p:cNvPr id="21" name="Ink 20">
                <a:extLst>
                  <a:ext uri="{FF2B5EF4-FFF2-40B4-BE49-F238E27FC236}">
                    <a16:creationId xmlns:a16="http://schemas.microsoft.com/office/drawing/2014/main" id="{1477A429-B9D8-21D6-06E6-3AB46DE477D4}"/>
                  </a:ext>
                </a:extLst>
              </p:cNvPr>
              <p:cNvPicPr/>
              <p:nvPr/>
            </p:nvPicPr>
            <p:blipFill>
              <a:blip r:embed="rId22"/>
              <a:stretch>
                <a:fillRect/>
              </a:stretch>
            </p:blipFill>
            <p:spPr>
              <a:xfrm>
                <a:off x="6071331" y="1759183"/>
                <a:ext cx="309960" cy="1638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2" name="Ink 21">
                <a:extLst>
                  <a:ext uri="{FF2B5EF4-FFF2-40B4-BE49-F238E27FC236}">
                    <a16:creationId xmlns:a16="http://schemas.microsoft.com/office/drawing/2014/main" id="{07D7880D-A470-DBEE-565E-9C67B4C10B3A}"/>
                  </a:ext>
                </a:extLst>
              </p14:cNvPr>
              <p14:cNvContentPartPr/>
              <p14:nvPr/>
            </p14:nvContentPartPr>
            <p14:xfrm>
              <a:off x="6548331" y="2709943"/>
              <a:ext cx="160920" cy="154440"/>
            </p14:xfrm>
          </p:contentPart>
        </mc:Choice>
        <mc:Fallback xmlns="">
          <p:pic>
            <p:nvPicPr>
              <p:cNvPr id="22" name="Ink 21">
                <a:extLst>
                  <a:ext uri="{FF2B5EF4-FFF2-40B4-BE49-F238E27FC236}">
                    <a16:creationId xmlns:a16="http://schemas.microsoft.com/office/drawing/2014/main" id="{07D7880D-A470-DBEE-565E-9C67B4C10B3A}"/>
                  </a:ext>
                </a:extLst>
              </p:cNvPr>
              <p:cNvPicPr/>
              <p:nvPr/>
            </p:nvPicPr>
            <p:blipFill>
              <a:blip r:embed="rId24"/>
              <a:stretch>
                <a:fillRect/>
              </a:stretch>
            </p:blipFill>
            <p:spPr>
              <a:xfrm>
                <a:off x="6539691" y="2701303"/>
                <a:ext cx="178560" cy="17208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25" name="Ink 24">
                <a:extLst>
                  <a:ext uri="{FF2B5EF4-FFF2-40B4-BE49-F238E27FC236}">
                    <a16:creationId xmlns:a16="http://schemas.microsoft.com/office/drawing/2014/main" id="{80BC7027-619E-F202-85AF-827ACC082B57}"/>
                  </a:ext>
                </a:extLst>
              </p14:cNvPr>
              <p14:cNvContentPartPr/>
              <p14:nvPr/>
            </p14:nvContentPartPr>
            <p14:xfrm>
              <a:off x="7497821" y="2406812"/>
              <a:ext cx="521640" cy="54000"/>
            </p14:xfrm>
          </p:contentPart>
        </mc:Choice>
        <mc:Fallback xmlns="">
          <p:pic>
            <p:nvPicPr>
              <p:cNvPr id="25" name="Ink 24">
                <a:extLst>
                  <a:ext uri="{FF2B5EF4-FFF2-40B4-BE49-F238E27FC236}">
                    <a16:creationId xmlns:a16="http://schemas.microsoft.com/office/drawing/2014/main" id="{80BC7027-619E-F202-85AF-827ACC082B57}"/>
                  </a:ext>
                </a:extLst>
              </p:cNvPr>
              <p:cNvPicPr/>
              <p:nvPr/>
            </p:nvPicPr>
            <p:blipFill>
              <a:blip r:embed="rId26"/>
              <a:stretch>
                <a:fillRect/>
              </a:stretch>
            </p:blipFill>
            <p:spPr>
              <a:xfrm>
                <a:off x="7444181" y="2299172"/>
                <a:ext cx="629280" cy="269640"/>
              </a:xfrm>
              <a:prstGeom prst="rect">
                <a:avLst/>
              </a:prstGeom>
            </p:spPr>
          </p:pic>
        </mc:Fallback>
      </mc:AlternateContent>
      <p:cxnSp>
        <p:nvCxnSpPr>
          <p:cNvPr id="27" name="Straight Connector 26">
            <a:extLst>
              <a:ext uri="{FF2B5EF4-FFF2-40B4-BE49-F238E27FC236}">
                <a16:creationId xmlns:a16="http://schemas.microsoft.com/office/drawing/2014/main" id="{09CAF667-DB4D-A2C4-A837-73966CC4C5B6}"/>
              </a:ext>
            </a:extLst>
          </p:cNvPr>
          <p:cNvCxnSpPr/>
          <p:nvPr/>
        </p:nvCxnSpPr>
        <p:spPr>
          <a:xfrm>
            <a:off x="3409772" y="1211623"/>
            <a:ext cx="2816359" cy="311760"/>
          </a:xfrm>
          <a:prstGeom prst="line">
            <a:avLst/>
          </a:prstGeom>
          <a:ln w="38100"/>
        </p:spPr>
        <p:style>
          <a:lnRef idx="1">
            <a:schemeClr val="dk1"/>
          </a:lnRef>
          <a:fillRef idx="0">
            <a:schemeClr val="dk1"/>
          </a:fillRef>
          <a:effectRef idx="0">
            <a:schemeClr val="dk1"/>
          </a:effectRef>
          <a:fontRef idx="minor">
            <a:schemeClr val="tx1"/>
          </a:fontRef>
        </p:style>
      </p:cxnSp>
      <p:cxnSp>
        <p:nvCxnSpPr>
          <p:cNvPr id="31" name="Straight Connector 30">
            <a:extLst>
              <a:ext uri="{FF2B5EF4-FFF2-40B4-BE49-F238E27FC236}">
                <a16:creationId xmlns:a16="http://schemas.microsoft.com/office/drawing/2014/main" id="{0ED8725F-2B50-7AFA-63D6-343FE6280E2C}"/>
              </a:ext>
            </a:extLst>
          </p:cNvPr>
          <p:cNvCxnSpPr/>
          <p:nvPr/>
        </p:nvCxnSpPr>
        <p:spPr>
          <a:xfrm flipV="1">
            <a:off x="2008262" y="2460812"/>
            <a:ext cx="5489559" cy="521670"/>
          </a:xfrm>
          <a:prstGeom prst="line">
            <a:avLst/>
          </a:prstGeom>
          <a:ln w="28575"/>
        </p:spPr>
        <p:style>
          <a:lnRef idx="1">
            <a:schemeClr val="dk1"/>
          </a:lnRef>
          <a:fillRef idx="0">
            <a:schemeClr val="dk1"/>
          </a:fillRef>
          <a:effectRef idx="0">
            <a:schemeClr val="dk1"/>
          </a:effectRef>
          <a:fontRef idx="minor">
            <a:schemeClr val="tx1"/>
          </a:fontRef>
        </p:style>
      </p:cxnSp>
      <p:cxnSp>
        <p:nvCxnSpPr>
          <p:cNvPr id="33" name="Straight Connector 32">
            <a:extLst>
              <a:ext uri="{FF2B5EF4-FFF2-40B4-BE49-F238E27FC236}">
                <a16:creationId xmlns:a16="http://schemas.microsoft.com/office/drawing/2014/main" id="{CA530F83-CC6D-3192-19F3-B77CE7C4E70D}"/>
              </a:ext>
            </a:extLst>
          </p:cNvPr>
          <p:cNvCxnSpPr>
            <a:cxnSpLocks/>
          </p:cNvCxnSpPr>
          <p:nvPr/>
        </p:nvCxnSpPr>
        <p:spPr>
          <a:xfrm flipV="1">
            <a:off x="4016523" y="4106639"/>
            <a:ext cx="3142368" cy="1072112"/>
          </a:xfrm>
          <a:prstGeom prst="line">
            <a:avLst/>
          </a:prstGeom>
          <a:ln w="28575"/>
        </p:spPr>
        <p:style>
          <a:lnRef idx="1">
            <a:schemeClr val="dk1"/>
          </a:lnRef>
          <a:fillRef idx="0">
            <a:schemeClr val="dk1"/>
          </a:fillRef>
          <a:effectRef idx="0">
            <a:schemeClr val="dk1"/>
          </a:effectRef>
          <a:fontRef idx="minor">
            <a:schemeClr val="tx1"/>
          </a:fontRef>
        </p:style>
      </p:cxnSp>
      <p:pic>
        <p:nvPicPr>
          <p:cNvPr id="35" name="Picture 34" descr="A map on a table&#10;&#10;Description automatically generated with low confidence">
            <a:extLst>
              <a:ext uri="{FF2B5EF4-FFF2-40B4-BE49-F238E27FC236}">
                <a16:creationId xmlns:a16="http://schemas.microsoft.com/office/drawing/2014/main" id="{BC421D4A-6F34-034F-6CD7-C3ACA79D1153}"/>
              </a:ext>
            </a:extLst>
          </p:cNvPr>
          <p:cNvPicPr>
            <a:picLocks noChangeAspect="1"/>
          </p:cNvPicPr>
          <p:nvPr/>
        </p:nvPicPr>
        <p:blipFill>
          <a:blip r:embed="rId27"/>
          <a:stretch>
            <a:fillRect/>
          </a:stretch>
        </p:blipFill>
        <p:spPr>
          <a:xfrm rot="5400000">
            <a:off x="10694459" y="5593114"/>
            <a:ext cx="1370413" cy="1027810"/>
          </a:xfrm>
          <a:prstGeom prst="rect">
            <a:avLst/>
          </a:prstGeom>
        </p:spPr>
      </p:pic>
      <p:sp>
        <p:nvSpPr>
          <p:cNvPr id="36" name="TextBox 35">
            <a:extLst>
              <a:ext uri="{FF2B5EF4-FFF2-40B4-BE49-F238E27FC236}">
                <a16:creationId xmlns:a16="http://schemas.microsoft.com/office/drawing/2014/main" id="{CF609E05-F4AF-9D9A-1150-643A56F667F2}"/>
              </a:ext>
            </a:extLst>
          </p:cNvPr>
          <p:cNvSpPr txBox="1"/>
          <p:nvPr/>
        </p:nvSpPr>
        <p:spPr>
          <a:xfrm>
            <a:off x="9326263" y="6429539"/>
            <a:ext cx="1728908" cy="369332"/>
          </a:xfrm>
          <a:prstGeom prst="rect">
            <a:avLst/>
          </a:prstGeom>
          <a:noFill/>
        </p:spPr>
        <p:txBody>
          <a:bodyPr wrap="square" rtlCol="0">
            <a:spAutoFit/>
          </a:bodyPr>
          <a:lstStyle/>
          <a:p>
            <a:r>
              <a:rPr lang="en-US" dirty="0"/>
              <a:t>*map pictures taken from </a:t>
            </a:r>
          </a:p>
        </p:txBody>
      </p:sp>
      <p:pic>
        <p:nvPicPr>
          <p:cNvPr id="30" name="Audio 29">
            <a:hlinkClick r:id="" action="ppaction://media"/>
            <a:extLst>
              <a:ext uri="{FF2B5EF4-FFF2-40B4-BE49-F238E27FC236}">
                <a16:creationId xmlns:a16="http://schemas.microsoft.com/office/drawing/2014/main" id="{374E82A5-3EB8-A735-C7AE-D5D2DA7615D2}"/>
              </a:ext>
            </a:extLst>
          </p:cNvPr>
          <p:cNvPicPr>
            <a:picLocks noChangeAspect="1"/>
          </p:cNvPicPr>
          <p:nvPr>
            <a:audioFile r:link="rId2"/>
            <p:extLst>
              <p:ext uri="{DAA4B4D4-6D71-4841-9C94-3DE7FCFB9230}">
                <p14:media xmlns:p14="http://schemas.microsoft.com/office/powerpoint/2010/main" r:embed="rId1"/>
              </p:ext>
            </p:extLst>
          </p:nvPr>
        </p:nvPicPr>
        <p:blipFill>
          <a:blip r:embed="rId28"/>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44372795"/>
      </p:ext>
    </p:extLst>
  </p:cSld>
  <p:clrMapOvr>
    <a:masterClrMapping/>
  </p:clrMapOvr>
  <mc:AlternateContent xmlns:mc="http://schemas.openxmlformats.org/markup-compatibility/2006">
    <mc:Choice xmlns:p14="http://schemas.microsoft.com/office/powerpoint/2010/main" Requires="p14">
      <p:transition spd="slow" p14:dur="2000" advTm="17938"/>
    </mc:Choice>
    <mc:Fallback>
      <p:transition spd="slow" advTm="17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C5DF7F-F617-92FE-BCEF-DCAD80A3F868}"/>
              </a:ext>
            </a:extLst>
          </p:cNvPr>
          <p:cNvSpPr>
            <a:spLocks noGrp="1"/>
          </p:cNvSpPr>
          <p:nvPr>
            <p:ph type="title"/>
          </p:nvPr>
        </p:nvSpPr>
        <p:spPr>
          <a:xfrm>
            <a:off x="576072" y="238539"/>
            <a:ext cx="11018520" cy="1434415"/>
          </a:xfrm>
        </p:spPr>
        <p:txBody>
          <a:bodyPr anchor="b">
            <a:normAutofit/>
          </a:bodyPr>
          <a:lstStyle/>
          <a:p>
            <a:r>
              <a:rPr lang="en-US" sz="7200"/>
              <a:t>BMC Conservation Day</a:t>
            </a:r>
          </a:p>
        </p:txBody>
      </p:sp>
      <p:sp>
        <p:nvSpPr>
          <p:cNvPr id="1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7F9FBA"/>
          </a:solidFill>
          <a:ln w="38100" cap="rnd">
            <a:solidFill>
              <a:srgbClr val="7F9FB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9C161B-F7EB-764D-1BE0-30102B9CA6DF}"/>
              </a:ext>
            </a:extLst>
          </p:cNvPr>
          <p:cNvSpPr>
            <a:spLocks noGrp="1"/>
          </p:cNvSpPr>
          <p:nvPr>
            <p:ph idx="1"/>
          </p:nvPr>
        </p:nvSpPr>
        <p:spPr>
          <a:xfrm>
            <a:off x="572493" y="2071316"/>
            <a:ext cx="6713552" cy="4119172"/>
          </a:xfrm>
        </p:spPr>
        <p:txBody>
          <a:bodyPr anchor="t">
            <a:normAutofit/>
          </a:bodyPr>
          <a:lstStyle/>
          <a:p>
            <a:pPr>
              <a:lnSpc>
                <a:spcPct val="100000"/>
              </a:lnSpc>
            </a:pPr>
            <a:r>
              <a:rPr lang="en-US" sz="1500" dirty="0">
                <a:hlinkClick r:id="rId4"/>
              </a:rPr>
              <a:t>https://community.thebmc.co.uk/Event.aspx?id=4478&amp;utm_source=BMC+Email+Subscribers&amp;utm_campaign=8734c01eef-EMAIL_CAMPAIGN_2023_05_02_08_03_COPY_01&amp;utm_medium=email&amp;utm_term=0_-26716fe614-%5BLIST_EMAIL_ID%5D&amp;mc_cid=8734c01eef&amp;mc_eid=a31e02648b</a:t>
            </a:r>
            <a:r>
              <a:rPr lang="en-US" sz="1500" dirty="0"/>
              <a:t> (accessed 19.5.23)</a:t>
            </a:r>
          </a:p>
          <a:p>
            <a:pPr>
              <a:lnSpc>
                <a:spcPct val="100000"/>
              </a:lnSpc>
            </a:pPr>
            <a:r>
              <a:rPr lang="en-US" sz="1500" dirty="0">
                <a:hlinkClick r:id="rId5"/>
              </a:rPr>
              <a:t>https://www.forestryengland.uk/hardknott/volunteering-hardknott</a:t>
            </a:r>
            <a:r>
              <a:rPr lang="en-US" sz="1500" dirty="0"/>
              <a:t> (accessed 20.5.23)</a:t>
            </a:r>
          </a:p>
          <a:p>
            <a:pPr>
              <a:lnSpc>
                <a:spcPct val="100000"/>
              </a:lnSpc>
            </a:pPr>
            <a:r>
              <a:rPr lang="en-US" sz="1500" dirty="0">
                <a:hlinkClick r:id="rId6"/>
              </a:rPr>
              <a:t>https://bag.leeds.ac.uk/projects/restoring-hardknott-forest/</a:t>
            </a:r>
            <a:r>
              <a:rPr lang="en-US" sz="1500" dirty="0"/>
              <a:t> (image from)</a:t>
            </a:r>
          </a:p>
          <a:p>
            <a:pPr>
              <a:lnSpc>
                <a:spcPct val="100000"/>
              </a:lnSpc>
            </a:pPr>
            <a:r>
              <a:rPr lang="en-US" sz="1500" dirty="0" err="1"/>
              <a:t>Birsk</a:t>
            </a:r>
            <a:r>
              <a:rPr lang="en-US" sz="1500" dirty="0"/>
              <a:t> Bridge Car Park, </a:t>
            </a:r>
            <a:r>
              <a:rPr lang="en-US" sz="1500" dirty="0" err="1"/>
              <a:t>Hardknott</a:t>
            </a:r>
            <a:r>
              <a:rPr lang="en-US" sz="1500" dirty="0"/>
              <a:t> Forest, </a:t>
            </a:r>
            <a:r>
              <a:rPr lang="en-US" sz="1500" dirty="0" err="1"/>
              <a:t>Duddon</a:t>
            </a:r>
            <a:r>
              <a:rPr lang="en-US" sz="1500" dirty="0"/>
              <a:t> Valley near </a:t>
            </a:r>
            <a:r>
              <a:rPr lang="en-US" sz="1500" dirty="0" err="1"/>
              <a:t>Seathwaite</a:t>
            </a:r>
            <a:r>
              <a:rPr lang="en-US" sz="1500" dirty="0"/>
              <a:t>, Cumbria, LA20 6ED</a:t>
            </a:r>
          </a:p>
          <a:p>
            <a:pPr>
              <a:lnSpc>
                <a:spcPct val="100000"/>
              </a:lnSpc>
            </a:pPr>
            <a:r>
              <a:rPr lang="en-US" sz="1500" dirty="0"/>
              <a:t>Forestry England – restore </a:t>
            </a:r>
            <a:r>
              <a:rPr lang="en-US" sz="1500" dirty="0" err="1"/>
              <a:t>Hardknott</a:t>
            </a:r>
            <a:r>
              <a:rPr lang="en-US" sz="1500" dirty="0"/>
              <a:t> Forest to native broadleaf woodland (oak, birch, rowan, willow and holly)</a:t>
            </a:r>
          </a:p>
          <a:p>
            <a:pPr>
              <a:lnSpc>
                <a:spcPct val="100000"/>
              </a:lnSpc>
            </a:pPr>
            <a:r>
              <a:rPr lang="en-US" sz="1500" dirty="0"/>
              <a:t>Need lunch, drinks, suitable footwear and clothing for working outdoors</a:t>
            </a:r>
          </a:p>
          <a:p>
            <a:pPr>
              <a:lnSpc>
                <a:spcPct val="100000"/>
              </a:lnSpc>
            </a:pPr>
            <a:r>
              <a:rPr lang="en-US" sz="1500" dirty="0"/>
              <a:t>Training and tools provided</a:t>
            </a:r>
          </a:p>
          <a:p>
            <a:pPr>
              <a:lnSpc>
                <a:spcPct val="100000"/>
              </a:lnSpc>
            </a:pPr>
            <a:r>
              <a:rPr lang="en-US" sz="1500" dirty="0"/>
              <a:t>Start Time: 8.30am Sunday 28</a:t>
            </a:r>
            <a:r>
              <a:rPr lang="en-US" sz="1500" baseline="30000" dirty="0"/>
              <a:t>th</a:t>
            </a:r>
            <a:r>
              <a:rPr lang="en-US" sz="1500" dirty="0"/>
              <a:t> May 2023 (meet in carpark)</a:t>
            </a:r>
          </a:p>
          <a:p>
            <a:pPr>
              <a:lnSpc>
                <a:spcPct val="100000"/>
              </a:lnSpc>
            </a:pPr>
            <a:r>
              <a:rPr lang="en-US" sz="1500" dirty="0"/>
              <a:t>No toilet facilities in the carpark</a:t>
            </a:r>
          </a:p>
          <a:p>
            <a:pPr>
              <a:lnSpc>
                <a:spcPct val="100000"/>
              </a:lnSpc>
            </a:pPr>
            <a:r>
              <a:rPr lang="en-US" sz="1500" dirty="0"/>
              <a:t>Contacts: </a:t>
            </a:r>
            <a:r>
              <a:rPr lang="en-US" sz="1500" dirty="0" err="1">
                <a:hlinkClick r:id="rId7"/>
              </a:rPr>
              <a:t>rgaresimmons@gmail.co</a:t>
            </a:r>
            <a:r>
              <a:rPr lang="en-US" sz="1500" dirty="0" err="1"/>
              <a:t>m</a:t>
            </a:r>
            <a:endParaRPr lang="en-US" sz="1500" dirty="0"/>
          </a:p>
        </p:txBody>
      </p:sp>
      <p:pic>
        <p:nvPicPr>
          <p:cNvPr id="5" name="Picture 4" descr="A picture containing outdoor, landscape, cloud, tree&#10;&#10;Description automatically generated">
            <a:extLst>
              <a:ext uri="{FF2B5EF4-FFF2-40B4-BE49-F238E27FC236}">
                <a16:creationId xmlns:a16="http://schemas.microsoft.com/office/drawing/2014/main" id="{B59A6A5A-6D25-B28C-A436-357253B0208F}"/>
              </a:ext>
            </a:extLst>
          </p:cNvPr>
          <p:cNvPicPr>
            <a:picLocks noChangeAspect="1"/>
          </p:cNvPicPr>
          <p:nvPr/>
        </p:nvPicPr>
        <p:blipFill rotWithShape="1">
          <a:blip r:embed="rId8"/>
          <a:srcRect l="15028" r="14500" b="-2"/>
          <a:stretch/>
        </p:blipFill>
        <p:spPr>
          <a:xfrm>
            <a:off x="7675658" y="2093976"/>
            <a:ext cx="3941064" cy="4096512"/>
          </a:xfrm>
          <a:prstGeom prst="rect">
            <a:avLst/>
          </a:prstGeom>
        </p:spPr>
      </p:pic>
      <p:pic>
        <p:nvPicPr>
          <p:cNvPr id="6" name="Picture 5" descr="A screenshot of a phone&#10;&#10;Description automatically generated with low confidence">
            <a:extLst>
              <a:ext uri="{FF2B5EF4-FFF2-40B4-BE49-F238E27FC236}">
                <a16:creationId xmlns:a16="http://schemas.microsoft.com/office/drawing/2014/main" id="{1E07DE9A-6A50-E867-234C-4E6B10C6591E}"/>
              </a:ext>
            </a:extLst>
          </p:cNvPr>
          <p:cNvPicPr>
            <a:picLocks noChangeAspect="1"/>
          </p:cNvPicPr>
          <p:nvPr/>
        </p:nvPicPr>
        <p:blipFill>
          <a:blip r:embed="rId9"/>
          <a:stretch>
            <a:fillRect/>
          </a:stretch>
        </p:blipFill>
        <p:spPr>
          <a:xfrm>
            <a:off x="5955450" y="3076758"/>
            <a:ext cx="1720208" cy="3113730"/>
          </a:xfrm>
          <a:prstGeom prst="rect">
            <a:avLst/>
          </a:prstGeom>
        </p:spPr>
      </p:pic>
      <p:pic>
        <p:nvPicPr>
          <p:cNvPr id="16" name="Audio 15">
            <a:hlinkClick r:id="" action="ppaction://media"/>
            <a:extLst>
              <a:ext uri="{FF2B5EF4-FFF2-40B4-BE49-F238E27FC236}">
                <a16:creationId xmlns:a16="http://schemas.microsoft.com/office/drawing/2014/main" id="{C3EED561-FC27-132D-BFF7-1CBB5D9025E1}"/>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20566875"/>
      </p:ext>
    </p:extLst>
  </p:cSld>
  <p:clrMapOvr>
    <a:masterClrMapping/>
  </p:clrMapOvr>
  <mc:AlternateContent xmlns:mc="http://schemas.openxmlformats.org/markup-compatibility/2006">
    <mc:Choice xmlns:p14="http://schemas.microsoft.com/office/powerpoint/2010/main" Requires="p14">
      <p:transition spd="slow" p14:dur="2000" advTm="40618"/>
    </mc:Choice>
    <mc:Fallback>
      <p:transition spd="slow" advTm="406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D2CB4DB-F0D9-4FC3-3B61-8260C1F9D311}"/>
              </a:ext>
            </a:extLst>
          </p:cNvPr>
          <p:cNvSpPr txBox="1"/>
          <p:nvPr/>
        </p:nvSpPr>
        <p:spPr>
          <a:xfrm>
            <a:off x="149722" y="633283"/>
            <a:ext cx="4298731" cy="6247864"/>
          </a:xfrm>
          <a:prstGeom prst="rect">
            <a:avLst/>
          </a:prstGeom>
          <a:noFill/>
        </p:spPr>
        <p:txBody>
          <a:bodyPr wrap="square" rtlCol="0">
            <a:spAutoFit/>
          </a:bodyPr>
          <a:lstStyle/>
          <a:p>
            <a:r>
              <a:rPr lang="en-US" sz="1600" u="sng" dirty="0">
                <a:latin typeface="Arial" panose="020B0604020202020204" pitchFamily="34" charset="0"/>
                <a:cs typeface="Arial" panose="020B0604020202020204" pitchFamily="34" charset="0"/>
              </a:rPr>
              <a:t>Kit &amp; Clothing for Y3P hike day</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Comfortable rucksack (20-40ltrs)</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Walking boots or suitable trail shoes</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Sports sweat wicking top (not cotton)</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Lightweight walking trousers (advised against ticks/zip off trousers always useful for sunnier days/not jeans or joggers)</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Mid Layer fleece or sports top (not cotton)</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Spare socks (at least x1 pair)</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Sunglasses, sun hat and sun-cream</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Headtorch and spare battery</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Map (provided by instructor)</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Compass (optional)</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Gloves and warmer hat (in case of colder weather/emergency)</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Waterproof trousers and jacket</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Walking poles &amp; rucksack cover (optional)</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Personal first aid kit to include own medication where required (advised to instructor prior to travel via completion of form), shelter blanket and blister plasters</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Refillable water bottle</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Minimum 3 liters of water</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Lunch and high energy snacks for whole day hiking</a:t>
            </a:r>
          </a:p>
        </p:txBody>
      </p:sp>
      <p:sp>
        <p:nvSpPr>
          <p:cNvPr id="4" name="Title 1">
            <a:extLst>
              <a:ext uri="{FF2B5EF4-FFF2-40B4-BE49-F238E27FC236}">
                <a16:creationId xmlns:a16="http://schemas.microsoft.com/office/drawing/2014/main" id="{5626D410-8C31-026C-009E-CDF861390CBD}"/>
              </a:ext>
            </a:extLst>
          </p:cNvPr>
          <p:cNvSpPr txBox="1">
            <a:spLocks/>
          </p:cNvSpPr>
          <p:nvPr/>
        </p:nvSpPr>
        <p:spPr>
          <a:xfrm>
            <a:off x="218089" y="101762"/>
            <a:ext cx="10515600" cy="1325563"/>
          </a:xfrm>
          <a:prstGeom prst="rect">
            <a:avLst/>
          </a:prstGeom>
        </p:spPr>
        <p:txBody>
          <a:bodyPr/>
          <a:lst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a:lstStyle>
          <a:p>
            <a:r>
              <a:rPr lang="en-US" sz="4000" dirty="0"/>
              <a:t>Kit Lists</a:t>
            </a:r>
          </a:p>
        </p:txBody>
      </p:sp>
      <p:sp>
        <p:nvSpPr>
          <p:cNvPr id="5" name="TextBox 4">
            <a:extLst>
              <a:ext uri="{FF2B5EF4-FFF2-40B4-BE49-F238E27FC236}">
                <a16:creationId xmlns:a16="http://schemas.microsoft.com/office/drawing/2014/main" id="{37F5A29E-02FF-B4C3-7328-FF3A3BA8ABC4}"/>
              </a:ext>
            </a:extLst>
          </p:cNvPr>
          <p:cNvSpPr txBox="1"/>
          <p:nvPr/>
        </p:nvSpPr>
        <p:spPr>
          <a:xfrm>
            <a:off x="5738648" y="441434"/>
            <a:ext cx="4014952" cy="3693319"/>
          </a:xfrm>
          <a:prstGeom prst="rect">
            <a:avLst/>
          </a:prstGeom>
          <a:noFill/>
        </p:spPr>
        <p:txBody>
          <a:bodyPr wrap="square" rtlCol="0">
            <a:spAutoFit/>
          </a:bodyPr>
          <a:lstStyle/>
          <a:p>
            <a:r>
              <a:rPr lang="en-US" u="sng" dirty="0">
                <a:latin typeface="Arial" panose="020B0604020202020204" pitchFamily="34" charset="0"/>
                <a:cs typeface="Arial" panose="020B0604020202020204" pitchFamily="34" charset="0"/>
              </a:rPr>
              <a:t>Further Items required for expedition:</a:t>
            </a: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Tent (share where possible)</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Sleeping bag</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Camping /sleeping mat</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Stove/fuel/eating and cooking utensils required</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Clothes for remaining days (Tan Hill hike and BMC conservation day – see those required for Y3P hike duplicate where needed)</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Food ( 3 x days/top up shops available during trip) </a:t>
            </a:r>
          </a:p>
          <a:p>
            <a:pPr marL="285750" indent="-285750">
              <a:buFont typeface="Arial" panose="020B0604020202020204" pitchFamily="34" charset="0"/>
              <a:buChar char="•"/>
            </a:pPr>
            <a:endParaRPr lang="en-US" dirty="0"/>
          </a:p>
        </p:txBody>
      </p:sp>
      <p:sp>
        <p:nvSpPr>
          <p:cNvPr id="3" name="TextBox 2">
            <a:extLst>
              <a:ext uri="{FF2B5EF4-FFF2-40B4-BE49-F238E27FC236}">
                <a16:creationId xmlns:a16="http://schemas.microsoft.com/office/drawing/2014/main" id="{C746B95F-0396-B88D-88CD-9B3238C32569}"/>
              </a:ext>
            </a:extLst>
          </p:cNvPr>
          <p:cNvSpPr txBox="1"/>
          <p:nvPr/>
        </p:nvSpPr>
        <p:spPr>
          <a:xfrm>
            <a:off x="6821214" y="4824249"/>
            <a:ext cx="4803228" cy="1323439"/>
          </a:xfrm>
          <a:prstGeom prst="rect">
            <a:avLst/>
          </a:prstGeom>
          <a:noFill/>
        </p:spPr>
        <p:txBody>
          <a:bodyPr wrap="square" rtlCol="0">
            <a:spAutoFit/>
          </a:bodyPr>
          <a:lstStyle/>
          <a:p>
            <a:r>
              <a:rPr lang="en-US" sz="2000" dirty="0"/>
              <a:t>*Please think about the sustainability of buying new kit</a:t>
            </a:r>
          </a:p>
          <a:p>
            <a:r>
              <a:rPr lang="en-US" sz="2000" b="1" dirty="0"/>
              <a:t>Mend, share, borrow or look at second-hand items.</a:t>
            </a:r>
          </a:p>
          <a:p>
            <a:r>
              <a:rPr lang="en-US" sz="2000" dirty="0"/>
              <a:t>If you really have to buy new products look at sustainable companies where possible.   </a:t>
            </a:r>
          </a:p>
        </p:txBody>
      </p:sp>
      <p:pic>
        <p:nvPicPr>
          <p:cNvPr id="11" name="Audio 10">
            <a:hlinkClick r:id="" action="ppaction://media"/>
            <a:extLst>
              <a:ext uri="{FF2B5EF4-FFF2-40B4-BE49-F238E27FC236}">
                <a16:creationId xmlns:a16="http://schemas.microsoft.com/office/drawing/2014/main" id="{1BBC1E96-59BC-88FC-3480-31C02368813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20275915"/>
      </p:ext>
    </p:extLst>
  </p:cSld>
  <p:clrMapOvr>
    <a:masterClrMapping/>
  </p:clrMapOvr>
  <mc:AlternateContent xmlns:mc="http://schemas.openxmlformats.org/markup-compatibility/2006">
    <mc:Choice xmlns:p14="http://schemas.microsoft.com/office/powerpoint/2010/main" Requires="p14">
      <p:transition spd="slow" p14:dur="2000" advTm="19989"/>
    </mc:Choice>
    <mc:Fallback>
      <p:transition spd="slow" advTm="199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01C9D-9A59-8FC4-FC3E-339A98A37156}"/>
              </a:ext>
            </a:extLst>
          </p:cNvPr>
          <p:cNvSpPr>
            <a:spLocks noGrp="1"/>
          </p:cNvSpPr>
          <p:nvPr>
            <p:ph type="title"/>
          </p:nvPr>
        </p:nvSpPr>
        <p:spPr/>
        <p:txBody>
          <a:bodyPr/>
          <a:lstStyle/>
          <a:p>
            <a:r>
              <a:rPr lang="en-US" dirty="0"/>
              <a:t>Risk Assessment </a:t>
            </a:r>
          </a:p>
        </p:txBody>
      </p:sp>
      <p:sp>
        <p:nvSpPr>
          <p:cNvPr id="14" name="TextBox 13">
            <a:extLst>
              <a:ext uri="{FF2B5EF4-FFF2-40B4-BE49-F238E27FC236}">
                <a16:creationId xmlns:a16="http://schemas.microsoft.com/office/drawing/2014/main" id="{9FD7D35E-8F62-2E8B-E5B7-4854595C7A4C}"/>
              </a:ext>
            </a:extLst>
          </p:cNvPr>
          <p:cNvSpPr txBox="1"/>
          <p:nvPr/>
        </p:nvSpPr>
        <p:spPr>
          <a:xfrm>
            <a:off x="740228" y="5148943"/>
            <a:ext cx="3984171" cy="369332"/>
          </a:xfrm>
          <a:prstGeom prst="rect">
            <a:avLst/>
          </a:prstGeom>
          <a:noFill/>
        </p:spPr>
        <p:txBody>
          <a:bodyPr wrap="square" rtlCol="0">
            <a:spAutoFit/>
          </a:bodyPr>
          <a:lstStyle/>
          <a:p>
            <a:r>
              <a:rPr lang="en-US" dirty="0"/>
              <a:t>*copy of risk assessment available upon request</a:t>
            </a:r>
          </a:p>
        </p:txBody>
      </p:sp>
      <p:pic>
        <p:nvPicPr>
          <p:cNvPr id="16" name="Picture 15" descr="A screenshot of a computer&#10;&#10;Description automatically generated with medium confidence">
            <a:extLst>
              <a:ext uri="{FF2B5EF4-FFF2-40B4-BE49-F238E27FC236}">
                <a16:creationId xmlns:a16="http://schemas.microsoft.com/office/drawing/2014/main" id="{FCCFD1F6-F49B-8B31-0C25-A10798EC7C40}"/>
              </a:ext>
            </a:extLst>
          </p:cNvPr>
          <p:cNvPicPr>
            <a:picLocks noChangeAspect="1"/>
          </p:cNvPicPr>
          <p:nvPr/>
        </p:nvPicPr>
        <p:blipFill>
          <a:blip r:embed="rId4"/>
          <a:stretch>
            <a:fillRect/>
          </a:stretch>
        </p:blipFill>
        <p:spPr>
          <a:xfrm>
            <a:off x="119743" y="1941234"/>
            <a:ext cx="3967374" cy="2975531"/>
          </a:xfrm>
          <a:prstGeom prst="rect">
            <a:avLst/>
          </a:prstGeom>
        </p:spPr>
      </p:pic>
      <p:pic>
        <p:nvPicPr>
          <p:cNvPr id="18" name="Picture 17" descr="A screenshot of a computer&#10;&#10;Description automatically generated with medium confidence">
            <a:extLst>
              <a:ext uri="{FF2B5EF4-FFF2-40B4-BE49-F238E27FC236}">
                <a16:creationId xmlns:a16="http://schemas.microsoft.com/office/drawing/2014/main" id="{6B283D84-BF76-A2E8-93EE-39DC711D7E31}"/>
              </a:ext>
            </a:extLst>
          </p:cNvPr>
          <p:cNvPicPr>
            <a:picLocks noChangeAspect="1"/>
          </p:cNvPicPr>
          <p:nvPr/>
        </p:nvPicPr>
        <p:blipFill>
          <a:blip r:embed="rId5"/>
          <a:stretch>
            <a:fillRect/>
          </a:stretch>
        </p:blipFill>
        <p:spPr>
          <a:xfrm>
            <a:off x="4178096" y="1942544"/>
            <a:ext cx="3767500" cy="2944664"/>
          </a:xfrm>
          <a:prstGeom prst="rect">
            <a:avLst/>
          </a:prstGeom>
        </p:spPr>
      </p:pic>
      <p:pic>
        <p:nvPicPr>
          <p:cNvPr id="20" name="Picture 19" descr="A screenshot of a computer&#10;&#10;Description automatically generated with medium confidence">
            <a:extLst>
              <a:ext uri="{FF2B5EF4-FFF2-40B4-BE49-F238E27FC236}">
                <a16:creationId xmlns:a16="http://schemas.microsoft.com/office/drawing/2014/main" id="{CE5C4E48-0662-F6FA-271B-1C60FDFDE7E2}"/>
              </a:ext>
            </a:extLst>
          </p:cNvPr>
          <p:cNvPicPr>
            <a:picLocks noChangeAspect="1"/>
          </p:cNvPicPr>
          <p:nvPr/>
        </p:nvPicPr>
        <p:blipFill>
          <a:blip r:embed="rId6"/>
          <a:stretch>
            <a:fillRect/>
          </a:stretch>
        </p:blipFill>
        <p:spPr>
          <a:xfrm>
            <a:off x="8135892" y="1867126"/>
            <a:ext cx="3868057" cy="3020082"/>
          </a:xfrm>
          <a:prstGeom prst="rect">
            <a:avLst/>
          </a:prstGeom>
        </p:spPr>
      </p:pic>
      <p:pic>
        <p:nvPicPr>
          <p:cNvPr id="9" name="Audio 8">
            <a:hlinkClick r:id="" action="ppaction://media"/>
            <a:extLst>
              <a:ext uri="{FF2B5EF4-FFF2-40B4-BE49-F238E27FC236}">
                <a16:creationId xmlns:a16="http://schemas.microsoft.com/office/drawing/2014/main" id="{1608E705-4BD6-1725-F7E8-CB7275A031C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52615310"/>
      </p:ext>
    </p:extLst>
  </p:cSld>
  <p:clrMapOvr>
    <a:masterClrMapping/>
  </p:clrMapOvr>
  <mc:AlternateContent xmlns:mc="http://schemas.openxmlformats.org/markup-compatibility/2006">
    <mc:Choice xmlns:p14="http://schemas.microsoft.com/office/powerpoint/2010/main" Requires="p14">
      <p:transition spd="slow" p14:dur="2000" advTm="9824"/>
    </mc:Choice>
    <mc:Fallback>
      <p:transition spd="slow" advTm="98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0C6E1-3FE7-AFD5-7530-FBE534BEB2F3}"/>
              </a:ext>
            </a:extLst>
          </p:cNvPr>
          <p:cNvSpPr>
            <a:spLocks noGrp="1"/>
          </p:cNvSpPr>
          <p:nvPr>
            <p:ph type="title"/>
          </p:nvPr>
        </p:nvSpPr>
        <p:spPr/>
        <p:txBody>
          <a:bodyPr/>
          <a:lstStyle/>
          <a:p>
            <a:r>
              <a:rPr lang="en-US" dirty="0"/>
              <a:t>Carbon Footprint Data</a:t>
            </a:r>
          </a:p>
        </p:txBody>
      </p:sp>
      <p:sp>
        <p:nvSpPr>
          <p:cNvPr id="4" name="TextBox 3">
            <a:extLst>
              <a:ext uri="{FF2B5EF4-FFF2-40B4-BE49-F238E27FC236}">
                <a16:creationId xmlns:a16="http://schemas.microsoft.com/office/drawing/2014/main" id="{3B59BC7C-A56B-61C1-BA30-E31BE4220FA7}"/>
              </a:ext>
            </a:extLst>
          </p:cNvPr>
          <p:cNvSpPr txBox="1"/>
          <p:nvPr/>
        </p:nvSpPr>
        <p:spPr>
          <a:xfrm>
            <a:off x="222191" y="1779687"/>
            <a:ext cx="7887665" cy="5078313"/>
          </a:xfrm>
          <a:prstGeom prst="rect">
            <a:avLst/>
          </a:prstGeom>
          <a:noFill/>
        </p:spPr>
        <p:txBody>
          <a:bodyPr wrap="square" rtlCol="0">
            <a:spAutoFit/>
          </a:bodyPr>
          <a:lstStyle/>
          <a:p>
            <a:r>
              <a:rPr lang="en-US" dirty="0"/>
              <a:t>Friday 6am: Leave Carmarthen  - UWTSD campus (SA31 3EP)</a:t>
            </a:r>
          </a:p>
          <a:p>
            <a:r>
              <a:rPr lang="en-US" dirty="0"/>
              <a:t>Travel 5 </a:t>
            </a:r>
            <a:r>
              <a:rPr lang="en-US" dirty="0" err="1"/>
              <a:t>Hrs</a:t>
            </a:r>
            <a:r>
              <a:rPr lang="en-US" dirty="0"/>
              <a:t> 38 mins </a:t>
            </a:r>
            <a:r>
              <a:rPr lang="en-US" b="1" dirty="0">
                <a:solidFill>
                  <a:srgbClr val="00B050"/>
                </a:solidFill>
              </a:rPr>
              <a:t>(270 miles) – </a:t>
            </a:r>
            <a:r>
              <a:rPr lang="en-US" b="1" dirty="0"/>
              <a:t>Toll road</a:t>
            </a:r>
          </a:p>
          <a:p>
            <a:r>
              <a:rPr lang="en-US" dirty="0"/>
              <a:t>11:38am: Arrive at </a:t>
            </a:r>
            <a:r>
              <a:rPr lang="en-US" dirty="0">
                <a:hlinkClick r:id="rId4"/>
              </a:rPr>
              <a:t>https://rukins-keld.co.uk/the-campsite/</a:t>
            </a:r>
            <a:r>
              <a:rPr lang="en-US" dirty="0"/>
              <a:t> </a:t>
            </a:r>
            <a:r>
              <a:rPr lang="en-US" sz="1800" dirty="0"/>
              <a:t>Park Lodge, Keld, Richmond, DL11 6LJ, check in and set up camp</a:t>
            </a:r>
          </a:p>
          <a:p>
            <a:r>
              <a:rPr lang="en-US" sz="1800" dirty="0"/>
              <a:t>1:30pm: Tan Hil</a:t>
            </a:r>
            <a:r>
              <a:rPr lang="en-US" dirty="0"/>
              <a:t>l Hike and return to campsite </a:t>
            </a:r>
            <a:endParaRPr lang="en-US" sz="1800" dirty="0"/>
          </a:p>
          <a:p>
            <a:r>
              <a:rPr lang="en-US" dirty="0"/>
              <a:t>Saturday 6am: Leave Campsite </a:t>
            </a:r>
          </a:p>
          <a:p>
            <a:r>
              <a:rPr lang="en-US" dirty="0"/>
              <a:t>Travel 46 minutes </a:t>
            </a:r>
            <a:r>
              <a:rPr lang="en-US" b="1" dirty="0">
                <a:solidFill>
                  <a:srgbClr val="00B050"/>
                </a:solidFill>
              </a:rPr>
              <a:t>(23 miles)</a:t>
            </a:r>
          </a:p>
          <a:p>
            <a:r>
              <a:rPr lang="en-US" dirty="0"/>
              <a:t>6</a:t>
            </a:r>
            <a:r>
              <a:rPr lang="en-US" sz="1800" dirty="0"/>
              <a:t>:46am: Arrive at </a:t>
            </a:r>
            <a:r>
              <a:rPr lang="en-US" dirty="0">
                <a:hlinkClick r:id="rId5"/>
              </a:rPr>
              <a:t>https://www.pitchup.com/campsites/England/North_East/North_Yorkshire/Ingleton/philpin-farm/</a:t>
            </a:r>
            <a:endParaRPr lang="en-US" dirty="0"/>
          </a:p>
          <a:p>
            <a:r>
              <a:rPr lang="en-US" dirty="0"/>
              <a:t>Chapel Le Dale, Ingleton, North Yorkshire, England, LA6 3AR </a:t>
            </a:r>
          </a:p>
          <a:p>
            <a:r>
              <a:rPr lang="en-US" dirty="0"/>
              <a:t>7am: Begin Y3P from campsite</a:t>
            </a:r>
          </a:p>
          <a:p>
            <a:r>
              <a:rPr lang="en-US" dirty="0"/>
              <a:t>7pm: Finish Y3P, unpack, pitch up and rest</a:t>
            </a:r>
          </a:p>
          <a:p>
            <a:r>
              <a:rPr lang="en-US" dirty="0"/>
              <a:t>Sunday 6:30 am: Leave campsite</a:t>
            </a:r>
          </a:p>
          <a:p>
            <a:r>
              <a:rPr lang="en-US" dirty="0"/>
              <a:t>Travel 1hr 23 mins </a:t>
            </a:r>
            <a:r>
              <a:rPr lang="en-US" b="1" dirty="0">
                <a:solidFill>
                  <a:srgbClr val="00B050"/>
                </a:solidFill>
              </a:rPr>
              <a:t>(54 miles)</a:t>
            </a:r>
          </a:p>
          <a:p>
            <a:r>
              <a:rPr lang="en-US" sz="1800" dirty="0"/>
              <a:t>8am: Arrive at </a:t>
            </a:r>
            <a:r>
              <a:rPr lang="en-US" sz="1800" dirty="0" err="1"/>
              <a:t>Birsk</a:t>
            </a:r>
            <a:r>
              <a:rPr lang="en-US" sz="1800" dirty="0"/>
              <a:t> Bridge Car Park, </a:t>
            </a:r>
            <a:r>
              <a:rPr lang="en-US" sz="1800" dirty="0" err="1"/>
              <a:t>Hardknott</a:t>
            </a:r>
            <a:r>
              <a:rPr lang="en-US" sz="1800" dirty="0"/>
              <a:t> Forest, </a:t>
            </a:r>
            <a:r>
              <a:rPr lang="en-US" sz="1800" dirty="0" err="1"/>
              <a:t>Duddon</a:t>
            </a:r>
            <a:r>
              <a:rPr lang="en-US" sz="1800" dirty="0"/>
              <a:t> Valley near </a:t>
            </a:r>
            <a:r>
              <a:rPr lang="en-US" sz="1800" dirty="0" err="1"/>
              <a:t>Seathwaite</a:t>
            </a:r>
            <a:r>
              <a:rPr lang="en-US" sz="1800" dirty="0"/>
              <a:t>, Cumbria, LA20 6ED</a:t>
            </a:r>
          </a:p>
          <a:p>
            <a:r>
              <a:rPr lang="en-US" dirty="0"/>
              <a:t>8.30am: Begin BMC conservation day at </a:t>
            </a:r>
            <a:r>
              <a:rPr lang="en-US" dirty="0" err="1"/>
              <a:t>Hardknott</a:t>
            </a:r>
            <a:r>
              <a:rPr lang="en-US" dirty="0"/>
              <a:t> Forest</a:t>
            </a:r>
            <a:endParaRPr lang="en-US" sz="1800" dirty="0"/>
          </a:p>
          <a:p>
            <a:r>
              <a:rPr lang="en-US" dirty="0"/>
              <a:t>Leave 5pm</a:t>
            </a:r>
          </a:p>
          <a:p>
            <a:r>
              <a:rPr lang="en-US" sz="1800" dirty="0"/>
              <a:t>Travel 5hrs 47 mins </a:t>
            </a:r>
            <a:r>
              <a:rPr lang="en-US" sz="1800" b="1" dirty="0">
                <a:solidFill>
                  <a:srgbClr val="00B050"/>
                </a:solidFill>
              </a:rPr>
              <a:t>(271 </a:t>
            </a:r>
            <a:r>
              <a:rPr lang="en-US" b="1" dirty="0">
                <a:solidFill>
                  <a:srgbClr val="00B050"/>
                </a:solidFill>
              </a:rPr>
              <a:t>miles)</a:t>
            </a:r>
          </a:p>
          <a:p>
            <a:r>
              <a:rPr lang="en-US" sz="1800" dirty="0"/>
              <a:t>10:47pm: Arrive </a:t>
            </a:r>
            <a:r>
              <a:rPr lang="en-US" dirty="0"/>
              <a:t>Carmarthen  - UWTSD campus (SA31 3EP)</a:t>
            </a:r>
          </a:p>
          <a:p>
            <a:r>
              <a:rPr lang="en-US" sz="1800" dirty="0"/>
              <a:t>*appro</a:t>
            </a:r>
            <a:r>
              <a:rPr lang="en-US" dirty="0"/>
              <a:t>ximate times (may vary)</a:t>
            </a:r>
            <a:endParaRPr lang="en-US" sz="1800" dirty="0"/>
          </a:p>
        </p:txBody>
      </p:sp>
      <p:sp>
        <p:nvSpPr>
          <p:cNvPr id="5" name="TextBox 4">
            <a:extLst>
              <a:ext uri="{FF2B5EF4-FFF2-40B4-BE49-F238E27FC236}">
                <a16:creationId xmlns:a16="http://schemas.microsoft.com/office/drawing/2014/main" id="{B09894D0-43E3-08F1-157A-D2398934A68F}"/>
              </a:ext>
            </a:extLst>
          </p:cNvPr>
          <p:cNvSpPr txBox="1"/>
          <p:nvPr/>
        </p:nvSpPr>
        <p:spPr>
          <a:xfrm>
            <a:off x="9118566" y="1918022"/>
            <a:ext cx="2717563" cy="1754326"/>
          </a:xfrm>
          <a:prstGeom prst="rect">
            <a:avLst/>
          </a:prstGeom>
          <a:noFill/>
          <a:ln>
            <a:solidFill>
              <a:schemeClr val="tx1"/>
            </a:solidFill>
          </a:ln>
        </p:spPr>
        <p:txBody>
          <a:bodyPr wrap="square" rtlCol="0">
            <a:spAutoFit/>
          </a:bodyPr>
          <a:lstStyle/>
          <a:p>
            <a:r>
              <a:rPr lang="en-US" dirty="0"/>
              <a:t>Miles covered: </a:t>
            </a:r>
          </a:p>
          <a:p>
            <a:r>
              <a:rPr lang="en-US" dirty="0"/>
              <a:t>270</a:t>
            </a:r>
          </a:p>
          <a:p>
            <a:r>
              <a:rPr lang="en-US" dirty="0"/>
              <a:t>23</a:t>
            </a:r>
          </a:p>
          <a:p>
            <a:r>
              <a:rPr lang="en-US" dirty="0"/>
              <a:t>54</a:t>
            </a:r>
          </a:p>
          <a:p>
            <a:r>
              <a:rPr lang="en-US" u="sng" dirty="0"/>
              <a:t>271</a:t>
            </a:r>
          </a:p>
          <a:p>
            <a:r>
              <a:rPr lang="en-US" dirty="0"/>
              <a:t>618</a:t>
            </a:r>
          </a:p>
        </p:txBody>
      </p:sp>
      <p:pic>
        <p:nvPicPr>
          <p:cNvPr id="11" name="Audio 10">
            <a:hlinkClick r:id="" action="ppaction://media"/>
            <a:extLst>
              <a:ext uri="{FF2B5EF4-FFF2-40B4-BE49-F238E27FC236}">
                <a16:creationId xmlns:a16="http://schemas.microsoft.com/office/drawing/2014/main" id="{7AF16561-986C-02C9-9711-C1FC356A4D4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38755530"/>
      </p:ext>
    </p:extLst>
  </p:cSld>
  <p:clrMapOvr>
    <a:masterClrMapping/>
  </p:clrMapOvr>
  <mc:AlternateContent xmlns:mc="http://schemas.openxmlformats.org/markup-compatibility/2006">
    <mc:Choice xmlns:p14="http://schemas.microsoft.com/office/powerpoint/2010/main" Requires="p14">
      <p:transition spd="slow" p14:dur="2000" advTm="7976"/>
    </mc:Choice>
    <mc:Fallback>
      <p:transition spd="slow" advTm="79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0C6E1-3FE7-AFD5-7530-FBE534BEB2F3}"/>
              </a:ext>
            </a:extLst>
          </p:cNvPr>
          <p:cNvSpPr>
            <a:spLocks noGrp="1"/>
          </p:cNvSpPr>
          <p:nvPr>
            <p:ph type="title"/>
          </p:nvPr>
        </p:nvSpPr>
        <p:spPr/>
        <p:txBody>
          <a:bodyPr/>
          <a:lstStyle/>
          <a:p>
            <a:r>
              <a:rPr lang="en-US" dirty="0"/>
              <a:t>Carbon Offsetting Justifications </a:t>
            </a:r>
          </a:p>
        </p:txBody>
      </p:sp>
      <p:sp>
        <p:nvSpPr>
          <p:cNvPr id="3" name="TextBox 2">
            <a:extLst>
              <a:ext uri="{FF2B5EF4-FFF2-40B4-BE49-F238E27FC236}">
                <a16:creationId xmlns:a16="http://schemas.microsoft.com/office/drawing/2014/main" id="{6259FCD1-D8AC-7EE1-A5B0-84076C1BABE1}"/>
              </a:ext>
            </a:extLst>
          </p:cNvPr>
          <p:cNvSpPr txBox="1"/>
          <p:nvPr/>
        </p:nvSpPr>
        <p:spPr>
          <a:xfrm>
            <a:off x="838200" y="2083892"/>
            <a:ext cx="7103534" cy="5078313"/>
          </a:xfrm>
          <a:prstGeom prst="rect">
            <a:avLst/>
          </a:prstGeom>
          <a:noFill/>
        </p:spPr>
        <p:txBody>
          <a:bodyPr wrap="square" rtlCol="0">
            <a:spAutoFit/>
          </a:bodyPr>
          <a:lstStyle/>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According to Encon.eu, the annual amount of C02 offsetting generated by mature tress, varies between 21.77kg C02/tree to 31.5 Kg C02/tree. This is based on an assumed 300-500 tress per hectare.</a:t>
            </a:r>
          </a:p>
          <a:p>
            <a:pPr marL="285750" indent="-285750">
              <a:buFontTx/>
              <a:buChar char="-"/>
            </a:pPr>
            <a:r>
              <a:rPr lang="en-US" sz="1600" dirty="0">
                <a:latin typeface="Arial" panose="020B0604020202020204" pitchFamily="34" charset="0"/>
                <a:cs typeface="Arial" panose="020B0604020202020204" pitchFamily="34" charset="0"/>
                <a:hlinkClick r:id="rId4"/>
              </a:rPr>
              <a:t>Calculation of CO2 offsetting by trees | Encon</a:t>
            </a: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Encon.eu have determined an average  of 24kg C02/tree based on 500 tress per hectare</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Average C02 emissions per mile of conventional private combustion driven road vehicles is 221.4 grams per mile  </a:t>
            </a:r>
            <a:r>
              <a:rPr lang="en-GB" sz="1600" dirty="0">
                <a:latin typeface="Arial" panose="020B0604020202020204" pitchFamily="34" charset="0"/>
                <a:cs typeface="Arial" panose="020B0604020202020204" pitchFamily="34" charset="0"/>
                <a:hlinkClick r:id="rId5"/>
              </a:rPr>
              <a:t>Department for Transport - GOV.UK (www.gov.uk)</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Based on a round trip of 618 miles, and the DFT constant of 221.4 grams per mile, each car share would generate 136825.2 grams (136.85Kg) Co2</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To offset the C02 emitted, 6 mature tress would be required to sequester the carbon dioxide.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 saplings planted on the BMC conservation day will take many years to mature but as they grow, benefit will be still be afforded. The more saplings collectively planted, the better for C02 absorption, flood protection and wildlife stability </a:t>
            </a:r>
          </a:p>
          <a:p>
            <a:pPr marL="285750" indent="-285750">
              <a:buFont typeface="Arial" panose="020B0604020202020204" pitchFamily="34" charset="0"/>
              <a:buChar char="•"/>
            </a:pPr>
            <a:endParaRPr lang="en-US" dirty="0"/>
          </a:p>
          <a:p>
            <a:pPr marL="285750" indent="-285750">
              <a:buFontTx/>
              <a:buChar char="-"/>
            </a:pPr>
            <a:endParaRPr lang="en-US" dirty="0"/>
          </a:p>
        </p:txBody>
      </p:sp>
      <p:pic>
        <p:nvPicPr>
          <p:cNvPr id="1026" name="Picture 2" descr="Download Diagram showing process of photosynthesis in plant for free |  Photosynthesis, Plants, Plant vector">
            <a:extLst>
              <a:ext uri="{FF2B5EF4-FFF2-40B4-BE49-F238E27FC236}">
                <a16:creationId xmlns:a16="http://schemas.microsoft.com/office/drawing/2014/main" id="{B090DF12-1CED-6DEC-BD66-E587E53D19B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192030" y="2462741"/>
            <a:ext cx="3364970" cy="3410238"/>
          </a:xfrm>
          <a:prstGeom prst="rect">
            <a:avLst/>
          </a:prstGeom>
          <a:noFill/>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A9DD8E96-3FED-E52B-4AF6-08E739D02E77}"/>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09848129"/>
      </p:ext>
    </p:extLst>
  </p:cSld>
  <p:clrMapOvr>
    <a:masterClrMapping/>
  </p:clrMapOvr>
  <mc:AlternateContent xmlns:mc="http://schemas.openxmlformats.org/markup-compatibility/2006">
    <mc:Choice xmlns:p14="http://schemas.microsoft.com/office/powerpoint/2010/main" Requires="p14">
      <p:transition spd="slow" p14:dur="2000" advTm="55175"/>
    </mc:Choice>
    <mc:Fallback>
      <p:transition spd="slow" advTm="551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237FC-C7EC-0200-5040-720B06FEFF62}"/>
              </a:ext>
            </a:extLst>
          </p:cNvPr>
          <p:cNvSpPr>
            <a:spLocks noGrp="1"/>
          </p:cNvSpPr>
          <p:nvPr>
            <p:ph type="title"/>
          </p:nvPr>
        </p:nvSpPr>
        <p:spPr/>
        <p:txBody>
          <a:bodyPr>
            <a:normAutofit fontScale="90000"/>
          </a:bodyPr>
          <a:lstStyle/>
          <a:p>
            <a:r>
              <a:rPr lang="en-US" dirty="0"/>
              <a:t>How will we assess the Success of our Journey?</a:t>
            </a:r>
          </a:p>
        </p:txBody>
      </p:sp>
      <p:sp>
        <p:nvSpPr>
          <p:cNvPr id="3" name="Content Placeholder 2">
            <a:extLst>
              <a:ext uri="{FF2B5EF4-FFF2-40B4-BE49-F238E27FC236}">
                <a16:creationId xmlns:a16="http://schemas.microsoft.com/office/drawing/2014/main" id="{C9C3BBFE-8A25-6BAD-13C3-053A21606A6A}"/>
              </a:ext>
            </a:extLst>
          </p:cNvPr>
          <p:cNvSpPr>
            <a:spLocks noGrp="1"/>
          </p:cNvSpPr>
          <p:nvPr>
            <p:ph idx="1"/>
          </p:nvPr>
        </p:nvSpPr>
        <p:spPr/>
        <p:txBody>
          <a:bodyPr/>
          <a:lstStyle/>
          <a:p>
            <a:r>
              <a:rPr lang="en-US" dirty="0"/>
              <a:t>Amount of £’s raised for BMC sustainability charity ‘</a:t>
            </a:r>
            <a:r>
              <a:rPr lang="en-US" i="1" dirty="0"/>
              <a:t>ACT’  </a:t>
            </a:r>
            <a:r>
              <a:rPr lang="en-US" dirty="0"/>
              <a:t>(donation via website) </a:t>
            </a:r>
          </a:p>
          <a:p>
            <a:r>
              <a:rPr lang="en-US" dirty="0"/>
              <a:t>Offset carbon footprint of adventure with tree planting on BMC conservation day (see research and calculations) </a:t>
            </a:r>
          </a:p>
          <a:p>
            <a:r>
              <a:rPr lang="en-US" dirty="0"/>
              <a:t>Promote awareness, educate and impart knowledge of sustainability in UK mountains and outdoor activities to UWTSD students/participants (with anonymous feedback form)</a:t>
            </a:r>
          </a:p>
          <a:p>
            <a:r>
              <a:rPr lang="en-US" dirty="0"/>
              <a:t>Links made for participants and sustainable charities (with anonymous feedback form)</a:t>
            </a:r>
          </a:p>
          <a:p>
            <a:r>
              <a:rPr lang="en-US" dirty="0"/>
              <a:t>Fitness and mental health of participants improved (with anonymous feedback form)</a:t>
            </a:r>
          </a:p>
          <a:p>
            <a:r>
              <a:rPr lang="en-US" dirty="0"/>
              <a:t>Teamwork and relationship building for participants (with anonymous feedback form)</a:t>
            </a:r>
          </a:p>
          <a:p>
            <a:pPr marL="0" indent="0">
              <a:buNone/>
            </a:pPr>
            <a:endParaRPr lang="en-US" dirty="0"/>
          </a:p>
        </p:txBody>
      </p:sp>
      <p:pic>
        <p:nvPicPr>
          <p:cNvPr id="11" name="Audio 10">
            <a:hlinkClick r:id="" action="ppaction://media"/>
            <a:extLst>
              <a:ext uri="{FF2B5EF4-FFF2-40B4-BE49-F238E27FC236}">
                <a16:creationId xmlns:a16="http://schemas.microsoft.com/office/drawing/2014/main" id="{094391FF-BD6B-B1BA-BDB4-6BC6879FE8C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59771952"/>
      </p:ext>
    </p:extLst>
  </p:cSld>
  <p:clrMapOvr>
    <a:masterClrMapping/>
  </p:clrMapOvr>
  <mc:AlternateContent xmlns:mc="http://schemas.openxmlformats.org/markup-compatibility/2006">
    <mc:Choice xmlns:p14="http://schemas.microsoft.com/office/powerpoint/2010/main" Requires="p14">
      <p:transition spd="slow" p14:dur="2000" advTm="38866"/>
    </mc:Choice>
    <mc:Fallback>
      <p:transition spd="slow" advTm="388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C9D56E-824D-49F8-8AA7-ED1A44C0B951}"/>
              </a:ext>
            </a:extLst>
          </p:cNvPr>
          <p:cNvSpPr txBox="1"/>
          <p:nvPr/>
        </p:nvSpPr>
        <p:spPr>
          <a:xfrm>
            <a:off x="60959" y="102716"/>
            <a:ext cx="8280153" cy="5078313"/>
          </a:xfrm>
          <a:prstGeom prst="rect">
            <a:avLst/>
          </a:prstGeom>
          <a:noFill/>
        </p:spPr>
        <p:txBody>
          <a:bodyPr wrap="square">
            <a:spAutoFit/>
          </a:bodyPr>
          <a:lstStyle/>
          <a:p>
            <a:endParaRPr lang="en-US" dirty="0"/>
          </a:p>
          <a:p>
            <a:endParaRPr lang="en-US" dirty="0"/>
          </a:p>
          <a:p>
            <a:r>
              <a:rPr lang="en-US" sz="2000" dirty="0"/>
              <a:t>*</a:t>
            </a:r>
            <a:r>
              <a:rPr lang="en-US" sz="2000" b="1" dirty="0"/>
              <a:t>All questions rated from 1-10 (1 least amount – 10 most amount)</a:t>
            </a:r>
          </a:p>
          <a:p>
            <a:endParaRPr lang="en-US" dirty="0"/>
          </a:p>
          <a:p>
            <a:pPr marL="342900" indent="-342900">
              <a:buAutoNum type="arabicPeriod"/>
            </a:pPr>
            <a:r>
              <a:rPr lang="en-US" dirty="0"/>
              <a:t>How well do you feel that the trip promoted awareness, educated and imparted 			. </a:t>
            </a:r>
          </a:p>
          <a:p>
            <a:r>
              <a:rPr lang="en-US" dirty="0"/>
              <a:t>knowledge of sustainability in UK mountains and outdoor activities?</a:t>
            </a:r>
          </a:p>
          <a:p>
            <a:pPr marL="342900" indent="-342900">
              <a:buAutoNum type="arabicPeriod"/>
            </a:pPr>
            <a:endParaRPr lang="en-US" dirty="0"/>
          </a:p>
          <a:p>
            <a:endParaRPr lang="en-US" dirty="0"/>
          </a:p>
          <a:p>
            <a:endParaRPr lang="en-US" dirty="0"/>
          </a:p>
          <a:p>
            <a:endParaRPr lang="en-US" dirty="0"/>
          </a:p>
          <a:p>
            <a:endParaRPr lang="en-US" dirty="0"/>
          </a:p>
          <a:p>
            <a:r>
              <a:rPr lang="en-US" dirty="0"/>
              <a:t>2. How well do you think the trip helped you make links with sustainable charities in the UK?</a:t>
            </a:r>
          </a:p>
          <a:p>
            <a:endParaRPr lang="en-US" dirty="0"/>
          </a:p>
          <a:p>
            <a:endParaRPr lang="en-US" dirty="0"/>
          </a:p>
          <a:p>
            <a:endParaRPr lang="en-US" dirty="0"/>
          </a:p>
          <a:p>
            <a:endParaRPr lang="en-US" dirty="0"/>
          </a:p>
          <a:p>
            <a:endParaRPr lang="en-US" dirty="0"/>
          </a:p>
          <a:p>
            <a:r>
              <a:rPr lang="en-US" dirty="0"/>
              <a:t>3. How well do you think the trip supported your general fitness and mental health?</a:t>
            </a:r>
          </a:p>
        </p:txBody>
      </p:sp>
      <p:pic>
        <p:nvPicPr>
          <p:cNvPr id="6" name="Picture 5" descr="A picture containing line, white, text, receipt&#10;&#10;Description automatically generated">
            <a:extLst>
              <a:ext uri="{FF2B5EF4-FFF2-40B4-BE49-F238E27FC236}">
                <a16:creationId xmlns:a16="http://schemas.microsoft.com/office/drawing/2014/main" id="{E8FFD67E-9E27-21BE-2DE6-2A60C55D7FA2}"/>
              </a:ext>
            </a:extLst>
          </p:cNvPr>
          <p:cNvPicPr>
            <a:picLocks noChangeAspect="1"/>
          </p:cNvPicPr>
          <p:nvPr/>
        </p:nvPicPr>
        <p:blipFill>
          <a:blip r:embed="rId4"/>
          <a:stretch>
            <a:fillRect/>
          </a:stretch>
        </p:blipFill>
        <p:spPr>
          <a:xfrm>
            <a:off x="60959" y="1851467"/>
            <a:ext cx="5107259" cy="1324928"/>
          </a:xfrm>
          <a:prstGeom prst="rect">
            <a:avLst/>
          </a:prstGeom>
        </p:spPr>
      </p:pic>
      <p:pic>
        <p:nvPicPr>
          <p:cNvPr id="7" name="Picture 6" descr="A picture containing line, white, text, receipt&#10;&#10;Description automatically generated">
            <a:extLst>
              <a:ext uri="{FF2B5EF4-FFF2-40B4-BE49-F238E27FC236}">
                <a16:creationId xmlns:a16="http://schemas.microsoft.com/office/drawing/2014/main" id="{5E7CDD04-9CD7-A8F5-24CB-06A6B8BA8DEF}"/>
              </a:ext>
            </a:extLst>
          </p:cNvPr>
          <p:cNvPicPr>
            <a:picLocks noChangeAspect="1"/>
          </p:cNvPicPr>
          <p:nvPr/>
        </p:nvPicPr>
        <p:blipFill>
          <a:blip r:embed="rId4"/>
          <a:stretch>
            <a:fillRect/>
          </a:stretch>
        </p:blipFill>
        <p:spPr>
          <a:xfrm>
            <a:off x="60959" y="3516248"/>
            <a:ext cx="5096534" cy="1324928"/>
          </a:xfrm>
          <a:prstGeom prst="rect">
            <a:avLst/>
          </a:prstGeom>
        </p:spPr>
      </p:pic>
      <p:pic>
        <p:nvPicPr>
          <p:cNvPr id="8" name="Picture 7" descr="A picture containing line, white, text, receipt&#10;&#10;Description automatically generated">
            <a:extLst>
              <a:ext uri="{FF2B5EF4-FFF2-40B4-BE49-F238E27FC236}">
                <a16:creationId xmlns:a16="http://schemas.microsoft.com/office/drawing/2014/main" id="{BAC306C6-7C24-599C-6F12-CB9519CE4943}"/>
              </a:ext>
            </a:extLst>
          </p:cNvPr>
          <p:cNvPicPr>
            <a:picLocks noChangeAspect="1"/>
          </p:cNvPicPr>
          <p:nvPr/>
        </p:nvPicPr>
        <p:blipFill>
          <a:blip r:embed="rId4"/>
          <a:stretch>
            <a:fillRect/>
          </a:stretch>
        </p:blipFill>
        <p:spPr>
          <a:xfrm>
            <a:off x="60959" y="5181029"/>
            <a:ext cx="5096534" cy="1324928"/>
          </a:xfrm>
          <a:prstGeom prst="rect">
            <a:avLst/>
          </a:prstGeom>
        </p:spPr>
      </p:pic>
      <p:pic>
        <p:nvPicPr>
          <p:cNvPr id="9" name="Picture 8" descr="A picture containing line, white, text, receipt&#10;&#10;Description automatically generated">
            <a:extLst>
              <a:ext uri="{FF2B5EF4-FFF2-40B4-BE49-F238E27FC236}">
                <a16:creationId xmlns:a16="http://schemas.microsoft.com/office/drawing/2014/main" id="{1F7B7F15-EDED-79A0-27D2-0DB75C6E05C3}"/>
              </a:ext>
            </a:extLst>
          </p:cNvPr>
          <p:cNvPicPr>
            <a:picLocks noChangeAspect="1"/>
          </p:cNvPicPr>
          <p:nvPr/>
        </p:nvPicPr>
        <p:blipFill>
          <a:blip r:embed="rId4"/>
          <a:stretch>
            <a:fillRect/>
          </a:stretch>
        </p:blipFill>
        <p:spPr>
          <a:xfrm>
            <a:off x="6802243" y="1851467"/>
            <a:ext cx="5096534" cy="1324928"/>
          </a:xfrm>
          <a:prstGeom prst="rect">
            <a:avLst/>
          </a:prstGeom>
        </p:spPr>
      </p:pic>
      <p:sp>
        <p:nvSpPr>
          <p:cNvPr id="10" name="TextBox 9">
            <a:extLst>
              <a:ext uri="{FF2B5EF4-FFF2-40B4-BE49-F238E27FC236}">
                <a16:creationId xmlns:a16="http://schemas.microsoft.com/office/drawing/2014/main" id="{82984CC2-63D3-4AC6-74F4-781D6B47381F}"/>
              </a:ext>
            </a:extLst>
          </p:cNvPr>
          <p:cNvSpPr txBox="1"/>
          <p:nvPr/>
        </p:nvSpPr>
        <p:spPr>
          <a:xfrm>
            <a:off x="6802243" y="1248937"/>
            <a:ext cx="4951141" cy="5078313"/>
          </a:xfrm>
          <a:prstGeom prst="rect">
            <a:avLst/>
          </a:prstGeom>
          <a:noFill/>
        </p:spPr>
        <p:txBody>
          <a:bodyPr wrap="square" rtlCol="0">
            <a:spAutoFit/>
          </a:bodyPr>
          <a:lstStyle/>
          <a:p>
            <a:r>
              <a:rPr lang="en-US" dirty="0"/>
              <a:t>4. How well do you think that the trip helped work on your teamwork and relationship building skills? </a:t>
            </a:r>
          </a:p>
          <a:p>
            <a:endParaRPr lang="en-US" dirty="0"/>
          </a:p>
          <a:p>
            <a:endParaRPr lang="en-US" dirty="0"/>
          </a:p>
          <a:p>
            <a:endParaRPr lang="en-US" dirty="0"/>
          </a:p>
          <a:p>
            <a:endParaRPr lang="en-US" dirty="0"/>
          </a:p>
          <a:p>
            <a:endParaRPr lang="en-US" dirty="0"/>
          </a:p>
          <a:p>
            <a:r>
              <a:rPr lang="en-US" dirty="0"/>
              <a:t>5. How much did you raise for the BMC ACT Charity on your sponsored Y3P challenge day?</a:t>
            </a:r>
          </a:p>
          <a:p>
            <a:endParaRPr lang="en-US" u="sng" dirty="0"/>
          </a:p>
          <a:p>
            <a:endParaRPr lang="en-US" u="sng" dirty="0"/>
          </a:p>
          <a:p>
            <a:endParaRPr lang="en-US" u="sng" dirty="0"/>
          </a:p>
          <a:p>
            <a:r>
              <a:rPr lang="en-US" dirty="0"/>
              <a:t>6. How many trees did you plant on the BMC /</a:t>
            </a:r>
            <a:r>
              <a:rPr lang="en-US" dirty="0" err="1"/>
              <a:t>Hardknott</a:t>
            </a:r>
            <a:r>
              <a:rPr lang="en-US" dirty="0"/>
              <a:t> Forest day?</a:t>
            </a:r>
          </a:p>
          <a:p>
            <a:endParaRPr lang="en-US" u="sng" dirty="0"/>
          </a:p>
          <a:p>
            <a:r>
              <a:rPr lang="en-US" u="sng" dirty="0"/>
              <a:t>         </a:t>
            </a:r>
          </a:p>
          <a:p>
            <a:endParaRPr lang="en-US" u="sng" dirty="0"/>
          </a:p>
          <a:p>
            <a:endParaRPr lang="en-US" u="sng" dirty="0"/>
          </a:p>
          <a:p>
            <a:r>
              <a:rPr lang="en-US" dirty="0"/>
              <a:t>Thank you for completing the survey – Please hand back to your trip leader</a:t>
            </a:r>
          </a:p>
        </p:txBody>
      </p:sp>
      <p:sp>
        <p:nvSpPr>
          <p:cNvPr id="4" name="TextBox 3">
            <a:extLst>
              <a:ext uri="{FF2B5EF4-FFF2-40B4-BE49-F238E27FC236}">
                <a16:creationId xmlns:a16="http://schemas.microsoft.com/office/drawing/2014/main" id="{2DFA709E-7A69-FC63-5995-78D5DECDDF63}"/>
              </a:ext>
            </a:extLst>
          </p:cNvPr>
          <p:cNvSpPr txBox="1"/>
          <p:nvPr/>
        </p:nvSpPr>
        <p:spPr>
          <a:xfrm>
            <a:off x="60958" y="102716"/>
            <a:ext cx="10728961" cy="369332"/>
          </a:xfrm>
          <a:prstGeom prst="rect">
            <a:avLst/>
          </a:prstGeom>
          <a:noFill/>
        </p:spPr>
        <p:txBody>
          <a:bodyPr wrap="square">
            <a:spAutoFit/>
          </a:bodyPr>
          <a:lstStyle/>
          <a:p>
            <a:r>
              <a:rPr lang="en-US" b="1" u="sng" dirty="0"/>
              <a:t>Feedback form: UWTSD:  </a:t>
            </a:r>
            <a:r>
              <a:rPr lang="en-US" sz="1800" dirty="0"/>
              <a:t>Tom Miles - Sustainable Journeys Expedition Proposal</a:t>
            </a:r>
          </a:p>
        </p:txBody>
      </p:sp>
      <p:sp>
        <p:nvSpPr>
          <p:cNvPr id="5" name="Rectangle 4">
            <a:extLst>
              <a:ext uri="{FF2B5EF4-FFF2-40B4-BE49-F238E27FC236}">
                <a16:creationId xmlns:a16="http://schemas.microsoft.com/office/drawing/2014/main" id="{7F6967F2-8A52-0997-75A4-D9C9D2635CD5}"/>
              </a:ext>
            </a:extLst>
          </p:cNvPr>
          <p:cNvSpPr/>
          <p:nvPr/>
        </p:nvSpPr>
        <p:spPr>
          <a:xfrm>
            <a:off x="6897189" y="3849189"/>
            <a:ext cx="1053737" cy="391885"/>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1" name="Rectangle 10">
            <a:extLst>
              <a:ext uri="{FF2B5EF4-FFF2-40B4-BE49-F238E27FC236}">
                <a16:creationId xmlns:a16="http://schemas.microsoft.com/office/drawing/2014/main" id="{E4C2006E-C601-2C7E-1B55-F0A177601FF3}"/>
              </a:ext>
            </a:extLst>
          </p:cNvPr>
          <p:cNvSpPr/>
          <p:nvPr/>
        </p:nvSpPr>
        <p:spPr>
          <a:xfrm>
            <a:off x="6897189" y="5017963"/>
            <a:ext cx="1053737" cy="391885"/>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pic>
        <p:nvPicPr>
          <p:cNvPr id="17" name="Audio 16">
            <a:hlinkClick r:id="" action="ppaction://media"/>
            <a:extLst>
              <a:ext uri="{FF2B5EF4-FFF2-40B4-BE49-F238E27FC236}">
                <a16:creationId xmlns:a16="http://schemas.microsoft.com/office/drawing/2014/main" id="{81759DB5-2026-D49D-4E2F-3C823C44665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37383846"/>
      </p:ext>
    </p:extLst>
  </p:cSld>
  <p:clrMapOvr>
    <a:masterClrMapping/>
  </p:clrMapOvr>
  <mc:AlternateContent xmlns:mc="http://schemas.openxmlformats.org/markup-compatibility/2006">
    <mc:Choice xmlns:p14="http://schemas.microsoft.com/office/powerpoint/2010/main" Requires="p14">
      <p:transition spd="slow" p14:dur="2000" advTm="6711"/>
    </mc:Choice>
    <mc:Fallback>
      <p:transition spd="slow" advTm="67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8" name="Rectangle 17">
            <a:extLst>
              <a:ext uri="{FF2B5EF4-FFF2-40B4-BE49-F238E27FC236}">
                <a16:creationId xmlns:a16="http://schemas.microsoft.com/office/drawing/2014/main" id="{678CC48C-9275-4EFA-9B84-8E818500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Many question marks on black background">
            <a:extLst>
              <a:ext uri="{FF2B5EF4-FFF2-40B4-BE49-F238E27FC236}">
                <a16:creationId xmlns:a16="http://schemas.microsoft.com/office/drawing/2014/main" id="{8BD10CF3-5DB0-4D20-C0C6-3E2877151527}"/>
              </a:ext>
            </a:extLst>
          </p:cNvPr>
          <p:cNvPicPr>
            <a:picLocks noChangeAspect="1"/>
          </p:cNvPicPr>
          <p:nvPr/>
        </p:nvPicPr>
        <p:blipFill rotWithShape="1">
          <a:blip r:embed="rId4"/>
          <a:srcRect t="7764" r="-1" b="-1"/>
          <a:stretch/>
        </p:blipFill>
        <p:spPr>
          <a:xfrm>
            <a:off x="-1" y="-1"/>
            <a:ext cx="12188952" cy="6858000"/>
          </a:xfrm>
          <a:prstGeom prst="rect">
            <a:avLst/>
          </a:prstGeom>
        </p:spPr>
      </p:pic>
      <p:sp>
        <p:nvSpPr>
          <p:cNvPr id="20" name="Rectangle 19">
            <a:extLst>
              <a:ext uri="{FF2B5EF4-FFF2-40B4-BE49-F238E27FC236}">
                <a16:creationId xmlns:a16="http://schemas.microsoft.com/office/drawing/2014/main" id="{0A324144-E9CF-4B12-A53E-FAC0D281D8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45000">
                <a:schemeClr val="tx1">
                  <a:alpha val="40000"/>
                </a:schemeClr>
              </a:gs>
              <a:gs pos="100000">
                <a:schemeClr val="tx1">
                  <a:alpha val="8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245FEE-92AE-D12D-384C-240CB36EE58B}"/>
              </a:ext>
            </a:extLst>
          </p:cNvPr>
          <p:cNvSpPr>
            <a:spLocks noGrp="1"/>
          </p:cNvSpPr>
          <p:nvPr>
            <p:ph type="title"/>
          </p:nvPr>
        </p:nvSpPr>
        <p:spPr>
          <a:xfrm>
            <a:off x="174244" y="3563629"/>
            <a:ext cx="10908792" cy="1069848"/>
          </a:xfrm>
        </p:spPr>
        <p:txBody>
          <a:bodyPr vert="horz" lIns="91440" tIns="45720" rIns="91440" bIns="45720" rtlCol="0" anchor="ctr">
            <a:normAutofit fontScale="90000"/>
          </a:bodyPr>
          <a:lstStyle/>
          <a:p>
            <a:pPr algn="ctr"/>
            <a:r>
              <a:rPr lang="en-US" sz="6000">
                <a:solidFill>
                  <a:schemeClr val="bg1"/>
                </a:solidFill>
              </a:rPr>
              <a:t>Every step we take to help our environment counts</a:t>
            </a:r>
            <a:br>
              <a:rPr lang="en-US" sz="6000">
                <a:solidFill>
                  <a:schemeClr val="bg1"/>
                </a:solidFill>
              </a:rPr>
            </a:br>
            <a:br>
              <a:rPr lang="en-US" sz="6000">
                <a:solidFill>
                  <a:schemeClr val="bg1"/>
                </a:solidFill>
              </a:rPr>
            </a:br>
            <a:br>
              <a:rPr lang="en-US" sz="6000">
                <a:solidFill>
                  <a:schemeClr val="bg1"/>
                </a:solidFill>
              </a:rPr>
            </a:br>
            <a:r>
              <a:rPr lang="en-US" sz="6000">
                <a:solidFill>
                  <a:schemeClr val="bg1"/>
                </a:solidFill>
              </a:rPr>
              <a:t>Any questions?</a:t>
            </a:r>
          </a:p>
        </p:txBody>
      </p:sp>
      <p:pic>
        <p:nvPicPr>
          <p:cNvPr id="7" name="Audio 6">
            <a:hlinkClick r:id="" action="ppaction://media"/>
            <a:extLst>
              <a:ext uri="{FF2B5EF4-FFF2-40B4-BE49-F238E27FC236}">
                <a16:creationId xmlns:a16="http://schemas.microsoft.com/office/drawing/2014/main" id="{1FEB025F-F782-5FED-F80F-40FCD1C6609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54183060"/>
      </p:ext>
    </p:extLst>
  </p:cSld>
  <p:clrMapOvr>
    <a:masterClrMapping/>
  </p:clrMapOvr>
  <mc:AlternateContent xmlns:mc="http://schemas.openxmlformats.org/markup-compatibility/2006">
    <mc:Choice xmlns:p14="http://schemas.microsoft.com/office/powerpoint/2010/main" Requires="p14">
      <p:transition spd="slow" p14:dur="2000" advTm="4418"/>
    </mc:Choice>
    <mc:Fallback>
      <p:transition spd="slow" advTm="44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EA0FD3-E46E-9648-822B-E4B1B5EB2F93}"/>
              </a:ext>
            </a:extLst>
          </p:cNvPr>
          <p:cNvSpPr txBox="1"/>
          <p:nvPr/>
        </p:nvSpPr>
        <p:spPr>
          <a:xfrm>
            <a:off x="0" y="0"/>
            <a:ext cx="11564757" cy="6971139"/>
          </a:xfrm>
          <a:prstGeom prst="rect">
            <a:avLst/>
          </a:prstGeom>
          <a:noFill/>
        </p:spPr>
        <p:txBody>
          <a:bodyPr wrap="square" rtlCol="0">
            <a:spAutoFit/>
          </a:bodyPr>
          <a:lstStyle/>
          <a:p>
            <a:r>
              <a:rPr lang="en-US" sz="1000" b="1" u="sng" dirty="0">
                <a:latin typeface="Arial Hebrew" pitchFamily="2" charset="-79"/>
                <a:ea typeface="Baskerville" panose="02020502070401020303" pitchFamily="18" charset="0"/>
                <a:cs typeface="Arial Hebrew" pitchFamily="2" charset="-79"/>
              </a:rPr>
              <a:t>R</a:t>
            </a:r>
            <a:r>
              <a:rPr lang="en-US" sz="950" b="1" u="sng" dirty="0">
                <a:latin typeface="Arial Hebrew" pitchFamily="2" charset="-79"/>
                <a:ea typeface="Baskerville" panose="02020502070401020303" pitchFamily="18" charset="0"/>
                <a:cs typeface="Arial Hebrew" pitchFamily="2" charset="-79"/>
              </a:rPr>
              <a:t>eferences</a:t>
            </a:r>
          </a:p>
          <a:p>
            <a:endParaRPr lang="en-US" sz="950" u="sng" dirty="0">
              <a:latin typeface="Arial Hebrew" pitchFamily="2" charset="-79"/>
              <a:ea typeface="Baskerville" panose="02020502070401020303" pitchFamily="18" charset="0"/>
              <a:cs typeface="Arial Hebrew" pitchFamily="2" charset="-79"/>
            </a:endParaRPr>
          </a:p>
          <a:p>
            <a:r>
              <a:rPr lang="en-US" sz="950" u="sng" dirty="0">
                <a:latin typeface="Arial" panose="020B0604020202020204" pitchFamily="34" charset="0"/>
                <a:ea typeface="Baskerville" panose="02020502070401020303" pitchFamily="18" charset="0"/>
                <a:cs typeface="Arial" panose="020B0604020202020204" pitchFamily="34" charset="0"/>
                <a:hlinkClick r:id="rId4">
                  <a:extLst>
                    <a:ext uri="{A12FA001-AC4F-418D-AE19-62706E023703}">
                      <ahyp:hlinkClr xmlns:ahyp="http://schemas.microsoft.com/office/drawing/2018/hyperlinkcolor" val="tx"/>
                    </a:ext>
                  </a:extLst>
                </a:hlinkClick>
              </a:rPr>
              <a:t>BMC. (2023) BMC Local Area Events: Conservation Day HardKnott Forest, Available at:</a:t>
            </a:r>
            <a:r>
              <a:rPr lang="en-US" sz="950" u="sng" dirty="0">
                <a:latin typeface="Arial" panose="020B0604020202020204" pitchFamily="34" charset="0"/>
                <a:ea typeface="Baskerville" panose="02020502070401020303" pitchFamily="18" charset="0"/>
                <a:cs typeface="Arial" panose="020B0604020202020204" pitchFamily="34" charset="0"/>
              </a:rPr>
              <a:t> </a:t>
            </a:r>
            <a:r>
              <a:rPr lang="en-US" sz="950" u="sng" dirty="0">
                <a:latin typeface="Arial" panose="020B0604020202020204" pitchFamily="34" charset="0"/>
                <a:ea typeface="Baskerville" panose="02020502070401020303" pitchFamily="18" charset="0"/>
                <a:cs typeface="Arial" panose="020B0604020202020204" pitchFamily="34" charset="0"/>
                <a:hlinkClick r:id="rId4">
                  <a:extLst>
                    <a:ext uri="{A12FA001-AC4F-418D-AE19-62706E023703}">
                      <ahyp:hlinkClr xmlns:ahyp="http://schemas.microsoft.com/office/drawing/2018/hyperlinkcolor" val="tx"/>
                    </a:ext>
                  </a:extLst>
                </a:hlinkClick>
              </a:rPr>
              <a:t>://community.thebmc.co.uk/Event.aspx?id=4478&amp;utm_source=BMC+Email+Subscribers&amp;utm_campaign=8734c01eef-EMAIL_CAMPAIGN_2023_05_02_08_03_COPY_01&amp;utm_medium=email&amp;utm_term=0_-26716fe614-%5BLIST_EMAIL_ID%5D&amp;mc_cid=8734c01eef&amp;mc_eid=a31e02648b</a:t>
            </a:r>
            <a:r>
              <a:rPr lang="en-US" sz="950" u="sng" dirty="0">
                <a:latin typeface="Arial" panose="020B0604020202020204" pitchFamily="34" charset="0"/>
                <a:ea typeface="Baskerville" panose="02020502070401020303" pitchFamily="18" charset="0"/>
                <a:cs typeface="Arial" panose="020B0604020202020204" pitchFamily="34" charset="0"/>
              </a:rPr>
              <a:t> (Accessed 16/5/23)</a:t>
            </a:r>
          </a:p>
          <a:p>
            <a:endParaRPr lang="en-US" sz="950" u="sng"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endParaRPr>
          </a:p>
          <a:p>
            <a:r>
              <a:rPr lang="en-US" sz="950" u="sng"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BMC. (2023) Climbing4all Charity Fundraiser, Avaiable at: </a:t>
            </a:r>
            <a:r>
              <a:rPr lang="en-US" sz="950" u="sng"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https://www.thebmc.co.uk/media/files/Climbing4all%20-%20Sponsor%20Form%20-%20Everest%20Challenge.pd</a:t>
            </a:r>
            <a:r>
              <a:rPr lang="en-US" sz="950" u="sng" dirty="0">
                <a:latin typeface="Arial" panose="020B0604020202020204" pitchFamily="34" charset="0"/>
                <a:cs typeface="Arial" panose="020B0604020202020204" pitchFamily="34" charset="0"/>
              </a:rPr>
              <a:t>, Accessed: 16/5/23) </a:t>
            </a:r>
          </a:p>
          <a:p>
            <a:endParaRPr lang="en-US" sz="950" dirty="0">
              <a:latin typeface="Arial" panose="020B0604020202020204" pitchFamily="34" charset="0"/>
              <a:cs typeface="Arial" panose="020B0604020202020204" pitchFamily="34" charset="0"/>
            </a:endParaRPr>
          </a:p>
          <a:p>
            <a:r>
              <a:rPr lang="en-US" sz="950" dirty="0">
                <a:latin typeface="Arial" panose="020B0604020202020204" pitchFamily="34" charset="0"/>
                <a:cs typeface="Arial" panose="020B0604020202020204" pitchFamily="34" charset="0"/>
              </a:rPr>
              <a:t>Brown. D, Yorkshire 3 Peaks Challenge Map (25k scale), 2019, Discovery Walking-Guide ltd</a:t>
            </a:r>
            <a:endParaRPr lang="en-US" sz="950" u="sng" dirty="0">
              <a:latin typeface="Arial" panose="020B0604020202020204" pitchFamily="34" charset="0"/>
              <a:cs typeface="Arial" panose="020B0604020202020204" pitchFamily="34" charset="0"/>
            </a:endParaRPr>
          </a:p>
          <a:p>
            <a:endParaRPr lang="en-US" sz="95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endParaRPr>
          </a:p>
          <a:p>
            <a:r>
              <a:rPr lang="en-US" sz="95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Capegemini (2023) </a:t>
            </a:r>
            <a:r>
              <a:rPr lang="en-GB" sz="950" b="0" i="0" u="none" strike="noStrike" cap="all" dirty="0">
                <a:effectLst/>
                <a:latin typeface="Arial" panose="020B0604020202020204" pitchFamily="34" charset="0"/>
                <a:cs typeface="Arial" panose="020B0604020202020204" pitchFamily="34" charset="0"/>
              </a:rPr>
              <a:t>THE SUSTAINABILITY IMPACT OF CAR SHARING 2020. </a:t>
            </a:r>
            <a:r>
              <a:rPr lang="en-US" sz="950" b="0" i="0" u="none" strike="noStrike" cap="all" dirty="0">
                <a:effectLst/>
                <a:latin typeface="Arial" panose="020B0604020202020204" pitchFamily="34" charset="0"/>
                <a:cs typeface="Arial" panose="020B0604020202020204" pitchFamily="34" charset="0"/>
              </a:rPr>
              <a:t>A</a:t>
            </a:r>
            <a:r>
              <a:rPr lang="en-US" sz="950" dirty="0">
                <a:latin typeface="Arial" panose="020B0604020202020204" pitchFamily="34" charset="0"/>
                <a:cs typeface="Arial" panose="020B0604020202020204" pitchFamily="34" charset="0"/>
              </a:rPr>
              <a:t>vailable at: h</a:t>
            </a:r>
            <a:r>
              <a:rPr lang="en-US" sz="95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ttps://www.capgemini.com/se-en/insights/research-library/the-sustainability-impact-of-car-sharing-2020/</a:t>
            </a:r>
            <a:r>
              <a:rPr lang="en-US" sz="950" dirty="0">
                <a:latin typeface="Arial" panose="020B0604020202020204" pitchFamily="34" charset="0"/>
                <a:cs typeface="Arial" panose="020B0604020202020204" pitchFamily="34" charset="0"/>
              </a:rPr>
              <a:t> (Accessed: 16/5/23)</a:t>
            </a:r>
            <a:endParaRPr lang="en-US" sz="950" u="sng" dirty="0">
              <a:latin typeface="Arial" panose="020B0604020202020204" pitchFamily="34" charset="0"/>
              <a:ea typeface="Baskerville" panose="02020502070401020303" pitchFamily="18" charset="0"/>
              <a:cs typeface="Arial" panose="020B0604020202020204" pitchFamily="34" charset="0"/>
            </a:endParaRPr>
          </a:p>
          <a:p>
            <a:r>
              <a:rPr lang="en-US" sz="950" u="sng"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Catherine Flitcroft. (2016) BMC Access and Conservation Trust, </a:t>
            </a:r>
            <a:r>
              <a:rPr lang="en-US" sz="950" u="sng" dirty="0">
                <a:latin typeface="Arial" panose="020B0604020202020204" pitchFamily="34" charset="0"/>
                <a:cs typeface="Arial" panose="020B0604020202020204" pitchFamily="34" charset="0"/>
              </a:rPr>
              <a:t>Available at: </a:t>
            </a:r>
            <a:r>
              <a:rPr lang="en-US" sz="950" u="sng"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https://www.thebmc.co.uk/bmc-access-conservation-trust</a:t>
            </a:r>
            <a:r>
              <a:rPr lang="en-US" sz="950" u="sng" dirty="0">
                <a:latin typeface="Arial" panose="020B0604020202020204" pitchFamily="34" charset="0"/>
                <a:cs typeface="Arial" panose="020B0604020202020204" pitchFamily="34" charset="0"/>
              </a:rPr>
              <a:t> (Accessed 16/5/23)</a:t>
            </a:r>
          </a:p>
          <a:p>
            <a:endParaRPr lang="en-US" sz="950" u="sng" dirty="0">
              <a:latin typeface="Arial" panose="020B0604020202020204" pitchFamily="34" charset="0"/>
              <a:cs typeface="Arial" panose="020B0604020202020204" pitchFamily="34" charset="0"/>
            </a:endParaRPr>
          </a:p>
          <a:p>
            <a:r>
              <a:rPr kumimoji="0" lang="en-US" sz="950" b="0" i="0" u="none" strike="noStrike" kern="1200" cap="none" spc="0" normalizeH="0" baseline="0" noProof="0" dirty="0">
                <a:ln>
                  <a:noFill/>
                </a:ln>
                <a:effectLst/>
                <a:uLnTx/>
                <a:uFillTx/>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Encon. (2023) Calculation of CO2 offsetting by trees</a:t>
            </a:r>
            <a:r>
              <a:rPr lang="en-US" sz="950" dirty="0">
                <a:latin typeface="Arial" panose="020B0604020202020204" pitchFamily="34" charset="0"/>
                <a:cs typeface="Arial" panose="020B0604020202020204" pitchFamily="34" charset="0"/>
              </a:rPr>
              <a:t>. Available at: </a:t>
            </a:r>
            <a:r>
              <a:rPr kumimoji="0" lang="en-US" sz="950" b="0" i="0"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kumimoji="0" lang="en-US" sz="950" b="0" i="0" u="none" strike="noStrike" kern="1200" cap="none" spc="0" normalizeH="0" baseline="0" noProof="0" dirty="0">
                <a:ln>
                  <a:noFill/>
                </a:ln>
                <a:effectLst/>
                <a:uLnTx/>
                <a:uFillTx/>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https://www.encon.eu/en/calculation-co2-offsetting-trees#:~:text=This%20means%20that%201%20hectare,i.e.%2012%20tonnes%20CO2%2Fhectare</a:t>
            </a:r>
            <a:r>
              <a:rPr kumimoji="0" lang="en-US" sz="950" b="0" i="0" u="none" strike="noStrike" kern="1200" cap="none" spc="0" normalizeH="0" baseline="0" noProof="0" dirty="0">
                <a:ln>
                  <a:noFill/>
                </a:ln>
                <a:effectLst/>
                <a:uLnTx/>
                <a:uFillTx/>
                <a:latin typeface="Arial" panose="020B0604020202020204" pitchFamily="34" charset="0"/>
                <a:cs typeface="Arial" panose="020B0604020202020204" pitchFamily="34" charset="0"/>
              </a:rPr>
              <a:t> (Accessed 16/5/23)</a:t>
            </a:r>
            <a:endParaRPr lang="en-US" sz="950" u="sng" dirty="0">
              <a:latin typeface="Arial" panose="020B0604020202020204" pitchFamily="34" charset="0"/>
              <a:cs typeface="Arial" panose="020B0604020202020204" pitchFamily="34" charset="0"/>
            </a:endParaRPr>
          </a:p>
          <a:p>
            <a:endParaRPr lang="en-US" sz="950" u="sng" dirty="0">
              <a:latin typeface="Arial" panose="020B0604020202020204" pitchFamily="34" charset="0"/>
              <a:cs typeface="Arial" panose="020B0604020202020204" pitchFamily="34" charset="0"/>
            </a:endParaRPr>
          </a:p>
          <a:p>
            <a:r>
              <a:rPr lang="en-US" sz="950" u="sng" dirty="0">
                <a:latin typeface="Arial" panose="020B0604020202020204" pitchFamily="34" charset="0"/>
                <a:ea typeface="Baskerville" panose="02020502070401020303" pitchFamily="18" charset="0"/>
                <a:cs typeface="Arial" panose="020B0604020202020204" pitchFamily="34" charset="0"/>
                <a:hlinkClick r:id="rId11">
                  <a:extLst>
                    <a:ext uri="{A12FA001-AC4F-418D-AE19-62706E023703}">
                      <ahyp:hlinkClr xmlns:ahyp="http://schemas.microsoft.com/office/drawing/2018/hyperlinkcolor" val="tx"/>
                    </a:ext>
                  </a:extLst>
                </a:hlinkClick>
              </a:rPr>
              <a:t>European Federation for Transport and Environment (2017) </a:t>
            </a:r>
            <a:r>
              <a:rPr lang="en-GB" sz="950" i="0" u="none" strike="noStrike" dirty="0">
                <a:effectLst/>
                <a:latin typeface="Arial" panose="020B0604020202020204" pitchFamily="34" charset="0"/>
                <a:cs typeface="Arial" panose="020B0604020202020204" pitchFamily="34" charset="0"/>
              </a:rPr>
              <a:t>Does car sharing really reduce car use?.</a:t>
            </a:r>
          </a:p>
          <a:p>
            <a:r>
              <a:rPr lang="en-US" sz="950" u="sng" dirty="0">
                <a:latin typeface="Arial" panose="020B0604020202020204" pitchFamily="34" charset="0"/>
                <a:ea typeface="Baskerville" panose="02020502070401020303" pitchFamily="18" charset="0"/>
                <a:cs typeface="Arial" panose="020B0604020202020204" pitchFamily="34" charset="0"/>
                <a:hlinkClick r:id="rId11">
                  <a:extLst>
                    <a:ext uri="{A12FA001-AC4F-418D-AE19-62706E023703}">
                      <ahyp:hlinkClr xmlns:ahyp="http://schemas.microsoft.com/office/drawing/2018/hyperlinkcolor" val="tx"/>
                    </a:ext>
                  </a:extLst>
                </a:hlinkClick>
              </a:rPr>
              <a:t>Available at: https://www.transportenvironment.org/discover/does-car-sharing-really-reduce-car-use/</a:t>
            </a:r>
            <a:r>
              <a:rPr lang="en-US" sz="950" u="sng" dirty="0">
                <a:latin typeface="Arial" panose="020B0604020202020204" pitchFamily="34" charset="0"/>
                <a:ea typeface="Baskerville" panose="02020502070401020303" pitchFamily="18" charset="0"/>
                <a:cs typeface="Arial" panose="020B0604020202020204" pitchFamily="34" charset="0"/>
              </a:rPr>
              <a:t> (Accessed:16/5/23)</a:t>
            </a:r>
          </a:p>
          <a:p>
            <a:endParaRPr lang="en-US" sz="950" dirty="0">
              <a:latin typeface="Arial" panose="020B0604020202020204" pitchFamily="34" charset="0"/>
              <a:cs typeface="Arial" panose="020B0604020202020204" pitchFamily="34" charset="0"/>
            </a:endParaRPr>
          </a:p>
          <a:p>
            <a:r>
              <a:rPr lang="en-US" sz="950" dirty="0">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European Federation for Transport &amp; Environment (2017)</a:t>
            </a:r>
            <a:r>
              <a:rPr lang="en-US" sz="950" dirty="0">
                <a:latin typeface="Arial" panose="020B0604020202020204" pitchFamily="34" charset="0"/>
                <a:cs typeface="Arial" panose="020B0604020202020204" pitchFamily="34" charset="0"/>
              </a:rPr>
              <a:t> </a:t>
            </a:r>
            <a:r>
              <a:rPr lang="en-US" sz="950" dirty="0">
                <a:latin typeface="Arial" panose="020B0604020202020204" pitchFamily="34" charset="0"/>
                <a:cs typeface="Arial" panose="020B0604020202020204" pitchFamily="34" charset="0"/>
                <a:hlinkClick r:id="rId13">
                  <a:extLst>
                    <a:ext uri="{A12FA001-AC4F-418D-AE19-62706E023703}">
                      <ahyp:hlinkClr xmlns:ahyp="http://schemas.microsoft.com/office/drawing/2018/hyperlinkcolor" val="tx"/>
                    </a:ext>
                  </a:extLst>
                </a:hlinkClick>
              </a:rPr>
              <a:t>https://www.transportenvironment.org/wp-content/uploads/2021/07/Does-sharing-cars-really-reduce-car-use-June%202017.pdf</a:t>
            </a:r>
            <a:r>
              <a:rPr lang="en-US" sz="950" dirty="0">
                <a:latin typeface="Arial" panose="020B0604020202020204" pitchFamily="34" charset="0"/>
                <a:cs typeface="Arial" panose="020B0604020202020204" pitchFamily="34" charset="0"/>
              </a:rPr>
              <a:t> (Accessed: 16/5/23)</a:t>
            </a:r>
          </a:p>
          <a:p>
            <a:endParaRPr lang="en-US" sz="950" dirty="0">
              <a:latin typeface="Arial" panose="020B0604020202020204" pitchFamily="34" charset="0"/>
              <a:ea typeface="Baskerville" panose="02020502070401020303" pitchFamily="18" charset="0"/>
              <a:cs typeface="Arial" panose="020B0604020202020204" pitchFamily="34" charset="0"/>
              <a:hlinkClick r:id="rId14">
                <a:extLst>
                  <a:ext uri="{A12FA001-AC4F-418D-AE19-62706E023703}">
                    <ahyp:hlinkClr xmlns:ahyp="http://schemas.microsoft.com/office/drawing/2018/hyperlinkcolor" val="tx"/>
                  </a:ext>
                </a:extLst>
              </a:hlinkClick>
            </a:endParaRPr>
          </a:p>
          <a:p>
            <a:r>
              <a:rPr lang="en-US" sz="950" dirty="0">
                <a:latin typeface="Arial" panose="020B0604020202020204" pitchFamily="34" charset="0"/>
                <a:ea typeface="Baskerville" panose="02020502070401020303" pitchFamily="18" charset="0"/>
                <a:cs typeface="Arial" panose="020B0604020202020204" pitchFamily="34" charset="0"/>
                <a:hlinkClick r:id="rId14">
                  <a:extLst>
                    <a:ext uri="{A12FA001-AC4F-418D-AE19-62706E023703}">
                      <ahyp:hlinkClr xmlns:ahyp="http://schemas.microsoft.com/office/drawing/2018/hyperlinkcolor" val="tx"/>
                    </a:ext>
                  </a:extLst>
                </a:hlinkClick>
              </a:rPr>
              <a:t>Kelly, J. (2023) Happyhiker Keld to the Tan Hill Inn, Available at: https://www.happyhiker.co.uk/MyWalks/YorkshireDales/KeldtoTanHillInn/Hiking%20Pages%20-%20Keld%20to%20Tan%20Hill%20Inn.htm</a:t>
            </a:r>
            <a:r>
              <a:rPr lang="en-US" sz="950" dirty="0">
                <a:latin typeface="Arial" panose="020B0604020202020204" pitchFamily="34" charset="0"/>
                <a:ea typeface="Baskerville" panose="02020502070401020303" pitchFamily="18" charset="0"/>
                <a:cs typeface="Arial" panose="020B0604020202020204" pitchFamily="34" charset="0"/>
              </a:rPr>
              <a:t> (Accessed: 16/5/23)</a:t>
            </a:r>
          </a:p>
          <a:p>
            <a:endParaRPr lang="en-US" sz="950" dirty="0">
              <a:latin typeface="Arial" panose="020B0604020202020204" pitchFamily="34" charset="0"/>
              <a:cs typeface="Arial" panose="020B0604020202020204" pitchFamily="34" charset="0"/>
            </a:endParaRPr>
          </a:p>
          <a:p>
            <a:r>
              <a:rPr lang="en-GB" sz="950" dirty="0">
                <a:latin typeface="Arial" panose="020B0604020202020204" pitchFamily="34" charset="0"/>
                <a:cs typeface="Arial" panose="020B0604020202020204" pitchFamily="34" charset="0"/>
              </a:rPr>
              <a:t>Kelsall, Dennis, and Jan Kelsall. Walking in the Yorkshire Dales - South and West. Cicerone .</a:t>
            </a:r>
            <a:r>
              <a:rPr lang="en-US" sz="950" dirty="0">
                <a:latin typeface="Arial" panose="020B0604020202020204" pitchFamily="34" charset="0"/>
                <a:cs typeface="Arial" panose="020B0604020202020204" pitchFamily="34" charset="0"/>
              </a:rPr>
              <a:t>Cumbria,</a:t>
            </a:r>
            <a:r>
              <a:rPr lang="en-GB" sz="950" dirty="0">
                <a:latin typeface="Arial" panose="020B0604020202020204" pitchFamily="34" charset="0"/>
                <a:cs typeface="Arial" panose="020B0604020202020204" pitchFamily="34" charset="0"/>
              </a:rPr>
              <a:t> 13 Apr. 2017, </a:t>
            </a:r>
            <a:r>
              <a:rPr lang="en-US" sz="950" dirty="0">
                <a:latin typeface="Arial" panose="020B0604020202020204" pitchFamily="34" charset="0"/>
                <a:cs typeface="Arial" panose="020B0604020202020204" pitchFamily="34" charset="0"/>
              </a:rPr>
              <a:t>pp235-242</a:t>
            </a:r>
            <a:endParaRPr lang="en-US" sz="950" dirty="0">
              <a:latin typeface="Arial" panose="020B0604020202020204" pitchFamily="34" charset="0"/>
              <a:ea typeface="Baskerville" panose="02020502070401020303" pitchFamily="18" charset="0"/>
              <a:cs typeface="Arial" panose="020B0604020202020204" pitchFamily="34" charset="0"/>
            </a:endParaRPr>
          </a:p>
          <a:p>
            <a:endParaRPr lang="en-US" sz="950" dirty="0">
              <a:latin typeface="Arial" panose="020B0604020202020204" pitchFamily="34" charset="0"/>
              <a:ea typeface="Baskerville" panose="02020502070401020303" pitchFamily="18" charset="0"/>
              <a:cs typeface="Arial" panose="020B0604020202020204" pitchFamily="34" charset="0"/>
            </a:endParaRPr>
          </a:p>
          <a:p>
            <a:r>
              <a:rPr lang="en-US" sz="950" dirty="0">
                <a:latin typeface="Arial" panose="020B0604020202020204" pitchFamily="34" charset="0"/>
                <a:ea typeface="Baskerville" panose="02020502070401020303" pitchFamily="18" charset="0"/>
                <a:cs typeface="Arial" panose="020B0604020202020204" pitchFamily="34" charset="0"/>
              </a:rPr>
              <a:t>Lively Media Ltd (2023) The Yorkshire Dales Local and Visitor Information, Available at: \https://www.yorkshiredales.co.uk/things-to-do/yorkshire-three-peaks/ (Accessed: 26.5.23)</a:t>
            </a:r>
          </a:p>
          <a:p>
            <a:r>
              <a:rPr lang="en-US" sz="950" u="sng" dirty="0">
                <a:latin typeface="Arial" panose="020B0604020202020204" pitchFamily="34" charset="0"/>
                <a:ea typeface="Baskerville" panose="02020502070401020303" pitchFamily="18" charset="0"/>
                <a:cs typeface="Arial" panose="020B0604020202020204" pitchFamily="34" charset="0"/>
                <a:hlinkClick r:id="rId15">
                  <a:extLst>
                    <a:ext uri="{A12FA001-AC4F-418D-AE19-62706E023703}">
                      <ahyp:hlinkClr xmlns:ahyp="http://schemas.microsoft.com/office/drawing/2018/hyperlinkcolor" val="tx"/>
                    </a:ext>
                  </a:extLst>
                </a:hlinkClick>
              </a:rPr>
              <a:t>Tan Hill Inn. (2022) Tan Hill Inn Britain’s Highest Inn, Available at: https://www.tanhillinn.com</a:t>
            </a:r>
            <a:r>
              <a:rPr lang="en-US" sz="950" u="sng" dirty="0">
                <a:latin typeface="Arial" panose="020B0604020202020204" pitchFamily="34" charset="0"/>
                <a:ea typeface="Baskerville" panose="02020502070401020303" pitchFamily="18" charset="0"/>
                <a:cs typeface="Arial" panose="020B0604020202020204" pitchFamily="34" charset="0"/>
              </a:rPr>
              <a:t> (Accessed: 16/5/23)</a:t>
            </a:r>
          </a:p>
          <a:p>
            <a:endParaRPr lang="en-US" sz="950" u="sng" dirty="0">
              <a:latin typeface="Arial" panose="020B0604020202020204" pitchFamily="34" charset="0"/>
              <a:ea typeface="Baskerville" panose="02020502070401020303" pitchFamily="18" charset="0"/>
              <a:cs typeface="Arial" panose="020B0604020202020204" pitchFamily="34" charset="0"/>
            </a:endParaRPr>
          </a:p>
          <a:p>
            <a:r>
              <a:rPr lang="en-US" sz="950" dirty="0">
                <a:latin typeface="Arial" panose="020B0604020202020204" pitchFamily="34" charset="0"/>
                <a:ea typeface="Baskerville" panose="02020502070401020303" pitchFamily="18" charset="0"/>
                <a:cs typeface="Arial" panose="020B0604020202020204" pitchFamily="34" charset="0"/>
                <a:hlinkClick r:id="rId16">
                  <a:extLst>
                    <a:ext uri="{A12FA001-AC4F-418D-AE19-62706E023703}">
                      <ahyp:hlinkClr xmlns:ahyp="http://schemas.microsoft.com/office/drawing/2018/hyperlinkcolor" val="tx"/>
                    </a:ext>
                  </a:extLst>
                </a:hlinkClick>
              </a:rPr>
              <a:t>Morning. H (201</a:t>
            </a:r>
            <a:r>
              <a:rPr lang="en-US" sz="950" dirty="0">
                <a:latin typeface="Arial" panose="020B0604020202020204" pitchFamily="34" charset="0"/>
                <a:ea typeface="Baskerville" panose="02020502070401020303" pitchFamily="18" charset="0"/>
                <a:cs typeface="Arial" panose="020B0604020202020204" pitchFamily="34" charset="0"/>
              </a:rPr>
              <a:t>7) </a:t>
            </a:r>
            <a:r>
              <a:rPr lang="en-GB" sz="950" dirty="0">
                <a:effectLst/>
                <a:latin typeface="Arial" panose="020B0604020202020204" pitchFamily="34" charset="0"/>
                <a:cs typeface="Arial" panose="020B0604020202020204" pitchFamily="34" charset="0"/>
              </a:rPr>
              <a:t>Mountaineering Scotland Risk Assessment Summer Hill Walking Activities Available at: </a:t>
            </a:r>
            <a:r>
              <a:rPr lang="en-US" sz="950" dirty="0">
                <a:latin typeface="Arial" panose="020B0604020202020204" pitchFamily="34" charset="0"/>
                <a:ea typeface="Baskerville" panose="02020502070401020303" pitchFamily="18" charset="0"/>
                <a:cs typeface="Arial" panose="020B0604020202020204" pitchFamily="34" charset="0"/>
                <a:hlinkClick r:id="rId16">
                  <a:extLst>
                    <a:ext uri="{A12FA001-AC4F-418D-AE19-62706E023703}">
                      <ahyp:hlinkClr xmlns:ahyp="http://schemas.microsoft.com/office/drawing/2018/hyperlinkcolor" val="tx"/>
                    </a:ext>
                  </a:extLst>
                </a:hlinkClick>
              </a:rPr>
              <a:t>https://www.mountaineering.scot/assets/contentfiles/pdf/Risk-Assessment-summer-activities.pdf</a:t>
            </a:r>
            <a:r>
              <a:rPr lang="en-US" sz="950" dirty="0">
                <a:latin typeface="Arial" panose="020B0604020202020204" pitchFamily="34" charset="0"/>
                <a:ea typeface="Baskerville" panose="02020502070401020303" pitchFamily="18" charset="0"/>
                <a:cs typeface="Arial" panose="020B0604020202020204" pitchFamily="34" charset="0"/>
              </a:rPr>
              <a:t> (Accessed:16/5/23)</a:t>
            </a:r>
          </a:p>
          <a:p>
            <a:endParaRPr lang="en-US" sz="950" dirty="0">
              <a:latin typeface="Arial" panose="020B0604020202020204" pitchFamily="34" charset="0"/>
              <a:ea typeface="Baskerville" panose="02020502070401020303" pitchFamily="18" charset="0"/>
              <a:cs typeface="Arial" panose="020B0604020202020204" pitchFamily="34" charset="0"/>
            </a:endParaRPr>
          </a:p>
          <a:p>
            <a:r>
              <a:rPr lang="en-US" sz="950" dirty="0">
                <a:latin typeface="Arial" panose="020B0604020202020204" pitchFamily="34" charset="0"/>
                <a:ea typeface="Baskerville" panose="02020502070401020303" pitchFamily="18" charset="0"/>
                <a:cs typeface="Arial" panose="020B0604020202020204" pitchFamily="34" charset="0"/>
                <a:hlinkClick r:id="rId17">
                  <a:extLst>
                    <a:ext uri="{A12FA001-AC4F-418D-AE19-62706E023703}">
                      <ahyp:hlinkClr xmlns:ahyp="http://schemas.microsoft.com/office/drawing/2018/hyperlinkcolor" val="tx"/>
                    </a:ext>
                  </a:extLst>
                </a:hlinkClick>
              </a:rPr>
              <a:t>National Trail. (2023</a:t>
            </a:r>
            <a:r>
              <a:rPr lang="en-US" sz="950" dirty="0">
                <a:latin typeface="Arial" panose="020B0604020202020204" pitchFamily="34" charset="0"/>
                <a:ea typeface="Baskerville" panose="02020502070401020303" pitchFamily="18" charset="0"/>
                <a:cs typeface="Arial" panose="020B0604020202020204" pitchFamily="34" charset="0"/>
              </a:rPr>
              <a:t>) </a:t>
            </a:r>
            <a:r>
              <a:rPr lang="en-GB" sz="950" b="0" i="0" u="none" strike="noStrike" dirty="0">
                <a:effectLst/>
                <a:latin typeface="Arial" panose="020B0604020202020204" pitchFamily="34" charset="0"/>
                <a:cs typeface="Arial" panose="020B0604020202020204" pitchFamily="34" charset="0"/>
              </a:rPr>
              <a:t>Walk the Way in a Day – Walk 27 – Keld to the Tan Hill Inn, Available at:  </a:t>
            </a:r>
            <a:r>
              <a:rPr lang="en-US" sz="950" dirty="0">
                <a:latin typeface="Arial" panose="020B0604020202020204" pitchFamily="34" charset="0"/>
                <a:ea typeface="Baskerville" panose="02020502070401020303" pitchFamily="18" charset="0"/>
                <a:cs typeface="Arial" panose="020B0604020202020204" pitchFamily="34" charset="0"/>
                <a:hlinkClick r:id="rId17">
                  <a:extLst>
                    <a:ext uri="{A12FA001-AC4F-418D-AE19-62706E023703}">
                      <ahyp:hlinkClr xmlns:ahyp="http://schemas.microsoft.com/office/drawing/2018/hyperlinkcolor" val="tx"/>
                    </a:ext>
                  </a:extLst>
                </a:hlinkClick>
              </a:rPr>
              <a:t>https://www.nationaltrail.co.uk/en_GB/short-routes/walk-way-day-walk-27-keld-tan-hill-inn/</a:t>
            </a:r>
            <a:r>
              <a:rPr lang="en-US" sz="950" dirty="0">
                <a:latin typeface="Arial" panose="020B0604020202020204" pitchFamily="34" charset="0"/>
                <a:ea typeface="Baskerville" panose="02020502070401020303" pitchFamily="18" charset="0"/>
                <a:cs typeface="Arial" panose="020B0604020202020204" pitchFamily="34" charset="0"/>
              </a:rPr>
              <a:t> (Accessed: 16/5/23)</a:t>
            </a:r>
          </a:p>
          <a:p>
            <a:endParaRPr lang="en-US" sz="950" dirty="0">
              <a:latin typeface="Arial" panose="020B0604020202020204" pitchFamily="34" charset="0"/>
              <a:ea typeface="Baskerville" panose="02020502070401020303" pitchFamily="18" charset="0"/>
              <a:cs typeface="Arial" panose="020B0604020202020204" pitchFamily="34" charset="0"/>
            </a:endParaRPr>
          </a:p>
          <a:p>
            <a:r>
              <a:rPr lang="en-US" sz="950" u="sng" dirty="0">
                <a:latin typeface="Arial" panose="020B0604020202020204" pitchFamily="34" charset="0"/>
                <a:ea typeface="Baskerville" panose="02020502070401020303" pitchFamily="18" charset="0"/>
                <a:cs typeface="Arial" panose="020B0604020202020204" pitchFamily="34" charset="0"/>
                <a:hlinkClick r:id="rId18">
                  <a:extLst>
                    <a:ext uri="{A12FA001-AC4F-418D-AE19-62706E023703}">
                      <ahyp:hlinkClr xmlns:ahyp="http://schemas.microsoft.com/office/drawing/2018/hyperlinkcolor" val="tx"/>
                    </a:ext>
                  </a:extLst>
                </a:hlinkClick>
              </a:rPr>
              <a:t>National Three Peaks Challenge</a:t>
            </a:r>
            <a:r>
              <a:rPr lang="en-US" sz="950" u="sng" dirty="0">
                <a:latin typeface="Arial" panose="020B0604020202020204" pitchFamily="34" charset="0"/>
                <a:ea typeface="Baskerville" panose="02020502070401020303" pitchFamily="18" charset="0"/>
                <a:cs typeface="Arial" panose="020B0604020202020204" pitchFamily="34" charset="0"/>
              </a:rPr>
              <a:t> Ltd. (</a:t>
            </a:r>
            <a:r>
              <a:rPr lang="en-US" sz="950" dirty="0">
                <a:latin typeface="Arial" panose="020B0604020202020204" pitchFamily="34" charset="0"/>
                <a:ea typeface="Baskerville" panose="02020502070401020303" pitchFamily="18" charset="0"/>
                <a:cs typeface="Arial" panose="020B0604020202020204" pitchFamily="34" charset="0"/>
              </a:rPr>
              <a:t>2023) T</a:t>
            </a:r>
            <a:r>
              <a:rPr lang="en-US" sz="950" dirty="0">
                <a:latin typeface="Arial" panose="020B0604020202020204" pitchFamily="34" charset="0"/>
                <a:ea typeface="Baskerville" panose="02020502070401020303" pitchFamily="18" charset="0"/>
                <a:cs typeface="Arial" panose="020B0604020202020204" pitchFamily="34" charset="0"/>
                <a:hlinkClick r:id="rId18">
                  <a:extLst>
                    <a:ext uri="{A12FA001-AC4F-418D-AE19-62706E023703}">
                      <ahyp:hlinkClr xmlns:ahyp="http://schemas.microsoft.com/office/drawing/2018/hyperlinkcolor" val="tx"/>
                    </a:ext>
                  </a:extLst>
                </a:hlinkClick>
              </a:rPr>
              <a:t>h</a:t>
            </a:r>
            <a:r>
              <a:rPr lang="en-US" sz="950" dirty="0">
                <a:latin typeface="Arial" panose="020B0604020202020204" pitchFamily="34" charset="0"/>
                <a:ea typeface="Baskerville" panose="02020502070401020303" pitchFamily="18" charset="0"/>
                <a:cs typeface="Arial" panose="020B0604020202020204" pitchFamily="34" charset="0"/>
              </a:rPr>
              <a:t>e Yorkshire Three Peaks Route, Available at: </a:t>
            </a:r>
            <a:r>
              <a:rPr lang="en-US" sz="950" dirty="0">
                <a:latin typeface="Arial" panose="020B0604020202020204" pitchFamily="34" charset="0"/>
                <a:ea typeface="Baskerville" panose="02020502070401020303" pitchFamily="18" charset="0"/>
                <a:cs typeface="Arial" panose="020B0604020202020204" pitchFamily="34" charset="0"/>
                <a:hlinkClick r:id="rId18">
                  <a:extLst>
                    <a:ext uri="{A12FA001-AC4F-418D-AE19-62706E023703}">
                      <ahyp:hlinkClr xmlns:ahyp="http://schemas.microsoft.com/office/drawing/2018/hyperlinkcolor" val="tx"/>
                    </a:ext>
                  </a:extLst>
                </a:hlinkClick>
              </a:rPr>
              <a:t>https://www.threepeakschallenge.uk/yorkshire-three-peaks-challenge/route</a:t>
            </a:r>
            <a:r>
              <a:rPr lang="en-US" sz="950" dirty="0">
                <a:latin typeface="Arial" panose="020B0604020202020204" pitchFamily="34" charset="0"/>
                <a:ea typeface="Baskerville" panose="02020502070401020303" pitchFamily="18" charset="0"/>
                <a:cs typeface="Arial" panose="020B0604020202020204" pitchFamily="34" charset="0"/>
              </a:rPr>
              <a:t> (Accessed: 16/5/23)</a:t>
            </a:r>
          </a:p>
          <a:p>
            <a:endParaRPr lang="en-US" sz="950" u="sng" dirty="0">
              <a:latin typeface="Arial" panose="020B0604020202020204" pitchFamily="34" charset="0"/>
              <a:ea typeface="Baskerville" panose="02020502070401020303" pitchFamily="18" charset="0"/>
              <a:cs typeface="Arial" panose="020B0604020202020204" pitchFamily="34" charset="0"/>
            </a:endParaRPr>
          </a:p>
          <a:p>
            <a:pPr marL="0" indent="0">
              <a:lnSpc>
                <a:spcPct val="100000"/>
              </a:lnSpc>
              <a:buNone/>
            </a:pPr>
            <a:r>
              <a:rPr lang="en-US" sz="950" u="sng" dirty="0">
                <a:latin typeface="Arial" panose="020B0604020202020204" pitchFamily="34" charset="0"/>
                <a:ea typeface="Baskerville" panose="02020502070401020303" pitchFamily="18" charset="0"/>
                <a:cs typeface="Arial" panose="020B0604020202020204" pitchFamily="34" charset="0"/>
                <a:hlinkClick r:id="rId19">
                  <a:extLst>
                    <a:ext uri="{A12FA001-AC4F-418D-AE19-62706E023703}">
                      <ahyp:hlinkClr xmlns:ahyp="http://schemas.microsoft.com/office/drawing/2018/hyperlinkcolor" val="tx"/>
                    </a:ext>
                  </a:extLst>
                </a:hlinkClick>
              </a:rPr>
              <a:t>Park Lodge Campsite. (2023) Camping in Glorious Swaledale, Available at: https://rukins-keld.co.uk/the-campsite/</a:t>
            </a:r>
            <a:r>
              <a:rPr lang="en-US" sz="950" u="sng" dirty="0">
                <a:latin typeface="Arial" panose="020B0604020202020204" pitchFamily="34" charset="0"/>
                <a:ea typeface="Baskerville" panose="02020502070401020303" pitchFamily="18" charset="0"/>
                <a:cs typeface="Arial" panose="020B0604020202020204" pitchFamily="34" charset="0"/>
              </a:rPr>
              <a:t> (Accessed: 16/5/23)</a:t>
            </a:r>
          </a:p>
          <a:p>
            <a:pPr marL="0" indent="0">
              <a:lnSpc>
                <a:spcPct val="100000"/>
              </a:lnSpc>
              <a:buNone/>
            </a:pPr>
            <a:endParaRPr lang="en-US" sz="950" dirty="0">
              <a:latin typeface="Arial" panose="020B0604020202020204" pitchFamily="34" charset="0"/>
              <a:ea typeface="Baskerville" panose="02020502070401020303" pitchFamily="18" charset="0"/>
              <a:cs typeface="Arial" panose="020B0604020202020204" pitchFamily="34" charset="0"/>
            </a:endParaRPr>
          </a:p>
          <a:p>
            <a:pPr>
              <a:lnSpc>
                <a:spcPct val="100000"/>
              </a:lnSpc>
            </a:pPr>
            <a:r>
              <a:rPr lang="en-US" sz="950" dirty="0">
                <a:latin typeface="Arial" panose="020B0604020202020204" pitchFamily="34" charset="0"/>
                <a:ea typeface="Baskerville" panose="02020502070401020303" pitchFamily="18" charset="0"/>
                <a:cs typeface="Arial" panose="020B0604020202020204" pitchFamily="34" charset="0"/>
                <a:hlinkClick r:id="rId20">
                  <a:extLst>
                    <a:ext uri="{A12FA001-AC4F-418D-AE19-62706E023703}">
                      <ahyp:hlinkClr xmlns:ahyp="http://schemas.microsoft.com/office/drawing/2018/hyperlinkcolor" val="tx"/>
                    </a:ext>
                  </a:extLst>
                </a:hlinkClick>
              </a:rPr>
              <a:t>Pitch Up. (2023) Philpin Farm, Available at: https://www.pitchup.com/campsites/England/North_East/North_Yorkshire/Ingleton/philpin-farm/</a:t>
            </a:r>
            <a:r>
              <a:rPr lang="en-US" sz="950" dirty="0">
                <a:latin typeface="Arial" panose="020B0604020202020204" pitchFamily="34" charset="0"/>
                <a:ea typeface="Baskerville" panose="02020502070401020303" pitchFamily="18" charset="0"/>
                <a:cs typeface="Arial" panose="020B0604020202020204" pitchFamily="34" charset="0"/>
              </a:rPr>
              <a:t> (Accessed: 16/5/23)</a:t>
            </a:r>
          </a:p>
          <a:p>
            <a:endParaRPr lang="en-US" sz="950" dirty="0">
              <a:latin typeface="Arial" panose="020B0604020202020204" pitchFamily="34" charset="0"/>
              <a:ea typeface="Baskerville" panose="02020502070401020303" pitchFamily="18" charset="0"/>
              <a:cs typeface="Arial" panose="020B0604020202020204" pitchFamily="34" charset="0"/>
            </a:endParaRPr>
          </a:p>
          <a:p>
            <a:r>
              <a:rPr lang="en-US" sz="950" dirty="0">
                <a:latin typeface="Arial" panose="020B0604020202020204" pitchFamily="34" charset="0"/>
                <a:ea typeface="Baskerville" panose="02020502070401020303" pitchFamily="18" charset="0"/>
                <a:cs typeface="Arial" panose="020B0604020202020204" pitchFamily="34" charset="0"/>
                <a:hlinkClick r:id="rId21">
                  <a:extLst>
                    <a:ext uri="{A12FA001-AC4F-418D-AE19-62706E023703}">
                      <ahyp:hlinkClr xmlns:ahyp="http://schemas.microsoft.com/office/drawing/2018/hyperlinkcolor" val="tx"/>
                    </a:ext>
                  </a:extLst>
                </a:hlinkClick>
              </a:rPr>
              <a:t>Think Adventure. (2023) </a:t>
            </a:r>
            <a:r>
              <a:rPr lang="en-GB" sz="950" i="0" u="none" strike="noStrike" dirty="0">
                <a:effectLst/>
                <a:latin typeface="Arial" panose="020B0604020202020204" pitchFamily="34" charset="0"/>
                <a:cs typeface="Arial" panose="020B0604020202020204" pitchFamily="34" charset="0"/>
              </a:rPr>
              <a:t>Yorkshire Three Peaks OS Map With Detailed Route. Available at: </a:t>
            </a:r>
            <a:r>
              <a:rPr lang="en-US" sz="950" dirty="0">
                <a:latin typeface="Arial" panose="020B0604020202020204" pitchFamily="34" charset="0"/>
                <a:ea typeface="Baskerville" panose="02020502070401020303" pitchFamily="18" charset="0"/>
                <a:cs typeface="Arial" panose="020B0604020202020204" pitchFamily="34" charset="0"/>
                <a:hlinkClick r:id="rId21">
                  <a:extLst>
                    <a:ext uri="{A12FA001-AC4F-418D-AE19-62706E023703}">
                      <ahyp:hlinkClr xmlns:ahyp="http://schemas.microsoft.com/office/drawing/2018/hyperlinkcolor" val="tx"/>
                    </a:ext>
                  </a:extLst>
                </a:hlinkClick>
              </a:rPr>
              <a:t>https://www.thinkadventure.co.uk/yorkshire-three-peaks-challenge/yorkshire-three-peaks-os-map-with-detailed-route/</a:t>
            </a:r>
            <a:r>
              <a:rPr lang="en-US" sz="950" dirty="0">
                <a:latin typeface="Arial" panose="020B0604020202020204" pitchFamily="34" charset="0"/>
                <a:ea typeface="Baskerville" panose="02020502070401020303" pitchFamily="18" charset="0"/>
                <a:cs typeface="Arial" panose="020B0604020202020204" pitchFamily="34" charset="0"/>
              </a:rPr>
              <a:t> (Accessed: 16/5/23)</a:t>
            </a:r>
          </a:p>
          <a:p>
            <a:endParaRPr lang="en-US" sz="950" u="sng" dirty="0">
              <a:latin typeface="Arial" panose="020B0604020202020204" pitchFamily="34" charset="0"/>
              <a:ea typeface="Baskerville" panose="02020502070401020303" pitchFamily="18" charset="0"/>
              <a:cs typeface="Arial" panose="020B0604020202020204" pitchFamily="34" charset="0"/>
              <a:hlinkClick r:id="rId22">
                <a:extLst>
                  <a:ext uri="{A12FA001-AC4F-418D-AE19-62706E023703}">
                    <ahyp:hlinkClr xmlns:ahyp="http://schemas.microsoft.com/office/drawing/2018/hyperlinkcolor" val="tx"/>
                  </a:ext>
                </a:extLst>
              </a:hlinkClick>
            </a:endParaRPr>
          </a:p>
          <a:p>
            <a:r>
              <a:rPr lang="en-US" sz="950" u="sng" dirty="0">
                <a:latin typeface="Arial" panose="020B0604020202020204" pitchFamily="34" charset="0"/>
                <a:ea typeface="Baskerville" panose="02020502070401020303" pitchFamily="18" charset="0"/>
                <a:cs typeface="Arial" panose="020B0604020202020204" pitchFamily="34" charset="0"/>
                <a:hlinkClick r:id="rId22">
                  <a:extLst>
                    <a:ext uri="{A12FA001-AC4F-418D-AE19-62706E023703}">
                      <ahyp:hlinkClr xmlns:ahyp="http://schemas.microsoft.com/office/drawing/2018/hyperlinkcolor" val="tx"/>
                    </a:ext>
                  </a:extLst>
                </a:hlinkClick>
              </a:rPr>
              <a:t>University of Leeds. (2023) Restoring Hardknott Forest, Available at: https://bag.leeds.ac.uk/projects/restoring-hardknott-forest/</a:t>
            </a:r>
            <a:r>
              <a:rPr lang="en-US" sz="950" u="sng" dirty="0">
                <a:latin typeface="Arial" panose="020B0604020202020204" pitchFamily="34" charset="0"/>
                <a:ea typeface="Baskerville" panose="02020502070401020303" pitchFamily="18" charset="0"/>
                <a:cs typeface="Arial" panose="020B0604020202020204" pitchFamily="34" charset="0"/>
              </a:rPr>
              <a:t> (Accessed 16/5/23)</a:t>
            </a:r>
          </a:p>
          <a:p>
            <a:endParaRPr lang="en-US" sz="950" dirty="0">
              <a:latin typeface="Arial" panose="020B0604020202020204" pitchFamily="34" charset="0"/>
              <a:cs typeface="Arial" panose="020B0604020202020204" pitchFamily="34" charset="0"/>
            </a:endParaRPr>
          </a:p>
          <a:p>
            <a:r>
              <a:rPr lang="en-US" sz="950" dirty="0">
                <a:latin typeface="Arial" panose="020B0604020202020204" pitchFamily="34" charset="0"/>
                <a:cs typeface="Arial" panose="020B0604020202020204" pitchFamily="34" charset="0"/>
                <a:hlinkClick r:id="rId23">
                  <a:extLst>
                    <a:ext uri="{A12FA001-AC4F-418D-AE19-62706E023703}">
                      <ahyp:hlinkClr xmlns:ahyp="http://schemas.microsoft.com/office/drawing/2018/hyperlinkcolor" val="tx"/>
                    </a:ext>
                  </a:extLst>
                </a:hlinkClick>
              </a:rPr>
              <a:t>University of Leeds (2021) </a:t>
            </a:r>
            <a:r>
              <a:rPr lang="en-GB" sz="950" b="0" i="0" u="none" strike="noStrike" dirty="0">
                <a:effectLst/>
                <a:latin typeface="Arial" panose="020B0604020202020204" pitchFamily="34" charset="0"/>
                <a:cs typeface="Arial" panose="020B0604020202020204" pitchFamily="34" charset="0"/>
              </a:rPr>
              <a:t>Car Sharing and Sustainable Travel. Available at: </a:t>
            </a:r>
            <a:r>
              <a:rPr lang="en-US" sz="950" dirty="0">
                <a:latin typeface="Arial" panose="020B0604020202020204" pitchFamily="34" charset="0"/>
                <a:cs typeface="Arial" panose="020B0604020202020204" pitchFamily="34" charset="0"/>
                <a:hlinkClick r:id="rId23">
                  <a:extLst>
                    <a:ext uri="{A12FA001-AC4F-418D-AE19-62706E023703}">
                      <ahyp:hlinkClr xmlns:ahyp="http://schemas.microsoft.com/office/drawing/2018/hyperlinkcolor" val="tx"/>
                    </a:ext>
                  </a:extLst>
                </a:hlinkClick>
              </a:rPr>
              <a:t>https://sustainability.leeds.ac.uk/car-sharing/</a:t>
            </a:r>
            <a:r>
              <a:rPr lang="en-US" sz="950" dirty="0">
                <a:latin typeface="Arial" panose="020B0604020202020204" pitchFamily="34" charset="0"/>
                <a:cs typeface="Arial" panose="020B0604020202020204" pitchFamily="34" charset="0"/>
              </a:rPr>
              <a:t> (Accessed:16/5/23</a:t>
            </a:r>
          </a:p>
        </p:txBody>
      </p:sp>
      <p:pic>
        <p:nvPicPr>
          <p:cNvPr id="5" name="Audio 4">
            <a:hlinkClick r:id="" action="ppaction://media"/>
            <a:extLst>
              <a:ext uri="{FF2B5EF4-FFF2-40B4-BE49-F238E27FC236}">
                <a16:creationId xmlns:a16="http://schemas.microsoft.com/office/drawing/2014/main" id="{87D63482-5030-1587-5861-6143D0C64456}"/>
              </a:ext>
            </a:extLst>
          </p:cNvPr>
          <p:cNvPicPr>
            <a:picLocks noChangeAspect="1"/>
          </p:cNvPicPr>
          <p:nvPr>
            <a:audioFile r:link="rId2"/>
            <p:extLst>
              <p:ext uri="{DAA4B4D4-6D71-4841-9C94-3DE7FCFB9230}">
                <p14:media xmlns:p14="http://schemas.microsoft.com/office/powerpoint/2010/main" r:embed="rId1"/>
              </p:ext>
            </p:extLst>
          </p:nvPr>
        </p:nvPicPr>
        <p:blipFill>
          <a:blip r:embed="rId2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65876835"/>
      </p:ext>
    </p:extLst>
  </p:cSld>
  <p:clrMapOvr>
    <a:masterClrMapping/>
  </p:clrMapOvr>
  <mc:AlternateContent xmlns:mc="http://schemas.openxmlformats.org/markup-compatibility/2006">
    <mc:Choice xmlns:p14="http://schemas.microsoft.com/office/powerpoint/2010/main" Requires="p14">
      <p:transition spd="slow" p14:dur="2000" advTm="4129"/>
    </mc:Choice>
    <mc:Fallback>
      <p:transition spd="slow" advTm="41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SketchyVTI">
  <a:themeElements>
    <a:clrScheme name="AnalogousFromLightSeed_2SEEDS">
      <a:dk1>
        <a:srgbClr val="000000"/>
      </a:dk1>
      <a:lt1>
        <a:srgbClr val="FFFFFF"/>
      </a:lt1>
      <a:dk2>
        <a:srgbClr val="243641"/>
      </a:dk2>
      <a:lt2>
        <a:srgbClr val="E8E5E2"/>
      </a:lt2>
      <a:accent1>
        <a:srgbClr val="7F9FBA"/>
      </a:accent1>
      <a:accent2>
        <a:srgbClr val="81A8AA"/>
      </a:accent2>
      <a:accent3>
        <a:srgbClr val="969CC6"/>
      </a:accent3>
      <a:accent4>
        <a:srgbClr val="BA8F7F"/>
      </a:accent4>
      <a:accent5>
        <a:srgbClr val="B1A281"/>
      </a:accent5>
      <a:accent6>
        <a:srgbClr val="A0A571"/>
      </a:accent6>
      <a:hlink>
        <a:srgbClr val="A17C5D"/>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3" ma:contentTypeDescription="Create a new document." ma:contentTypeScope="" ma:versionID="a5d157a8af7a0c1fd6559562e39ad76c">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735d5bfc851033d2edb89b5156455265"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DateTaken" minOccurs="0"/>
                <xsd:element ref="ns3:MediaServiceLocation" minOccurs="0"/>
                <xsd:element ref="ns3:MediaLengthInSeconds" minOccurs="0"/>
                <xsd:element ref="ns3:MediaServiceOCR"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1DEC10E-40BF-404D-B956-8D8CEF4BEB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88DDC63-7D52-4354-9BDB-0E1B659F7941}">
  <ds:schemaRefs>
    <ds:schemaRef ds:uri="http://schemas.microsoft.com/sharepoint/v3/contenttype/forms"/>
  </ds:schemaRefs>
</ds:datastoreItem>
</file>

<file path=customXml/itemProps3.xml><?xml version="1.0" encoding="utf-8"?>
<ds:datastoreItem xmlns:ds="http://schemas.openxmlformats.org/officeDocument/2006/customXml" ds:itemID="{8A33206D-0B83-4D03-9BA1-9F72091F0856}">
  <ds:schemaRefs>
    <ds:schemaRef ds:uri="http://schemas.microsoft.com/office/infopath/2007/PartnerControls"/>
    <ds:schemaRef ds:uri="http://www.w3.org/XML/1998/namespace"/>
    <ds:schemaRef ds:uri="http://schemas.microsoft.com/office/2006/documentManagement/types"/>
    <ds:schemaRef ds:uri="be49ff73-cec0-4379-9da8-63ff3cc411bb"/>
    <ds:schemaRef ds:uri="http://purl.org/dc/terms/"/>
    <ds:schemaRef ds:uri="http://purl.org/dc/dcmitype/"/>
    <ds:schemaRef ds:uri="http://schemas.openxmlformats.org/package/2006/metadata/core-properties"/>
    <ds:schemaRef ds:uri="90b58af8-24e5-4252-ab67-b2f2985aee88"/>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
  <TotalTime>8534</TotalTime>
  <Words>4258</Words>
  <Application>Microsoft Office PowerPoint</Application>
  <PresentationFormat>Widescreen</PresentationFormat>
  <Paragraphs>379</Paragraphs>
  <Slides>25</Slides>
  <Notes>7</Notes>
  <HiddenSlides>0</HiddenSlides>
  <MMClips>24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Aharoni</vt:lpstr>
      <vt:lpstr>Arial</vt:lpstr>
      <vt:lpstr>Arial Hebrew</vt:lpstr>
      <vt:lpstr>Calibri</vt:lpstr>
      <vt:lpstr>Modern Love</vt:lpstr>
      <vt:lpstr>The Hand</vt:lpstr>
      <vt:lpstr>SketchyVTI</vt:lpstr>
      <vt:lpstr>  Sustainable Journeys          Expedition Proposal   </vt:lpstr>
      <vt:lpstr>PowerPoint Presentation</vt:lpstr>
      <vt:lpstr>Overview:  Tan Hill Inn, Y3P and BMC Conservation day </vt:lpstr>
      <vt:lpstr>Overview with times and travel</vt:lpstr>
      <vt:lpstr>Ruskin’s Camp Site</vt:lpstr>
      <vt:lpstr>Tan Hill Inn:   The Highest Inn in        Britain</vt:lpstr>
      <vt:lpstr>Tan Hill Inn</vt:lpstr>
      <vt:lpstr>Detailed route: Grid refs</vt:lpstr>
      <vt:lpstr>Philpin Farm Camping</vt:lpstr>
      <vt:lpstr>The Y3P Route:</vt:lpstr>
      <vt:lpstr>Charity Y3P Sponsorship</vt:lpstr>
      <vt:lpstr>Example Training Plan &amp; Sponsorship Form </vt:lpstr>
      <vt:lpstr>Y3P Route Details .inc speed and distance per hour</vt:lpstr>
      <vt:lpstr>Ingleborough</vt:lpstr>
      <vt:lpstr>Pen –Y – Ghent</vt:lpstr>
      <vt:lpstr>Whernside</vt:lpstr>
      <vt:lpstr>BMC Conservation Day</vt:lpstr>
      <vt:lpstr>PowerPoint Presentation</vt:lpstr>
      <vt:lpstr>Risk Assessment </vt:lpstr>
      <vt:lpstr>Carbon Footprint Data</vt:lpstr>
      <vt:lpstr>Carbon Offsetting Justifications </vt:lpstr>
      <vt:lpstr>How will we assess the Success of our Journey?</vt:lpstr>
      <vt:lpstr>PowerPoint Presentation</vt:lpstr>
      <vt:lpstr>Every step we take to help our environment counts   Any questions?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Tom Miles</dc:creator>
  <cp:lastModifiedBy>Tom Miles (2104123)</cp:lastModifiedBy>
  <cp:revision>315</cp:revision>
  <dcterms:created xsi:type="dcterms:W3CDTF">2023-05-15T13:13:58Z</dcterms:created>
  <dcterms:modified xsi:type="dcterms:W3CDTF">2023-05-25T18:39:46Z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