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37" r:id="rId12"/>
    <p:sldId id="363" r:id="rId13"/>
    <p:sldId id="265" r:id="rId14"/>
    <p:sldId id="263"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D80449-EBF5-00B3-9BAB-6BD0B368938D}" v="429" dt="2026-02-13T14:48:36.182"/>
    <p1510:client id="{8747FA0E-2D8D-BBE6-355D-3A0D1F16B123}" v="275" dt="2026-02-13T16:46:27.0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us Racz (2505678)" userId="S::2505678@student.uwtsd.ac.uk::5e24b669-b1c9-4fcf-9428-a9daf92b0700" providerId="AD" clId="Web-{6912CBEA-07FF-0613-4609-07FD133B3D5A}"/>
    <pc:docChg chg="modSld modMainMaster">
      <pc:chgData name="Julius Racz (2505678)" userId="S::2505678@student.uwtsd.ac.uk::5e24b669-b1c9-4fcf-9428-a9daf92b0700" providerId="AD" clId="Web-{6912CBEA-07FF-0613-4609-07FD133B3D5A}" dt="2026-02-06T15:19:55.716" v="477" actId="20577"/>
      <pc:docMkLst>
        <pc:docMk/>
      </pc:docMkLst>
      <pc:sldChg chg="mod">
        <pc:chgData name="Julius Racz (2505678)" userId="S::2505678@student.uwtsd.ac.uk::5e24b669-b1c9-4fcf-9428-a9daf92b0700" providerId="AD" clId="Web-{6912CBEA-07FF-0613-4609-07FD133B3D5A}" dt="2026-02-06T15:01:48.373" v="7"/>
        <pc:sldMkLst>
          <pc:docMk/>
          <pc:sldMk cId="764605052" sldId="261"/>
        </pc:sldMkLst>
      </pc:sldChg>
      <pc:sldChg chg="mod">
        <pc:chgData name="Julius Racz (2505678)" userId="S::2505678@student.uwtsd.ac.uk::5e24b669-b1c9-4fcf-9428-a9daf92b0700" providerId="AD" clId="Web-{6912CBEA-07FF-0613-4609-07FD133B3D5A}" dt="2026-02-06T15:01:48.373" v="7"/>
        <pc:sldMkLst>
          <pc:docMk/>
          <pc:sldMk cId="2451324015" sldId="263"/>
        </pc:sldMkLst>
      </pc:sldChg>
      <pc:sldChg chg="mod">
        <pc:chgData name="Julius Racz (2505678)" userId="S::2505678@student.uwtsd.ac.uk::5e24b669-b1c9-4fcf-9428-a9daf92b0700" providerId="AD" clId="Web-{6912CBEA-07FF-0613-4609-07FD133B3D5A}" dt="2026-02-06T15:01:48.373" v="7"/>
        <pc:sldMkLst>
          <pc:docMk/>
          <pc:sldMk cId="1037257886" sldId="265"/>
        </pc:sldMkLst>
      </pc:sldChg>
      <pc:sldChg chg="mod">
        <pc:chgData name="Julius Racz (2505678)" userId="S::2505678@student.uwtsd.ac.uk::5e24b669-b1c9-4fcf-9428-a9daf92b0700" providerId="AD" clId="Web-{6912CBEA-07FF-0613-4609-07FD133B3D5A}" dt="2026-02-06T15:01:48.373" v="7"/>
        <pc:sldMkLst>
          <pc:docMk/>
          <pc:sldMk cId="3258301802" sldId="266"/>
        </pc:sldMkLst>
      </pc:sldChg>
      <pc:sldChg chg="mod">
        <pc:chgData name="Julius Racz (2505678)" userId="S::2505678@student.uwtsd.ac.uk::5e24b669-b1c9-4fcf-9428-a9daf92b0700" providerId="AD" clId="Web-{6912CBEA-07FF-0613-4609-07FD133B3D5A}" dt="2026-02-06T15:01:48.373" v="7"/>
        <pc:sldMkLst>
          <pc:docMk/>
          <pc:sldMk cId="3206334785" sldId="268"/>
        </pc:sldMkLst>
      </pc:sldChg>
      <pc:sldChg chg="addSp modSp mod setBg">
        <pc:chgData name="Julius Racz (2505678)" userId="S::2505678@student.uwtsd.ac.uk::5e24b669-b1c9-4fcf-9428-a9daf92b0700" providerId="AD" clId="Web-{6912CBEA-07FF-0613-4609-07FD133B3D5A}" dt="2026-02-06T15:01:48.373" v="7"/>
        <pc:sldMkLst>
          <pc:docMk/>
          <pc:sldMk cId="702059637" sldId="270"/>
        </pc:sldMkLst>
        <pc:spChg chg="mod">
          <ac:chgData name="Julius Racz (2505678)" userId="S::2505678@student.uwtsd.ac.uk::5e24b669-b1c9-4fcf-9428-a9daf92b0700" providerId="AD" clId="Web-{6912CBEA-07FF-0613-4609-07FD133B3D5A}" dt="2026-02-06T15:00:59.044" v="3"/>
          <ac:spMkLst>
            <pc:docMk/>
            <pc:sldMk cId="702059637" sldId="270"/>
            <ac:spMk id="4" creationId="{0275301B-F9FE-639C-99FA-5A78A9B0F8AC}"/>
          </ac:spMkLst>
        </pc:spChg>
        <pc:spChg chg="add">
          <ac:chgData name="Julius Racz (2505678)" userId="S::2505678@student.uwtsd.ac.uk::5e24b669-b1c9-4fcf-9428-a9daf92b0700" providerId="AD" clId="Web-{6912CBEA-07FF-0613-4609-07FD133B3D5A}" dt="2026-02-06T15:00:59.044" v="3"/>
          <ac:spMkLst>
            <pc:docMk/>
            <pc:sldMk cId="702059637" sldId="270"/>
            <ac:spMk id="9" creationId="{F837543A-6020-4505-A233-C9DB4BF74011}"/>
          </ac:spMkLst>
        </pc:spChg>
        <pc:spChg chg="add">
          <ac:chgData name="Julius Racz (2505678)" userId="S::2505678@student.uwtsd.ac.uk::5e24b669-b1c9-4fcf-9428-a9daf92b0700" providerId="AD" clId="Web-{6912CBEA-07FF-0613-4609-07FD133B3D5A}" dt="2026-02-06T15:00:59.044" v="3"/>
          <ac:spMkLst>
            <pc:docMk/>
            <pc:sldMk cId="702059637" sldId="270"/>
            <ac:spMk id="11" creationId="{35B16301-FB18-48BA-A6DD-C37CAF6F9A18}"/>
          </ac:spMkLst>
        </pc:spChg>
        <pc:spChg chg="add">
          <ac:chgData name="Julius Racz (2505678)" userId="S::2505678@student.uwtsd.ac.uk::5e24b669-b1c9-4fcf-9428-a9daf92b0700" providerId="AD" clId="Web-{6912CBEA-07FF-0613-4609-07FD133B3D5A}" dt="2026-02-06T15:00:59.044" v="3"/>
          <ac:spMkLst>
            <pc:docMk/>
            <pc:sldMk cId="702059637" sldId="270"/>
            <ac:spMk id="13" creationId="{C3C0D90E-074A-4F52-9B11-B52BEF4BCBE5}"/>
          </ac:spMkLst>
        </pc:spChg>
        <pc:spChg chg="add">
          <ac:chgData name="Julius Racz (2505678)" userId="S::2505678@student.uwtsd.ac.uk::5e24b669-b1c9-4fcf-9428-a9daf92b0700" providerId="AD" clId="Web-{6912CBEA-07FF-0613-4609-07FD133B3D5A}" dt="2026-02-06T15:00:59.044" v="3"/>
          <ac:spMkLst>
            <pc:docMk/>
            <pc:sldMk cId="702059637" sldId="270"/>
            <ac:spMk id="15" creationId="{CABBD4C1-E6F8-46F6-8152-A8A97490BF4D}"/>
          </ac:spMkLst>
        </pc:spChg>
        <pc:spChg chg="add">
          <ac:chgData name="Julius Racz (2505678)" userId="S::2505678@student.uwtsd.ac.uk::5e24b669-b1c9-4fcf-9428-a9daf92b0700" providerId="AD" clId="Web-{6912CBEA-07FF-0613-4609-07FD133B3D5A}" dt="2026-02-06T15:00:59.044" v="3"/>
          <ac:spMkLst>
            <pc:docMk/>
            <pc:sldMk cId="702059637" sldId="270"/>
            <ac:spMk id="17" creationId="{83BA5EF5-1FE9-4BF9-83BB-269BCDDF6156}"/>
          </ac:spMkLst>
        </pc:spChg>
        <pc:spChg chg="add">
          <ac:chgData name="Julius Racz (2505678)" userId="S::2505678@student.uwtsd.ac.uk::5e24b669-b1c9-4fcf-9428-a9daf92b0700" providerId="AD" clId="Web-{6912CBEA-07FF-0613-4609-07FD133B3D5A}" dt="2026-02-06T15:00:59.044" v="3"/>
          <ac:spMkLst>
            <pc:docMk/>
            <pc:sldMk cId="702059637" sldId="270"/>
            <ac:spMk id="21" creationId="{88853921-7BC9-4BDE-ACAB-133C683C82D6}"/>
          </ac:spMkLst>
        </pc:spChg>
        <pc:spChg chg="add">
          <ac:chgData name="Julius Racz (2505678)" userId="S::2505678@student.uwtsd.ac.uk::5e24b669-b1c9-4fcf-9428-a9daf92b0700" providerId="AD" clId="Web-{6912CBEA-07FF-0613-4609-07FD133B3D5A}" dt="2026-02-06T15:00:59.044" v="3"/>
          <ac:spMkLst>
            <pc:docMk/>
            <pc:sldMk cId="702059637" sldId="270"/>
            <ac:spMk id="23" creationId="{09192968-3AE7-4470-A61C-97294BB92731}"/>
          </ac:spMkLst>
        </pc:spChg>
        <pc:spChg chg="add">
          <ac:chgData name="Julius Racz (2505678)" userId="S::2505678@student.uwtsd.ac.uk::5e24b669-b1c9-4fcf-9428-a9daf92b0700" providerId="AD" clId="Web-{6912CBEA-07FF-0613-4609-07FD133B3D5A}" dt="2026-02-06T15:00:59.044" v="3"/>
          <ac:spMkLst>
            <pc:docMk/>
            <pc:sldMk cId="702059637" sldId="270"/>
            <ac:spMk id="25" creationId="{3AB72E55-43E4-4356-BFE8-E2102CB0B505}"/>
          </ac:spMkLst>
        </pc:spChg>
        <pc:cxnChg chg="add">
          <ac:chgData name="Julius Racz (2505678)" userId="S::2505678@student.uwtsd.ac.uk::5e24b669-b1c9-4fcf-9428-a9daf92b0700" providerId="AD" clId="Web-{6912CBEA-07FF-0613-4609-07FD133B3D5A}" dt="2026-02-06T15:00:59.044" v="3"/>
          <ac:cxnSpMkLst>
            <pc:docMk/>
            <pc:sldMk cId="702059637" sldId="270"/>
            <ac:cxnSpMk id="19" creationId="{4B3BCACB-5880-460B-9606-8C433A9AF99D}"/>
          </ac:cxnSpMkLst>
        </pc:cxnChg>
      </pc:sldChg>
      <pc:sldChg chg="addSp modSp mod setBg">
        <pc:chgData name="Julius Racz (2505678)" userId="S::2505678@student.uwtsd.ac.uk::5e24b669-b1c9-4fcf-9428-a9daf92b0700" providerId="AD" clId="Web-{6912CBEA-07FF-0613-4609-07FD133B3D5A}" dt="2026-02-06T15:01:48.373" v="7"/>
        <pc:sldMkLst>
          <pc:docMk/>
          <pc:sldMk cId="3321023050" sldId="271"/>
        </pc:sldMkLst>
        <pc:spChg chg="mod">
          <ac:chgData name="Julius Racz (2505678)" userId="S::2505678@student.uwtsd.ac.uk::5e24b669-b1c9-4fcf-9428-a9daf92b0700" providerId="AD" clId="Web-{6912CBEA-07FF-0613-4609-07FD133B3D5A}" dt="2026-02-06T15:01:14.154" v="4"/>
          <ac:spMkLst>
            <pc:docMk/>
            <pc:sldMk cId="3321023050" sldId="271"/>
            <ac:spMk id="2" creationId="{23379A11-1CF0-5125-F775-02C08085203B}"/>
          </ac:spMkLst>
        </pc:spChg>
        <pc:spChg chg="mod">
          <ac:chgData name="Julius Racz (2505678)" userId="S::2505678@student.uwtsd.ac.uk::5e24b669-b1c9-4fcf-9428-a9daf92b0700" providerId="AD" clId="Web-{6912CBEA-07FF-0613-4609-07FD133B3D5A}" dt="2026-02-06T15:01:14.154" v="4"/>
          <ac:spMkLst>
            <pc:docMk/>
            <pc:sldMk cId="3321023050" sldId="271"/>
            <ac:spMk id="3" creationId="{04A3744F-9B08-5DB9-23DC-76B7A65F7E67}"/>
          </ac:spMkLst>
        </pc:spChg>
        <pc:spChg chg="add">
          <ac:chgData name="Julius Racz (2505678)" userId="S::2505678@student.uwtsd.ac.uk::5e24b669-b1c9-4fcf-9428-a9daf92b0700" providerId="AD" clId="Web-{6912CBEA-07FF-0613-4609-07FD133B3D5A}" dt="2026-02-06T15:01:14.154" v="4"/>
          <ac:spMkLst>
            <pc:docMk/>
            <pc:sldMk cId="3321023050" sldId="271"/>
            <ac:spMk id="8" creationId="{907EF6B7-1338-4443-8C46-6A318D952DFD}"/>
          </ac:spMkLst>
        </pc:spChg>
        <pc:spChg chg="add">
          <ac:chgData name="Julius Racz (2505678)" userId="S::2505678@student.uwtsd.ac.uk::5e24b669-b1c9-4fcf-9428-a9daf92b0700" providerId="AD" clId="Web-{6912CBEA-07FF-0613-4609-07FD133B3D5A}" dt="2026-02-06T15:01:14.154" v="4"/>
          <ac:spMkLst>
            <pc:docMk/>
            <pc:sldMk cId="3321023050" sldId="271"/>
            <ac:spMk id="10" creationId="{DAAE4CDD-124C-4DCF-9584-B6033B545DD5}"/>
          </ac:spMkLst>
        </pc:spChg>
        <pc:spChg chg="add">
          <ac:chgData name="Julius Racz (2505678)" userId="S::2505678@student.uwtsd.ac.uk::5e24b669-b1c9-4fcf-9428-a9daf92b0700" providerId="AD" clId="Web-{6912CBEA-07FF-0613-4609-07FD133B3D5A}" dt="2026-02-06T15:01:14.154" v="4"/>
          <ac:spMkLst>
            <pc:docMk/>
            <pc:sldMk cId="3321023050" sldId="271"/>
            <ac:spMk id="12" creationId="{081E4A58-353D-44AE-B2FC-2A74E2E400F7}"/>
          </ac:spMkLst>
        </pc:spChg>
      </pc:sldChg>
      <pc:sldChg chg="addSp modSp mod setBg">
        <pc:chgData name="Julius Racz (2505678)" userId="S::2505678@student.uwtsd.ac.uk::5e24b669-b1c9-4fcf-9428-a9daf92b0700" providerId="AD" clId="Web-{6912CBEA-07FF-0613-4609-07FD133B3D5A}" dt="2026-02-06T15:12:23.894" v="397" actId="20577"/>
        <pc:sldMkLst>
          <pc:docMk/>
          <pc:sldMk cId="1027608494" sldId="272"/>
        </pc:sldMkLst>
        <pc:spChg chg="mod">
          <ac:chgData name="Julius Racz (2505678)" userId="S::2505678@student.uwtsd.ac.uk::5e24b669-b1c9-4fcf-9428-a9daf92b0700" providerId="AD" clId="Web-{6912CBEA-07FF-0613-4609-07FD133B3D5A}" dt="2026-02-06T15:01:33.357" v="5"/>
          <ac:spMkLst>
            <pc:docMk/>
            <pc:sldMk cId="1027608494" sldId="272"/>
            <ac:spMk id="2" creationId="{8A50C2D0-4F0F-32FA-368C-29CAACE5786E}"/>
          </ac:spMkLst>
        </pc:spChg>
        <pc:spChg chg="mod">
          <ac:chgData name="Julius Racz (2505678)" userId="S::2505678@student.uwtsd.ac.uk::5e24b669-b1c9-4fcf-9428-a9daf92b0700" providerId="AD" clId="Web-{6912CBEA-07FF-0613-4609-07FD133B3D5A}" dt="2026-02-06T15:12:23.894" v="397" actId="20577"/>
          <ac:spMkLst>
            <pc:docMk/>
            <pc:sldMk cId="1027608494" sldId="272"/>
            <ac:spMk id="3" creationId="{E292113E-450D-CB08-601E-E45AB99509E7}"/>
          </ac:spMkLst>
        </pc:spChg>
        <pc:spChg chg="add">
          <ac:chgData name="Julius Racz (2505678)" userId="S::2505678@student.uwtsd.ac.uk::5e24b669-b1c9-4fcf-9428-a9daf92b0700" providerId="AD" clId="Web-{6912CBEA-07FF-0613-4609-07FD133B3D5A}" dt="2026-02-06T15:01:33.357" v="5"/>
          <ac:spMkLst>
            <pc:docMk/>
            <pc:sldMk cId="1027608494" sldId="272"/>
            <ac:spMk id="8" creationId="{907EF6B7-1338-4443-8C46-6A318D952DFD}"/>
          </ac:spMkLst>
        </pc:spChg>
        <pc:spChg chg="add">
          <ac:chgData name="Julius Racz (2505678)" userId="S::2505678@student.uwtsd.ac.uk::5e24b669-b1c9-4fcf-9428-a9daf92b0700" providerId="AD" clId="Web-{6912CBEA-07FF-0613-4609-07FD133B3D5A}" dt="2026-02-06T15:01:33.357" v="5"/>
          <ac:spMkLst>
            <pc:docMk/>
            <pc:sldMk cId="1027608494" sldId="272"/>
            <ac:spMk id="10" creationId="{DAAE4CDD-124C-4DCF-9584-B6033B545DD5}"/>
          </ac:spMkLst>
        </pc:spChg>
        <pc:spChg chg="add">
          <ac:chgData name="Julius Racz (2505678)" userId="S::2505678@student.uwtsd.ac.uk::5e24b669-b1c9-4fcf-9428-a9daf92b0700" providerId="AD" clId="Web-{6912CBEA-07FF-0613-4609-07FD133B3D5A}" dt="2026-02-06T15:01:33.357" v="5"/>
          <ac:spMkLst>
            <pc:docMk/>
            <pc:sldMk cId="1027608494" sldId="272"/>
            <ac:spMk id="12" creationId="{081E4A58-353D-44AE-B2FC-2A74E2E400F7}"/>
          </ac:spMkLst>
        </pc:spChg>
      </pc:sldChg>
      <pc:sldChg chg="mod">
        <pc:chgData name="Julius Racz (2505678)" userId="S::2505678@student.uwtsd.ac.uk::5e24b669-b1c9-4fcf-9428-a9daf92b0700" providerId="AD" clId="Web-{6912CBEA-07FF-0613-4609-07FD133B3D5A}" dt="2026-02-06T15:01:48.373" v="7"/>
        <pc:sldMkLst>
          <pc:docMk/>
          <pc:sldMk cId="2661610389" sldId="273"/>
        </pc:sldMkLst>
      </pc:sldChg>
      <pc:sldChg chg="addSp delSp modSp mod setBg">
        <pc:chgData name="Julius Racz (2505678)" userId="S::2505678@student.uwtsd.ac.uk::5e24b669-b1c9-4fcf-9428-a9daf92b0700" providerId="AD" clId="Web-{6912CBEA-07FF-0613-4609-07FD133B3D5A}" dt="2026-02-06T15:19:55.716" v="477" actId="20577"/>
        <pc:sldMkLst>
          <pc:docMk/>
          <pc:sldMk cId="860344735" sldId="274"/>
        </pc:sldMkLst>
        <pc:spChg chg="mod">
          <ac:chgData name="Julius Racz (2505678)" userId="S::2505678@student.uwtsd.ac.uk::5e24b669-b1c9-4fcf-9428-a9daf92b0700" providerId="AD" clId="Web-{6912CBEA-07FF-0613-4609-07FD133B3D5A}" dt="2026-02-06T15:02:14.952" v="14"/>
          <ac:spMkLst>
            <pc:docMk/>
            <pc:sldMk cId="860344735" sldId="274"/>
            <ac:spMk id="2" creationId="{A4625D9A-89A8-7973-B86A-02BB98C95A4B}"/>
          </ac:spMkLst>
        </pc:spChg>
        <pc:spChg chg="mod">
          <ac:chgData name="Julius Racz (2505678)" userId="S::2505678@student.uwtsd.ac.uk::5e24b669-b1c9-4fcf-9428-a9daf92b0700" providerId="AD" clId="Web-{6912CBEA-07FF-0613-4609-07FD133B3D5A}" dt="2026-02-06T15:19:55.716" v="477" actId="20577"/>
          <ac:spMkLst>
            <pc:docMk/>
            <pc:sldMk cId="860344735" sldId="274"/>
            <ac:spMk id="3" creationId="{5A83545D-6FBE-2985-5F35-4C84283CFC53}"/>
          </ac:spMkLst>
        </pc:spChg>
        <pc:spChg chg="add">
          <ac:chgData name="Julius Racz (2505678)" userId="S::2505678@student.uwtsd.ac.uk::5e24b669-b1c9-4fcf-9428-a9daf92b0700" providerId="AD" clId="Web-{6912CBEA-07FF-0613-4609-07FD133B3D5A}" dt="2026-02-06T15:02:14.952" v="14"/>
          <ac:spMkLst>
            <pc:docMk/>
            <pc:sldMk cId="860344735" sldId="274"/>
            <ac:spMk id="18" creationId="{7B786209-1B0B-4CA9-9BDD-F7327066A84D}"/>
          </ac:spMkLst>
        </pc:spChg>
        <pc:spChg chg="add">
          <ac:chgData name="Julius Racz (2505678)" userId="S::2505678@student.uwtsd.ac.uk::5e24b669-b1c9-4fcf-9428-a9daf92b0700" providerId="AD" clId="Web-{6912CBEA-07FF-0613-4609-07FD133B3D5A}" dt="2026-02-06T15:02:14.952" v="14"/>
          <ac:spMkLst>
            <pc:docMk/>
            <pc:sldMk cId="860344735" sldId="274"/>
            <ac:spMk id="19" creationId="{E92FEB64-6EEA-4759-B4A4-BD2C1E660BA8}"/>
          </ac:spMkLst>
        </pc:spChg>
        <pc:spChg chg="add">
          <ac:chgData name="Julius Racz (2505678)" userId="S::2505678@student.uwtsd.ac.uk::5e24b669-b1c9-4fcf-9428-a9daf92b0700" providerId="AD" clId="Web-{6912CBEA-07FF-0613-4609-07FD133B3D5A}" dt="2026-02-06T15:02:14.952" v="14"/>
          <ac:spMkLst>
            <pc:docMk/>
            <pc:sldMk cId="860344735" sldId="274"/>
            <ac:spMk id="20" creationId="{2D2964BB-484D-45AE-AD66-D407D0629652}"/>
          </ac:spMkLst>
        </pc:spChg>
        <pc:spChg chg="add">
          <ac:chgData name="Julius Racz (2505678)" userId="S::2505678@student.uwtsd.ac.uk::5e24b669-b1c9-4fcf-9428-a9daf92b0700" providerId="AD" clId="Web-{6912CBEA-07FF-0613-4609-07FD133B3D5A}" dt="2026-02-06T15:02:14.952" v="14"/>
          <ac:spMkLst>
            <pc:docMk/>
            <pc:sldMk cId="860344735" sldId="274"/>
            <ac:spMk id="21" creationId="{B10BB131-AC8E-4A8E-A5D1-36260F720C3B}"/>
          </ac:spMkLst>
        </pc:spChg>
        <pc:spChg chg="add">
          <ac:chgData name="Julius Racz (2505678)" userId="S::2505678@student.uwtsd.ac.uk::5e24b669-b1c9-4fcf-9428-a9daf92b0700" providerId="AD" clId="Web-{6912CBEA-07FF-0613-4609-07FD133B3D5A}" dt="2026-02-06T15:02:14.952" v="14"/>
          <ac:spMkLst>
            <pc:docMk/>
            <pc:sldMk cId="860344735" sldId="274"/>
            <ac:spMk id="22" creationId="{6691AC69-A76E-4DAB-B565-468B6B87ACF3}"/>
          </ac:spMkLst>
        </pc:spChg>
        <pc:spChg chg="add">
          <ac:chgData name="Julius Racz (2505678)" userId="S::2505678@student.uwtsd.ac.uk::5e24b669-b1c9-4fcf-9428-a9daf92b0700" providerId="AD" clId="Web-{6912CBEA-07FF-0613-4609-07FD133B3D5A}" dt="2026-02-06T15:02:14.952" v="14"/>
          <ac:spMkLst>
            <pc:docMk/>
            <pc:sldMk cId="860344735" sldId="274"/>
            <ac:spMk id="23" creationId="{14847E93-7DC1-4D4B-8829-B19AA7137C50}"/>
          </ac:spMkLst>
        </pc:spChg>
        <pc:spChg chg="add">
          <ac:chgData name="Julius Racz (2505678)" userId="S::2505678@student.uwtsd.ac.uk::5e24b669-b1c9-4fcf-9428-a9daf92b0700" providerId="AD" clId="Web-{6912CBEA-07FF-0613-4609-07FD133B3D5A}" dt="2026-02-06T15:02:14.952" v="14"/>
          <ac:spMkLst>
            <pc:docMk/>
            <pc:sldMk cId="860344735" sldId="274"/>
            <ac:spMk id="24" creationId="{5566D6E1-03A1-4D73-A4E0-35D74D568A04}"/>
          </ac:spMkLst>
        </pc:spChg>
        <pc:spChg chg="add">
          <ac:chgData name="Julius Racz (2505678)" userId="S::2505678@student.uwtsd.ac.uk::5e24b669-b1c9-4fcf-9428-a9daf92b0700" providerId="AD" clId="Web-{6912CBEA-07FF-0613-4609-07FD133B3D5A}" dt="2026-02-06T15:02:14.952" v="14"/>
          <ac:spMkLst>
            <pc:docMk/>
            <pc:sldMk cId="860344735" sldId="274"/>
            <ac:spMk id="25" creationId="{9F835A99-04AC-494A-A572-AFE8413CC938}"/>
          </ac:spMkLst>
        </pc:spChg>
      </pc:sldChg>
      <pc:sldChg chg="mod">
        <pc:chgData name="Julius Racz (2505678)" userId="S::2505678@student.uwtsd.ac.uk::5e24b669-b1c9-4fcf-9428-a9daf92b0700" providerId="AD" clId="Web-{6912CBEA-07FF-0613-4609-07FD133B3D5A}" dt="2026-02-06T15:01:48.373" v="7"/>
        <pc:sldMkLst>
          <pc:docMk/>
          <pc:sldMk cId="2496961718" sldId="336"/>
        </pc:sldMkLst>
      </pc:sldChg>
      <pc:sldChg chg="mod">
        <pc:chgData name="Julius Racz (2505678)" userId="S::2505678@student.uwtsd.ac.uk::5e24b669-b1c9-4fcf-9428-a9daf92b0700" providerId="AD" clId="Web-{6912CBEA-07FF-0613-4609-07FD133B3D5A}" dt="2026-02-06T15:01:48.373" v="7"/>
        <pc:sldMkLst>
          <pc:docMk/>
          <pc:sldMk cId="2319079123" sldId="337"/>
        </pc:sldMkLst>
      </pc:sldChg>
      <pc:sldChg chg="mod">
        <pc:chgData name="Julius Racz (2505678)" userId="S::2505678@student.uwtsd.ac.uk::5e24b669-b1c9-4fcf-9428-a9daf92b0700" providerId="AD" clId="Web-{6912CBEA-07FF-0613-4609-07FD133B3D5A}" dt="2026-02-06T15:01:48.373" v="7"/>
        <pc:sldMkLst>
          <pc:docMk/>
          <pc:sldMk cId="642852813" sldId="363"/>
        </pc:sldMkLst>
      </pc:sldChg>
      <pc:sldMasterChg chg="mod setBg modSldLayout">
        <pc:chgData name="Julius Racz (2505678)" userId="S::2505678@student.uwtsd.ac.uk::5e24b669-b1c9-4fcf-9428-a9daf92b0700" providerId="AD" clId="Web-{6912CBEA-07FF-0613-4609-07FD133B3D5A}" dt="2026-02-06T15:01:48.373" v="7"/>
        <pc:sldMasterMkLst>
          <pc:docMk/>
          <pc:sldMasterMk cId="106364948" sldId="2147483648"/>
        </pc:sldMasterMkLst>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4190891854" sldId="2147483649"/>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2947225413" sldId="2147483650"/>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182437979" sldId="2147483651"/>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1794155023" sldId="2147483652"/>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3137179076" sldId="2147483653"/>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2356511308" sldId="2147483654"/>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770900673" sldId="2147483655"/>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2673929761" sldId="2147483656"/>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2504548307" sldId="2147483657"/>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3698254274" sldId="2147483658"/>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4241844182" sldId="2147483659"/>
          </pc:sldLayoutMkLst>
        </pc:sldLayoutChg>
        <pc:sldLayoutChg chg="mod">
          <pc:chgData name="Julius Racz (2505678)" userId="S::2505678@student.uwtsd.ac.uk::5e24b669-b1c9-4fcf-9428-a9daf92b0700" providerId="AD" clId="Web-{6912CBEA-07FF-0613-4609-07FD133B3D5A}" dt="2026-02-06T15:01:48.373" v="7"/>
          <pc:sldLayoutMkLst>
            <pc:docMk/>
            <pc:sldMasterMk cId="106364948" sldId="2147483648"/>
            <pc:sldLayoutMk cId="3547030344" sldId="2147483660"/>
          </pc:sldLayoutMkLst>
        </pc:sldLayoutChg>
      </pc:sldMasterChg>
    </pc:docChg>
  </pc:docChgLst>
  <pc:docChgLst>
    <pc:chgData name="Julius Racz (2505678)" userId="S::2505678@student.uwtsd.ac.uk::5e24b669-b1c9-4fcf-9428-a9daf92b0700" providerId="AD" clId="Web-{CF19DFBB-6896-87E3-2CCA-A7E91DE1AFCA}"/>
    <pc:docChg chg="modSld">
      <pc:chgData name="Julius Racz (2505678)" userId="S::2505678@student.uwtsd.ac.uk::5e24b669-b1c9-4fcf-9428-a9daf92b0700" providerId="AD" clId="Web-{CF19DFBB-6896-87E3-2CCA-A7E91DE1AFCA}" dt="2026-02-09T22:03:41.251" v="1767"/>
      <pc:docMkLst>
        <pc:docMk/>
      </pc:docMkLst>
      <pc:sldChg chg="modSp">
        <pc:chgData name="Julius Racz (2505678)" userId="S::2505678@student.uwtsd.ac.uk::5e24b669-b1c9-4fcf-9428-a9daf92b0700" providerId="AD" clId="Web-{CF19DFBB-6896-87E3-2CCA-A7E91DE1AFCA}" dt="2026-02-09T22:03:41.251" v="1767"/>
        <pc:sldMkLst>
          <pc:docMk/>
          <pc:sldMk cId="764605052" sldId="261"/>
        </pc:sldMkLst>
        <pc:graphicFrameChg chg="mod modGraphic">
          <ac:chgData name="Julius Racz (2505678)" userId="S::2505678@student.uwtsd.ac.uk::5e24b669-b1c9-4fcf-9428-a9daf92b0700" providerId="AD" clId="Web-{CF19DFBB-6896-87E3-2CCA-A7E91DE1AFCA}" dt="2026-02-09T22:03:41.251" v="1767"/>
          <ac:graphicFrameMkLst>
            <pc:docMk/>
            <pc:sldMk cId="764605052" sldId="261"/>
            <ac:graphicFrameMk id="7" creationId="{108D2D3F-BBD3-F859-AF29-5BEF174F1637}"/>
          </ac:graphicFrameMkLst>
        </pc:graphicFrameChg>
      </pc:sldChg>
    </pc:docChg>
  </pc:docChgLst>
  <pc:docChgLst>
    <pc:chgData name="Julius Racz (2505678)" userId="S::2505678@student.uwtsd.ac.uk::5e24b669-b1c9-4fcf-9428-a9daf92b0700" providerId="AD" clId="Web-{B3AF7752-1190-F0FA-A2F3-9EE19A58FF0C}"/>
    <pc:docChg chg="modSld">
      <pc:chgData name="Julius Racz (2505678)" userId="S::2505678@student.uwtsd.ac.uk::5e24b669-b1c9-4fcf-9428-a9daf92b0700" providerId="AD" clId="Web-{B3AF7752-1190-F0FA-A2F3-9EE19A58FF0C}" dt="2026-02-09T22:46:23.035" v="3" actId="20577"/>
      <pc:docMkLst>
        <pc:docMk/>
      </pc:docMkLst>
      <pc:sldChg chg="modSp">
        <pc:chgData name="Julius Racz (2505678)" userId="S::2505678@student.uwtsd.ac.uk::5e24b669-b1c9-4fcf-9428-a9daf92b0700" providerId="AD" clId="Web-{B3AF7752-1190-F0FA-A2F3-9EE19A58FF0C}" dt="2026-02-09T22:46:23.035" v="3" actId="20577"/>
        <pc:sldMkLst>
          <pc:docMk/>
          <pc:sldMk cId="702059637" sldId="270"/>
        </pc:sldMkLst>
        <pc:spChg chg="mod">
          <ac:chgData name="Julius Racz (2505678)" userId="S::2505678@student.uwtsd.ac.uk::5e24b669-b1c9-4fcf-9428-a9daf92b0700" providerId="AD" clId="Web-{B3AF7752-1190-F0FA-A2F3-9EE19A58FF0C}" dt="2026-02-09T22:46:23.035" v="3" actId="20577"/>
          <ac:spMkLst>
            <pc:docMk/>
            <pc:sldMk cId="702059637" sldId="270"/>
            <ac:spMk id="4" creationId="{0275301B-F9FE-639C-99FA-5A78A9B0F8AC}"/>
          </ac:spMkLst>
        </pc:spChg>
      </pc:sldChg>
    </pc:docChg>
  </pc:docChgLst>
  <pc:docChgLst>
    <pc:chgData name="Julius Racz (2505678)" userId="S::2505678@student.uwtsd.ac.uk::5e24b669-b1c9-4fcf-9428-a9daf92b0700" providerId="AD" clId="Web-{C07C6ADD-8B3C-01FE-24FF-E218E35CDC1D}"/>
    <pc:docChg chg="modSld modMainMaster">
      <pc:chgData name="Julius Racz (2505678)" userId="S::2505678@student.uwtsd.ac.uk::5e24b669-b1c9-4fcf-9428-a9daf92b0700" providerId="AD" clId="Web-{C07C6ADD-8B3C-01FE-24FF-E218E35CDC1D}" dt="2026-02-06T16:37:10.597" v="1892"/>
      <pc:docMkLst>
        <pc:docMk/>
      </pc:docMkLst>
      <pc:sldChg chg="addSp modSp mod setBg">
        <pc:chgData name="Julius Racz (2505678)" userId="S::2505678@student.uwtsd.ac.uk::5e24b669-b1c9-4fcf-9428-a9daf92b0700" providerId="AD" clId="Web-{C07C6ADD-8B3C-01FE-24FF-E218E35CDC1D}" dt="2026-02-06T16:37:10.597" v="1892"/>
        <pc:sldMkLst>
          <pc:docMk/>
          <pc:sldMk cId="764605052" sldId="261"/>
        </pc:sldMkLst>
        <pc:spChg chg="mod">
          <ac:chgData name="Julius Racz (2505678)" userId="S::2505678@student.uwtsd.ac.uk::5e24b669-b1c9-4fcf-9428-a9daf92b0700" providerId="AD" clId="Web-{C07C6ADD-8B3C-01FE-24FF-E218E35CDC1D}" dt="2026-02-06T16:32:07.455" v="1849"/>
          <ac:spMkLst>
            <pc:docMk/>
            <pc:sldMk cId="764605052" sldId="261"/>
            <ac:spMk id="2" creationId="{68A8AF1C-86E0-7043-44A2-DA950ED42D52}"/>
          </ac:spMkLst>
        </pc:spChg>
        <pc:spChg chg="mod">
          <ac:chgData name="Julius Racz (2505678)" userId="S::2505678@student.uwtsd.ac.uk::5e24b669-b1c9-4fcf-9428-a9daf92b0700" providerId="AD" clId="Web-{C07C6ADD-8B3C-01FE-24FF-E218E35CDC1D}" dt="2026-02-06T16:32:07.455" v="1849"/>
          <ac:spMkLst>
            <pc:docMk/>
            <pc:sldMk cId="764605052" sldId="261"/>
            <ac:spMk id="3" creationId="{E04C29E1-0FF6-7114-4118-5B68E71110F6}"/>
          </ac:spMkLst>
        </pc:spChg>
        <pc:grpChg chg="add">
          <ac:chgData name="Julius Racz (2505678)" userId="S::2505678@student.uwtsd.ac.uk::5e24b669-b1c9-4fcf-9428-a9daf92b0700" providerId="AD" clId="Web-{C07C6ADD-8B3C-01FE-24FF-E218E35CDC1D}" dt="2026-02-06T16:32:07.455" v="1849"/>
          <ac:grpSpMkLst>
            <pc:docMk/>
            <pc:sldMk cId="764605052" sldId="261"/>
            <ac:grpSpMk id="12" creationId="{114ED94A-C85D-4CD3-4205-438D21CE6B38}"/>
          </ac:grpSpMkLst>
        </pc:grpChg>
        <pc:graphicFrameChg chg="mod modGraphic">
          <ac:chgData name="Julius Racz (2505678)" userId="S::2505678@student.uwtsd.ac.uk::5e24b669-b1c9-4fcf-9428-a9daf92b0700" providerId="AD" clId="Web-{C07C6ADD-8B3C-01FE-24FF-E218E35CDC1D}" dt="2026-02-06T16:37:10.597" v="1892"/>
          <ac:graphicFrameMkLst>
            <pc:docMk/>
            <pc:sldMk cId="764605052" sldId="261"/>
            <ac:graphicFrameMk id="7" creationId="{108D2D3F-BBD3-F859-AF29-5BEF174F1637}"/>
          </ac:graphicFrameMkLst>
        </pc:graphicFrameChg>
      </pc:sldChg>
      <pc:sldChg chg="addSp modSp mod setBg">
        <pc:chgData name="Julius Racz (2505678)" userId="S::2505678@student.uwtsd.ac.uk::5e24b669-b1c9-4fcf-9428-a9daf92b0700" providerId="AD" clId="Web-{C07C6ADD-8B3C-01FE-24FF-E218E35CDC1D}" dt="2026-02-06T16:33:42.196" v="1873"/>
        <pc:sldMkLst>
          <pc:docMk/>
          <pc:sldMk cId="2451324015" sldId="263"/>
        </pc:sldMkLst>
        <pc:spChg chg="mod">
          <ac:chgData name="Julius Racz (2505678)" userId="S::2505678@student.uwtsd.ac.uk::5e24b669-b1c9-4fcf-9428-a9daf92b0700" providerId="AD" clId="Web-{C07C6ADD-8B3C-01FE-24FF-E218E35CDC1D}" dt="2026-02-06T16:33:42.196" v="1873"/>
          <ac:spMkLst>
            <pc:docMk/>
            <pc:sldMk cId="2451324015" sldId="263"/>
            <ac:spMk id="2" creationId="{68A8AF1C-86E0-7043-44A2-DA950ED42D52}"/>
          </ac:spMkLst>
        </pc:spChg>
        <pc:spChg chg="mod">
          <ac:chgData name="Julius Racz (2505678)" userId="S::2505678@student.uwtsd.ac.uk::5e24b669-b1c9-4fcf-9428-a9daf92b0700" providerId="AD" clId="Web-{C07C6ADD-8B3C-01FE-24FF-E218E35CDC1D}" dt="2026-02-06T16:33:42.196" v="1873"/>
          <ac:spMkLst>
            <pc:docMk/>
            <pc:sldMk cId="2451324015" sldId="263"/>
            <ac:spMk id="3" creationId="{E04C29E1-0FF6-7114-4118-5B68E71110F6}"/>
          </ac:spMkLst>
        </pc:spChg>
        <pc:grpChg chg="add">
          <ac:chgData name="Julius Racz (2505678)" userId="S::2505678@student.uwtsd.ac.uk::5e24b669-b1c9-4fcf-9428-a9daf92b0700" providerId="AD" clId="Web-{C07C6ADD-8B3C-01FE-24FF-E218E35CDC1D}" dt="2026-02-06T16:33:42.196" v="1873"/>
          <ac:grpSpMkLst>
            <pc:docMk/>
            <pc:sldMk cId="2451324015" sldId="263"/>
            <ac:grpSpMk id="9" creationId="{5EFBDE31-BB3E-6CFC-23CD-B5976DA38438}"/>
          </ac:grpSpMkLst>
        </pc:grpChg>
        <pc:picChg chg="add">
          <ac:chgData name="Julius Racz (2505678)" userId="S::2505678@student.uwtsd.ac.uk::5e24b669-b1c9-4fcf-9428-a9daf92b0700" providerId="AD" clId="Web-{C07C6ADD-8B3C-01FE-24FF-E218E35CDC1D}" dt="2026-02-06T16:33:42.196" v="1873"/>
          <ac:picMkLst>
            <pc:docMk/>
            <pc:sldMk cId="2451324015" sldId="263"/>
            <ac:picMk id="5" creationId="{1231AC1A-FEEB-D8C4-4669-7B43EBBAA641}"/>
          </ac:picMkLst>
        </pc:picChg>
      </pc:sldChg>
      <pc:sldChg chg="addSp modSp mod setBg">
        <pc:chgData name="Julius Racz (2505678)" userId="S::2505678@student.uwtsd.ac.uk::5e24b669-b1c9-4fcf-9428-a9daf92b0700" providerId="AD" clId="Web-{C07C6ADD-8B3C-01FE-24FF-E218E35CDC1D}" dt="2026-02-06T16:33:33.993" v="1872"/>
        <pc:sldMkLst>
          <pc:docMk/>
          <pc:sldMk cId="1037257886" sldId="265"/>
        </pc:sldMkLst>
        <pc:spChg chg="mod">
          <ac:chgData name="Julius Racz (2505678)" userId="S::2505678@student.uwtsd.ac.uk::5e24b669-b1c9-4fcf-9428-a9daf92b0700" providerId="AD" clId="Web-{C07C6ADD-8B3C-01FE-24FF-E218E35CDC1D}" dt="2026-02-06T16:33:33.993" v="1872"/>
          <ac:spMkLst>
            <pc:docMk/>
            <pc:sldMk cId="1037257886" sldId="265"/>
            <ac:spMk id="2" creationId="{68A8AF1C-86E0-7043-44A2-DA950ED42D52}"/>
          </ac:spMkLst>
        </pc:spChg>
        <pc:spChg chg="mod">
          <ac:chgData name="Julius Racz (2505678)" userId="S::2505678@student.uwtsd.ac.uk::5e24b669-b1c9-4fcf-9428-a9daf92b0700" providerId="AD" clId="Web-{C07C6ADD-8B3C-01FE-24FF-E218E35CDC1D}" dt="2026-02-06T16:33:33.993" v="1872"/>
          <ac:spMkLst>
            <pc:docMk/>
            <pc:sldMk cId="1037257886" sldId="265"/>
            <ac:spMk id="3" creationId="{E04C29E1-0FF6-7114-4118-5B68E71110F6}"/>
          </ac:spMkLst>
        </pc:spChg>
        <pc:grpChg chg="add">
          <ac:chgData name="Julius Racz (2505678)" userId="S::2505678@student.uwtsd.ac.uk::5e24b669-b1c9-4fcf-9428-a9daf92b0700" providerId="AD" clId="Web-{C07C6ADD-8B3C-01FE-24FF-E218E35CDC1D}" dt="2026-02-06T16:33:33.993" v="1872"/>
          <ac:grpSpMkLst>
            <pc:docMk/>
            <pc:sldMk cId="1037257886" sldId="265"/>
            <ac:grpSpMk id="10" creationId="{114ED94A-C85D-4CD3-4205-438D21CE6B38}"/>
          </ac:grpSpMkLst>
        </pc:grpChg>
        <pc:picChg chg="add">
          <ac:chgData name="Julius Racz (2505678)" userId="S::2505678@student.uwtsd.ac.uk::5e24b669-b1c9-4fcf-9428-a9daf92b0700" providerId="AD" clId="Web-{C07C6ADD-8B3C-01FE-24FF-E218E35CDC1D}" dt="2026-02-06T16:33:33.993" v="1872"/>
          <ac:picMkLst>
            <pc:docMk/>
            <pc:sldMk cId="1037257886" sldId="265"/>
            <ac:picMk id="7" creationId="{B9D1137C-6112-EBA4-70B5-F1D16D6A0D7F}"/>
          </ac:picMkLst>
        </pc:picChg>
      </pc:sldChg>
      <pc:sldChg chg="addSp modSp mod setBg">
        <pc:chgData name="Julius Racz (2505678)" userId="S::2505678@student.uwtsd.ac.uk::5e24b669-b1c9-4fcf-9428-a9daf92b0700" providerId="AD" clId="Web-{C07C6ADD-8B3C-01FE-24FF-E218E35CDC1D}" dt="2026-02-06T16:33:58.697" v="1874"/>
        <pc:sldMkLst>
          <pc:docMk/>
          <pc:sldMk cId="3258301802" sldId="266"/>
        </pc:sldMkLst>
        <pc:spChg chg="mod">
          <ac:chgData name="Julius Racz (2505678)" userId="S::2505678@student.uwtsd.ac.uk::5e24b669-b1c9-4fcf-9428-a9daf92b0700" providerId="AD" clId="Web-{C07C6ADD-8B3C-01FE-24FF-E218E35CDC1D}" dt="2026-02-06T16:33:58.697" v="1874"/>
          <ac:spMkLst>
            <pc:docMk/>
            <pc:sldMk cId="3258301802" sldId="266"/>
            <ac:spMk id="2" creationId="{68A8AF1C-86E0-7043-44A2-DA950ED42D52}"/>
          </ac:spMkLst>
        </pc:spChg>
        <pc:spChg chg="mod">
          <ac:chgData name="Julius Racz (2505678)" userId="S::2505678@student.uwtsd.ac.uk::5e24b669-b1c9-4fcf-9428-a9daf92b0700" providerId="AD" clId="Web-{C07C6ADD-8B3C-01FE-24FF-E218E35CDC1D}" dt="2026-02-06T16:33:58.697" v="1874"/>
          <ac:spMkLst>
            <pc:docMk/>
            <pc:sldMk cId="3258301802" sldId="266"/>
            <ac:spMk id="3" creationId="{E04C29E1-0FF6-7114-4118-5B68E71110F6}"/>
          </ac:spMkLst>
        </pc:spChg>
        <pc:grpChg chg="add">
          <ac:chgData name="Julius Racz (2505678)" userId="S::2505678@student.uwtsd.ac.uk::5e24b669-b1c9-4fcf-9428-a9daf92b0700" providerId="AD" clId="Web-{C07C6ADD-8B3C-01FE-24FF-E218E35CDC1D}" dt="2026-02-06T16:33:58.697" v="1874"/>
          <ac:grpSpMkLst>
            <pc:docMk/>
            <pc:sldMk cId="3258301802" sldId="266"/>
            <ac:grpSpMk id="9" creationId="{A5AFD70F-20E3-55D2-E154-7D4FACFBB016}"/>
          </ac:grpSpMkLst>
        </pc:grpChg>
        <pc:picChg chg="add">
          <ac:chgData name="Julius Racz (2505678)" userId="S::2505678@student.uwtsd.ac.uk::5e24b669-b1c9-4fcf-9428-a9daf92b0700" providerId="AD" clId="Web-{C07C6ADD-8B3C-01FE-24FF-E218E35CDC1D}" dt="2026-02-06T16:33:58.697" v="1874"/>
          <ac:picMkLst>
            <pc:docMk/>
            <pc:sldMk cId="3258301802" sldId="266"/>
            <ac:picMk id="5" creationId="{F75A3AD4-54CF-887C-A074-19A446206A58}"/>
          </ac:picMkLst>
        </pc:picChg>
      </pc:sldChg>
      <pc:sldChg chg="addSp modSp mod setBg">
        <pc:chgData name="Julius Racz (2505678)" userId="S::2505678@student.uwtsd.ac.uk::5e24b669-b1c9-4fcf-9428-a9daf92b0700" providerId="AD" clId="Web-{C07C6ADD-8B3C-01FE-24FF-E218E35CDC1D}" dt="2026-02-06T16:34:10.276" v="1875"/>
        <pc:sldMkLst>
          <pc:docMk/>
          <pc:sldMk cId="3206334785" sldId="268"/>
        </pc:sldMkLst>
        <pc:spChg chg="mod">
          <ac:chgData name="Julius Racz (2505678)" userId="S::2505678@student.uwtsd.ac.uk::5e24b669-b1c9-4fcf-9428-a9daf92b0700" providerId="AD" clId="Web-{C07C6ADD-8B3C-01FE-24FF-E218E35CDC1D}" dt="2026-02-06T16:34:10.276" v="1875"/>
          <ac:spMkLst>
            <pc:docMk/>
            <pc:sldMk cId="3206334785" sldId="268"/>
            <ac:spMk id="3" creationId="{AB6873B1-82D2-71A9-F5A9-13A8B7E33DE2}"/>
          </ac:spMkLst>
        </pc:spChg>
        <pc:spChg chg="add">
          <ac:chgData name="Julius Racz (2505678)" userId="S::2505678@student.uwtsd.ac.uk::5e24b669-b1c9-4fcf-9428-a9daf92b0700" providerId="AD" clId="Web-{C07C6ADD-8B3C-01FE-24FF-E218E35CDC1D}" dt="2026-02-06T16:34:10.276" v="1875"/>
          <ac:spMkLst>
            <pc:docMk/>
            <pc:sldMk cId="3206334785" sldId="268"/>
            <ac:spMk id="1031" creationId="{953EC90C-082B-4667-A29F-E4E4D515AA7E}"/>
          </ac:spMkLst>
        </pc:spChg>
        <pc:spChg chg="add">
          <ac:chgData name="Julius Racz (2505678)" userId="S::2505678@student.uwtsd.ac.uk::5e24b669-b1c9-4fcf-9428-a9daf92b0700" providerId="AD" clId="Web-{C07C6ADD-8B3C-01FE-24FF-E218E35CDC1D}" dt="2026-02-06T16:34:10.276" v="1875"/>
          <ac:spMkLst>
            <pc:docMk/>
            <pc:sldMk cId="3206334785" sldId="268"/>
            <ac:spMk id="1033" creationId="{E99FF883-3EBA-49CC-8D77-1EE69E1826E3}"/>
          </ac:spMkLst>
        </pc:spChg>
        <pc:grpChg chg="add">
          <ac:chgData name="Julius Racz (2505678)" userId="S::2505678@student.uwtsd.ac.uk::5e24b669-b1c9-4fcf-9428-a9daf92b0700" providerId="AD" clId="Web-{C07C6ADD-8B3C-01FE-24FF-E218E35CDC1D}" dt="2026-02-06T16:34:10.276" v="1875"/>
          <ac:grpSpMkLst>
            <pc:docMk/>
            <pc:sldMk cId="3206334785" sldId="268"/>
            <ac:grpSpMk id="1035" creationId="{F690C4ED-5E67-4827-AED1-DEC2B100A4DD}"/>
          </ac:grpSpMkLst>
        </pc:grpChg>
        <pc:grpChg chg="add">
          <ac:chgData name="Julius Racz (2505678)" userId="S::2505678@student.uwtsd.ac.uk::5e24b669-b1c9-4fcf-9428-a9daf92b0700" providerId="AD" clId="Web-{C07C6ADD-8B3C-01FE-24FF-E218E35CDC1D}" dt="2026-02-06T16:34:10.276" v="1875"/>
          <ac:grpSpMkLst>
            <pc:docMk/>
            <pc:sldMk cId="3206334785" sldId="268"/>
            <ac:grpSpMk id="1039" creationId="{E27AF472-EAE3-4572-AB69-B92BD10DBC6D}"/>
          </ac:grpSpMkLst>
        </pc:grpChg>
        <pc:picChg chg="mod">
          <ac:chgData name="Julius Racz (2505678)" userId="S::2505678@student.uwtsd.ac.uk::5e24b669-b1c9-4fcf-9428-a9daf92b0700" providerId="AD" clId="Web-{C07C6ADD-8B3C-01FE-24FF-E218E35CDC1D}" dt="2026-02-06T16:34:10.276" v="1875"/>
          <ac:picMkLst>
            <pc:docMk/>
            <pc:sldMk cId="3206334785" sldId="268"/>
            <ac:picMk id="1026" creationId="{BC1C6B8B-3E57-B212-0064-3A197FA35436}"/>
          </ac:picMkLst>
        </pc:picChg>
      </pc:sldChg>
      <pc:sldChg chg="mod">
        <pc:chgData name="Julius Racz (2505678)" userId="S::2505678@student.uwtsd.ac.uk::5e24b669-b1c9-4fcf-9428-a9daf92b0700" providerId="AD" clId="Web-{C07C6ADD-8B3C-01FE-24FF-E218E35CDC1D}" dt="2026-02-06T16:33:00.709" v="1870"/>
        <pc:sldMkLst>
          <pc:docMk/>
          <pc:sldMk cId="702059637" sldId="270"/>
        </pc:sldMkLst>
      </pc:sldChg>
      <pc:sldChg chg="mod">
        <pc:chgData name="Julius Racz (2505678)" userId="S::2505678@student.uwtsd.ac.uk::5e24b669-b1c9-4fcf-9428-a9daf92b0700" providerId="AD" clId="Web-{C07C6ADD-8B3C-01FE-24FF-E218E35CDC1D}" dt="2026-02-06T16:33:00.709" v="1870"/>
        <pc:sldMkLst>
          <pc:docMk/>
          <pc:sldMk cId="3321023050" sldId="271"/>
        </pc:sldMkLst>
      </pc:sldChg>
      <pc:sldChg chg="modSp mod">
        <pc:chgData name="Julius Racz (2505678)" userId="S::2505678@student.uwtsd.ac.uk::5e24b669-b1c9-4fcf-9428-a9daf92b0700" providerId="AD" clId="Web-{C07C6ADD-8B3C-01FE-24FF-E218E35CDC1D}" dt="2026-02-06T16:36:27.830" v="1885" actId="20577"/>
        <pc:sldMkLst>
          <pc:docMk/>
          <pc:sldMk cId="1027608494" sldId="272"/>
        </pc:sldMkLst>
        <pc:spChg chg="mod">
          <ac:chgData name="Julius Racz (2505678)" userId="S::2505678@student.uwtsd.ac.uk::5e24b669-b1c9-4fcf-9428-a9daf92b0700" providerId="AD" clId="Web-{C07C6ADD-8B3C-01FE-24FF-E218E35CDC1D}" dt="2026-02-06T16:36:27.830" v="1885" actId="20577"/>
          <ac:spMkLst>
            <pc:docMk/>
            <pc:sldMk cId="1027608494" sldId="272"/>
            <ac:spMk id="3" creationId="{E292113E-450D-CB08-601E-E45AB99509E7}"/>
          </ac:spMkLst>
        </pc:spChg>
      </pc:sldChg>
      <pc:sldChg chg="addSp delSp modSp mod setBg">
        <pc:chgData name="Julius Racz (2505678)" userId="S::2505678@student.uwtsd.ac.uk::5e24b669-b1c9-4fcf-9428-a9daf92b0700" providerId="AD" clId="Web-{C07C6ADD-8B3C-01FE-24FF-E218E35CDC1D}" dt="2026-02-06T16:36:57.581" v="1891" actId="14100"/>
        <pc:sldMkLst>
          <pc:docMk/>
          <pc:sldMk cId="2661610389" sldId="273"/>
        </pc:sldMkLst>
        <pc:spChg chg="mod">
          <ac:chgData name="Julius Racz (2505678)" userId="S::2505678@student.uwtsd.ac.uk::5e24b669-b1c9-4fcf-9428-a9daf92b0700" providerId="AD" clId="Web-{C07C6ADD-8B3C-01FE-24FF-E218E35CDC1D}" dt="2026-02-06T16:31:41.187" v="1848"/>
          <ac:spMkLst>
            <pc:docMk/>
            <pc:sldMk cId="2661610389" sldId="273"/>
            <ac:spMk id="2" creationId="{F1DF348C-F75E-75E9-74BA-22A65FB9E02F}"/>
          </ac:spMkLst>
        </pc:spChg>
        <pc:spChg chg="mod">
          <ac:chgData name="Julius Racz (2505678)" userId="S::2505678@student.uwtsd.ac.uk::5e24b669-b1c9-4fcf-9428-a9daf92b0700" providerId="AD" clId="Web-{C07C6ADD-8B3C-01FE-24FF-E218E35CDC1D}" dt="2026-02-06T16:36:57.581" v="1891" actId="14100"/>
          <ac:spMkLst>
            <pc:docMk/>
            <pc:sldMk cId="2661610389" sldId="273"/>
            <ac:spMk id="3" creationId="{881B820E-B9B3-5CF2-E1AE-F54AA3FA003E}"/>
          </ac:spMkLst>
        </pc:spChg>
        <pc:spChg chg="add">
          <ac:chgData name="Julius Racz (2505678)" userId="S::2505678@student.uwtsd.ac.uk::5e24b669-b1c9-4fcf-9428-a9daf92b0700" providerId="AD" clId="Web-{C07C6ADD-8B3C-01FE-24FF-E218E35CDC1D}" dt="2026-02-06T16:31:41.187" v="1848"/>
          <ac:spMkLst>
            <pc:docMk/>
            <pc:sldMk cId="2661610389" sldId="273"/>
            <ac:spMk id="8" creationId="{E92FEB64-6EEA-4759-B4A4-BD2C1E660BA8}"/>
          </ac:spMkLst>
        </pc:spChg>
        <pc:spChg chg="add">
          <ac:chgData name="Julius Racz (2505678)" userId="S::2505678@student.uwtsd.ac.uk::5e24b669-b1c9-4fcf-9428-a9daf92b0700" providerId="AD" clId="Web-{C07C6ADD-8B3C-01FE-24FF-E218E35CDC1D}" dt="2026-02-06T16:31:41.187" v="1848"/>
          <ac:spMkLst>
            <pc:docMk/>
            <pc:sldMk cId="2661610389" sldId="273"/>
            <ac:spMk id="10" creationId="{B10BB131-AC8E-4A8E-A5D1-36260F720C3B}"/>
          </ac:spMkLst>
        </pc:spChg>
        <pc:spChg chg="add">
          <ac:chgData name="Julius Racz (2505678)" userId="S::2505678@student.uwtsd.ac.uk::5e24b669-b1c9-4fcf-9428-a9daf92b0700" providerId="AD" clId="Web-{C07C6ADD-8B3C-01FE-24FF-E218E35CDC1D}" dt="2026-02-06T16:31:41.187" v="1848"/>
          <ac:spMkLst>
            <pc:docMk/>
            <pc:sldMk cId="2661610389" sldId="273"/>
            <ac:spMk id="12" creationId="{14847E93-7DC1-4D4B-8829-B19AA7137C50}"/>
          </ac:spMkLst>
        </pc:spChg>
        <pc:spChg chg="add">
          <ac:chgData name="Julius Racz (2505678)" userId="S::2505678@student.uwtsd.ac.uk::5e24b669-b1c9-4fcf-9428-a9daf92b0700" providerId="AD" clId="Web-{C07C6ADD-8B3C-01FE-24FF-E218E35CDC1D}" dt="2026-02-06T16:31:41.187" v="1848"/>
          <ac:spMkLst>
            <pc:docMk/>
            <pc:sldMk cId="2661610389" sldId="273"/>
            <ac:spMk id="14" creationId="{5566D6E1-03A1-4D73-A4E0-35D74D568A04}"/>
          </ac:spMkLst>
        </pc:spChg>
        <pc:spChg chg="add">
          <ac:chgData name="Julius Racz (2505678)" userId="S::2505678@student.uwtsd.ac.uk::5e24b669-b1c9-4fcf-9428-a9daf92b0700" providerId="AD" clId="Web-{C07C6ADD-8B3C-01FE-24FF-E218E35CDC1D}" dt="2026-02-06T16:31:41.187" v="1848"/>
          <ac:spMkLst>
            <pc:docMk/>
            <pc:sldMk cId="2661610389" sldId="273"/>
            <ac:spMk id="16" creationId="{9F835A99-04AC-494A-A572-AFE8413CC938}"/>
          </ac:spMkLst>
        </pc:spChg>
        <pc:spChg chg="add">
          <ac:chgData name="Julius Racz (2505678)" userId="S::2505678@student.uwtsd.ac.uk::5e24b669-b1c9-4fcf-9428-a9daf92b0700" providerId="AD" clId="Web-{C07C6ADD-8B3C-01FE-24FF-E218E35CDC1D}" dt="2026-02-06T16:31:41.187" v="1848"/>
          <ac:spMkLst>
            <pc:docMk/>
            <pc:sldMk cId="2661610389" sldId="273"/>
            <ac:spMk id="18" creationId="{7B786209-1B0B-4CA9-9BDD-F7327066A84D}"/>
          </ac:spMkLst>
        </pc:spChg>
        <pc:spChg chg="add">
          <ac:chgData name="Julius Racz (2505678)" userId="S::2505678@student.uwtsd.ac.uk::5e24b669-b1c9-4fcf-9428-a9daf92b0700" providerId="AD" clId="Web-{C07C6ADD-8B3C-01FE-24FF-E218E35CDC1D}" dt="2026-02-06T16:31:41.187" v="1848"/>
          <ac:spMkLst>
            <pc:docMk/>
            <pc:sldMk cId="2661610389" sldId="273"/>
            <ac:spMk id="20" creationId="{2D2964BB-484D-45AE-AD66-D407D0629652}"/>
          </ac:spMkLst>
        </pc:spChg>
        <pc:spChg chg="add">
          <ac:chgData name="Julius Racz (2505678)" userId="S::2505678@student.uwtsd.ac.uk::5e24b669-b1c9-4fcf-9428-a9daf92b0700" providerId="AD" clId="Web-{C07C6ADD-8B3C-01FE-24FF-E218E35CDC1D}" dt="2026-02-06T16:31:41.187" v="1848"/>
          <ac:spMkLst>
            <pc:docMk/>
            <pc:sldMk cId="2661610389" sldId="273"/>
            <ac:spMk id="22" creationId="{6691AC69-A76E-4DAB-B565-468B6B87ACF3}"/>
          </ac:spMkLst>
        </pc:spChg>
      </pc:sldChg>
      <pc:sldChg chg="modSp mod">
        <pc:chgData name="Julius Racz (2505678)" userId="S::2505678@student.uwtsd.ac.uk::5e24b669-b1c9-4fcf-9428-a9daf92b0700" providerId="AD" clId="Web-{C07C6ADD-8B3C-01FE-24FF-E218E35CDC1D}" dt="2026-02-06T16:33:00.709" v="1870"/>
        <pc:sldMkLst>
          <pc:docMk/>
          <pc:sldMk cId="860344735" sldId="274"/>
        </pc:sldMkLst>
        <pc:spChg chg="mod">
          <ac:chgData name="Julius Racz (2505678)" userId="S::2505678@student.uwtsd.ac.uk::5e24b669-b1c9-4fcf-9428-a9daf92b0700" providerId="AD" clId="Web-{C07C6ADD-8B3C-01FE-24FF-E218E35CDC1D}" dt="2026-02-06T16:00:07.323" v="233" actId="20577"/>
          <ac:spMkLst>
            <pc:docMk/>
            <pc:sldMk cId="860344735" sldId="274"/>
            <ac:spMk id="3" creationId="{5A83545D-6FBE-2985-5F35-4C84283CFC53}"/>
          </ac:spMkLst>
        </pc:spChg>
      </pc:sldChg>
      <pc:sldChg chg="delSp modSp mod">
        <pc:chgData name="Julius Racz (2505678)" userId="S::2505678@student.uwtsd.ac.uk::5e24b669-b1c9-4fcf-9428-a9daf92b0700" providerId="AD" clId="Web-{C07C6ADD-8B3C-01FE-24FF-E218E35CDC1D}" dt="2026-02-06T16:33:00.709" v="1870"/>
        <pc:sldMkLst>
          <pc:docMk/>
          <pc:sldMk cId="2496961718" sldId="336"/>
        </pc:sldMkLst>
        <pc:spChg chg="mod">
          <ac:chgData name="Julius Racz (2505678)" userId="S::2505678@student.uwtsd.ac.uk::5e24b669-b1c9-4fcf-9428-a9daf92b0700" providerId="AD" clId="Web-{C07C6ADD-8B3C-01FE-24FF-E218E35CDC1D}" dt="2026-02-06T16:02:49.674" v="384" actId="1076"/>
          <ac:spMkLst>
            <pc:docMk/>
            <pc:sldMk cId="2496961718" sldId="336"/>
            <ac:spMk id="6" creationId="{BF06D522-2E79-CDE6-025D-40436EF041A1}"/>
          </ac:spMkLst>
        </pc:spChg>
        <pc:graphicFrameChg chg="mod modGraphic">
          <ac:chgData name="Julius Racz (2505678)" userId="S::2505678@student.uwtsd.ac.uk::5e24b669-b1c9-4fcf-9428-a9daf92b0700" providerId="AD" clId="Web-{C07C6ADD-8B3C-01FE-24FF-E218E35CDC1D}" dt="2026-02-06T16:16:32.720" v="1433"/>
          <ac:graphicFrameMkLst>
            <pc:docMk/>
            <pc:sldMk cId="2496961718" sldId="336"/>
            <ac:graphicFrameMk id="5" creationId="{A2EE408F-2C4B-7EA4-C94A-EC225621176C}"/>
          </ac:graphicFrameMkLst>
        </pc:graphicFrameChg>
      </pc:sldChg>
      <pc:sldChg chg="addSp modSp mod setBg">
        <pc:chgData name="Julius Racz (2505678)" userId="S::2505678@student.uwtsd.ac.uk::5e24b669-b1c9-4fcf-9428-a9daf92b0700" providerId="AD" clId="Web-{C07C6ADD-8B3C-01FE-24FF-E218E35CDC1D}" dt="2026-02-06T16:33:06.194" v="1871"/>
        <pc:sldMkLst>
          <pc:docMk/>
          <pc:sldMk cId="2319079123" sldId="337"/>
        </pc:sldMkLst>
        <pc:spChg chg="mod">
          <ac:chgData name="Julius Racz (2505678)" userId="S::2505678@student.uwtsd.ac.uk::5e24b669-b1c9-4fcf-9428-a9daf92b0700" providerId="AD" clId="Web-{C07C6ADD-8B3C-01FE-24FF-E218E35CDC1D}" dt="2026-02-06T16:33:06.194" v="1871"/>
          <ac:spMkLst>
            <pc:docMk/>
            <pc:sldMk cId="2319079123" sldId="337"/>
            <ac:spMk id="2" creationId="{F6A380E8-2AC0-F0B7-9432-FB8903B92FD6}"/>
          </ac:spMkLst>
        </pc:spChg>
        <pc:spChg chg="mod">
          <ac:chgData name="Julius Racz (2505678)" userId="S::2505678@student.uwtsd.ac.uk::5e24b669-b1c9-4fcf-9428-a9daf92b0700" providerId="AD" clId="Web-{C07C6ADD-8B3C-01FE-24FF-E218E35CDC1D}" dt="2026-02-06T16:33:06.194" v="1871"/>
          <ac:spMkLst>
            <pc:docMk/>
            <pc:sldMk cId="2319079123" sldId="337"/>
            <ac:spMk id="3" creationId="{1B4D8426-20C5-630E-80E5-EAB06B11CCD5}"/>
          </ac:spMkLst>
        </pc:spChg>
        <pc:spChg chg="mod">
          <ac:chgData name="Julius Racz (2505678)" userId="S::2505678@student.uwtsd.ac.uk::5e24b669-b1c9-4fcf-9428-a9daf92b0700" providerId="AD" clId="Web-{C07C6ADD-8B3C-01FE-24FF-E218E35CDC1D}" dt="2026-02-06T16:33:06.194" v="1871"/>
          <ac:spMkLst>
            <pc:docMk/>
            <pc:sldMk cId="2319079123" sldId="337"/>
            <ac:spMk id="5" creationId="{4FE718F0-679C-850D-A5D4-2484229AD645}"/>
          </ac:spMkLst>
        </pc:spChg>
        <pc:spChg chg="add">
          <ac:chgData name="Julius Racz (2505678)" userId="S::2505678@student.uwtsd.ac.uk::5e24b669-b1c9-4fcf-9428-a9daf92b0700" providerId="AD" clId="Web-{C07C6ADD-8B3C-01FE-24FF-E218E35CDC1D}" dt="2026-02-06T16:33:06.194" v="1871"/>
          <ac:spMkLst>
            <pc:docMk/>
            <pc:sldMk cId="2319079123" sldId="337"/>
            <ac:spMk id="10" creationId="{428D436F-9ACD-4C92-AFC8-C934C527A6A4}"/>
          </ac:spMkLst>
        </pc:spChg>
        <pc:spChg chg="add">
          <ac:chgData name="Julius Racz (2505678)" userId="S::2505678@student.uwtsd.ac.uk::5e24b669-b1c9-4fcf-9428-a9daf92b0700" providerId="AD" clId="Web-{C07C6ADD-8B3C-01FE-24FF-E218E35CDC1D}" dt="2026-02-06T16:33:06.194" v="1871"/>
          <ac:spMkLst>
            <pc:docMk/>
            <pc:sldMk cId="2319079123" sldId="337"/>
            <ac:spMk id="12" creationId="{090538E0-A884-4E60-A6AB-77D830E2FCED}"/>
          </ac:spMkLst>
        </pc:spChg>
        <pc:spChg chg="add">
          <ac:chgData name="Julius Racz (2505678)" userId="S::2505678@student.uwtsd.ac.uk::5e24b669-b1c9-4fcf-9428-a9daf92b0700" providerId="AD" clId="Web-{C07C6ADD-8B3C-01FE-24FF-E218E35CDC1D}" dt="2026-02-06T16:33:06.194" v="1871"/>
          <ac:spMkLst>
            <pc:docMk/>
            <pc:sldMk cId="2319079123" sldId="337"/>
            <ac:spMk id="14" creationId="{DB0D7DD0-1C67-4D4C-9E06-678233DB8468}"/>
          </ac:spMkLst>
        </pc:spChg>
      </pc:sldChg>
      <pc:sldChg chg="mod">
        <pc:chgData name="Julius Racz (2505678)" userId="S::2505678@student.uwtsd.ac.uk::5e24b669-b1c9-4fcf-9428-a9daf92b0700" providerId="AD" clId="Web-{C07C6ADD-8B3C-01FE-24FF-E218E35CDC1D}" dt="2026-02-06T16:33:00.709" v="1870"/>
        <pc:sldMkLst>
          <pc:docMk/>
          <pc:sldMk cId="642852813" sldId="363"/>
        </pc:sldMkLst>
      </pc:sldChg>
      <pc:sldMasterChg chg="mod setBg modSldLayout">
        <pc:chgData name="Julius Racz (2505678)" userId="S::2505678@student.uwtsd.ac.uk::5e24b669-b1c9-4fcf-9428-a9daf92b0700" providerId="AD" clId="Web-{C07C6ADD-8B3C-01FE-24FF-E218E35CDC1D}" dt="2026-02-06T16:33:00.709" v="1870"/>
        <pc:sldMasterMkLst>
          <pc:docMk/>
          <pc:sldMasterMk cId="106364948" sldId="2147483648"/>
        </pc:sldMasterMkLst>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4190891854" sldId="2147483649"/>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2947225413" sldId="2147483650"/>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182437979" sldId="2147483651"/>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1794155023" sldId="2147483652"/>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3137179076" sldId="2147483653"/>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2356511308" sldId="2147483654"/>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770900673" sldId="2147483655"/>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2673929761" sldId="2147483656"/>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2504548307" sldId="2147483657"/>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3698254274" sldId="2147483658"/>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4241844182" sldId="2147483659"/>
          </pc:sldLayoutMkLst>
        </pc:sldLayoutChg>
        <pc:sldLayoutChg chg="mod">
          <pc:chgData name="Julius Racz (2505678)" userId="S::2505678@student.uwtsd.ac.uk::5e24b669-b1c9-4fcf-9428-a9daf92b0700" providerId="AD" clId="Web-{C07C6ADD-8B3C-01FE-24FF-E218E35CDC1D}" dt="2026-02-06T16:33:00.709" v="1870"/>
          <pc:sldLayoutMkLst>
            <pc:docMk/>
            <pc:sldMasterMk cId="106364948" sldId="2147483648"/>
            <pc:sldLayoutMk cId="3547030344" sldId="2147483660"/>
          </pc:sldLayoutMkLst>
        </pc:sldLayoutChg>
      </pc:sldMasterChg>
    </pc:docChg>
  </pc:docChgLst>
  <pc:docChgLst>
    <pc:chgData name="Julius Racz (2505678)" userId="S::2505678@student.uwtsd.ac.uk::5e24b669-b1c9-4fcf-9428-a9daf92b0700" providerId="AD" clId="Web-{01D80449-EBF5-00B3-9BAB-6BD0B368938D}"/>
    <pc:docChg chg="modSld">
      <pc:chgData name="Julius Racz (2505678)" userId="S::2505678@student.uwtsd.ac.uk::5e24b669-b1c9-4fcf-9428-a9daf92b0700" providerId="AD" clId="Web-{01D80449-EBF5-00B3-9BAB-6BD0B368938D}" dt="2026-02-13T14:48:36.182" v="313" actId="20577"/>
      <pc:docMkLst>
        <pc:docMk/>
      </pc:docMkLst>
      <pc:sldChg chg="addSp modSp">
        <pc:chgData name="Julius Racz (2505678)" userId="S::2505678@student.uwtsd.ac.uk::5e24b669-b1c9-4fcf-9428-a9daf92b0700" providerId="AD" clId="Web-{01D80449-EBF5-00B3-9BAB-6BD0B368938D}" dt="2026-02-13T14:03:46.221" v="202"/>
        <pc:sldMkLst>
          <pc:docMk/>
          <pc:sldMk cId="764605052" sldId="261"/>
        </pc:sldMkLst>
        <pc:spChg chg="add mod">
          <ac:chgData name="Julius Racz (2505678)" userId="S::2505678@student.uwtsd.ac.uk::5e24b669-b1c9-4fcf-9428-a9daf92b0700" providerId="AD" clId="Web-{01D80449-EBF5-00B3-9BAB-6BD0B368938D}" dt="2026-02-13T13:49:40.197" v="57" actId="20577"/>
          <ac:spMkLst>
            <pc:docMk/>
            <pc:sldMk cId="764605052" sldId="261"/>
            <ac:spMk id="4" creationId="{7C4659BE-6802-D033-CEA5-6BF6C4D2EB85}"/>
          </ac:spMkLst>
        </pc:spChg>
        <pc:graphicFrameChg chg="mod modGraphic">
          <ac:chgData name="Julius Racz (2505678)" userId="S::2505678@student.uwtsd.ac.uk::5e24b669-b1c9-4fcf-9428-a9daf92b0700" providerId="AD" clId="Web-{01D80449-EBF5-00B3-9BAB-6BD0B368938D}" dt="2026-02-13T14:03:46.221" v="202"/>
          <ac:graphicFrameMkLst>
            <pc:docMk/>
            <pc:sldMk cId="764605052" sldId="261"/>
            <ac:graphicFrameMk id="7" creationId="{108D2D3F-BBD3-F859-AF29-5BEF174F1637}"/>
          </ac:graphicFrameMkLst>
        </pc:graphicFrameChg>
      </pc:sldChg>
      <pc:sldChg chg="modSp">
        <pc:chgData name="Julius Racz (2505678)" userId="S::2505678@student.uwtsd.ac.uk::5e24b669-b1c9-4fcf-9428-a9daf92b0700" providerId="AD" clId="Web-{01D80449-EBF5-00B3-9BAB-6BD0B368938D}" dt="2026-02-13T14:04:47.134" v="208" actId="20577"/>
        <pc:sldMkLst>
          <pc:docMk/>
          <pc:sldMk cId="2451324015" sldId="263"/>
        </pc:sldMkLst>
        <pc:spChg chg="mod">
          <ac:chgData name="Julius Racz (2505678)" userId="S::2505678@student.uwtsd.ac.uk::5e24b669-b1c9-4fcf-9428-a9daf92b0700" providerId="AD" clId="Web-{01D80449-EBF5-00B3-9BAB-6BD0B368938D}" dt="2026-02-13T13:58:06.327" v="110" actId="1076"/>
          <ac:spMkLst>
            <pc:docMk/>
            <pc:sldMk cId="2451324015" sldId="263"/>
            <ac:spMk id="2" creationId="{68A8AF1C-86E0-7043-44A2-DA950ED42D52}"/>
          </ac:spMkLst>
        </pc:spChg>
        <pc:spChg chg="mod">
          <ac:chgData name="Julius Racz (2505678)" userId="S::2505678@student.uwtsd.ac.uk::5e24b669-b1c9-4fcf-9428-a9daf92b0700" providerId="AD" clId="Web-{01D80449-EBF5-00B3-9BAB-6BD0B368938D}" dt="2026-02-13T14:04:47.134" v="208" actId="20577"/>
          <ac:spMkLst>
            <pc:docMk/>
            <pc:sldMk cId="2451324015" sldId="263"/>
            <ac:spMk id="3" creationId="{E04C29E1-0FF6-7114-4118-5B68E71110F6}"/>
          </ac:spMkLst>
        </pc:spChg>
      </pc:sldChg>
      <pc:sldChg chg="modSp">
        <pc:chgData name="Julius Racz (2505678)" userId="S::2505678@student.uwtsd.ac.uk::5e24b669-b1c9-4fcf-9428-a9daf92b0700" providerId="AD" clId="Web-{01D80449-EBF5-00B3-9BAB-6BD0B368938D}" dt="2026-02-13T14:48:36.182" v="313" actId="20577"/>
        <pc:sldMkLst>
          <pc:docMk/>
          <pc:sldMk cId="1037257886" sldId="265"/>
        </pc:sldMkLst>
        <pc:spChg chg="mod">
          <ac:chgData name="Julius Racz (2505678)" userId="S::2505678@student.uwtsd.ac.uk::5e24b669-b1c9-4fcf-9428-a9daf92b0700" providerId="AD" clId="Web-{01D80449-EBF5-00B3-9BAB-6BD0B368938D}" dt="2026-02-13T14:48:36.182" v="313" actId="20577"/>
          <ac:spMkLst>
            <pc:docMk/>
            <pc:sldMk cId="1037257886" sldId="265"/>
            <ac:spMk id="3" creationId="{E04C29E1-0FF6-7114-4118-5B68E71110F6}"/>
          </ac:spMkLst>
        </pc:spChg>
      </pc:sldChg>
      <pc:sldChg chg="modSp">
        <pc:chgData name="Julius Racz (2505678)" userId="S::2505678@student.uwtsd.ac.uk::5e24b669-b1c9-4fcf-9428-a9daf92b0700" providerId="AD" clId="Web-{01D80449-EBF5-00B3-9BAB-6BD0B368938D}" dt="2026-02-13T14:37:15.563" v="249" actId="20577"/>
        <pc:sldMkLst>
          <pc:docMk/>
          <pc:sldMk cId="1027608494" sldId="272"/>
        </pc:sldMkLst>
        <pc:spChg chg="mod">
          <ac:chgData name="Julius Racz (2505678)" userId="S::2505678@student.uwtsd.ac.uk::5e24b669-b1c9-4fcf-9428-a9daf92b0700" providerId="AD" clId="Web-{01D80449-EBF5-00B3-9BAB-6BD0B368938D}" dt="2026-02-13T14:37:15.563" v="249" actId="20577"/>
          <ac:spMkLst>
            <pc:docMk/>
            <pc:sldMk cId="1027608494" sldId="272"/>
            <ac:spMk id="3" creationId="{E292113E-450D-CB08-601E-E45AB99509E7}"/>
          </ac:spMkLst>
        </pc:spChg>
      </pc:sldChg>
      <pc:sldChg chg="modSp">
        <pc:chgData name="Julius Racz (2505678)" userId="S::2505678@student.uwtsd.ac.uk::5e24b669-b1c9-4fcf-9428-a9daf92b0700" providerId="AD" clId="Web-{01D80449-EBF5-00B3-9BAB-6BD0B368938D}" dt="2026-02-13T14:06:53.190" v="212" actId="20577"/>
        <pc:sldMkLst>
          <pc:docMk/>
          <pc:sldMk cId="2661610389" sldId="273"/>
        </pc:sldMkLst>
        <pc:spChg chg="mod">
          <ac:chgData name="Julius Racz (2505678)" userId="S::2505678@student.uwtsd.ac.uk::5e24b669-b1c9-4fcf-9428-a9daf92b0700" providerId="AD" clId="Web-{01D80449-EBF5-00B3-9BAB-6BD0B368938D}" dt="2026-02-13T14:06:53.190" v="212" actId="20577"/>
          <ac:spMkLst>
            <pc:docMk/>
            <pc:sldMk cId="2661610389" sldId="273"/>
            <ac:spMk id="3" creationId="{881B820E-B9B3-5CF2-E1AE-F54AA3FA003E}"/>
          </ac:spMkLst>
        </pc:spChg>
      </pc:sldChg>
      <pc:sldChg chg="modSp">
        <pc:chgData name="Julius Racz (2505678)" userId="S::2505678@student.uwtsd.ac.uk::5e24b669-b1c9-4fcf-9428-a9daf92b0700" providerId="AD" clId="Web-{01D80449-EBF5-00B3-9BAB-6BD0B368938D}" dt="2026-02-13T13:59:25.283" v="120" actId="20577"/>
        <pc:sldMkLst>
          <pc:docMk/>
          <pc:sldMk cId="860344735" sldId="274"/>
        </pc:sldMkLst>
        <pc:spChg chg="mod">
          <ac:chgData name="Julius Racz (2505678)" userId="S::2505678@student.uwtsd.ac.uk::5e24b669-b1c9-4fcf-9428-a9daf92b0700" providerId="AD" clId="Web-{01D80449-EBF5-00B3-9BAB-6BD0B368938D}" dt="2026-02-13T13:59:25.283" v="120" actId="20577"/>
          <ac:spMkLst>
            <pc:docMk/>
            <pc:sldMk cId="860344735" sldId="274"/>
            <ac:spMk id="3" creationId="{5A83545D-6FBE-2985-5F35-4C84283CFC53}"/>
          </ac:spMkLst>
        </pc:spChg>
      </pc:sldChg>
      <pc:sldChg chg="modSp">
        <pc:chgData name="Julius Racz (2505678)" userId="S::2505678@student.uwtsd.ac.uk::5e24b669-b1c9-4fcf-9428-a9daf92b0700" providerId="AD" clId="Web-{01D80449-EBF5-00B3-9BAB-6BD0B368938D}" dt="2026-02-13T14:00:27.284" v="136"/>
        <pc:sldMkLst>
          <pc:docMk/>
          <pc:sldMk cId="2496961718" sldId="336"/>
        </pc:sldMkLst>
        <pc:graphicFrameChg chg="mod modGraphic">
          <ac:chgData name="Julius Racz (2505678)" userId="S::2505678@student.uwtsd.ac.uk::5e24b669-b1c9-4fcf-9428-a9daf92b0700" providerId="AD" clId="Web-{01D80449-EBF5-00B3-9BAB-6BD0B368938D}" dt="2026-02-13T14:00:27.284" v="136"/>
          <ac:graphicFrameMkLst>
            <pc:docMk/>
            <pc:sldMk cId="2496961718" sldId="336"/>
            <ac:graphicFrameMk id="5" creationId="{A2EE408F-2C4B-7EA4-C94A-EC225621176C}"/>
          </ac:graphicFrameMkLst>
        </pc:graphicFrameChg>
      </pc:sldChg>
      <pc:sldChg chg="modSp">
        <pc:chgData name="Julius Racz (2505678)" userId="S::2505678@student.uwtsd.ac.uk::5e24b669-b1c9-4fcf-9428-a9daf92b0700" providerId="AD" clId="Web-{01D80449-EBF5-00B3-9BAB-6BD0B368938D}" dt="2026-02-13T14:04:12.927" v="205" actId="20577"/>
        <pc:sldMkLst>
          <pc:docMk/>
          <pc:sldMk cId="2319079123" sldId="337"/>
        </pc:sldMkLst>
        <pc:spChg chg="mod">
          <ac:chgData name="Julius Racz (2505678)" userId="S::2505678@student.uwtsd.ac.uk::5e24b669-b1c9-4fcf-9428-a9daf92b0700" providerId="AD" clId="Web-{01D80449-EBF5-00B3-9BAB-6BD0B368938D}" dt="2026-02-13T14:04:12.927" v="205" actId="20577"/>
          <ac:spMkLst>
            <pc:docMk/>
            <pc:sldMk cId="2319079123" sldId="337"/>
            <ac:spMk id="3" creationId="{1B4D8426-20C5-630E-80E5-EAB06B11CCD5}"/>
          </ac:spMkLst>
        </pc:spChg>
        <pc:spChg chg="mod">
          <ac:chgData name="Julius Racz (2505678)" userId="S::2505678@student.uwtsd.ac.uk::5e24b669-b1c9-4fcf-9428-a9daf92b0700" providerId="AD" clId="Web-{01D80449-EBF5-00B3-9BAB-6BD0B368938D}" dt="2026-02-13T13:55:45.995" v="106" actId="20577"/>
          <ac:spMkLst>
            <pc:docMk/>
            <pc:sldMk cId="2319079123" sldId="337"/>
            <ac:spMk id="5" creationId="{4FE718F0-679C-850D-A5D4-2484229AD645}"/>
          </ac:spMkLst>
        </pc:spChg>
      </pc:sldChg>
      <pc:sldChg chg="addSp delSp modSp">
        <pc:chgData name="Julius Racz (2505678)" userId="S::2505678@student.uwtsd.ac.uk::5e24b669-b1c9-4fcf-9428-a9daf92b0700" providerId="AD" clId="Web-{01D80449-EBF5-00B3-9BAB-6BD0B368938D}" dt="2026-02-13T14:44:29.095" v="312" actId="20577"/>
        <pc:sldMkLst>
          <pc:docMk/>
          <pc:sldMk cId="642852813" sldId="363"/>
        </pc:sldMkLst>
        <pc:spChg chg="add del mod">
          <ac:chgData name="Julius Racz (2505678)" userId="S::2505678@student.uwtsd.ac.uk::5e24b669-b1c9-4fcf-9428-a9daf92b0700" providerId="AD" clId="Web-{01D80449-EBF5-00B3-9BAB-6BD0B368938D}" dt="2026-02-13T14:41:54.868" v="253"/>
          <ac:spMkLst>
            <pc:docMk/>
            <pc:sldMk cId="642852813" sldId="363"/>
            <ac:spMk id="3" creationId="{C1CD7473-A829-2C78-22A0-C4893756C9E2}"/>
          </ac:spMkLst>
        </pc:spChg>
        <pc:spChg chg="mod">
          <ac:chgData name="Julius Racz (2505678)" userId="S::2505678@student.uwtsd.ac.uk::5e24b669-b1c9-4fcf-9428-a9daf92b0700" providerId="AD" clId="Web-{01D80449-EBF5-00B3-9BAB-6BD0B368938D}" dt="2026-02-13T14:44:29.095" v="312" actId="20577"/>
          <ac:spMkLst>
            <pc:docMk/>
            <pc:sldMk cId="642852813" sldId="363"/>
            <ac:spMk id="9" creationId="{61E62149-100D-392D-3127-3D301273C6F0}"/>
          </ac:spMkLst>
        </pc:spChg>
        <pc:spChg chg="mod">
          <ac:chgData name="Julius Racz (2505678)" userId="S::2505678@student.uwtsd.ac.uk::5e24b669-b1c9-4fcf-9428-a9daf92b0700" providerId="AD" clId="Web-{01D80449-EBF5-00B3-9BAB-6BD0B368938D}" dt="2026-02-13T14:04:28.397" v="207" actId="20577"/>
          <ac:spMkLst>
            <pc:docMk/>
            <pc:sldMk cId="642852813" sldId="363"/>
            <ac:spMk id="22" creationId="{280A6708-DF3B-47D7-80AD-BED7584E4872}"/>
          </ac:spMkLst>
        </pc:spChg>
      </pc:sldChg>
    </pc:docChg>
  </pc:docChgLst>
  <pc:docChgLst>
    <pc:chgData name="Julius Racz (2505678)" userId="S::2505678@student.uwtsd.ac.uk::5e24b669-b1c9-4fcf-9428-a9daf92b0700" providerId="AD" clId="Web-{391A4B6F-075A-8701-C806-3F3652EE8192}"/>
    <pc:docChg chg="modSld">
      <pc:chgData name="Julius Racz (2505678)" userId="S::2505678@student.uwtsd.ac.uk::5e24b669-b1c9-4fcf-9428-a9daf92b0700" providerId="AD" clId="Web-{391A4B6F-075A-8701-C806-3F3652EE8192}" dt="2026-02-06T14:58:27.506" v="54" actId="20577"/>
      <pc:docMkLst>
        <pc:docMk/>
      </pc:docMkLst>
      <pc:sldChg chg="modSp">
        <pc:chgData name="Julius Racz (2505678)" userId="S::2505678@student.uwtsd.ac.uk::5e24b669-b1c9-4fcf-9428-a9daf92b0700" providerId="AD" clId="Web-{391A4B6F-075A-8701-C806-3F3652EE8192}" dt="2026-02-06T14:57:50.021" v="34" actId="20577"/>
        <pc:sldMkLst>
          <pc:docMk/>
          <pc:sldMk cId="702059637" sldId="270"/>
        </pc:sldMkLst>
        <pc:spChg chg="mod">
          <ac:chgData name="Julius Racz (2505678)" userId="S::2505678@student.uwtsd.ac.uk::5e24b669-b1c9-4fcf-9428-a9daf92b0700" providerId="AD" clId="Web-{391A4B6F-075A-8701-C806-3F3652EE8192}" dt="2026-02-06T14:57:50.021" v="34" actId="20577"/>
          <ac:spMkLst>
            <pc:docMk/>
            <pc:sldMk cId="702059637" sldId="270"/>
            <ac:spMk id="4" creationId="{0275301B-F9FE-639C-99FA-5A78A9B0F8AC}"/>
          </ac:spMkLst>
        </pc:spChg>
      </pc:sldChg>
      <pc:sldChg chg="modSp">
        <pc:chgData name="Julius Racz (2505678)" userId="S::2505678@student.uwtsd.ac.uk::5e24b669-b1c9-4fcf-9428-a9daf92b0700" providerId="AD" clId="Web-{391A4B6F-075A-8701-C806-3F3652EE8192}" dt="2026-02-06T14:58:27.506" v="54" actId="20577"/>
        <pc:sldMkLst>
          <pc:docMk/>
          <pc:sldMk cId="3321023050" sldId="271"/>
        </pc:sldMkLst>
        <pc:spChg chg="mod">
          <ac:chgData name="Julius Racz (2505678)" userId="S::2505678@student.uwtsd.ac.uk::5e24b669-b1c9-4fcf-9428-a9daf92b0700" providerId="AD" clId="Web-{391A4B6F-075A-8701-C806-3F3652EE8192}" dt="2026-02-06T14:58:27.506" v="54" actId="20577"/>
          <ac:spMkLst>
            <pc:docMk/>
            <pc:sldMk cId="3321023050" sldId="271"/>
            <ac:spMk id="3" creationId="{04A3744F-9B08-5DB9-23DC-76B7A65F7E67}"/>
          </ac:spMkLst>
        </pc:spChg>
      </pc:sldChg>
    </pc:docChg>
  </pc:docChgLst>
  <pc:docChgLst>
    <pc:chgData name="Julius Racz (2505678)" userId="S::2505678@student.uwtsd.ac.uk::5e24b669-b1c9-4fcf-9428-a9daf92b0700" providerId="AD" clId="Web-{4A324278-EFF0-4FBB-D501-978E8C44D4A6}"/>
    <pc:docChg chg="modSld">
      <pc:chgData name="Julius Racz (2505678)" userId="S::2505678@student.uwtsd.ac.uk::5e24b669-b1c9-4fcf-9428-a9daf92b0700" providerId="AD" clId="Web-{4A324278-EFF0-4FBB-D501-978E8C44D4A6}" dt="2026-02-09T22:42:17.882" v="1236" actId="20577"/>
      <pc:docMkLst>
        <pc:docMk/>
      </pc:docMkLst>
      <pc:sldChg chg="modSp">
        <pc:chgData name="Julius Racz (2505678)" userId="S::2505678@student.uwtsd.ac.uk::5e24b669-b1c9-4fcf-9428-a9daf92b0700" providerId="AD" clId="Web-{4A324278-EFF0-4FBB-D501-978E8C44D4A6}" dt="2026-02-09T22:06:54.691" v="305"/>
        <pc:sldMkLst>
          <pc:docMk/>
          <pc:sldMk cId="764605052" sldId="261"/>
        </pc:sldMkLst>
        <pc:graphicFrameChg chg="mod modGraphic">
          <ac:chgData name="Julius Racz (2505678)" userId="S::2505678@student.uwtsd.ac.uk::5e24b669-b1c9-4fcf-9428-a9daf92b0700" providerId="AD" clId="Web-{4A324278-EFF0-4FBB-D501-978E8C44D4A6}" dt="2026-02-09T22:06:54.691" v="305"/>
          <ac:graphicFrameMkLst>
            <pc:docMk/>
            <pc:sldMk cId="764605052" sldId="261"/>
            <ac:graphicFrameMk id="7" creationId="{108D2D3F-BBD3-F859-AF29-5BEF174F1637}"/>
          </ac:graphicFrameMkLst>
        </pc:graphicFrameChg>
      </pc:sldChg>
      <pc:sldChg chg="modSp">
        <pc:chgData name="Julius Racz (2505678)" userId="S::2505678@student.uwtsd.ac.uk::5e24b669-b1c9-4fcf-9428-a9daf92b0700" providerId="AD" clId="Web-{4A324278-EFF0-4FBB-D501-978E8C44D4A6}" dt="2026-02-09T22:39:41.118" v="1215" actId="1076"/>
        <pc:sldMkLst>
          <pc:docMk/>
          <pc:sldMk cId="2451324015" sldId="263"/>
        </pc:sldMkLst>
        <pc:spChg chg="mod">
          <ac:chgData name="Julius Racz (2505678)" userId="S::2505678@student.uwtsd.ac.uk::5e24b669-b1c9-4fcf-9428-a9daf92b0700" providerId="AD" clId="Web-{4A324278-EFF0-4FBB-D501-978E8C44D4A6}" dt="2026-02-09T22:39:41.118" v="1215" actId="1076"/>
          <ac:spMkLst>
            <pc:docMk/>
            <pc:sldMk cId="2451324015" sldId="263"/>
            <ac:spMk id="2" creationId="{68A8AF1C-86E0-7043-44A2-DA950ED42D52}"/>
          </ac:spMkLst>
        </pc:spChg>
        <pc:spChg chg="mod">
          <ac:chgData name="Julius Racz (2505678)" userId="S::2505678@student.uwtsd.ac.uk::5e24b669-b1c9-4fcf-9428-a9daf92b0700" providerId="AD" clId="Web-{4A324278-EFF0-4FBB-D501-978E8C44D4A6}" dt="2026-02-09T22:38:35.890" v="1162" actId="1076"/>
          <ac:spMkLst>
            <pc:docMk/>
            <pc:sldMk cId="2451324015" sldId="263"/>
            <ac:spMk id="3" creationId="{E04C29E1-0FF6-7114-4118-5B68E71110F6}"/>
          </ac:spMkLst>
        </pc:spChg>
      </pc:sldChg>
      <pc:sldChg chg="modSp">
        <pc:chgData name="Julius Racz (2505678)" userId="S::2505678@student.uwtsd.ac.uk::5e24b669-b1c9-4fcf-9428-a9daf92b0700" providerId="AD" clId="Web-{4A324278-EFF0-4FBB-D501-978E8C44D4A6}" dt="2026-02-09T22:37:30.239" v="1158" actId="20577"/>
        <pc:sldMkLst>
          <pc:docMk/>
          <pc:sldMk cId="1037257886" sldId="265"/>
        </pc:sldMkLst>
        <pc:spChg chg="mod">
          <ac:chgData name="Julius Racz (2505678)" userId="S::2505678@student.uwtsd.ac.uk::5e24b669-b1c9-4fcf-9428-a9daf92b0700" providerId="AD" clId="Web-{4A324278-EFF0-4FBB-D501-978E8C44D4A6}" dt="2026-02-09T22:36:30.276" v="1118" actId="1076"/>
          <ac:spMkLst>
            <pc:docMk/>
            <pc:sldMk cId="1037257886" sldId="265"/>
            <ac:spMk id="2" creationId="{68A8AF1C-86E0-7043-44A2-DA950ED42D52}"/>
          </ac:spMkLst>
        </pc:spChg>
        <pc:spChg chg="mod">
          <ac:chgData name="Julius Racz (2505678)" userId="S::2505678@student.uwtsd.ac.uk::5e24b669-b1c9-4fcf-9428-a9daf92b0700" providerId="AD" clId="Web-{4A324278-EFF0-4FBB-D501-978E8C44D4A6}" dt="2026-02-09T22:37:30.239" v="1158" actId="20577"/>
          <ac:spMkLst>
            <pc:docMk/>
            <pc:sldMk cId="1037257886" sldId="265"/>
            <ac:spMk id="3" creationId="{E04C29E1-0FF6-7114-4118-5B68E71110F6}"/>
          </ac:spMkLst>
        </pc:spChg>
      </pc:sldChg>
      <pc:sldChg chg="modSp">
        <pc:chgData name="Julius Racz (2505678)" userId="S::2505678@student.uwtsd.ac.uk::5e24b669-b1c9-4fcf-9428-a9daf92b0700" providerId="AD" clId="Web-{4A324278-EFF0-4FBB-D501-978E8C44D4A6}" dt="2026-02-09T22:42:17.882" v="1236" actId="20577"/>
        <pc:sldMkLst>
          <pc:docMk/>
          <pc:sldMk cId="3321023050" sldId="271"/>
        </pc:sldMkLst>
        <pc:spChg chg="mod">
          <ac:chgData name="Julius Racz (2505678)" userId="S::2505678@student.uwtsd.ac.uk::5e24b669-b1c9-4fcf-9428-a9daf92b0700" providerId="AD" clId="Web-{4A324278-EFF0-4FBB-D501-978E8C44D4A6}" dt="2026-02-09T22:42:17.882" v="1236" actId="20577"/>
          <ac:spMkLst>
            <pc:docMk/>
            <pc:sldMk cId="3321023050" sldId="271"/>
            <ac:spMk id="3" creationId="{04A3744F-9B08-5DB9-23DC-76B7A65F7E67}"/>
          </ac:spMkLst>
        </pc:spChg>
      </pc:sldChg>
      <pc:sldChg chg="modSp">
        <pc:chgData name="Julius Racz (2505678)" userId="S::2505678@student.uwtsd.ac.uk::5e24b669-b1c9-4fcf-9428-a9daf92b0700" providerId="AD" clId="Web-{4A324278-EFF0-4FBB-D501-978E8C44D4A6}" dt="2026-02-09T22:42:06.882" v="1229" actId="20577"/>
        <pc:sldMkLst>
          <pc:docMk/>
          <pc:sldMk cId="1027608494" sldId="272"/>
        </pc:sldMkLst>
        <pc:spChg chg="mod">
          <ac:chgData name="Julius Racz (2505678)" userId="S::2505678@student.uwtsd.ac.uk::5e24b669-b1c9-4fcf-9428-a9daf92b0700" providerId="AD" clId="Web-{4A324278-EFF0-4FBB-D501-978E8C44D4A6}" dt="2026-02-09T22:42:06.882" v="1229" actId="20577"/>
          <ac:spMkLst>
            <pc:docMk/>
            <pc:sldMk cId="1027608494" sldId="272"/>
            <ac:spMk id="3" creationId="{E292113E-450D-CB08-601E-E45AB99509E7}"/>
          </ac:spMkLst>
        </pc:spChg>
      </pc:sldChg>
      <pc:sldChg chg="modSp">
        <pc:chgData name="Julius Racz (2505678)" userId="S::2505678@student.uwtsd.ac.uk::5e24b669-b1c9-4fcf-9428-a9daf92b0700" providerId="AD" clId="Web-{4A324278-EFF0-4FBB-D501-978E8C44D4A6}" dt="2026-02-09T22:20:19.509" v="716" actId="20577"/>
        <pc:sldMkLst>
          <pc:docMk/>
          <pc:sldMk cId="2319079123" sldId="337"/>
        </pc:sldMkLst>
        <pc:spChg chg="mod">
          <ac:chgData name="Julius Racz (2505678)" userId="S::2505678@student.uwtsd.ac.uk::5e24b669-b1c9-4fcf-9428-a9daf92b0700" providerId="AD" clId="Web-{4A324278-EFF0-4FBB-D501-978E8C44D4A6}" dt="2026-02-09T22:18:47.942" v="663" actId="20577"/>
          <ac:spMkLst>
            <pc:docMk/>
            <pc:sldMk cId="2319079123" sldId="337"/>
            <ac:spMk id="3" creationId="{1B4D8426-20C5-630E-80E5-EAB06B11CCD5}"/>
          </ac:spMkLst>
        </pc:spChg>
        <pc:spChg chg="mod">
          <ac:chgData name="Julius Racz (2505678)" userId="S::2505678@student.uwtsd.ac.uk::5e24b669-b1c9-4fcf-9428-a9daf92b0700" providerId="AD" clId="Web-{4A324278-EFF0-4FBB-D501-978E8C44D4A6}" dt="2026-02-09T22:20:19.509" v="716" actId="20577"/>
          <ac:spMkLst>
            <pc:docMk/>
            <pc:sldMk cId="2319079123" sldId="337"/>
            <ac:spMk id="5" creationId="{4FE718F0-679C-850D-A5D4-2484229AD645}"/>
          </ac:spMkLst>
        </pc:spChg>
      </pc:sldChg>
      <pc:sldChg chg="addSp delSp modSp">
        <pc:chgData name="Julius Racz (2505678)" userId="S::2505678@student.uwtsd.ac.uk::5e24b669-b1c9-4fcf-9428-a9daf92b0700" providerId="AD" clId="Web-{4A324278-EFF0-4FBB-D501-978E8C44D4A6}" dt="2026-02-09T22:32:07.752" v="1016" actId="20577"/>
        <pc:sldMkLst>
          <pc:docMk/>
          <pc:sldMk cId="642852813" sldId="363"/>
        </pc:sldMkLst>
        <pc:spChg chg="mod">
          <ac:chgData name="Julius Racz (2505678)" userId="S::2505678@student.uwtsd.ac.uk::5e24b669-b1c9-4fcf-9428-a9daf92b0700" providerId="AD" clId="Web-{4A324278-EFF0-4FBB-D501-978E8C44D4A6}" dt="2026-02-09T22:32:07.752" v="1016" actId="20577"/>
          <ac:spMkLst>
            <pc:docMk/>
            <pc:sldMk cId="642852813" sldId="363"/>
            <ac:spMk id="9" creationId="{61E62149-100D-392D-3127-3D301273C6F0}"/>
          </ac:spMkLst>
        </pc:spChg>
        <pc:spChg chg="mod">
          <ac:chgData name="Julius Racz (2505678)" userId="S::2505678@student.uwtsd.ac.uk::5e24b669-b1c9-4fcf-9428-a9daf92b0700" providerId="AD" clId="Web-{4A324278-EFF0-4FBB-D501-978E8C44D4A6}" dt="2026-02-09T22:31:01.453" v="977" actId="20577"/>
          <ac:spMkLst>
            <pc:docMk/>
            <pc:sldMk cId="642852813" sldId="363"/>
            <ac:spMk id="22" creationId="{280A6708-DF3B-47D7-80AD-BED7584E4872}"/>
          </ac:spMkLst>
        </pc:spChg>
        <pc:spChg chg="mod">
          <ac:chgData name="Julius Racz (2505678)" userId="S::2505678@student.uwtsd.ac.uk::5e24b669-b1c9-4fcf-9428-a9daf92b0700" providerId="AD" clId="Web-{4A324278-EFF0-4FBB-D501-978E8C44D4A6}" dt="2026-02-09T22:30:44.140" v="955" actId="20577"/>
          <ac:spMkLst>
            <pc:docMk/>
            <pc:sldMk cId="642852813" sldId="363"/>
            <ac:spMk id="23" creationId="{8F167E83-1CE4-F3CA-7557-1CDDF3628DBE}"/>
          </ac:spMkLst>
        </pc:spChg>
        <pc:spChg chg="mod">
          <ac:chgData name="Julius Racz (2505678)" userId="S::2505678@student.uwtsd.ac.uk::5e24b669-b1c9-4fcf-9428-a9daf92b0700" providerId="AD" clId="Web-{4A324278-EFF0-4FBB-D501-978E8C44D4A6}" dt="2026-02-09T22:26:19.502" v="790" actId="20577"/>
          <ac:spMkLst>
            <pc:docMk/>
            <pc:sldMk cId="642852813" sldId="363"/>
            <ac:spMk id="24" creationId="{B2F0A62B-BCD1-8AD8-F315-6F09A31F7FFE}"/>
          </ac:spMkLst>
        </pc:spChg>
        <pc:spChg chg="mod">
          <ac:chgData name="Julius Racz (2505678)" userId="S::2505678@student.uwtsd.ac.uk::5e24b669-b1c9-4fcf-9428-a9daf92b0700" providerId="AD" clId="Web-{4A324278-EFF0-4FBB-D501-978E8C44D4A6}" dt="2026-02-09T22:26:43.988" v="808" actId="20577"/>
          <ac:spMkLst>
            <pc:docMk/>
            <pc:sldMk cId="642852813" sldId="363"/>
            <ac:spMk id="25" creationId="{2A30538D-67ED-A3A1-CFA1-39377D70B9B9}"/>
          </ac:spMkLst>
        </pc:spChg>
        <pc:spChg chg="mod">
          <ac:chgData name="Julius Racz (2505678)" userId="S::2505678@student.uwtsd.ac.uk::5e24b669-b1c9-4fcf-9428-a9daf92b0700" providerId="AD" clId="Web-{4A324278-EFF0-4FBB-D501-978E8C44D4A6}" dt="2026-02-09T22:30:30.155" v="945" actId="20577"/>
          <ac:spMkLst>
            <pc:docMk/>
            <pc:sldMk cId="642852813" sldId="363"/>
            <ac:spMk id="26" creationId="{19E1DBE5-167E-78C1-BCD0-8D2DCE9A4F68}"/>
          </ac:spMkLst>
        </pc:spChg>
        <pc:spChg chg="mod">
          <ac:chgData name="Julius Racz (2505678)" userId="S::2505678@student.uwtsd.ac.uk::5e24b669-b1c9-4fcf-9428-a9daf92b0700" providerId="AD" clId="Web-{4A324278-EFF0-4FBB-D501-978E8C44D4A6}" dt="2026-02-09T22:30:06.904" v="925" actId="20577"/>
          <ac:spMkLst>
            <pc:docMk/>
            <pc:sldMk cId="642852813" sldId="363"/>
            <ac:spMk id="27" creationId="{BDD08689-6B7D-0F8F-480D-F4AAD7FE2D5B}"/>
          </ac:spMkLst>
        </pc:spChg>
        <pc:spChg chg="mod">
          <ac:chgData name="Julius Racz (2505678)" userId="S::2505678@student.uwtsd.ac.uk::5e24b669-b1c9-4fcf-9428-a9daf92b0700" providerId="AD" clId="Web-{4A324278-EFF0-4FBB-D501-978E8C44D4A6}" dt="2026-02-09T22:28:41.541" v="873" actId="20577"/>
          <ac:spMkLst>
            <pc:docMk/>
            <pc:sldMk cId="642852813" sldId="363"/>
            <ac:spMk id="28" creationId="{44AB04F4-8499-0CBD-C2DD-C750D2568FD9}"/>
          </ac:spMkLst>
        </pc:spChg>
        <pc:spChg chg="add del mod">
          <ac:chgData name="Julius Racz (2505678)" userId="S::2505678@student.uwtsd.ac.uk::5e24b669-b1c9-4fcf-9428-a9daf92b0700" providerId="AD" clId="Web-{4A324278-EFF0-4FBB-D501-978E8C44D4A6}" dt="2026-02-09T22:28:10.508" v="853" actId="20577"/>
          <ac:spMkLst>
            <pc:docMk/>
            <pc:sldMk cId="642852813" sldId="363"/>
            <ac:spMk id="29" creationId="{327A92EC-E2CD-E0BC-131F-C601B5DE7C4F}"/>
          </ac:spMkLst>
        </pc:spChg>
        <pc:spChg chg="add del mod">
          <ac:chgData name="Julius Racz (2505678)" userId="S::2505678@student.uwtsd.ac.uk::5e24b669-b1c9-4fcf-9428-a9daf92b0700" providerId="AD" clId="Web-{4A324278-EFF0-4FBB-D501-978E8C44D4A6}" dt="2026-02-09T22:29:08.480" v="893" actId="20577"/>
          <ac:spMkLst>
            <pc:docMk/>
            <pc:sldMk cId="642852813" sldId="363"/>
            <ac:spMk id="30" creationId="{93894965-CBAF-C3E0-3A1E-98F25A8DA3BD}"/>
          </ac:spMkLst>
        </pc:spChg>
        <pc:spChg chg="mod">
          <ac:chgData name="Julius Racz (2505678)" userId="S::2505678@student.uwtsd.ac.uk::5e24b669-b1c9-4fcf-9428-a9daf92b0700" providerId="AD" clId="Web-{4A324278-EFF0-4FBB-D501-978E8C44D4A6}" dt="2026-02-09T22:29:39.122" v="907" actId="20577"/>
          <ac:spMkLst>
            <pc:docMk/>
            <pc:sldMk cId="642852813" sldId="363"/>
            <ac:spMk id="37" creationId="{B1E4133F-2751-3952-C07B-9EBB9CE035BD}"/>
          </ac:spMkLst>
        </pc:spChg>
        <pc:spChg chg="mod">
          <ac:chgData name="Julius Racz (2505678)" userId="S::2505678@student.uwtsd.ac.uk::5e24b669-b1c9-4fcf-9428-a9daf92b0700" providerId="AD" clId="Web-{4A324278-EFF0-4FBB-D501-978E8C44D4A6}" dt="2026-02-09T22:27:00.379" v="820" actId="20577"/>
          <ac:spMkLst>
            <pc:docMk/>
            <pc:sldMk cId="642852813" sldId="363"/>
            <ac:spMk id="39" creationId="{D9B946EB-160F-14E8-6E65-A3ACFE53BA8E}"/>
          </ac:spMkLst>
        </pc:spChg>
        <pc:spChg chg="mod">
          <ac:chgData name="Julius Racz (2505678)" userId="S::2505678@student.uwtsd.ac.uk::5e24b669-b1c9-4fcf-9428-a9daf92b0700" providerId="AD" clId="Web-{4A324278-EFF0-4FBB-D501-978E8C44D4A6}" dt="2026-02-09T22:27:26.256" v="831" actId="20577"/>
          <ac:spMkLst>
            <pc:docMk/>
            <pc:sldMk cId="642852813" sldId="363"/>
            <ac:spMk id="40" creationId="{1A129B97-8AB0-A07D-27D5-16E805A4DFB6}"/>
          </ac:spMkLst>
        </pc:spChg>
      </pc:sldChg>
    </pc:docChg>
  </pc:docChgLst>
  <pc:docChgLst>
    <pc:chgData name="Julius Racz (2505678)" userId="S::2505678@student.uwtsd.ac.uk::5e24b669-b1c9-4fcf-9428-a9daf92b0700" providerId="AD" clId="Web-{8747FA0E-2D8D-BBE6-355D-3A0D1F16B123}"/>
    <pc:docChg chg="modSld">
      <pc:chgData name="Julius Racz (2505678)" userId="S::2505678@student.uwtsd.ac.uk::5e24b669-b1c9-4fcf-9428-a9daf92b0700" providerId="AD" clId="Web-{8747FA0E-2D8D-BBE6-355D-3A0D1F16B123}" dt="2026-02-13T16:46:27.059" v="263" actId="20577"/>
      <pc:docMkLst>
        <pc:docMk/>
      </pc:docMkLst>
      <pc:sldChg chg="modSp">
        <pc:chgData name="Julius Racz (2505678)" userId="S::2505678@student.uwtsd.ac.uk::5e24b669-b1c9-4fcf-9428-a9daf92b0700" providerId="AD" clId="Web-{8747FA0E-2D8D-BBE6-355D-3A0D1F16B123}" dt="2026-02-13T16:45:31.980" v="253" actId="20577"/>
        <pc:sldMkLst>
          <pc:docMk/>
          <pc:sldMk cId="764605052" sldId="261"/>
        </pc:sldMkLst>
        <pc:spChg chg="mod">
          <ac:chgData name="Julius Racz (2505678)" userId="S::2505678@student.uwtsd.ac.uk::5e24b669-b1c9-4fcf-9428-a9daf92b0700" providerId="AD" clId="Web-{8747FA0E-2D8D-BBE6-355D-3A0D1F16B123}" dt="2026-02-13T16:45:31.980" v="253" actId="20577"/>
          <ac:spMkLst>
            <pc:docMk/>
            <pc:sldMk cId="764605052" sldId="261"/>
            <ac:spMk id="2" creationId="{68A8AF1C-86E0-7043-44A2-DA950ED42D52}"/>
          </ac:spMkLst>
        </pc:spChg>
      </pc:sldChg>
      <pc:sldChg chg="modSp">
        <pc:chgData name="Julius Racz (2505678)" userId="S::2505678@student.uwtsd.ac.uk::5e24b669-b1c9-4fcf-9428-a9daf92b0700" providerId="AD" clId="Web-{8747FA0E-2D8D-BBE6-355D-3A0D1F16B123}" dt="2026-02-13T16:46:27.059" v="263" actId="20577"/>
        <pc:sldMkLst>
          <pc:docMk/>
          <pc:sldMk cId="1037257886" sldId="265"/>
        </pc:sldMkLst>
        <pc:spChg chg="mod">
          <ac:chgData name="Julius Racz (2505678)" userId="S::2505678@student.uwtsd.ac.uk::5e24b669-b1c9-4fcf-9428-a9daf92b0700" providerId="AD" clId="Web-{8747FA0E-2D8D-BBE6-355D-3A0D1F16B123}" dt="2026-02-13T16:46:27.059" v="263" actId="20577"/>
          <ac:spMkLst>
            <pc:docMk/>
            <pc:sldMk cId="1037257886" sldId="265"/>
            <ac:spMk id="2" creationId="{68A8AF1C-86E0-7043-44A2-DA950ED42D52}"/>
          </ac:spMkLst>
        </pc:spChg>
      </pc:sldChg>
      <pc:sldChg chg="modSp">
        <pc:chgData name="Julius Racz (2505678)" userId="S::2505678@student.uwtsd.ac.uk::5e24b669-b1c9-4fcf-9428-a9daf92b0700" providerId="AD" clId="Web-{8747FA0E-2D8D-BBE6-355D-3A0D1F16B123}" dt="2026-02-13T16:36:48.296" v="51" actId="1076"/>
        <pc:sldMkLst>
          <pc:docMk/>
          <pc:sldMk cId="3321023050" sldId="271"/>
        </pc:sldMkLst>
        <pc:spChg chg="mod">
          <ac:chgData name="Julius Racz (2505678)" userId="S::2505678@student.uwtsd.ac.uk::5e24b669-b1c9-4fcf-9428-a9daf92b0700" providerId="AD" clId="Web-{8747FA0E-2D8D-BBE6-355D-3A0D1F16B123}" dt="2026-02-13T16:35:17.028" v="28" actId="14100"/>
          <ac:spMkLst>
            <pc:docMk/>
            <pc:sldMk cId="3321023050" sldId="271"/>
            <ac:spMk id="2" creationId="{23379A11-1CF0-5125-F775-02C08085203B}"/>
          </ac:spMkLst>
        </pc:spChg>
        <pc:spChg chg="mod">
          <ac:chgData name="Julius Racz (2505678)" userId="S::2505678@student.uwtsd.ac.uk::5e24b669-b1c9-4fcf-9428-a9daf92b0700" providerId="AD" clId="Web-{8747FA0E-2D8D-BBE6-355D-3A0D1F16B123}" dt="2026-02-13T16:36:48.296" v="51" actId="1076"/>
          <ac:spMkLst>
            <pc:docMk/>
            <pc:sldMk cId="3321023050" sldId="271"/>
            <ac:spMk id="3" creationId="{04A3744F-9B08-5DB9-23DC-76B7A65F7E67}"/>
          </ac:spMkLst>
        </pc:spChg>
      </pc:sldChg>
      <pc:sldChg chg="modSp">
        <pc:chgData name="Julius Racz (2505678)" userId="S::2505678@student.uwtsd.ac.uk::5e24b669-b1c9-4fcf-9428-a9daf92b0700" providerId="AD" clId="Web-{8747FA0E-2D8D-BBE6-355D-3A0D1F16B123}" dt="2026-02-13T16:43:07.382" v="186" actId="20577"/>
        <pc:sldMkLst>
          <pc:docMk/>
          <pc:sldMk cId="1027608494" sldId="272"/>
        </pc:sldMkLst>
        <pc:spChg chg="mod">
          <ac:chgData name="Julius Racz (2505678)" userId="S::2505678@student.uwtsd.ac.uk::5e24b669-b1c9-4fcf-9428-a9daf92b0700" providerId="AD" clId="Web-{8747FA0E-2D8D-BBE6-355D-3A0D1F16B123}" dt="2026-02-13T16:38:11.194" v="78" actId="1076"/>
          <ac:spMkLst>
            <pc:docMk/>
            <pc:sldMk cId="1027608494" sldId="272"/>
            <ac:spMk id="2" creationId="{8A50C2D0-4F0F-32FA-368C-29CAACE5786E}"/>
          </ac:spMkLst>
        </pc:spChg>
        <pc:spChg chg="mod">
          <ac:chgData name="Julius Racz (2505678)" userId="S::2505678@student.uwtsd.ac.uk::5e24b669-b1c9-4fcf-9428-a9daf92b0700" providerId="AD" clId="Web-{8747FA0E-2D8D-BBE6-355D-3A0D1F16B123}" dt="2026-02-13T16:43:07.382" v="186" actId="20577"/>
          <ac:spMkLst>
            <pc:docMk/>
            <pc:sldMk cId="1027608494" sldId="272"/>
            <ac:spMk id="3" creationId="{E292113E-450D-CB08-601E-E45AB99509E7}"/>
          </ac:spMkLst>
        </pc:spChg>
      </pc:sldChg>
      <pc:sldChg chg="modSp">
        <pc:chgData name="Julius Racz (2505678)" userId="S::2505678@student.uwtsd.ac.uk::5e24b669-b1c9-4fcf-9428-a9daf92b0700" providerId="AD" clId="Web-{8747FA0E-2D8D-BBE6-355D-3A0D1F16B123}" dt="2026-02-13T16:44:17.103" v="202" actId="20577"/>
        <pc:sldMkLst>
          <pc:docMk/>
          <pc:sldMk cId="2661610389" sldId="273"/>
        </pc:sldMkLst>
        <pc:spChg chg="mod">
          <ac:chgData name="Julius Racz (2505678)" userId="S::2505678@student.uwtsd.ac.uk::5e24b669-b1c9-4fcf-9428-a9daf92b0700" providerId="AD" clId="Web-{8747FA0E-2D8D-BBE6-355D-3A0D1F16B123}" dt="2026-02-13T16:44:17.103" v="202" actId="20577"/>
          <ac:spMkLst>
            <pc:docMk/>
            <pc:sldMk cId="2661610389" sldId="273"/>
            <ac:spMk id="2" creationId="{F1DF348C-F75E-75E9-74BA-22A65FB9E02F}"/>
          </ac:spMkLst>
        </pc:spChg>
      </pc:sldChg>
      <pc:sldChg chg="modSp">
        <pc:chgData name="Julius Racz (2505678)" userId="S::2505678@student.uwtsd.ac.uk::5e24b669-b1c9-4fcf-9428-a9daf92b0700" providerId="AD" clId="Web-{8747FA0E-2D8D-BBE6-355D-3A0D1F16B123}" dt="2026-02-13T16:43:29.555" v="188" actId="20577"/>
        <pc:sldMkLst>
          <pc:docMk/>
          <pc:sldMk cId="860344735" sldId="274"/>
        </pc:sldMkLst>
        <pc:spChg chg="mod">
          <ac:chgData name="Julius Racz (2505678)" userId="S::2505678@student.uwtsd.ac.uk::5e24b669-b1c9-4fcf-9428-a9daf92b0700" providerId="AD" clId="Web-{8747FA0E-2D8D-BBE6-355D-3A0D1F16B123}" dt="2026-02-13T16:43:29.555" v="188" actId="20577"/>
          <ac:spMkLst>
            <pc:docMk/>
            <pc:sldMk cId="860344735" sldId="274"/>
            <ac:spMk id="2" creationId="{A4625D9A-89A8-7973-B86A-02BB98C95A4B}"/>
          </ac:spMkLst>
        </pc:spChg>
      </pc:sldChg>
      <pc:sldChg chg="modSp">
        <pc:chgData name="Julius Racz (2505678)" userId="S::2505678@student.uwtsd.ac.uk::5e24b669-b1c9-4fcf-9428-a9daf92b0700" providerId="AD" clId="Web-{8747FA0E-2D8D-BBE6-355D-3A0D1F16B123}" dt="2026-02-13T16:43:59.930" v="197" actId="20577"/>
        <pc:sldMkLst>
          <pc:docMk/>
          <pc:sldMk cId="2496961718" sldId="336"/>
        </pc:sldMkLst>
        <pc:spChg chg="mod">
          <ac:chgData name="Julius Racz (2505678)" userId="S::2505678@student.uwtsd.ac.uk::5e24b669-b1c9-4fcf-9428-a9daf92b0700" providerId="AD" clId="Web-{8747FA0E-2D8D-BBE6-355D-3A0D1F16B123}" dt="2026-02-13T16:43:59.930" v="197" actId="20577"/>
          <ac:spMkLst>
            <pc:docMk/>
            <pc:sldMk cId="2496961718" sldId="336"/>
            <ac:spMk id="6" creationId="{BF06D522-2E79-CDE6-025D-40436EF041A1}"/>
          </ac:spMkLst>
        </pc:spChg>
      </pc:sldChg>
      <pc:sldChg chg="modSp">
        <pc:chgData name="Julius Racz (2505678)" userId="S::2505678@student.uwtsd.ac.uk::5e24b669-b1c9-4fcf-9428-a9daf92b0700" providerId="AD" clId="Web-{8747FA0E-2D8D-BBE6-355D-3A0D1F16B123}" dt="2026-02-13T16:45:48.746" v="257" actId="20577"/>
        <pc:sldMkLst>
          <pc:docMk/>
          <pc:sldMk cId="2319079123" sldId="337"/>
        </pc:sldMkLst>
        <pc:spChg chg="mod">
          <ac:chgData name="Julius Racz (2505678)" userId="S::2505678@student.uwtsd.ac.uk::5e24b669-b1c9-4fcf-9428-a9daf92b0700" providerId="AD" clId="Web-{8747FA0E-2D8D-BBE6-355D-3A0D1F16B123}" dt="2026-02-13T16:45:48.746" v="257" actId="20577"/>
          <ac:spMkLst>
            <pc:docMk/>
            <pc:sldMk cId="2319079123" sldId="337"/>
            <ac:spMk id="2" creationId="{F6A380E8-2AC0-F0B7-9432-FB8903B92FD6}"/>
          </ac:spMkLst>
        </pc:spChg>
      </pc:sldChg>
      <pc:sldChg chg="modSp">
        <pc:chgData name="Julius Racz (2505678)" userId="S::2505678@student.uwtsd.ac.uk::5e24b669-b1c9-4fcf-9428-a9daf92b0700" providerId="AD" clId="Web-{8747FA0E-2D8D-BBE6-355D-3A0D1F16B123}" dt="2026-02-13T16:46:06.746" v="261" actId="20577"/>
        <pc:sldMkLst>
          <pc:docMk/>
          <pc:sldMk cId="642852813" sldId="363"/>
        </pc:sldMkLst>
        <pc:spChg chg="mod">
          <ac:chgData name="Julius Racz (2505678)" userId="S::2505678@student.uwtsd.ac.uk::5e24b669-b1c9-4fcf-9428-a9daf92b0700" providerId="AD" clId="Web-{8747FA0E-2D8D-BBE6-355D-3A0D1F16B123}" dt="2026-02-13T16:46:06.746" v="261" actId="20577"/>
          <ac:spMkLst>
            <pc:docMk/>
            <pc:sldMk cId="642852813" sldId="363"/>
            <ac:spMk id="5" creationId="{180A04F2-4F22-A08C-F5B4-F30F002E227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13/02/2026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13/02/2026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food.gov.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mindtools.com/a3mi00v/causeand"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mindtools.com/a25caig/cause-and-effect-analysis" TargetMode="Externa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mindtools.com/a3mi00v/causeand"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0275301B-F9FE-639C-99FA-5A78A9B0F8AC}"/>
              </a:ext>
            </a:extLst>
          </p:cNvPr>
          <p:cNvSpPr txBox="1"/>
          <p:nvPr/>
        </p:nvSpPr>
        <p:spPr>
          <a:xfrm>
            <a:off x="838200" y="1825625"/>
            <a:ext cx="5558489" cy="435133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b="1"/>
              <a:t>Student Name: Julius Racz</a:t>
            </a:r>
            <a:endParaRPr lang="en-US"/>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b="1"/>
              <a:t>Student ID: 2505678</a:t>
            </a:r>
            <a:endParaRPr lang="en-US"/>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b="1"/>
              <a:t>Lecturer’s Name: Deji Olagboye</a:t>
            </a:r>
            <a:endParaRPr lang="en-US">
              <a:highlight>
                <a:srgbClr val="FFFFFF"/>
              </a:highlight>
            </a:endParaRP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b="1"/>
              <a:t>Module Code: 	</a:t>
            </a:r>
            <a:r>
              <a:rPr lang="en-US"/>
              <a:t>LCLM 4004</a:t>
            </a:r>
            <a:endParaRPr lang="en-US">
              <a:highlight>
                <a:srgbClr val="FFFFFF"/>
              </a:highlight>
            </a:endParaRP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b="1"/>
              <a:t>Module Name: 	</a:t>
            </a:r>
            <a:r>
              <a:rPr lang="en-US"/>
              <a:t>Problem Solving and Decision-Making</a:t>
            </a:r>
            <a:endParaRPr lang="en-US">
              <a:ea typeface="Calibri"/>
              <a:cs typeface="Calibri"/>
            </a:endParaRP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b="1"/>
              <a:t>Component 1: 	</a:t>
            </a:r>
            <a:r>
              <a:rPr lang="en-US"/>
              <a:t>Green Haven Florists</a:t>
            </a:r>
            <a:endParaRPr lang="en-US">
              <a:ea typeface="Calibri"/>
              <a:cs typeface="Calibri"/>
            </a:endParaRPr>
          </a:p>
        </p:txBody>
      </p:sp>
      <p:sp>
        <p:nvSpPr>
          <p:cNvPr id="13"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5"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281094" y="1074403"/>
            <a:ext cx="3091543" cy="4461163"/>
          </a:xfrm>
        </p:spPr>
        <p:txBody>
          <a:bodyPr>
            <a:normAutofit/>
          </a:bodyPr>
          <a:lstStyle/>
          <a:p>
            <a:r>
              <a:rPr lang="en-GB" sz="3700" b="1" u="sng" dirty="0">
                <a:solidFill>
                  <a:srgbClr val="FFFFFF"/>
                </a:solidFill>
                <a:latin typeface="Arial"/>
                <a:cs typeface="Arial"/>
              </a:rPr>
              <a:t>Overview of </a:t>
            </a:r>
            <a:r>
              <a:rPr lang="en-GB" sz="3700" b="1" u="sng">
                <a:solidFill>
                  <a:srgbClr val="FFFFFF"/>
                </a:solidFill>
                <a:latin typeface="Arial"/>
                <a:cs typeface="Arial"/>
              </a:rPr>
              <a:t>Presentation</a:t>
            </a:r>
            <a:endParaRPr lang="en-GB" sz="3700" b="1" u="sng" dirty="0">
              <a:solidFill>
                <a:srgbClr val="FFFFFF"/>
              </a:solidFill>
              <a:latin typeface="Arial"/>
              <a:cs typeface="Aria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4239490" y="640825"/>
            <a:ext cx="7401296" cy="5585619"/>
          </a:xfrm>
        </p:spPr>
        <p:txBody>
          <a:bodyPr vert="horz" lIns="91440" tIns="45720" rIns="91440" bIns="45720" rtlCol="0" anchor="ctr">
            <a:normAutofit lnSpcReduction="10000"/>
          </a:bodyPr>
          <a:lstStyle/>
          <a:p>
            <a:endParaRPr lang="en-GB" sz="2000">
              <a:latin typeface="Arial"/>
              <a:cs typeface="Arial"/>
            </a:endParaRPr>
          </a:p>
          <a:p>
            <a:r>
              <a:rPr lang="en-GB" sz="2000">
                <a:latin typeface="Arial"/>
                <a:cs typeface="Arial"/>
              </a:rPr>
              <a:t>Good afternoon. My name is Julius Racz</a:t>
            </a:r>
            <a:endParaRPr lang="en-GB" sz="2000">
              <a:latin typeface="Arial" panose="020B0604020202020204" pitchFamily="34" charset="0"/>
              <a:cs typeface="Arial" panose="020B0604020202020204" pitchFamily="34" charset="0"/>
            </a:endParaRPr>
          </a:p>
          <a:p>
            <a:pPr marL="0" indent="0">
              <a:buNone/>
            </a:pPr>
            <a:endParaRPr lang="en-GB" sz="2000" dirty="0">
              <a:latin typeface="Arial"/>
              <a:cs typeface="Arial"/>
            </a:endParaRPr>
          </a:p>
          <a:p>
            <a:r>
              <a:rPr lang="en-GB" sz="2000">
                <a:latin typeface="Arial"/>
                <a:cs typeface="Arial"/>
              </a:rPr>
              <a:t>In my presentation I will:</a:t>
            </a:r>
          </a:p>
          <a:p>
            <a:pPr marL="0" indent="0">
              <a:buNone/>
            </a:pPr>
            <a:endParaRPr lang="en-GB" sz="2000" dirty="0">
              <a:latin typeface="Arial"/>
              <a:cs typeface="Arial"/>
            </a:endParaRPr>
          </a:p>
          <a:p>
            <a:pPr lvl="1"/>
            <a:r>
              <a:rPr lang="en-GB" sz="2000" dirty="0">
                <a:latin typeface="Arial"/>
                <a:cs typeface="Arial"/>
              </a:rPr>
              <a:t>Provide an overview Green Havan Florists and the nature and scope of the problems they are encountering.</a:t>
            </a:r>
          </a:p>
          <a:p>
            <a:pPr marL="457200" lvl="1" indent="0">
              <a:buNone/>
            </a:pPr>
            <a:endParaRPr lang="en-GB" sz="2000" dirty="0">
              <a:latin typeface="Arial"/>
              <a:cs typeface="Arial"/>
            </a:endParaRPr>
          </a:p>
          <a:p>
            <a:pPr lvl="1"/>
            <a:r>
              <a:rPr lang="en-GB" sz="2000">
                <a:latin typeface="Arial"/>
                <a:cs typeface="Arial"/>
              </a:rPr>
              <a:t>Provide an application of the 5W2H model that summarises these issues.</a:t>
            </a:r>
          </a:p>
          <a:p>
            <a:pPr lvl="1"/>
            <a:endParaRPr lang="en-GB" sz="2000" dirty="0">
              <a:latin typeface="Arial"/>
              <a:cs typeface="Arial"/>
            </a:endParaRPr>
          </a:p>
          <a:p>
            <a:pPr lvl="1"/>
            <a:r>
              <a:rPr lang="en-GB" sz="2000">
                <a:latin typeface="Arial"/>
                <a:cs typeface="Arial"/>
              </a:rPr>
              <a:t>Provide a critique and application of the PESTEL framework.</a:t>
            </a:r>
          </a:p>
          <a:p>
            <a:pPr marL="457200" lvl="1" indent="0">
              <a:buNone/>
            </a:pPr>
            <a:endParaRPr lang="en-GB" sz="2000" dirty="0">
              <a:latin typeface="Arial"/>
              <a:cs typeface="Arial"/>
            </a:endParaRPr>
          </a:p>
          <a:p>
            <a:pPr lvl="1"/>
            <a:r>
              <a:rPr lang="en-GB" sz="2000">
                <a:latin typeface="Arial"/>
                <a:cs typeface="Arial"/>
              </a:rPr>
              <a:t>Provide a critique and application of the Cause-and-Effect model.</a:t>
            </a:r>
          </a:p>
          <a:p>
            <a:pPr marL="457200" lvl="1" indent="0">
              <a:buNone/>
            </a:pPr>
            <a:endParaRPr lang="en-GB" sz="2000" dirty="0">
              <a:latin typeface="Arial"/>
              <a:cs typeface="Arial"/>
            </a:endParaRPr>
          </a:p>
          <a:p>
            <a:pPr lvl="1"/>
            <a:r>
              <a:rPr lang="en-GB" sz="2000">
                <a:latin typeface="Arial"/>
                <a:cs typeface="Arial"/>
              </a:rPr>
              <a:t>And, finally, provide a summary of the key findings.</a:t>
            </a:r>
          </a:p>
          <a:p>
            <a:endParaRPr lang="en-GB" sz="2000">
              <a:latin typeface="Calibri" panose="020F0502020204030204"/>
              <a:ea typeface="Calibri" panose="020F0502020204030204"/>
              <a:cs typeface="Calibri" panose="020F0502020204030204"/>
            </a:endParaRPr>
          </a:p>
          <a:p>
            <a:endParaRPr lang="en-GB" sz="2000">
              <a:latin typeface="Calibri" panose="020F0502020204030204"/>
              <a:ea typeface="Calibri" panose="020F0502020204030204"/>
              <a:cs typeface="Calibri" panose="020F0502020204030204"/>
            </a:endParaRPr>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102964" y="698351"/>
            <a:ext cx="4061360" cy="4461163"/>
          </a:xfrm>
        </p:spPr>
        <p:txBody>
          <a:bodyPr>
            <a:normAutofit/>
          </a:bodyPr>
          <a:lstStyle/>
          <a:p>
            <a:r>
              <a:rPr lang="en-GB" b="1" u="sng" dirty="0">
                <a:solidFill>
                  <a:srgbClr val="FFFFFF"/>
                </a:solidFill>
                <a:latin typeface="Arial"/>
                <a:cs typeface="Arial"/>
              </a:rPr>
              <a:t>Background Information and overview </a:t>
            </a:r>
            <a:r>
              <a:rPr lang="en-GB" b="1" u="sng">
                <a:solidFill>
                  <a:srgbClr val="FFFFFF"/>
                </a:solidFill>
                <a:latin typeface="Arial"/>
                <a:cs typeface="Arial"/>
              </a:rPr>
              <a:t>on Green </a:t>
            </a:r>
            <a:r>
              <a:rPr lang="en-GB" b="1" u="sng" dirty="0">
                <a:solidFill>
                  <a:srgbClr val="FFFFFF"/>
                </a:solidFill>
                <a:latin typeface="Arial"/>
                <a:cs typeface="Arial"/>
              </a:rPr>
              <a:t>Havan Florists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4219698" y="497332"/>
            <a:ext cx="7421087" cy="5857761"/>
          </a:xfrm>
        </p:spPr>
        <p:txBody>
          <a:bodyPr anchor="ctr">
            <a:normAutofit/>
          </a:bodyPr>
          <a:lstStyle/>
          <a:p>
            <a:r>
              <a:rPr lang="en-GB" sz="2400">
                <a:latin typeface="Arial"/>
                <a:cs typeface="Arial"/>
              </a:rPr>
              <a:t>Green Havan florists is a flower business that provides floral arrangement and services for customers such as individuals weeding's and corporate events.</a:t>
            </a:r>
            <a:endParaRPr lang="en-GB" sz="2400">
              <a:latin typeface="Arial" panose="020B0604020202020204" pitchFamily="34" charset="0"/>
              <a:cs typeface="Arial" panose="020B0604020202020204" pitchFamily="34" charset="0"/>
            </a:endParaRPr>
          </a:p>
          <a:p>
            <a:pPr marL="0" indent="0">
              <a:buNone/>
            </a:pPr>
            <a:endParaRPr lang="en-GB" sz="2400">
              <a:latin typeface="Arial" panose="020B0604020202020204" pitchFamily="34" charset="0"/>
              <a:cs typeface="Arial" panose="020B0604020202020204" pitchFamily="34" charset="0"/>
            </a:endParaRPr>
          </a:p>
          <a:p>
            <a:r>
              <a:rPr lang="en-GB" sz="2400">
                <a:latin typeface="Arial"/>
                <a:cs typeface="Arial"/>
              </a:rPr>
              <a:t>The company runs in a competitive market where customers satisfaction, but they face challenges related to managing operations improving efficiency and saying profitable. </a:t>
            </a:r>
            <a:endParaRPr lang="en-GB" sz="2400">
              <a:latin typeface="Arial" panose="020B0604020202020204" pitchFamily="34" charset="0"/>
              <a:cs typeface="Arial" panose="020B0604020202020204" pitchFamily="34" charset="0"/>
            </a:endParaRPr>
          </a:p>
          <a:p>
            <a:endParaRPr lang="en-GB" sz="2400" dirty="0">
              <a:latin typeface="Arial"/>
              <a:cs typeface="Arial"/>
            </a:endParaRPr>
          </a:p>
          <a:p>
            <a:r>
              <a:rPr lang="en-GB" sz="2400" dirty="0">
                <a:latin typeface="Arial"/>
                <a:cs typeface="Arial"/>
              </a:rPr>
              <a:t>This presentation focuses on identifying the key problem and the root causes of the </a:t>
            </a:r>
            <a:r>
              <a:rPr lang="en-GB" sz="2400" err="1">
                <a:latin typeface="Arial"/>
                <a:cs typeface="Arial"/>
              </a:rPr>
              <a:t>proble</a:t>
            </a:r>
            <a:r>
              <a:rPr lang="en-GB" sz="2400" dirty="0">
                <a:latin typeface="Arial"/>
                <a:cs typeface="Arial"/>
              </a:rPr>
              <a:t>m the </a:t>
            </a:r>
            <a:r>
              <a:rPr lang="en-GB" sz="2400">
                <a:latin typeface="Arial"/>
                <a:cs typeface="Arial"/>
              </a:rPr>
              <a:t>business is experiencing. </a:t>
            </a:r>
            <a:endParaRPr lang="en-GB" sz="2400">
              <a:latin typeface="Arial" panose="020B0604020202020204" pitchFamily="34" charset="0"/>
              <a:cs typeface="Arial" panose="020B0604020202020204" pitchFamily="34" charset="0"/>
            </a:endParaRPr>
          </a:p>
          <a:p>
            <a:r>
              <a:rPr lang="en-GB" sz="2400" dirty="0">
                <a:latin typeface="Arial"/>
                <a:cs typeface="Arial"/>
              </a:rPr>
              <a:t>Also, the company was found in 2016 by partners Liam and Pr</a:t>
            </a:r>
            <a:r>
              <a:rPr lang="en-GB" sz="2400">
                <a:latin typeface="Arial"/>
                <a:cs typeface="Arial"/>
              </a:rPr>
              <a:t>iya Patel</a:t>
            </a:r>
            <a:endParaRPr lang="en-GB" sz="2400">
              <a:latin typeface="Arial" panose="020B0604020202020204" pitchFamily="34" charset="0"/>
              <a:cs typeface="Arial" panose="020B0604020202020204" pitchFamily="34" charset="0"/>
            </a:endParaRPr>
          </a:p>
          <a:p>
            <a:pPr marL="0" indent="0">
              <a:buNone/>
            </a:pP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1389278" y="1233241"/>
            <a:ext cx="3240506" cy="4064628"/>
          </a:xfrm>
        </p:spPr>
        <p:txBody>
          <a:bodyPr>
            <a:normAutofit/>
          </a:bodyPr>
          <a:lstStyle/>
          <a:p>
            <a:r>
              <a:rPr lang="en-GB" sz="3400" b="1" u="sng" dirty="0">
                <a:solidFill>
                  <a:srgbClr val="FFFFFF"/>
                </a:solidFill>
                <a:latin typeface="Arial"/>
                <a:cs typeface="Arial"/>
              </a:rPr>
              <a:t> the problems Green Haven Florists are </a:t>
            </a:r>
            <a:r>
              <a:rPr lang="en-GB" sz="3400" b="1" u="sng">
                <a:solidFill>
                  <a:srgbClr val="FFFFFF"/>
                </a:solidFill>
                <a:latin typeface="Arial"/>
                <a:cs typeface="Arial"/>
              </a:rPr>
              <a:t>facing </a:t>
            </a: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6096000" y="820880"/>
            <a:ext cx="5257799" cy="4889350"/>
          </a:xfrm>
        </p:spPr>
        <p:txBody>
          <a:bodyPr anchor="t">
            <a:normAutofit/>
          </a:bodyPr>
          <a:lstStyle/>
          <a:p>
            <a:pPr marL="0" indent="0">
              <a:buNone/>
            </a:pPr>
            <a:r>
              <a:rPr lang="en-GB" sz="1800">
                <a:latin typeface="Arial"/>
                <a:cs typeface="Arial"/>
              </a:rPr>
              <a:t>Green Havan florists' main issue is a significant decline in performance shown by around a 30% drop in store sales. This decline is caused by a mixture of internal and external factors.</a:t>
            </a:r>
            <a:endParaRPr lang="en-US" sz="1800">
              <a:ea typeface="Calibri"/>
              <a:cs typeface="Calibri"/>
            </a:endParaRPr>
          </a:p>
          <a:p>
            <a:pPr marL="0" indent="0">
              <a:buNone/>
            </a:pPr>
            <a:r>
              <a:rPr lang="en-GB" sz="1800">
                <a:latin typeface="Arial"/>
                <a:cs typeface="Arial"/>
              </a:rPr>
              <a:t>Externally the business faces intense competition from online florists and supermarkets offering cheaper flowers and faster delivery options which reduces footfall in the store. Changes in customer behaviour also play a role as many customers now preordering online rather than visiting stores.</a:t>
            </a:r>
          </a:p>
          <a:p>
            <a:pPr marL="0" indent="0">
              <a:buNone/>
            </a:pPr>
            <a:endParaRPr lang="en-GB" sz="1800">
              <a:latin typeface="Arial"/>
              <a:cs typeface="Arial"/>
            </a:endParaRPr>
          </a:p>
          <a:p>
            <a:pPr marL="0" indent="0">
              <a:buNone/>
            </a:pPr>
            <a:r>
              <a:rPr lang="en-GB" sz="1800">
                <a:latin typeface="Arial"/>
                <a:cs typeface="Arial"/>
              </a:rPr>
              <a:t>30% decline in the store sales root problem</a:t>
            </a:r>
            <a:endParaRPr lang="en-GB" sz="1800">
              <a:latin typeface="Arial" panose="020B0604020202020204" pitchFamily="34" charset="0"/>
              <a:cs typeface="Arial" panose="020B0604020202020204" pitchFamily="34" charset="0"/>
            </a:endParaRPr>
          </a:p>
          <a:p>
            <a:pPr marL="0" indent="0">
              <a:buNone/>
            </a:pPr>
            <a:r>
              <a:rPr lang="en-GB" sz="1800">
                <a:latin typeface="Arial"/>
                <a:cs typeface="Arial"/>
              </a:rPr>
              <a:t>Reduces customer footfall</a:t>
            </a:r>
            <a:endParaRPr lang="en-GB" sz="1800">
              <a:latin typeface="Arial" panose="020B0604020202020204" pitchFamily="34" charset="0"/>
              <a:cs typeface="Arial" panose="020B0604020202020204" pitchFamily="34" charset="0"/>
            </a:endParaRPr>
          </a:p>
          <a:p>
            <a:pPr marL="0" indent="0">
              <a:buNone/>
            </a:pPr>
            <a:r>
              <a:rPr lang="en-GB" sz="1800">
                <a:latin typeface="Arial"/>
                <a:cs typeface="Arial"/>
              </a:rPr>
              <a:t>Increasing competition </a:t>
            </a:r>
            <a:endParaRPr lang="en-GB" sz="1800">
              <a:latin typeface="Arial" panose="020B0604020202020204" pitchFamily="34" charset="0"/>
              <a:cs typeface="Arial" panose="020B0604020202020204" pitchFamily="34" charset="0"/>
            </a:endParaRPr>
          </a:p>
          <a:p>
            <a:pPr marL="0" indent="0">
              <a:buNone/>
            </a:pPr>
            <a:r>
              <a:rPr lang="en-GB" sz="1800">
                <a:latin typeface="Arial"/>
                <a:cs typeface="Arial"/>
              </a:rPr>
              <a:t>Weak marketing limited online presence </a:t>
            </a:r>
            <a:endParaRPr lang="en-GB" sz="18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a:p>
          <a:p>
            <a:pPr marL="0" indent="0">
              <a:buNone/>
            </a:pPr>
            <a:endParaRPr lang="en-GB"/>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11268459"/>
              </p:ext>
            </p:extLst>
          </p:nvPr>
        </p:nvGraphicFramePr>
        <p:xfrm>
          <a:off x="-1" y="1175656"/>
          <a:ext cx="11868810" cy="4771046"/>
        </p:xfrm>
        <a:graphic>
          <a:graphicData uri="http://schemas.openxmlformats.org/drawingml/2006/table">
            <a:tbl>
              <a:tblPr firstRow="1" bandRow="1">
                <a:tableStyleId>{93296810-A885-4BE3-A3E7-6D5BEEA58F35}</a:tableStyleId>
              </a:tblPr>
              <a:tblGrid>
                <a:gridCol w="1985316">
                  <a:extLst>
                    <a:ext uri="{9D8B030D-6E8A-4147-A177-3AD203B41FA5}">
                      <a16:colId xmlns:a16="http://schemas.microsoft.com/office/drawing/2014/main" val="516700139"/>
                    </a:ext>
                  </a:extLst>
                </a:gridCol>
                <a:gridCol w="1611016">
                  <a:extLst>
                    <a:ext uri="{9D8B030D-6E8A-4147-A177-3AD203B41FA5}">
                      <a16:colId xmlns:a16="http://schemas.microsoft.com/office/drawing/2014/main" val="1482979515"/>
                    </a:ext>
                  </a:extLst>
                </a:gridCol>
                <a:gridCol w="2079171">
                  <a:extLst>
                    <a:ext uri="{9D8B030D-6E8A-4147-A177-3AD203B41FA5}">
                      <a16:colId xmlns:a16="http://schemas.microsoft.com/office/drawing/2014/main" val="1537974666"/>
                    </a:ext>
                  </a:extLst>
                </a:gridCol>
                <a:gridCol w="1565017">
                  <a:extLst>
                    <a:ext uri="{9D8B030D-6E8A-4147-A177-3AD203B41FA5}">
                      <a16:colId xmlns:a16="http://schemas.microsoft.com/office/drawing/2014/main" val="2616223528"/>
                    </a:ext>
                  </a:extLst>
                </a:gridCol>
                <a:gridCol w="1176549">
                  <a:extLst>
                    <a:ext uri="{9D8B030D-6E8A-4147-A177-3AD203B41FA5}">
                      <a16:colId xmlns:a16="http://schemas.microsoft.com/office/drawing/2014/main" val="3425015451"/>
                    </a:ext>
                  </a:extLst>
                </a:gridCol>
                <a:gridCol w="1657102">
                  <a:extLst>
                    <a:ext uri="{9D8B030D-6E8A-4147-A177-3AD203B41FA5}">
                      <a16:colId xmlns:a16="http://schemas.microsoft.com/office/drawing/2014/main" val="1430925739"/>
                    </a:ext>
                  </a:extLst>
                </a:gridCol>
                <a:gridCol w="1794639">
                  <a:extLst>
                    <a:ext uri="{9D8B030D-6E8A-4147-A177-3AD203B41FA5}">
                      <a16:colId xmlns:a16="http://schemas.microsoft.com/office/drawing/2014/main" val="283900714"/>
                    </a:ext>
                  </a:extLst>
                </a:gridCol>
              </a:tblGrid>
              <a:tr h="457200">
                <a:tc gridSpan="7">
                  <a:txBody>
                    <a:bodyPr/>
                    <a:lstStyle/>
                    <a:p>
                      <a:pPr algn="ctr"/>
                      <a:r>
                        <a:rPr lang="en-GB" sz="2400">
                          <a:solidFill>
                            <a:schemeClr val="tx1"/>
                          </a:solidFill>
                        </a:rPr>
                        <a:t>Identify the Root Problem</a:t>
                      </a:r>
                    </a:p>
                  </a:txBody>
                  <a:tcPr>
                    <a:solidFill>
                      <a:schemeClr val="bg2"/>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782521">
                <a:tc>
                  <a:txBody>
                    <a:bodyPr/>
                    <a:lstStyle/>
                    <a:p>
                      <a:pPr algn="ctr"/>
                      <a:r>
                        <a:rPr lang="en-GB" sz="1400">
                          <a:solidFill>
                            <a:schemeClr val="tx1"/>
                          </a:solidFill>
                        </a:rPr>
                        <a:t>What?</a:t>
                      </a:r>
                    </a:p>
                  </a:txBody>
                  <a:tcPr>
                    <a:solidFill>
                      <a:srgbClr val="FF0000"/>
                    </a:solidFill>
                  </a:tcPr>
                </a:tc>
                <a:tc>
                  <a:txBody>
                    <a:bodyPr/>
                    <a:lstStyle/>
                    <a:p>
                      <a:pPr algn="ctr"/>
                      <a:r>
                        <a:rPr lang="en-GB" sz="1400">
                          <a:solidFill>
                            <a:schemeClr val="tx1"/>
                          </a:solidFill>
                        </a:rPr>
                        <a:t>Where? </a:t>
                      </a:r>
                    </a:p>
                  </a:txBody>
                  <a:tcPr>
                    <a:solidFill>
                      <a:srgbClr val="FFC000"/>
                    </a:solidFill>
                  </a:tcPr>
                </a:tc>
                <a:tc>
                  <a:txBody>
                    <a:bodyPr/>
                    <a:lstStyle/>
                    <a:p>
                      <a:pPr algn="ctr"/>
                      <a:r>
                        <a:rPr lang="en-GB" sz="1400">
                          <a:solidFill>
                            <a:schemeClr val="tx1"/>
                          </a:solidFill>
                        </a:rPr>
                        <a:t>When?</a:t>
                      </a:r>
                    </a:p>
                  </a:txBody>
                  <a:tcPr>
                    <a:solidFill>
                      <a:srgbClr val="FFFF00"/>
                    </a:solidFill>
                  </a:tcPr>
                </a:tc>
                <a:tc>
                  <a:txBody>
                    <a:bodyPr/>
                    <a:lstStyle/>
                    <a:p>
                      <a:pPr algn="ctr"/>
                      <a:r>
                        <a:rPr lang="en-GB" sz="1400">
                          <a:solidFill>
                            <a:schemeClr val="tx1"/>
                          </a:solidFill>
                        </a:rPr>
                        <a:t>Who?</a:t>
                      </a:r>
                    </a:p>
                  </a:txBody>
                  <a:tcPr>
                    <a:solidFill>
                      <a:srgbClr val="92D050"/>
                    </a:solidFill>
                  </a:tcPr>
                </a:tc>
                <a:tc>
                  <a:txBody>
                    <a:bodyPr/>
                    <a:lstStyle/>
                    <a:p>
                      <a:pPr algn="ctr"/>
                      <a:r>
                        <a:rPr lang="en-GB" sz="1400">
                          <a:solidFill>
                            <a:schemeClr val="tx1"/>
                          </a:solidFill>
                        </a:rPr>
                        <a:t>Why?</a:t>
                      </a:r>
                    </a:p>
                  </a:txBody>
                  <a:tcPr>
                    <a:solidFill>
                      <a:srgbClr val="00B0F0"/>
                    </a:solidFill>
                  </a:tcPr>
                </a:tc>
                <a:tc>
                  <a:txBody>
                    <a:bodyPr/>
                    <a:lstStyle/>
                    <a:p>
                      <a:pPr algn="ctr"/>
                      <a:r>
                        <a:rPr lang="en-GB" sz="1400">
                          <a:solidFill>
                            <a:schemeClr val="tx1"/>
                          </a:solidFill>
                        </a:rPr>
                        <a:t>How?</a:t>
                      </a:r>
                    </a:p>
                  </a:txBody>
                  <a:tcPr>
                    <a:solidFill>
                      <a:srgbClr val="0070C0"/>
                    </a:solidFill>
                  </a:tcPr>
                </a:tc>
                <a:tc>
                  <a:txBody>
                    <a:bodyPr/>
                    <a:lstStyle/>
                    <a:p>
                      <a:pPr algn="ctr"/>
                      <a:r>
                        <a:rPr lang="en-GB" sz="1400">
                          <a:solidFill>
                            <a:schemeClr val="tx1"/>
                          </a:solidFill>
                        </a:rPr>
                        <a:t>How much?</a:t>
                      </a:r>
                    </a:p>
                  </a:txBody>
                  <a:tcPr>
                    <a:solidFill>
                      <a:srgbClr val="7030A0"/>
                    </a:solidFill>
                  </a:tcPr>
                </a:tc>
                <a:extLst>
                  <a:ext uri="{0D108BD9-81ED-4DB2-BD59-A6C34878D82A}">
                    <a16:rowId xmlns:a16="http://schemas.microsoft.com/office/drawing/2014/main" val="1480788629"/>
                  </a:ext>
                </a:extLst>
              </a:tr>
              <a:tr h="794657">
                <a:tc>
                  <a:txBody>
                    <a:bodyPr/>
                    <a:lstStyle/>
                    <a:p>
                      <a:r>
                        <a:rPr lang="en-GB" sz="1400"/>
                        <a:t>What effect is it having?</a:t>
                      </a:r>
                    </a:p>
                  </a:txBody>
                  <a:tcPr>
                    <a:solidFill>
                      <a:srgbClr val="FF0000"/>
                    </a:solidFill>
                  </a:tcPr>
                </a:tc>
                <a:tc>
                  <a:txBody>
                    <a:bodyPr/>
                    <a:lstStyle/>
                    <a:p>
                      <a:r>
                        <a:rPr lang="en-GB" sz="1400"/>
                        <a:t>Where is the problem occurring?</a:t>
                      </a:r>
                    </a:p>
                  </a:txBody>
                  <a:tcPr>
                    <a:solidFill>
                      <a:srgbClr val="FFC000"/>
                    </a:solidFill>
                  </a:tcPr>
                </a:tc>
                <a:tc>
                  <a:txBody>
                    <a:bodyPr/>
                    <a:lstStyle/>
                    <a:p>
                      <a:r>
                        <a:rPr lang="en-GB" sz="1400"/>
                        <a:t>When was the problem first noticed?</a:t>
                      </a:r>
                    </a:p>
                  </a:txBody>
                  <a:tcPr>
                    <a:solidFill>
                      <a:srgbClr val="FFFF00"/>
                    </a:solidFill>
                  </a:tcPr>
                </a:tc>
                <a:tc>
                  <a:txBody>
                    <a:bodyPr/>
                    <a:lstStyle/>
                    <a:p>
                      <a:r>
                        <a:rPr lang="en-GB" sz="1400"/>
                        <a:t>Who is affected by the problem?</a:t>
                      </a:r>
                    </a:p>
                  </a:txBody>
                  <a:tcPr>
                    <a:solidFill>
                      <a:srgbClr val="92D050"/>
                    </a:solidFill>
                  </a:tcPr>
                </a:tc>
                <a:tc>
                  <a:txBody>
                    <a:bodyPr/>
                    <a:lstStyle/>
                    <a:p>
                      <a:r>
                        <a:rPr lang="en-GB" sz="1400"/>
                        <a:t>Why is the problem happening?</a:t>
                      </a:r>
                    </a:p>
                  </a:txBody>
                  <a:tcPr>
                    <a:solidFill>
                      <a:srgbClr val="00B0F0"/>
                    </a:solidFill>
                  </a:tcPr>
                </a:tc>
                <a:tc>
                  <a:txBody>
                    <a:bodyPr/>
                    <a:lstStyle/>
                    <a:p>
                      <a:r>
                        <a:rPr lang="en-GB" sz="1400"/>
                        <a:t>How serious is the problem?</a:t>
                      </a:r>
                    </a:p>
                  </a:txBody>
                  <a:tcPr>
                    <a:solidFill>
                      <a:srgbClr val="0070C0"/>
                    </a:solidFill>
                  </a:tcPr>
                </a:tc>
                <a:tc>
                  <a:txBody>
                    <a:bodyPr/>
                    <a:lstStyle/>
                    <a:p>
                      <a:r>
                        <a:rPr lang="en-GB" sz="1400"/>
                        <a:t>How much money is being lost?</a:t>
                      </a:r>
                    </a:p>
                  </a:txBody>
                  <a:tcPr>
                    <a:solidFill>
                      <a:srgbClr val="7030A0"/>
                    </a:solidFill>
                  </a:tcPr>
                </a:tc>
                <a:extLst>
                  <a:ext uri="{0D108BD9-81ED-4DB2-BD59-A6C34878D82A}">
                    <a16:rowId xmlns:a16="http://schemas.microsoft.com/office/drawing/2014/main" val="2046650194"/>
                  </a:ext>
                </a:extLst>
              </a:tr>
              <a:tr h="700151">
                <a:tc>
                  <a:txBody>
                    <a:bodyPr/>
                    <a:lstStyle/>
                    <a:p>
                      <a:pPr marL="285750" indent="-285750">
                        <a:buFont typeface="Arial" panose="020B0604020202020204" pitchFamily="34" charset="0"/>
                        <a:buChar char="•"/>
                      </a:pPr>
                      <a:r>
                        <a:rPr lang="en-GB" sz="1400"/>
                        <a:t>30% reduce in store sales</a:t>
                      </a:r>
                    </a:p>
                  </a:txBody>
                  <a:tcPr>
                    <a:solidFill>
                      <a:srgbClr val="FF0000"/>
                    </a:solidFill>
                  </a:tcPr>
                </a:tc>
                <a:tc>
                  <a:txBody>
                    <a:bodyPr/>
                    <a:lstStyle/>
                    <a:p>
                      <a:pPr marL="285750" indent="-285750">
                        <a:buFont typeface="Arial" panose="020B0604020202020204" pitchFamily="34" charset="0"/>
                        <a:buChar char="•"/>
                      </a:pPr>
                      <a:r>
                        <a:rPr lang="en-GB" sz="1200"/>
                        <a:t>In the physical green haven florist store</a:t>
                      </a:r>
                    </a:p>
                  </a:txBody>
                  <a:tcPr>
                    <a:solidFill>
                      <a:srgbClr val="FFC000"/>
                    </a:solidFill>
                  </a:tcPr>
                </a:tc>
                <a:tc>
                  <a:txBody>
                    <a:bodyPr/>
                    <a:lstStyle/>
                    <a:p>
                      <a:pPr marL="285750" indent="-285750">
                        <a:buFont typeface="Arial" panose="020B0604020202020204" pitchFamily="34" charset="0"/>
                        <a:buChar char="•"/>
                      </a:pPr>
                      <a:r>
                        <a:rPr lang="en-GB" sz="1200"/>
                        <a:t>Over recent months last trading period.</a:t>
                      </a:r>
                    </a:p>
                  </a:txBody>
                  <a:tcPr>
                    <a:solidFill>
                      <a:srgbClr val="FFFF00"/>
                    </a:solidFill>
                  </a:tcPr>
                </a:tc>
                <a:tc>
                  <a:txBody>
                    <a:bodyPr/>
                    <a:lstStyle/>
                    <a:p>
                      <a:pPr marL="0" indent="0">
                        <a:buNone/>
                      </a:pPr>
                      <a:r>
                        <a:rPr lang="en-GB" sz="1200"/>
                        <a:t>Store owners' job and staff loss of income job pressure</a:t>
                      </a:r>
                    </a:p>
                  </a:txBody>
                  <a:tcPr>
                    <a:solidFill>
                      <a:srgbClr val="92D050"/>
                    </a:solidFill>
                  </a:tcPr>
                </a:tc>
                <a:tc>
                  <a:txBody>
                    <a:bodyPr/>
                    <a:lstStyle/>
                    <a:p>
                      <a:pPr marL="0" indent="0">
                        <a:buNone/>
                      </a:pPr>
                      <a:r>
                        <a:rPr lang="en-GB" sz="1200"/>
                        <a:t>Increase completions</a:t>
                      </a:r>
                      <a:endParaRPr lang="en-GB" sz="1200" err="1"/>
                    </a:p>
                    <a:p>
                      <a:pPr marL="0" lvl="0" indent="0">
                        <a:buNone/>
                      </a:pPr>
                      <a:r>
                        <a:rPr lang="en-GB" sz="1200"/>
                        <a:t>Customers shifting to buy online</a:t>
                      </a:r>
                    </a:p>
                  </a:txBody>
                  <a:tcPr>
                    <a:solidFill>
                      <a:srgbClr val="00B0F0"/>
                    </a:solidFill>
                  </a:tcPr>
                </a:tc>
                <a:tc>
                  <a:txBody>
                    <a:bodyPr/>
                    <a:lstStyle/>
                    <a:p>
                      <a:pPr marL="0" indent="0">
                        <a:buNone/>
                      </a:pPr>
                      <a:r>
                        <a:rPr lang="en-GB" sz="1200"/>
                        <a:t>Customers no longer visiting stores</a:t>
                      </a:r>
                    </a:p>
                  </a:txBody>
                  <a:tcPr>
                    <a:solidFill>
                      <a:srgbClr val="0070C0"/>
                    </a:solidFill>
                  </a:tcPr>
                </a:tc>
                <a:tc>
                  <a:txBody>
                    <a:bodyPr/>
                    <a:lstStyle/>
                    <a:p>
                      <a:pPr marL="0" indent="0">
                        <a:buNone/>
                      </a:pPr>
                      <a:r>
                        <a:rPr lang="en-GB" sz="1200"/>
                        <a:t>30 % drop in store revenue</a:t>
                      </a:r>
                    </a:p>
                  </a:txBody>
                  <a:tcPr>
                    <a:solidFill>
                      <a:srgbClr val="7030A0"/>
                    </a:solidFill>
                  </a:tcPr>
                </a:tc>
                <a:extLst>
                  <a:ext uri="{0D108BD9-81ED-4DB2-BD59-A6C34878D82A}">
                    <a16:rowId xmlns:a16="http://schemas.microsoft.com/office/drawing/2014/main" val="886584623"/>
                  </a:ext>
                </a:extLst>
              </a:tr>
              <a:tr h="1730828">
                <a:tc>
                  <a:txBody>
                    <a:bodyPr/>
                    <a:lstStyle/>
                    <a:p>
                      <a:pPr marL="285750" indent="-285750">
                        <a:buFont typeface="Arial" panose="020B0604020202020204" pitchFamily="34" charset="0"/>
                        <a:buChar char="•"/>
                      </a:pPr>
                      <a:r>
                        <a:rPr lang="en-GB" sz="1400"/>
                        <a:t>Reduce customer footfall fewer walk in purchase</a:t>
                      </a:r>
                    </a:p>
                  </a:txBody>
                  <a:tcPr>
                    <a:solidFill>
                      <a:srgbClr val="FF0000"/>
                    </a:solidFill>
                  </a:tcPr>
                </a:tc>
                <a:tc>
                  <a:txBody>
                    <a:bodyPr/>
                    <a:lstStyle/>
                    <a:p>
                      <a:pPr marL="285750" indent="-285750">
                        <a:buFont typeface="Arial" panose="020B0604020202020204" pitchFamily="34" charset="0"/>
                        <a:buChar char="•"/>
                      </a:pPr>
                      <a:r>
                        <a:rPr lang="en-GB" sz="1200"/>
                        <a:t>Mainly affecting in store transactions not online</a:t>
                      </a:r>
                    </a:p>
                  </a:txBody>
                  <a:tcPr>
                    <a:solidFill>
                      <a:srgbClr val="FFC000"/>
                    </a:solidFill>
                  </a:tcPr>
                </a:tc>
                <a:tc>
                  <a:txBody>
                    <a:bodyPr/>
                    <a:lstStyle/>
                    <a:p>
                      <a:pPr marL="285750" indent="-285750">
                        <a:buFont typeface="Arial" panose="020B0604020202020204" pitchFamily="34" charset="0"/>
                        <a:buChar char="•"/>
                      </a:pPr>
                      <a:r>
                        <a:rPr lang="en-GB" sz="1200"/>
                        <a:t>Bevome noticeable when sales reports showed droop.</a:t>
                      </a:r>
                    </a:p>
                  </a:txBody>
                  <a:tcPr>
                    <a:solidFill>
                      <a:srgbClr val="FFFF00"/>
                    </a:solidFill>
                  </a:tcPr>
                </a:tc>
                <a:tc>
                  <a:txBody>
                    <a:bodyPr/>
                    <a:lstStyle/>
                    <a:p>
                      <a:pPr marL="285750" indent="-285750">
                        <a:buFont typeface="Arial" panose="020B0604020202020204" pitchFamily="34" charset="0"/>
                        <a:buChar char="•"/>
                      </a:pPr>
                      <a:r>
                        <a:rPr lang="en-GB" sz="1200"/>
                        <a:t>Customers </a:t>
                      </a:r>
                    </a:p>
                    <a:p>
                      <a:pPr marL="285750" lvl="0" indent="-285750">
                        <a:buFont typeface="Arial" panose="020B0604020202020204" pitchFamily="34" charset="0"/>
                        <a:buChar char="•"/>
                      </a:pPr>
                      <a:r>
                        <a:rPr lang="en-GB" sz="1200"/>
                        <a:t>Suppliers</a:t>
                      </a:r>
                    </a:p>
                    <a:p>
                      <a:pPr marL="285750" lvl="0" indent="-285750">
                        <a:buFont typeface="Arial" panose="020B0604020202020204" pitchFamily="34" charset="0"/>
                        <a:buChar char="•"/>
                      </a:pPr>
                      <a:r>
                        <a:rPr lang="en-GB" sz="1200"/>
                        <a:t>Lower orders </a:t>
                      </a:r>
                    </a:p>
                    <a:p>
                      <a:pPr marL="285750" lvl="0" indent="-285750">
                        <a:buFont typeface="Arial" panose="020B0604020202020204" pitchFamily="34" charset="0"/>
                        <a:buChar char="•"/>
                      </a:pPr>
                      <a:r>
                        <a:rPr lang="en-GB" sz="1200"/>
                        <a:t>Less engagement</a:t>
                      </a:r>
                    </a:p>
                  </a:txBody>
                  <a:tcPr>
                    <a:solidFill>
                      <a:srgbClr val="92D050"/>
                    </a:solidFill>
                  </a:tcPr>
                </a:tc>
                <a:tc>
                  <a:txBody>
                    <a:bodyPr/>
                    <a:lstStyle/>
                    <a:p>
                      <a:pPr marL="0" indent="0">
                        <a:buNone/>
                      </a:pPr>
                      <a:r>
                        <a:rPr lang="en-GB" sz="1200"/>
                        <a:t>Weak marketing</a:t>
                      </a:r>
                    </a:p>
                    <a:p>
                      <a:pPr marL="0" lvl="0" indent="0">
                        <a:buNone/>
                      </a:pPr>
                      <a:r>
                        <a:rPr lang="en-GB" sz="1200"/>
                        <a:t>Pricing issue or lack of promotions</a:t>
                      </a:r>
                    </a:p>
                  </a:txBody>
                  <a:tcPr>
                    <a:solidFill>
                      <a:srgbClr val="00B0F0"/>
                    </a:solidFill>
                  </a:tcPr>
                </a:tc>
                <a:tc>
                  <a:txBody>
                    <a:bodyPr/>
                    <a:lstStyle/>
                    <a:p>
                      <a:pPr marL="285750" indent="-285750">
                        <a:buFont typeface="Arial" panose="020B0604020202020204" pitchFamily="34" charset="0"/>
                        <a:buChar char="•"/>
                      </a:pPr>
                      <a:r>
                        <a:rPr lang="en-GB" sz="1200"/>
                        <a:t>Poor digital presence reduces visibility and demand</a:t>
                      </a:r>
                    </a:p>
                  </a:txBody>
                  <a:tcPr>
                    <a:solidFill>
                      <a:srgbClr val="0070C0"/>
                    </a:solidFill>
                  </a:tcPr>
                </a:tc>
                <a:tc>
                  <a:txBody>
                    <a:bodyPr/>
                    <a:lstStyle/>
                    <a:p>
                      <a:pPr marL="0" indent="0">
                        <a:buNone/>
                      </a:pPr>
                      <a:r>
                        <a:rPr lang="en-GB" sz="1200"/>
                        <a:t>Profit margins shrinking due to fixed costs still paying the same rent wages stock</a:t>
                      </a:r>
                    </a:p>
                  </a:txBody>
                  <a:tcPr>
                    <a:solidFill>
                      <a:srgbClr val="7030A0"/>
                    </a:solidFill>
                  </a:tcPr>
                </a:tc>
                <a:extLst>
                  <a:ext uri="{0D108BD9-81ED-4DB2-BD59-A6C34878D82A}">
                    <a16:rowId xmlns:a16="http://schemas.microsoft.com/office/drawing/2014/main" val="3439326847"/>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799586" y="38131"/>
            <a:ext cx="10584611" cy="1015663"/>
          </a:xfrm>
          <a:prstGeom prst="rect">
            <a:avLst/>
          </a:prstGeom>
          <a:noFill/>
        </p:spPr>
        <p:txBody>
          <a:bodyPr wrap="square" lIns="91440" tIns="45720" rIns="91440" bIns="45720" anchor="t">
            <a:spAutoFit/>
          </a:bodyPr>
          <a:lstStyle/>
          <a:p>
            <a:r>
              <a:rPr lang="en-GB" sz="2800" b="1" u="sng">
                <a:latin typeface="Arial"/>
                <a:cs typeface="Arial"/>
              </a:rPr>
              <a:t>model and discuss the information provided in your table</a:t>
            </a:r>
            <a:endParaRPr lang="en-GB" sz="2800" b="1" u="sng">
              <a:latin typeface="Arial" panose="020B0604020202020204" pitchFamily="34" charset="0"/>
              <a:cs typeface="Arial" panose="020B0604020202020204" pitchFamily="34" charset="0"/>
            </a:endParaRPr>
          </a:p>
          <a:p>
            <a:endParaRPr lang="en-GB" sz="3200" b="1" u="sng"/>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1389278" y="1233241"/>
            <a:ext cx="3240506" cy="4064628"/>
          </a:xfrm>
        </p:spPr>
        <p:txBody>
          <a:bodyPr>
            <a:normAutofit/>
          </a:bodyPr>
          <a:lstStyle/>
          <a:p>
            <a:r>
              <a:rPr lang="en-GB" sz="4100" b="1" u="sng" dirty="0">
                <a:solidFill>
                  <a:srgbClr val="FFFFFF"/>
                </a:solidFill>
                <a:latin typeface="Arial"/>
                <a:cs typeface="Arial"/>
              </a:rPr>
              <a:t> a critique of the PESTEL </a:t>
            </a:r>
            <a:r>
              <a:rPr lang="en-GB" sz="4100" b="1" u="sng">
                <a:solidFill>
                  <a:srgbClr val="FFFFFF"/>
                </a:solidFill>
                <a:latin typeface="Arial"/>
                <a:cs typeface="Arial"/>
              </a:rPr>
              <a:t>Framework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5834743" y="4451"/>
            <a:ext cx="5554682" cy="6554864"/>
          </a:xfrm>
        </p:spPr>
        <p:txBody>
          <a:bodyPr vert="horz" lIns="91440" tIns="45720" rIns="91440" bIns="45720" rtlCol="0" anchor="t">
            <a:noAutofit/>
          </a:bodyPr>
          <a:lstStyle/>
          <a:p>
            <a:r>
              <a:rPr lang="en-GB" sz="1600">
                <a:latin typeface="Arial"/>
                <a:cs typeface="Arial"/>
              </a:rPr>
              <a:t>For example:</a:t>
            </a:r>
          </a:p>
          <a:p>
            <a:pPr lvl="1"/>
            <a:r>
              <a:rPr lang="en-GB" sz="1600">
                <a:latin typeface="Arial"/>
                <a:cs typeface="Arial"/>
              </a:rPr>
              <a:t>Explain what a PESTEL Framework is?  Pestel framework is a tool used to analyses the external environment of a business or organization. It helps companies understand the big factors outside their control that can affect their success.</a:t>
            </a:r>
            <a:endParaRPr lang="en-GB" sz="1600">
              <a:latin typeface="Arial" panose="020B0604020202020204" pitchFamily="34" charset="0"/>
              <a:cs typeface="Arial" panose="020B0604020202020204" pitchFamily="34" charset="0"/>
            </a:endParaRPr>
          </a:p>
          <a:p>
            <a:pPr lvl="1"/>
            <a:r>
              <a:rPr lang="en-GB" sz="1600">
                <a:latin typeface="Arial"/>
                <a:cs typeface="Arial"/>
              </a:rPr>
              <a:t>Why is it used? To find opportunities, it helps companies spot trends like modern technology growing markets or changes in customers lifestyle also it show risk like new laws inflation or strong environmental regulations.</a:t>
            </a:r>
          </a:p>
          <a:p>
            <a:pPr lvl="1"/>
            <a:r>
              <a:rPr lang="en-GB" sz="1600">
                <a:latin typeface="Arial"/>
                <a:cs typeface="Arial"/>
              </a:rPr>
              <a:t>Where/how is it used? Pestel is used in business and organization when they want to understand the external environment before making decision. Pestel is used in businesses government and public organizations marketing department investors.</a:t>
            </a:r>
          </a:p>
          <a:p>
            <a:pPr lvl="1"/>
            <a:r>
              <a:rPr lang="en-GB" sz="1600">
                <a:latin typeface="Arial"/>
                <a:cs typeface="Arial"/>
              </a:rPr>
              <a:t>hat are the benefits of this framework? It helps find opptunties and supports better decisions making.</a:t>
            </a:r>
            <a:endParaRPr lang="en-GB" sz="1600">
              <a:latin typeface="Calibri" panose="020F0502020204030204"/>
              <a:ea typeface="Calibri" panose="020F0502020204030204"/>
              <a:cs typeface="Calibri" panose="020F0502020204030204"/>
            </a:endParaRPr>
          </a:p>
          <a:p>
            <a:pPr lvl="1"/>
            <a:r>
              <a:rPr lang="en-GB" sz="1600">
                <a:latin typeface="Arial"/>
                <a:cs typeface="Arial"/>
              </a:rPr>
              <a:t>What are the criticisms of this framework? Can be too general and become outdated quickly also is hard to measure factors.</a:t>
            </a:r>
          </a:p>
          <a:p>
            <a:pPr lvl="1"/>
            <a:r>
              <a:rPr lang="en-GB" sz="1600">
                <a:latin typeface="Arial"/>
                <a:cs typeface="Arial"/>
              </a:rPr>
              <a:t>Ensure that you reference all the sources you have used in this discussion on the slide/s.</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3" name="Rectangle 12">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755484" y="739835"/>
            <a:ext cx="3702580" cy="1616203"/>
          </a:xfrm>
        </p:spPr>
        <p:txBody>
          <a:bodyPr anchor="b">
            <a:normAutofit/>
          </a:bodyPr>
          <a:lstStyle/>
          <a:p>
            <a:br>
              <a:rPr lang="en-GB" sz="1300" b="1" u="sng" dirty="0">
                <a:latin typeface="Arial" panose="020B0604020202020204" pitchFamily="34" charset="0"/>
                <a:cs typeface="Arial" panose="020B0604020202020204" pitchFamily="34" charset="0"/>
              </a:rPr>
            </a:br>
            <a:br>
              <a:rPr lang="en-GB" sz="1300" b="1" u="sng" dirty="0">
                <a:latin typeface="Arial" panose="020B0604020202020204" pitchFamily="34" charset="0"/>
                <a:cs typeface="Arial" panose="020B0604020202020204" pitchFamily="34" charset="0"/>
              </a:rPr>
            </a:br>
            <a:r>
              <a:rPr lang="en-GB" sz="1300" b="1" u="sng">
                <a:solidFill>
                  <a:srgbClr val="FFFFFF"/>
                </a:solidFill>
                <a:latin typeface="Arial"/>
                <a:cs typeface="Arial"/>
              </a:rPr>
              <a:t>overview back group information of olive tree bistro</a:t>
            </a:r>
            <a:r>
              <a:rPr lang="en-GB" sz="1300" b="1" u="sng" dirty="0">
                <a:solidFill>
                  <a:srgbClr val="FFFFFF"/>
                </a:solidFill>
                <a:latin typeface="Arial"/>
                <a:cs typeface="Arial"/>
              </a:rPr>
              <a:t>.</a:t>
            </a:r>
            <a:br>
              <a:rPr lang="en-GB" sz="1300" b="1" u="sng" dirty="0"/>
            </a:br>
            <a:br>
              <a:rPr lang="en-GB" sz="1300" b="1" dirty="0">
                <a:latin typeface="Arial" panose="020B0604020202020204" pitchFamily="34" charset="0"/>
                <a:cs typeface="Arial" panose="020B0604020202020204" pitchFamily="34" charset="0"/>
              </a:rPr>
            </a:br>
            <a:endParaRPr lang="en-GB" sz="1300">
              <a:solidFill>
                <a:srgbClr val="FFFFFF"/>
              </a:solidFill>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55484" y="2459116"/>
            <a:ext cx="3702579" cy="3524823"/>
          </a:xfrm>
        </p:spPr>
        <p:txBody>
          <a:bodyPr>
            <a:normAutofit/>
          </a:bodyPr>
          <a:lstStyle/>
          <a:p>
            <a:endParaRPr lang="en-GB" sz="1600">
              <a:solidFill>
                <a:srgbClr val="FFFFFF"/>
              </a:solidFill>
              <a:latin typeface="Arial" panose="020B0604020202020204" pitchFamily="34" charset="0"/>
              <a:cs typeface="Arial" panose="020B0604020202020204" pitchFamily="34" charset="0"/>
            </a:endParaRPr>
          </a:p>
          <a:p>
            <a:r>
              <a:rPr lang="en-GB" sz="1600">
                <a:solidFill>
                  <a:srgbClr val="FFFFFF"/>
                </a:solidFill>
                <a:latin typeface="Arial" panose="020B0604020202020204" pitchFamily="34" charset="0"/>
                <a:cs typeface="Arial" panose="020B0604020202020204" pitchFamily="34" charset="0"/>
              </a:rPr>
              <a:t>Here is the tabular PESTLE analysis of </a:t>
            </a:r>
            <a:r>
              <a:rPr lang="en-GB" sz="1600" b="1">
                <a:solidFill>
                  <a:srgbClr val="FFFFFF"/>
                </a:solidFill>
                <a:effectLst/>
                <a:latin typeface="Arial" panose="020B0604020202020204" pitchFamily="34" charset="0"/>
                <a:ea typeface="Aptos" panose="020B0004020202020204" pitchFamily="34" charset="0"/>
                <a:cs typeface="Arial" panose="020B0604020202020204" pitchFamily="34" charset="0"/>
              </a:rPr>
              <a:t>Olive Tree Bistro.</a:t>
            </a:r>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r>
              <a:rPr lang="en-GB" sz="1600" b="1">
                <a:solidFill>
                  <a:srgbClr val="FFFFFF"/>
                </a:solidFill>
                <a:latin typeface="Arial" panose="020B0604020202020204" pitchFamily="34" charset="0"/>
                <a:cs typeface="Arial" panose="020B0604020202020204" pitchFamily="34" charset="0"/>
              </a:rPr>
              <a:t>Ensure that you reference all the sources you have used in this discussion on this slide.</a:t>
            </a: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pPr marL="0" indent="0">
              <a:buNone/>
            </a:pPr>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latin typeface="Arial" panose="020B0604020202020204" pitchFamily="34" charset="0"/>
              <a:cs typeface="Arial" panose="020B0604020202020204" pitchFamily="34" charset="0"/>
            </a:endParaRPr>
          </a:p>
          <a:p>
            <a:endParaRPr lang="en-GB" sz="1600">
              <a:solidFill>
                <a:srgbClr val="FFFFFF"/>
              </a:solidFill>
            </a:endParaRPr>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16261079"/>
              </p:ext>
            </p:extLst>
          </p:nvPr>
        </p:nvGraphicFramePr>
        <p:xfrm>
          <a:off x="5475514" y="326571"/>
          <a:ext cx="6256169" cy="3777222"/>
        </p:xfrm>
        <a:graphic>
          <a:graphicData uri="http://schemas.openxmlformats.org/drawingml/2006/table">
            <a:tbl>
              <a:tblPr firstRow="1" bandRow="1">
                <a:tableStyleId>{5C22544A-7EE6-4342-B048-85BDC9FD1C3A}</a:tableStyleId>
              </a:tblPr>
              <a:tblGrid>
                <a:gridCol w="981420">
                  <a:extLst>
                    <a:ext uri="{9D8B030D-6E8A-4147-A177-3AD203B41FA5}">
                      <a16:colId xmlns:a16="http://schemas.microsoft.com/office/drawing/2014/main" val="1284065850"/>
                    </a:ext>
                  </a:extLst>
                </a:gridCol>
                <a:gridCol w="1021088">
                  <a:extLst>
                    <a:ext uri="{9D8B030D-6E8A-4147-A177-3AD203B41FA5}">
                      <a16:colId xmlns:a16="http://schemas.microsoft.com/office/drawing/2014/main" val="1858564028"/>
                    </a:ext>
                  </a:extLst>
                </a:gridCol>
                <a:gridCol w="981420">
                  <a:extLst>
                    <a:ext uri="{9D8B030D-6E8A-4147-A177-3AD203B41FA5}">
                      <a16:colId xmlns:a16="http://schemas.microsoft.com/office/drawing/2014/main" val="1949424782"/>
                    </a:ext>
                  </a:extLst>
                </a:gridCol>
                <a:gridCol w="1195236">
                  <a:extLst>
                    <a:ext uri="{9D8B030D-6E8A-4147-A177-3AD203B41FA5}">
                      <a16:colId xmlns:a16="http://schemas.microsoft.com/office/drawing/2014/main" val="446382655"/>
                    </a:ext>
                  </a:extLst>
                </a:gridCol>
                <a:gridCol w="891444">
                  <a:extLst>
                    <a:ext uri="{9D8B030D-6E8A-4147-A177-3AD203B41FA5}">
                      <a16:colId xmlns:a16="http://schemas.microsoft.com/office/drawing/2014/main" val="3644160467"/>
                    </a:ext>
                  </a:extLst>
                </a:gridCol>
                <a:gridCol w="1185561">
                  <a:extLst>
                    <a:ext uri="{9D8B030D-6E8A-4147-A177-3AD203B41FA5}">
                      <a16:colId xmlns:a16="http://schemas.microsoft.com/office/drawing/2014/main" val="66830876"/>
                    </a:ext>
                  </a:extLst>
                </a:gridCol>
              </a:tblGrid>
              <a:tr h="979714">
                <a:tc>
                  <a:txBody>
                    <a:bodyPr/>
                    <a:lstStyle/>
                    <a:p>
                      <a:endParaRPr lang="en-GB" sz="800"/>
                    </a:p>
                    <a:p>
                      <a:pPr algn="ctr"/>
                      <a:r>
                        <a:rPr lang="en-GB" sz="1300">
                          <a:solidFill>
                            <a:srgbClr val="000000"/>
                          </a:solidFill>
                        </a:rPr>
                        <a:t>Political  Factors</a:t>
                      </a:r>
                    </a:p>
                  </a:txBody>
                  <a:tcPr marL="48163" marR="48163" marT="24082" marB="24082"/>
                </a:tc>
                <a:tc>
                  <a:txBody>
                    <a:bodyPr/>
                    <a:lstStyle/>
                    <a:p>
                      <a:endParaRPr lang="en-GB" sz="800"/>
                    </a:p>
                    <a:p>
                      <a:pPr algn="ctr"/>
                      <a:r>
                        <a:rPr lang="en-GB" sz="1300">
                          <a:solidFill>
                            <a:srgbClr val="000000"/>
                          </a:solidFill>
                        </a:rPr>
                        <a:t>Economic Factors</a:t>
                      </a:r>
                    </a:p>
                  </a:txBody>
                  <a:tcPr marL="48163" marR="48163" marT="24082" marB="24082"/>
                </a:tc>
                <a:tc>
                  <a:txBody>
                    <a:bodyPr/>
                    <a:lstStyle/>
                    <a:p>
                      <a:endParaRPr lang="en-GB" sz="800"/>
                    </a:p>
                    <a:p>
                      <a:pPr algn="ctr"/>
                      <a:r>
                        <a:rPr lang="en-GB" sz="1300">
                          <a:solidFill>
                            <a:srgbClr val="000000"/>
                          </a:solidFill>
                        </a:rPr>
                        <a:t>Social Factors</a:t>
                      </a:r>
                    </a:p>
                  </a:txBody>
                  <a:tcPr marL="48163" marR="48163" marT="24082" marB="24082"/>
                </a:tc>
                <a:tc>
                  <a:txBody>
                    <a:bodyPr/>
                    <a:lstStyle/>
                    <a:p>
                      <a:endParaRPr lang="en-GB" sz="800"/>
                    </a:p>
                    <a:p>
                      <a:pPr algn="ctr"/>
                      <a:r>
                        <a:rPr lang="en-GB" sz="1100">
                          <a:solidFill>
                            <a:srgbClr val="000000"/>
                          </a:solidFill>
                        </a:rPr>
                        <a:t>Technological </a:t>
                      </a:r>
                    </a:p>
                    <a:p>
                      <a:pPr algn="ctr"/>
                      <a:r>
                        <a:rPr lang="en-GB" sz="1100">
                          <a:solidFill>
                            <a:srgbClr val="000000"/>
                          </a:solidFill>
                        </a:rPr>
                        <a:t>Factors</a:t>
                      </a:r>
                    </a:p>
                  </a:txBody>
                  <a:tcPr marL="48163" marR="48163" marT="24082" marB="24082"/>
                </a:tc>
                <a:tc>
                  <a:txBody>
                    <a:bodyPr/>
                    <a:lstStyle/>
                    <a:p>
                      <a:endParaRPr lang="en-GB" sz="800"/>
                    </a:p>
                    <a:p>
                      <a:pPr algn="ctr"/>
                      <a:r>
                        <a:rPr lang="en-GB" sz="1300">
                          <a:solidFill>
                            <a:srgbClr val="000000"/>
                          </a:solidFill>
                        </a:rPr>
                        <a:t>Legal Factors</a:t>
                      </a:r>
                    </a:p>
                  </a:txBody>
                  <a:tcPr marL="48163" marR="48163" marT="24082" marB="24082"/>
                </a:tc>
                <a:tc>
                  <a:txBody>
                    <a:bodyPr/>
                    <a:lstStyle/>
                    <a:p>
                      <a:endParaRPr lang="en-GB" sz="800"/>
                    </a:p>
                    <a:p>
                      <a:pPr algn="ctr"/>
                      <a:r>
                        <a:rPr lang="en-GB" sz="1100">
                          <a:solidFill>
                            <a:srgbClr val="000000"/>
                          </a:solidFill>
                        </a:rPr>
                        <a:t>Environmental Factors</a:t>
                      </a:r>
                    </a:p>
                  </a:txBody>
                  <a:tcPr marL="48163" marR="48163" marT="24082" marB="24082"/>
                </a:tc>
                <a:extLst>
                  <a:ext uri="{0D108BD9-81ED-4DB2-BD59-A6C34878D82A}">
                    <a16:rowId xmlns:a16="http://schemas.microsoft.com/office/drawing/2014/main" val="2083540418"/>
                  </a:ext>
                </a:extLst>
              </a:tr>
              <a:tr h="2797508">
                <a:tc>
                  <a:txBody>
                    <a:bodyPr/>
                    <a:lstStyle/>
                    <a:p>
                      <a:pPr marL="285750" indent="-285750">
                        <a:buFont typeface="Wingdings" panose="05000000000000000000" pitchFamily="2" charset="2"/>
                        <a:buChar char="§"/>
                      </a:pPr>
                      <a:r>
                        <a:rPr lang="en-GB" sz="700"/>
                        <a:t>Uk food businesses must comply with food standards agency hygiene regulation and regular inspection.</a:t>
                      </a:r>
                    </a:p>
                    <a:p>
                      <a:pPr marL="285750" lvl="0" indent="-285750">
                        <a:buFont typeface="Wingdings" panose="05000000000000000000" pitchFamily="2" charset="2"/>
                        <a:buChar char="§"/>
                      </a:pPr>
                      <a:r>
                        <a:rPr lang="en-GB" sz="700"/>
                        <a:t>Changes in government policy Eg post Brexit trade rules effect the cost and availability of imported ingredients like </a:t>
                      </a:r>
                      <a:r>
                        <a:rPr lang="en-GB" sz="700" err="1"/>
                        <a:t>oilve</a:t>
                      </a:r>
                      <a:r>
                        <a:rPr lang="en-GB" sz="700"/>
                        <a:t> oil and mediterranean produce.</a:t>
                      </a:r>
                    </a:p>
                  </a:txBody>
                  <a:tcPr marL="48163" marR="48163" marT="24082" marB="24082"/>
                </a:tc>
                <a:tc>
                  <a:txBody>
                    <a:bodyPr/>
                    <a:lstStyle/>
                    <a:p>
                      <a:pPr marL="285750" indent="-285750">
                        <a:buFont typeface="Wingdings" panose="05000000000000000000" pitchFamily="2" charset="2"/>
                        <a:buChar char="§"/>
                      </a:pPr>
                      <a:r>
                        <a:rPr lang="en-GB" sz="700"/>
                        <a:t>Rising inflation and cost of living reduce customer discretionary spending on eating out.</a:t>
                      </a:r>
                    </a:p>
                    <a:p>
                      <a:pPr marL="285750" lvl="0" indent="-285750">
                        <a:buFont typeface="Wingdings" panose="05000000000000000000" pitchFamily="2" charset="2"/>
                        <a:buChar char="§"/>
                      </a:pPr>
                      <a:r>
                        <a:rPr lang="en-GB" sz="700"/>
                        <a:t>Increased costs for energy rent and wages put pressure on profits margins for small restaurants.</a:t>
                      </a:r>
                    </a:p>
                  </a:txBody>
                  <a:tcPr marL="48163" marR="48163" marT="24082" marB="24082"/>
                </a:tc>
                <a:tc>
                  <a:txBody>
                    <a:bodyPr/>
                    <a:lstStyle/>
                    <a:p>
                      <a:pPr marL="0" indent="0">
                        <a:buNone/>
                      </a:pPr>
                      <a:r>
                        <a:rPr lang="en-GB" sz="700"/>
                        <a:t>Growing consumer demand for healthy mediterranean style diets which benefits olive tree bistros menu positioning.</a:t>
                      </a:r>
                    </a:p>
                    <a:p>
                      <a:pPr marL="0" lvl="0" indent="0">
                        <a:buNone/>
                      </a:pPr>
                      <a:r>
                        <a:rPr lang="en-GB" sz="700"/>
                        <a:t>Changing lifestyles mean more customers prefer takeaway and delivery rather than dine in.</a:t>
                      </a:r>
                    </a:p>
                    <a:p>
                      <a:endParaRPr lang="en-GB" sz="700"/>
                    </a:p>
                  </a:txBody>
                  <a:tcPr marL="48163" marR="48163" marT="24082" marB="24082"/>
                </a:tc>
                <a:tc>
                  <a:txBody>
                    <a:bodyPr/>
                    <a:lstStyle/>
                    <a:p>
                      <a:pPr marL="285750" indent="-285750">
                        <a:buFont typeface="Wingdings" panose="05000000000000000000" pitchFamily="2" charset="2"/>
                        <a:buChar char="§"/>
                      </a:pPr>
                      <a:r>
                        <a:rPr lang="en-GB" sz="700"/>
                        <a:t>Use of online platforms EG deliver uber eat expands customers reach but increases commission costs/</a:t>
                      </a:r>
                    </a:p>
                    <a:p>
                      <a:pPr marL="285750" lvl="0" indent="-285750">
                        <a:buFont typeface="Wingdings" panose="05000000000000000000" pitchFamily="2" charset="2"/>
                        <a:buChar char="§"/>
                      </a:pPr>
                      <a:r>
                        <a:rPr lang="en-GB" sz="700"/>
                        <a:t>Social media and online reviews google TripAdvisor strongly influence customers choices and brand reputation.</a:t>
                      </a:r>
                    </a:p>
                    <a:p>
                      <a:endParaRPr lang="en-GB" sz="700"/>
                    </a:p>
                  </a:txBody>
                  <a:tcPr marL="48163" marR="48163" marT="24082" marB="24082"/>
                </a:tc>
                <a:tc>
                  <a:txBody>
                    <a:bodyPr/>
                    <a:lstStyle/>
                    <a:p>
                      <a:pPr marL="0" indent="0">
                        <a:buNone/>
                      </a:pPr>
                      <a:r>
                        <a:rPr lang="en-GB" sz="700"/>
                        <a:t>Must comply with Uk employment law including national minimum wage and working time regulations.</a:t>
                      </a:r>
                    </a:p>
                    <a:p>
                      <a:pPr marL="0" lvl="0" indent="0">
                        <a:buNone/>
                      </a:pPr>
                      <a:r>
                        <a:rPr lang="en-GB" sz="700"/>
                        <a:t>Food allergen labelling laws NaTasha's law require clear ingredient and allergen information.</a:t>
                      </a:r>
                    </a:p>
                    <a:p>
                      <a:pPr marL="0" lvl="0" indent="0">
                        <a:buNone/>
                      </a:pPr>
                      <a:endParaRPr lang="en-GB" sz="700"/>
                    </a:p>
                    <a:p>
                      <a:endParaRPr lang="en-GB" sz="700"/>
                    </a:p>
                  </a:txBody>
                  <a:tcPr marL="48163" marR="48163" marT="24082" marB="24082"/>
                </a:tc>
                <a:tc>
                  <a:txBody>
                    <a:bodyPr/>
                    <a:lstStyle/>
                    <a:p>
                      <a:pPr marL="0" indent="0">
                        <a:buNone/>
                      </a:pPr>
                      <a:r>
                        <a:rPr lang="en-GB" sz="700"/>
                        <a:t>   Increased pressure to reduce food waste and use sustainable packaging.</a:t>
                      </a:r>
                    </a:p>
                    <a:p>
                      <a:pPr marL="0" lvl="0" indent="0">
                        <a:buNone/>
                      </a:pPr>
                      <a:endParaRPr lang="en-GB" sz="700"/>
                    </a:p>
                    <a:p>
                      <a:pPr marL="0" lvl="0" indent="0">
                        <a:buNone/>
                      </a:pPr>
                      <a:r>
                        <a:rPr lang="en-GB" sz="700"/>
                        <a:t>Customers are more environmentally conscious favouring businesses that adopt eco-friendly practices.</a:t>
                      </a:r>
                    </a:p>
                  </a:txBody>
                  <a:tcPr marL="48163" marR="48163" marT="24082" marB="24082"/>
                </a:tc>
                <a:extLst>
                  <a:ext uri="{0D108BD9-81ED-4DB2-BD59-A6C34878D82A}">
                    <a16:rowId xmlns:a16="http://schemas.microsoft.com/office/drawing/2014/main" val="654891230"/>
                  </a:ext>
                </a:extLst>
              </a:tr>
            </a:tbl>
          </a:graphicData>
        </a:graphic>
      </p:graphicFrame>
      <p:sp>
        <p:nvSpPr>
          <p:cNvPr id="4" name="TextBox 3">
            <a:extLst>
              <a:ext uri="{FF2B5EF4-FFF2-40B4-BE49-F238E27FC236}">
                <a16:creationId xmlns:a16="http://schemas.microsoft.com/office/drawing/2014/main" id="{7C4659BE-6802-D033-CEA5-6BF6C4D2EB85}"/>
              </a:ext>
            </a:extLst>
          </p:cNvPr>
          <p:cNvSpPr txBox="1"/>
          <p:nvPr/>
        </p:nvSpPr>
        <p:spPr>
          <a:xfrm>
            <a:off x="5484812" y="4683124"/>
            <a:ext cx="40004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hlinkClick r:id="rId2"/>
              </a:rPr>
              <a:t>https://www.food.gov.uk</a:t>
            </a:r>
            <a:r>
              <a:rPr lang="en-US">
                <a:ea typeface="Calibri"/>
                <a:cs typeface="Calibri"/>
              </a:rPr>
              <a:t> </a:t>
            </a:r>
          </a:p>
          <a:p>
            <a:r>
              <a:rPr lang="en-US">
                <a:ea typeface="Calibri"/>
                <a:cs typeface="Calibri"/>
              </a:rPr>
              <a:t>Food safety </a:t>
            </a:r>
            <a:r>
              <a:rPr lang="en-US" err="1">
                <a:ea typeface="Calibri"/>
                <a:cs typeface="Calibri"/>
              </a:rPr>
              <a:t>standards,hygiene</a:t>
            </a:r>
            <a:r>
              <a:rPr lang="en-US">
                <a:ea typeface="Calibri"/>
                <a:cs typeface="Calibri"/>
              </a:rPr>
              <a:t> </a:t>
            </a:r>
            <a:r>
              <a:rPr lang="en-US" err="1">
                <a:ea typeface="Calibri"/>
                <a:cs typeface="Calibri"/>
              </a:rPr>
              <a:t>rules,allergen</a:t>
            </a:r>
            <a:r>
              <a:rPr lang="en-US">
                <a:ea typeface="Calibri"/>
                <a:cs typeface="Calibri"/>
              </a:rPr>
              <a:t> laws for restaurant.</a:t>
            </a:r>
          </a:p>
          <a:p>
            <a:endParaRPr lang="en-US">
              <a:ea typeface="Calibri"/>
              <a:cs typeface="Calibri"/>
            </a:endParaRPr>
          </a:p>
        </p:txBody>
      </p:sp>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1800" b="1" u="sng" kern="1200">
                <a:solidFill>
                  <a:srgbClr val="FFFFFF"/>
                </a:solidFill>
                <a:latin typeface="+mj-lt"/>
                <a:ea typeface="+mj-ea"/>
                <a:cs typeface="+mj-cs"/>
              </a:rPr>
              <a:t> critique of the Cause-and-Effect model </a:t>
            </a:r>
          </a:p>
        </p:txBody>
      </p:sp>
      <p:sp>
        <p:nvSpPr>
          <p:cNvPr id="14" name="Rectangle 13">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6574536" y="194382"/>
            <a:ext cx="5053066" cy="3236717"/>
          </a:xfrm>
        </p:spPr>
        <p:txBody>
          <a:bodyPr vert="horz" lIns="91440" tIns="45720" rIns="91440" bIns="45720" rtlCol="0" anchor="t">
            <a:normAutofit fontScale="70000" lnSpcReduction="20000"/>
          </a:bodyPr>
          <a:lstStyle/>
          <a:p>
            <a:r>
              <a:rPr lang="en-US" sz="1700"/>
              <a:t>For example, discuss:</a:t>
            </a:r>
          </a:p>
          <a:p>
            <a:pPr lvl="1"/>
            <a:r>
              <a:rPr lang="en-US" sz="1700"/>
              <a:t>Explain what the Cause-and-Effect Model is.</a:t>
            </a:r>
            <a:endParaRPr lang="en-US" sz="1700">
              <a:ea typeface="Calibri"/>
              <a:cs typeface="Calibri"/>
            </a:endParaRPr>
          </a:p>
          <a:p>
            <a:pPr marL="457200" lvl="1" indent="0">
              <a:buNone/>
            </a:pPr>
            <a:r>
              <a:rPr lang="en-US" sz="1700">
                <a:ea typeface="Calibri"/>
                <a:cs typeface="Calibri"/>
              </a:rPr>
              <a:t>The cause and the effect model shows how one thing leads to another thing.</a:t>
            </a:r>
          </a:p>
          <a:p>
            <a:pPr lvl="1"/>
            <a:r>
              <a:rPr lang="en-US" sz="1700"/>
              <a:t>Why is it used?</a:t>
            </a:r>
            <a:endParaRPr lang="en-US" sz="1700">
              <a:ea typeface="Calibri" panose="020F0502020204030204"/>
              <a:cs typeface="Calibri" panose="020F0502020204030204"/>
            </a:endParaRPr>
          </a:p>
          <a:p>
            <a:pPr marL="457200" lvl="1" indent="0">
              <a:buNone/>
            </a:pPr>
            <a:r>
              <a:rPr lang="en-US" sz="1700">
                <a:ea typeface="Calibri" panose="020F0502020204030204"/>
                <a:cs typeface="Calibri" panose="020F0502020204030204"/>
              </a:rPr>
              <a:t>It is used to understand why something happens and what the results are.</a:t>
            </a:r>
          </a:p>
          <a:p>
            <a:pPr lvl="1"/>
            <a:r>
              <a:rPr lang="en-US" sz="1700"/>
              <a:t>Where/how is it used?</a:t>
            </a:r>
            <a:endParaRPr lang="en-US" sz="1700">
              <a:ea typeface="Calibri" panose="020F0502020204030204"/>
              <a:cs typeface="Calibri" panose="020F0502020204030204"/>
            </a:endParaRPr>
          </a:p>
          <a:p>
            <a:pPr marL="457200" lvl="1" indent="0">
              <a:buNone/>
            </a:pPr>
            <a:r>
              <a:rPr lang="en-US" sz="1700">
                <a:ea typeface="Calibri" panose="020F0502020204030204"/>
                <a:cs typeface="Calibri" panose="020F0502020204030204"/>
              </a:rPr>
              <a:t>It is used in everyday life school business and health. For example, not learning meaning failing the exam.</a:t>
            </a:r>
          </a:p>
          <a:p>
            <a:pPr lvl="1"/>
            <a:r>
              <a:rPr lang="en-US" sz="1700"/>
              <a:t>What are the benefits of this model?</a:t>
            </a:r>
            <a:endParaRPr lang="en-US" sz="1700">
              <a:ea typeface="Calibri" panose="020F0502020204030204"/>
              <a:cs typeface="Calibri" panose="020F0502020204030204"/>
            </a:endParaRPr>
          </a:p>
          <a:p>
            <a:pPr marL="457200" lvl="1" indent="0">
              <a:buNone/>
            </a:pPr>
            <a:r>
              <a:rPr lang="en-US" sz="1700">
                <a:ea typeface="Calibri" panose="020F0502020204030204"/>
                <a:cs typeface="Calibri" panose="020F0502020204030204"/>
              </a:rPr>
              <a:t>Easy to understand</a:t>
            </a:r>
          </a:p>
          <a:p>
            <a:pPr marL="457200" lvl="1" indent="0">
              <a:buNone/>
            </a:pPr>
            <a:r>
              <a:rPr lang="en-US" sz="1700">
                <a:ea typeface="Calibri" panose="020F0502020204030204"/>
                <a:cs typeface="Calibri" panose="020F0502020204030204"/>
              </a:rPr>
              <a:t>Helps explain problem clearly</a:t>
            </a:r>
            <a:endParaRPr lang="en-US" sz="1700"/>
          </a:p>
          <a:p>
            <a:pPr marL="457200" lvl="1" indent="0">
              <a:buNone/>
            </a:pPr>
            <a:r>
              <a:rPr lang="en-US" sz="1700">
                <a:ea typeface="Calibri"/>
                <a:cs typeface="Calibri"/>
              </a:rPr>
              <a:t>Helps with decision making</a:t>
            </a:r>
            <a:endParaRPr lang="en-US" sz="1700"/>
          </a:p>
          <a:p>
            <a:pPr lvl="1"/>
            <a:r>
              <a:rPr lang="en-US" sz="1700"/>
              <a:t>What are the criticisms of this model?</a:t>
            </a:r>
            <a:endParaRPr lang="en-US" sz="1700">
              <a:ea typeface="Calibri" panose="020F0502020204030204"/>
              <a:cs typeface="Calibri" panose="020F0502020204030204"/>
            </a:endParaRPr>
          </a:p>
          <a:p>
            <a:pPr marL="457200" lvl="1" indent="0">
              <a:buNone/>
            </a:pPr>
            <a:r>
              <a:rPr lang="en-US" sz="1700">
                <a:ea typeface="Calibri" panose="020F0502020204030204"/>
                <a:cs typeface="Calibri" panose="020F0502020204030204"/>
              </a:rPr>
              <a:t>Can be too simple</a:t>
            </a:r>
          </a:p>
          <a:p>
            <a:pPr marL="457200" lvl="1" indent="0">
              <a:buNone/>
            </a:pPr>
            <a:r>
              <a:rPr lang="en-US" sz="1700">
                <a:ea typeface="Calibri" panose="020F0502020204030204"/>
                <a:cs typeface="Calibri" panose="020F0502020204030204"/>
              </a:rPr>
              <a:t>Not everything has only one cause</a:t>
            </a:r>
          </a:p>
        </p:txBody>
      </p:sp>
      <p:sp>
        <p:nvSpPr>
          <p:cNvPr id="5" name="TextBox 4">
            <a:extLst>
              <a:ext uri="{FF2B5EF4-FFF2-40B4-BE49-F238E27FC236}">
                <a16:creationId xmlns:a16="http://schemas.microsoft.com/office/drawing/2014/main" id="{4FE718F0-679C-850D-A5D4-2484229AD645}"/>
              </a:ext>
            </a:extLst>
          </p:cNvPr>
          <p:cNvSpPr txBox="1"/>
          <p:nvPr/>
        </p:nvSpPr>
        <p:spPr>
          <a:xfrm>
            <a:off x="6570204" y="3671315"/>
            <a:ext cx="5057398" cy="2546605"/>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000" b="1"/>
              <a:t>Ensure that you reference all the sources you have used in this discussion on this slide.</a:t>
            </a:r>
          </a:p>
          <a:p>
            <a:pPr marL="285750" indent="-228600">
              <a:lnSpc>
                <a:spcPct val="90000"/>
              </a:lnSpc>
              <a:spcAft>
                <a:spcPts val="600"/>
              </a:spcAft>
              <a:buFont typeface="Arial" panose="020B0604020202020204" pitchFamily="34" charset="0"/>
              <a:buChar char="•"/>
            </a:pPr>
            <a:endParaRPr lang="en-US" sz="2000" b="1">
              <a:ea typeface="Calibri"/>
              <a:cs typeface="Calibri"/>
            </a:endParaRPr>
          </a:p>
          <a:p>
            <a:pPr marL="285750" indent="-228600">
              <a:lnSpc>
                <a:spcPct val="90000"/>
              </a:lnSpc>
              <a:spcAft>
                <a:spcPts val="600"/>
              </a:spcAft>
              <a:buFont typeface="Arial" panose="020B0604020202020204" pitchFamily="34" charset="0"/>
              <a:buChar char="•"/>
            </a:pPr>
            <a:r>
              <a:rPr lang="en-US" sz="2000" b="1">
                <a:ea typeface="Calibri"/>
                <a:cs typeface="Calibri"/>
              </a:rPr>
              <a:t>Open university cause and effect analysis</a:t>
            </a:r>
          </a:p>
          <a:p>
            <a:pPr marL="285750" indent="-228600">
              <a:lnSpc>
                <a:spcPct val="90000"/>
              </a:lnSpc>
              <a:spcAft>
                <a:spcPts val="600"/>
              </a:spcAft>
              <a:buFont typeface="Arial" panose="020B0604020202020204" pitchFamily="34" charset="0"/>
              <a:buChar char="•"/>
            </a:pPr>
            <a:r>
              <a:rPr lang="en-US" sz="2000" b="1">
                <a:ea typeface="Calibri"/>
                <a:cs typeface="Calibri"/>
                <a:hlinkClick r:id="rId2"/>
              </a:rPr>
              <a:t>https://www.mindtools.com/a3mi00v/causeand</a:t>
            </a:r>
            <a:r>
              <a:rPr lang="en-US" sz="2000" b="1">
                <a:ea typeface="Calibri"/>
                <a:cs typeface="Calibri"/>
              </a:rPr>
              <a:t>- effect- analysis</a:t>
            </a:r>
          </a:p>
          <a:p>
            <a:pPr marL="285750" indent="-228600">
              <a:lnSpc>
                <a:spcPct val="90000"/>
              </a:lnSpc>
              <a:spcAft>
                <a:spcPts val="600"/>
              </a:spcAft>
              <a:buFont typeface="Arial" panose="020B0604020202020204" pitchFamily="34" charset="0"/>
              <a:buChar char="•"/>
            </a:pPr>
            <a:endParaRPr lang="en-US" sz="2000" b="1">
              <a:ea typeface="Calibri"/>
              <a:cs typeface="Calibri"/>
            </a:endParaRPr>
          </a:p>
          <a:p>
            <a:pPr marL="285750" indent="-228600">
              <a:lnSpc>
                <a:spcPct val="90000"/>
              </a:lnSpc>
              <a:spcAft>
                <a:spcPts val="600"/>
              </a:spcAft>
              <a:buFont typeface="Arial" panose="020B0604020202020204" pitchFamily="34" charset="0"/>
              <a:buChar char="•"/>
            </a:pPr>
            <a:endParaRPr lang="en-US" sz="2000" b="1">
              <a:ea typeface="Calibri"/>
              <a:cs typeface="Calibri"/>
            </a:endParaRP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a:latin typeface="Arial" panose="020B0604020202020204" pitchFamily="34" charset="0"/>
                <a:cs typeface="Arial" panose="020B0604020202020204" pitchFamily="34" charset="0"/>
              </a:rPr>
              <a:t>Root Problem</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Bad weather conditions</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Traffic delays</a:t>
            </a:r>
            <a:endParaRPr lang="en-GB" sz="120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rgbClr val="4472C4"/>
            </a:solidFill>
          </a:ln>
        </p:spPr>
        <p:txBody>
          <a:bodyPr wrap="square" lIns="91440" tIns="45720" rIns="91440" bIns="45720" rtlCol="0" anchor="t">
            <a:spAutoFit/>
          </a:bodyPr>
          <a:lstStyle/>
          <a:p>
            <a:r>
              <a:rPr lang="en-GB" sz="1200">
                <a:latin typeface="Arial"/>
                <a:cs typeface="Arial"/>
              </a:rPr>
              <a:t>Staff not trained on delivery schedules</a:t>
            </a:r>
            <a:endParaRPr lang="en-GB" sz="120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Not enough delivery staff</a:t>
            </a:r>
            <a:endParaRPr lang="en-GB" sz="120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No performance monitoring</a:t>
            </a:r>
            <a:endParaRPr lang="en-GB" sz="120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No tracking of delivery times</a:t>
            </a:r>
            <a:endParaRPr lang="en-US"/>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Missing packaging materials</a:t>
            </a:r>
            <a:endParaRPr lang="en-GB" sz="120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Flowers not prepared on time</a:t>
            </a:r>
            <a:endParaRPr lang="en-GB" sz="120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Delivery vehicle breakdown</a:t>
            </a:r>
            <a:endParaRPr lang="en-GB" sz="120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Faulty order tracking system</a:t>
            </a:r>
            <a:endParaRPr lang="en-GB" sz="120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Poor delivery planning</a:t>
            </a:r>
            <a:endParaRPr lang="en-GB" sz="120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No clear delivery process</a:t>
            </a:r>
            <a:endParaRPr lang="en-GB" sz="12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523220"/>
          </a:xfrm>
          <a:prstGeom prst="rect">
            <a:avLst/>
          </a:prstGeom>
          <a:noFill/>
        </p:spPr>
        <p:txBody>
          <a:bodyPr wrap="square" lIns="91440" tIns="45720" rIns="91440" bIns="45720" rtlCol="0" anchor="t">
            <a:spAutoFit/>
          </a:bodyPr>
          <a:lstStyle/>
          <a:p>
            <a:r>
              <a:rPr lang="en-GB" sz="2800" b="1"/>
              <a:t> Cause-and-Effect diagram </a:t>
            </a:r>
          </a:p>
        </p:txBody>
      </p:sp>
      <p:sp>
        <p:nvSpPr>
          <p:cNvPr id="9" name="TextBox 8">
            <a:extLst>
              <a:ext uri="{FF2B5EF4-FFF2-40B4-BE49-F238E27FC236}">
                <a16:creationId xmlns:a16="http://schemas.microsoft.com/office/drawing/2014/main" id="{61E62149-100D-392D-3127-3D301273C6F0}"/>
              </a:ext>
            </a:extLst>
          </p:cNvPr>
          <p:cNvSpPr txBox="1"/>
          <p:nvPr/>
        </p:nvSpPr>
        <p:spPr>
          <a:xfrm>
            <a:off x="2476604" y="5855135"/>
            <a:ext cx="9497311" cy="646331"/>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b="1">
                <a:solidFill>
                  <a:srgbClr val="FF0000"/>
                </a:solidFill>
                <a:latin typeface="Arial"/>
                <a:cs typeface="Arial"/>
              </a:rPr>
              <a:t>Mind tools cause and effect fishbone</a:t>
            </a:r>
            <a:endParaRPr lang="en-US"/>
          </a:p>
          <a:p>
            <a:pPr marL="285750" indent="-285750">
              <a:buFont typeface="Arial" panose="020B0604020202020204" pitchFamily="34" charset="0"/>
              <a:buChar char="•"/>
            </a:pPr>
            <a:r>
              <a:rPr lang="en-GB">
                <a:ea typeface="Calibri"/>
                <a:cs typeface="Calibri"/>
                <a:hlinkClick r:id="rId2"/>
              </a:rPr>
              <a:t>http://www.mindtools.com/a25caig/cause-and-effect-analysis</a:t>
            </a:r>
          </a:p>
        </p:txBody>
      </p:sp>
    </p:spTree>
    <p:extLst>
      <p:ext uri="{BB962C8B-B14F-4D97-AF65-F5344CB8AC3E}">
        <p14:creationId xmlns:p14="http://schemas.microsoft.com/office/powerpoint/2010/main" val="64285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1" name="Rectangle 10">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741107" y="92854"/>
            <a:ext cx="3702580" cy="1616203"/>
          </a:xfrm>
        </p:spPr>
        <p:txBody>
          <a:bodyPr anchor="b">
            <a:normAutofit/>
          </a:bodyPr>
          <a:lstStyle/>
          <a:p>
            <a:r>
              <a:rPr lang="en-GB" sz="2700" b="1" u="sng">
                <a:solidFill>
                  <a:srgbClr val="FFFFFF"/>
                </a:solidFill>
                <a:latin typeface="Arial"/>
                <a:cs typeface="Arial"/>
              </a:rPr>
              <a:t> summary of your Key Findings </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41107" y="1855267"/>
            <a:ext cx="3702579" cy="4703766"/>
          </a:xfrm>
        </p:spPr>
        <p:txBody>
          <a:bodyPr vert="horz" lIns="91440" tIns="45720" rIns="91440" bIns="45720" rtlCol="0" anchor="t">
            <a:normAutofit lnSpcReduction="10000"/>
          </a:bodyPr>
          <a:lstStyle/>
          <a:p>
            <a:r>
              <a:rPr lang="en-GB" sz="1700">
                <a:solidFill>
                  <a:srgbClr val="FFFFFF"/>
                </a:solidFill>
                <a:latin typeface="Arial"/>
                <a:cs typeface="Arial"/>
              </a:rPr>
              <a:t>Detail and discuss the key findings from your presentation:</a:t>
            </a:r>
          </a:p>
          <a:p>
            <a:endParaRPr lang="en-GB" sz="1700">
              <a:solidFill>
                <a:srgbClr val="FFFFFF"/>
              </a:solidFill>
              <a:latin typeface="Arial" panose="020B0604020202020204" pitchFamily="34" charset="0"/>
              <a:cs typeface="Arial" panose="020B0604020202020204" pitchFamily="34" charset="0"/>
            </a:endParaRPr>
          </a:p>
          <a:p>
            <a:pPr lvl="2"/>
            <a:r>
              <a:rPr lang="en-GB" sz="1700" b="1">
                <a:solidFill>
                  <a:srgbClr val="FFFFFF"/>
                </a:solidFill>
                <a:latin typeface="Arial"/>
                <a:cs typeface="Arial"/>
              </a:rPr>
              <a:t>Key Finding 1</a:t>
            </a:r>
            <a:r>
              <a:rPr lang="en-GB" sz="1700">
                <a:solidFill>
                  <a:srgbClr val="FFFFFF"/>
                </a:solidFill>
                <a:latin typeface="Arial"/>
                <a:cs typeface="Arial"/>
              </a:rPr>
              <a:t>: </a:t>
            </a:r>
          </a:p>
          <a:p>
            <a:pPr marL="914400" lvl="2" indent="0">
              <a:buNone/>
            </a:pPr>
            <a:r>
              <a:rPr lang="en-GB" sz="1700">
                <a:solidFill>
                  <a:srgbClr val="FFFFFF"/>
                </a:solidFill>
                <a:latin typeface="Arial"/>
                <a:cs typeface="Arial"/>
              </a:rPr>
              <a:t>Late deliveries happen because planning is poor</a:t>
            </a:r>
            <a:endParaRPr lang="en-GB" sz="1700">
              <a:solidFill>
                <a:srgbClr val="FFFFFF"/>
              </a:solidFill>
              <a:latin typeface="Arial" panose="020B0604020202020204" pitchFamily="34" charset="0"/>
              <a:cs typeface="Arial" panose="020B0604020202020204" pitchFamily="34" charset="0"/>
            </a:endParaRPr>
          </a:p>
          <a:p>
            <a:endParaRPr lang="en-GB" sz="1700">
              <a:solidFill>
                <a:srgbClr val="FFFFFF"/>
              </a:solidFill>
              <a:latin typeface="Arial" panose="020B0604020202020204" pitchFamily="34" charset="0"/>
              <a:cs typeface="Arial" panose="020B0604020202020204" pitchFamily="34" charset="0"/>
            </a:endParaRPr>
          </a:p>
          <a:p>
            <a:pPr lvl="2"/>
            <a:r>
              <a:rPr lang="en-GB" sz="1700" b="1">
                <a:solidFill>
                  <a:srgbClr val="FFFFFF"/>
                </a:solidFill>
                <a:latin typeface="Arial"/>
                <a:cs typeface="Arial"/>
              </a:rPr>
              <a:t>Key Finding 2</a:t>
            </a:r>
            <a:r>
              <a:rPr lang="en-GB" sz="1700">
                <a:solidFill>
                  <a:srgbClr val="FFFFFF"/>
                </a:solidFill>
                <a:latin typeface="Arial"/>
                <a:cs typeface="Arial"/>
              </a:rPr>
              <a:t>: </a:t>
            </a:r>
          </a:p>
          <a:p>
            <a:pPr marL="914400" lvl="2" indent="0">
              <a:buNone/>
            </a:pPr>
            <a:r>
              <a:rPr lang="en-GB" sz="1700">
                <a:solidFill>
                  <a:srgbClr val="FFFFFF"/>
                </a:solidFill>
                <a:latin typeface="Arial"/>
                <a:cs typeface="Arial"/>
              </a:rPr>
              <a:t>Not enough training staff</a:t>
            </a:r>
            <a:endParaRPr lang="en-GB" sz="1700">
              <a:solidFill>
                <a:srgbClr val="FFFFFF"/>
              </a:solidFill>
              <a:latin typeface="Arial" panose="020B0604020202020204" pitchFamily="34" charset="0"/>
              <a:cs typeface="Arial" panose="020B0604020202020204" pitchFamily="34" charset="0"/>
            </a:endParaRPr>
          </a:p>
          <a:p>
            <a:endParaRPr lang="en-GB" sz="1700">
              <a:solidFill>
                <a:srgbClr val="FFFFFF"/>
              </a:solidFill>
              <a:latin typeface="Arial" panose="020B0604020202020204" pitchFamily="34" charset="0"/>
              <a:cs typeface="Arial" panose="020B0604020202020204" pitchFamily="34" charset="0"/>
            </a:endParaRPr>
          </a:p>
          <a:p>
            <a:pPr lvl="2"/>
            <a:r>
              <a:rPr lang="en-GB" sz="1700" b="1">
                <a:solidFill>
                  <a:srgbClr val="FFFFFF"/>
                </a:solidFill>
                <a:latin typeface="Arial"/>
                <a:cs typeface="Arial"/>
              </a:rPr>
              <a:t>Key Finding 3</a:t>
            </a:r>
            <a:r>
              <a:rPr lang="en-GB" sz="1700">
                <a:solidFill>
                  <a:srgbClr val="FFFFFF"/>
                </a:solidFill>
                <a:latin typeface="Arial"/>
                <a:cs typeface="Arial"/>
              </a:rPr>
              <a:t>: </a:t>
            </a:r>
          </a:p>
          <a:p>
            <a:pPr marL="914400" lvl="2" indent="0">
              <a:buNone/>
            </a:pPr>
            <a:r>
              <a:rPr lang="en-GB" sz="1700">
                <a:solidFill>
                  <a:srgbClr val="FFFFFF"/>
                </a:solidFill>
                <a:latin typeface="Arial"/>
                <a:cs typeface="Arial"/>
              </a:rPr>
              <a:t>Delivery vehicles and systems cause delays</a:t>
            </a:r>
            <a:endParaRPr lang="en-GB" sz="1700">
              <a:solidFill>
                <a:srgbClr val="FFFFFF"/>
              </a:solidFill>
              <a:latin typeface="Arial" panose="020B0604020202020204" pitchFamily="34" charset="0"/>
              <a:cs typeface="Arial" panose="020B0604020202020204" pitchFamily="34" charset="0"/>
            </a:endParaRPr>
          </a:p>
          <a:p>
            <a:pPr marL="0" indent="0">
              <a:buNone/>
            </a:pPr>
            <a:endParaRPr lang="en-GB" sz="1700">
              <a:solidFill>
                <a:srgbClr val="FFFFFF"/>
              </a:solidFill>
              <a:latin typeface="Arial" panose="020B0604020202020204" pitchFamily="34" charset="0"/>
              <a:cs typeface="Arial" panose="020B0604020202020204" pitchFamily="34" charset="0"/>
            </a:endParaRPr>
          </a:p>
          <a:p>
            <a:pPr lvl="2"/>
            <a:r>
              <a:rPr lang="en-GB" sz="1700" b="1">
                <a:solidFill>
                  <a:srgbClr val="FFFFFF"/>
                </a:solidFill>
                <a:latin typeface="Arial"/>
                <a:cs typeface="Arial"/>
              </a:rPr>
              <a:t>Key Finding 4</a:t>
            </a:r>
            <a:r>
              <a:rPr lang="en-GB" sz="1700">
                <a:solidFill>
                  <a:srgbClr val="FFFFFF"/>
                </a:solidFill>
                <a:latin typeface="Arial"/>
                <a:cs typeface="Arial"/>
              </a:rPr>
              <a:t>: </a:t>
            </a:r>
          </a:p>
          <a:p>
            <a:pPr marL="914400" lvl="2" indent="0">
              <a:buNone/>
            </a:pPr>
            <a:r>
              <a:rPr lang="en-GB" sz="1700">
                <a:solidFill>
                  <a:srgbClr val="FFFFFF"/>
                </a:solidFill>
                <a:latin typeface="Arial"/>
                <a:cs typeface="Arial"/>
              </a:rPr>
              <a:t>Traffic and harsh weather also effect deliveries</a:t>
            </a:r>
          </a:p>
          <a:p>
            <a:pPr lvl="2"/>
            <a:endParaRPr lang="en-GB" sz="1700">
              <a:solidFill>
                <a:srgbClr val="FFFFFF"/>
              </a:solidFill>
              <a:latin typeface="Arial"/>
              <a:cs typeface="Arial"/>
            </a:endParaRPr>
          </a:p>
        </p:txBody>
      </p:sp>
      <p:pic>
        <p:nvPicPr>
          <p:cNvPr id="7" name="Graphic 6" descr="Key">
            <a:extLst>
              <a:ext uri="{FF2B5EF4-FFF2-40B4-BE49-F238E27FC236}">
                <a16:creationId xmlns:a16="http://schemas.microsoft.com/office/drawing/2014/main" id="{B9D1137C-6112-EBA4-70B5-F1D16D6A0D7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66919" y="787114"/>
            <a:ext cx="5283771" cy="5283771"/>
          </a:xfrm>
          <a:prstGeom prst="rect">
            <a:avLst/>
          </a:prstGeom>
        </p:spPr>
      </p:pic>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464444" y="2291673"/>
            <a:ext cx="5153179" cy="782317"/>
          </a:xfrm>
        </p:spPr>
        <p:txBody>
          <a:bodyPr anchor="b">
            <a:normAutofit fontScale="90000"/>
          </a:bodyPr>
          <a:lstStyle/>
          <a:p>
            <a:pPr marL="285750" indent="-228600">
              <a:spcBef>
                <a:spcPts val="0"/>
              </a:spcBef>
              <a:spcAft>
                <a:spcPts val="600"/>
              </a:spcAft>
              <a:buFont typeface="Arial,Sans-Serif"/>
              <a:buChar char="•"/>
            </a:pPr>
            <a:r>
              <a:rPr lang="en-GB" sz="3200" b="1">
                <a:latin typeface="Arial"/>
                <a:cs typeface="Arial"/>
              </a:rPr>
              <a:t>Reference List:</a:t>
            </a:r>
            <a:br>
              <a:rPr lang="en-GB" sz="3200" b="1">
                <a:latin typeface="Arial"/>
                <a:cs typeface="Arial"/>
              </a:rPr>
            </a:br>
            <a:r>
              <a:rPr lang="en-GB" sz="3200" b="1">
                <a:latin typeface="Arial"/>
                <a:cs typeface="Arial"/>
              </a:rPr>
              <a:t>mindtools cause and effect diagram</a:t>
            </a:r>
            <a:br>
              <a:rPr lang="en-GB" sz="3200" b="1">
                <a:latin typeface="Arial"/>
                <a:cs typeface="Arial"/>
              </a:rPr>
            </a:br>
            <a:r>
              <a:rPr lang="en-GB" sz="3200" b="1">
                <a:latin typeface="Arial"/>
                <a:cs typeface="Arial"/>
              </a:rPr>
              <a:t>open university root cause analysis</a:t>
            </a:r>
            <a:br>
              <a:rPr lang="en-GB" sz="3200" b="1">
                <a:latin typeface="Arial"/>
                <a:cs typeface="Arial"/>
              </a:rPr>
            </a:br>
            <a:r>
              <a:rPr lang="en-US" sz="2200" b="1">
                <a:latin typeface="Calibri"/>
                <a:ea typeface="Calibri"/>
                <a:cs typeface="Calibri"/>
                <a:hlinkClick r:id="rId2"/>
              </a:rPr>
              <a:t>https://www.mindtools.com/a3mi00v/causeand</a:t>
            </a:r>
            <a:r>
              <a:rPr lang="en-US" sz="2200" b="1">
                <a:latin typeface="Calibri"/>
                <a:ea typeface="Calibri"/>
                <a:cs typeface="Calibri"/>
              </a:rPr>
              <a:t>- effect- analysis</a:t>
            </a:r>
            <a:endParaRPr lang="en-GB" sz="3200">
              <a:ea typeface="Calibri Light" panose="020F0302020204030204"/>
              <a:cs typeface="Calibri Light" panose="020F0302020204030204"/>
            </a:endParaRPr>
          </a:p>
          <a:p>
            <a:endParaRPr lang="en-GB" sz="3200" b="1">
              <a:latin typeface="Arial"/>
              <a:cs typeface="Arial"/>
            </a:endParaRPr>
          </a:p>
        </p:txBody>
      </p:sp>
      <p:pic>
        <p:nvPicPr>
          <p:cNvPr id="5" name="Picture 4" descr="Pie charts 3D art">
            <a:extLst>
              <a:ext uri="{FF2B5EF4-FFF2-40B4-BE49-F238E27FC236}">
                <a16:creationId xmlns:a16="http://schemas.microsoft.com/office/drawing/2014/main" id="{1231AC1A-FEEB-D8C4-4669-7B43EBBAA641}"/>
              </a:ext>
            </a:extLst>
          </p:cNvPr>
          <p:cNvPicPr>
            <a:picLocks noChangeAspect="1"/>
          </p:cNvPicPr>
          <p:nvPr/>
        </p:nvPicPr>
        <p:blipFill>
          <a:blip r:embed="rId3"/>
          <a:srcRect l="21526" r="19227" b="-3"/>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795123" y="3079816"/>
            <a:ext cx="4491820" cy="3447832"/>
          </a:xfrm>
        </p:spPr>
        <p:txBody>
          <a:bodyPr anchor="t">
            <a:normAutofit/>
          </a:bodyPr>
          <a:lstStyle/>
          <a:p>
            <a:r>
              <a:rPr lang="en-GB" sz="1700">
                <a:latin typeface="Arial" panose="020B0604020202020204" pitchFamily="34" charset="0"/>
                <a:ea typeface="DengXian" panose="02010600030101010101" pitchFamily="2" charset="-122"/>
                <a:cs typeface="Arial" panose="020B0604020202020204" pitchFamily="34" charset="0"/>
              </a:rPr>
              <a:t>Provide a list of the sources you have used in this presentation.</a:t>
            </a:r>
          </a:p>
          <a:p>
            <a:pPr marL="0" indent="0">
              <a:buNone/>
            </a:pPr>
            <a:endParaRPr lang="en-GB" sz="1700">
              <a:latin typeface="Arial" panose="020B0604020202020204" pitchFamily="34" charset="0"/>
              <a:ea typeface="DengXian" panose="02010600030101010101" pitchFamily="2" charset="-122"/>
              <a:cs typeface="Arial" panose="020B0604020202020204" pitchFamily="34" charset="0"/>
            </a:endParaRPr>
          </a:p>
          <a:p>
            <a:r>
              <a:rPr lang="en-GB" sz="1700">
                <a:effectLst/>
                <a:latin typeface="Arial"/>
                <a:ea typeface="DengXian"/>
                <a:cs typeface="Arial"/>
              </a:rPr>
              <a:t>Note: You should not include any sources that have not been specifically cited in the </a:t>
            </a:r>
            <a:r>
              <a:rPr lang="en-GB" sz="1700">
                <a:latin typeface="Arial"/>
                <a:ea typeface="DengXian"/>
                <a:cs typeface="Arial"/>
              </a:rPr>
              <a:t>earlier</a:t>
            </a:r>
            <a:r>
              <a:rPr lang="en-GB" sz="1700">
                <a:effectLst/>
                <a:latin typeface="Arial"/>
                <a:ea typeface="DengXian"/>
                <a:cs typeface="Arial"/>
              </a:rPr>
              <a:t> slides.</a:t>
            </a:r>
          </a:p>
          <a:p>
            <a:endParaRPr lang="en-GB" sz="1700">
              <a:latin typeface="Arial" panose="020B0604020202020204" pitchFamily="34" charset="0"/>
              <a:ea typeface="DengXian" panose="02010600030101010101" pitchFamily="2" charset="-122"/>
              <a:cs typeface="Arial" panose="020B0604020202020204" pitchFamily="34" charset="0"/>
            </a:endParaRPr>
          </a:p>
          <a:p>
            <a:r>
              <a:rPr lang="en-GB" sz="1700">
                <a:effectLst/>
                <a:latin typeface="Arial" panose="020B0604020202020204" pitchFamily="34" charset="0"/>
                <a:ea typeface="DengXian" panose="02010600030101010101" pitchFamily="2" charset="-122"/>
                <a:cs typeface="Arial" panose="020B0604020202020204" pitchFamily="34" charset="0"/>
              </a:rPr>
              <a:t>Ensure this list is presented in the correct format. See the Harvard Reference Handbook for further clarification. </a:t>
            </a:r>
          </a:p>
          <a:p>
            <a:pPr marL="0" indent="0">
              <a:buNone/>
            </a:pPr>
            <a:endParaRPr lang="en-GB" sz="170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76693" y="741391"/>
            <a:ext cx="3455821" cy="1616203"/>
          </a:xfrm>
        </p:spPr>
        <p:txBody>
          <a:bodyPr anchor="b">
            <a:normAutofit/>
          </a:bodyPr>
          <a:lstStyle/>
          <a:p>
            <a:br>
              <a:rPr lang="en-GB" sz="3200" b="1">
                <a:latin typeface="Arial" panose="020B0604020202020204" pitchFamily="34" charset="0"/>
                <a:cs typeface="Arial" panose="020B0604020202020204" pitchFamily="34" charset="0"/>
              </a:rPr>
            </a:br>
            <a:endParaRPr lang="en-GB" sz="32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76693" y="2533476"/>
            <a:ext cx="3455821" cy="3447832"/>
          </a:xfrm>
        </p:spPr>
        <p:txBody>
          <a:bodyPr anchor="t">
            <a:normAutofit/>
          </a:bodyPr>
          <a:lstStyle/>
          <a:p>
            <a:endParaRPr lang="en-GB" sz="2000">
              <a:latin typeface="Arial" panose="020B0604020202020204" pitchFamily="34" charset="0"/>
              <a:cs typeface="Arial" panose="020B0604020202020204" pitchFamily="34" charset="0"/>
            </a:endParaRPr>
          </a:p>
          <a:p>
            <a:pPr marL="0" indent="0">
              <a:buNone/>
            </a:pPr>
            <a:r>
              <a:rPr lang="en-GB" sz="2000" b="1">
                <a:latin typeface="Arial" panose="020B0604020202020204" pitchFamily="34" charset="0"/>
                <a:cs typeface="Arial" panose="020B0604020202020204" pitchFamily="34" charset="0"/>
              </a:rPr>
              <a:t>Thank you for listening</a:t>
            </a:r>
          </a:p>
        </p:txBody>
      </p:sp>
      <p:pic>
        <p:nvPicPr>
          <p:cNvPr id="5" name="Picture 4" descr="Close up image of hands applauding">
            <a:extLst>
              <a:ext uri="{FF2B5EF4-FFF2-40B4-BE49-F238E27FC236}">
                <a16:creationId xmlns:a16="http://schemas.microsoft.com/office/drawing/2014/main" id="{F75A3AD4-54CF-887C-A074-19A446206A58}"/>
              </a:ext>
            </a:extLst>
          </p:cNvPr>
          <p:cNvPicPr>
            <a:picLocks noChangeAspect="1"/>
          </p:cNvPicPr>
          <p:nvPr/>
        </p:nvPicPr>
        <p:blipFill>
          <a:blip r:embed="rId2"/>
          <a:srcRect l="22322" r="8525" b="4"/>
          <a:stretch>
            <a:fillRect/>
          </a:stretch>
        </p:blipFill>
        <p:spPr>
          <a:xfrm>
            <a:off x="5086726" y="10"/>
            <a:ext cx="7105273" cy="6857990"/>
          </a:xfrm>
          <a:prstGeom prst="rect">
            <a:avLst/>
          </a:prstGeom>
        </p:spPr>
      </p:pic>
      <p:grpSp>
        <p:nvGrpSpPr>
          <p:cNvPr id="9" name="Group 8">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useBgFill="1">
        <p:nvSpPr>
          <p:cNvPr id="1031" name="Slide Background Fill">
            <a:extLst>
              <a:ext uri="{FF2B5EF4-FFF2-40B4-BE49-F238E27FC236}">
                <a16:creationId xmlns:a16="http://schemas.microsoft.com/office/drawing/2014/main" id="{953EC90C-082B-4667-A29F-E4E4D515A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Color Cover">
            <a:extLst>
              <a:ext uri="{FF2B5EF4-FFF2-40B4-BE49-F238E27FC236}">
                <a16:creationId xmlns:a16="http://schemas.microsoft.com/office/drawing/2014/main" id="{E99FF883-3EBA-49CC-8D77-1EE69E182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5" name="Group 1034">
            <a:extLst>
              <a:ext uri="{FF2B5EF4-FFF2-40B4-BE49-F238E27FC236}">
                <a16:creationId xmlns:a16="http://schemas.microsoft.com/office/drawing/2014/main" id="{F690C4ED-5E67-4827-AED1-DEC2B100A4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036" name="Color">
              <a:extLst>
                <a:ext uri="{FF2B5EF4-FFF2-40B4-BE49-F238E27FC236}">
                  <a16:creationId xmlns:a16="http://schemas.microsoft.com/office/drawing/2014/main" id="{316B1774-E483-4832-A4C7-1277F9928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Color">
              <a:extLst>
                <a:ext uri="{FF2B5EF4-FFF2-40B4-BE49-F238E27FC236}">
                  <a16:creationId xmlns:a16="http://schemas.microsoft.com/office/drawing/2014/main" id="{CE4BA6BE-9BF5-4DFA-8E3F-C49023E538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9" name="Group 103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040" name="Freeform: Shape 103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Freeform: Shape 104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Freeform: Shape 104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Freeform: Shape 104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5" name="Freeform: Shape 104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Freeform: Shape 104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4280007" y="546341"/>
            <a:ext cx="7262371" cy="2435076"/>
          </a:xfrm>
        </p:spPr>
        <p:txBody>
          <a:bodyPr anchor="ctr">
            <a:normAutofit/>
          </a:bodyPr>
          <a:lstStyle/>
          <a:p>
            <a:endParaRPr lang="en-GB" sz="1800">
              <a:solidFill>
                <a:schemeClr val="tx2"/>
              </a:solidFill>
              <a:latin typeface="Arial" panose="020B0604020202020204" pitchFamily="34" charset="0"/>
              <a:cs typeface="Arial" panose="020B0604020202020204" pitchFamily="34" charset="0"/>
            </a:endParaRPr>
          </a:p>
          <a:p>
            <a:pPr marL="0" indent="0">
              <a:buNone/>
            </a:pPr>
            <a:endParaRPr lang="en-GB" sz="1800">
              <a:solidFill>
                <a:schemeClr val="tx2"/>
              </a:solidFill>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893" r="6152"/>
          <a:stretch>
            <a:fillRect/>
          </a:stretch>
        </p:blipFill>
        <p:spPr bwMode="auto">
          <a:xfrm>
            <a:off x="4280011" y="3128501"/>
            <a:ext cx="7262372" cy="3450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A555A84-5542-4C22-B1A5-EDBFC0292EFA}">
  <ds:schemaRefs>
    <ds:schemaRef ds:uri="3e4d8a5d-01f3-43bc-a8af-65fd9717c73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Overview of Presentation</vt:lpstr>
      <vt:lpstr>Background Information and overview on Green Havan Florists</vt:lpstr>
      <vt:lpstr> the problems Green Haven Florists are facing </vt:lpstr>
      <vt:lpstr>PowerPoint Presentation</vt:lpstr>
      <vt:lpstr> a critique of the PESTEL Framework </vt:lpstr>
      <vt:lpstr>  overview back group information of olive tree bistro.  </vt:lpstr>
      <vt:lpstr> critique of the Cause-and-Effect model </vt:lpstr>
      <vt:lpstr>PowerPoint Presentation</vt:lpstr>
      <vt:lpstr> summary of your Key Findings </vt:lpstr>
      <vt:lpstr>Reference List: mindtools cause and effect diagram open university root cause analysis https://www.mindtools.com/a3mi00v/causeand- effect- analysis </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revision>79</cp:revision>
  <dcterms:created xsi:type="dcterms:W3CDTF">2024-01-29T11:42:05Z</dcterms:created>
  <dcterms:modified xsi:type="dcterms:W3CDTF">2026-02-13T16:46:32Z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