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1" r:id="rId1"/>
  </p:sldMasterIdLst>
  <p:notesMasterIdLst>
    <p:notesMasterId r:id="rId32"/>
  </p:notesMasterIdLst>
  <p:sldIdLst>
    <p:sldId id="278" r:id="rId2"/>
    <p:sldId id="339" r:id="rId3"/>
    <p:sldId id="317" r:id="rId4"/>
    <p:sldId id="258" r:id="rId5"/>
    <p:sldId id="259" r:id="rId6"/>
    <p:sldId id="262" r:id="rId7"/>
    <p:sldId id="268" r:id="rId8"/>
    <p:sldId id="271" r:id="rId9"/>
    <p:sldId id="272" r:id="rId10"/>
    <p:sldId id="275" r:id="rId11"/>
    <p:sldId id="276" r:id="rId12"/>
    <p:sldId id="277" r:id="rId13"/>
    <p:sldId id="279" r:id="rId14"/>
    <p:sldId id="280" r:id="rId15"/>
    <p:sldId id="320" r:id="rId16"/>
    <p:sldId id="319" r:id="rId17"/>
    <p:sldId id="289" r:id="rId18"/>
    <p:sldId id="290" r:id="rId19"/>
    <p:sldId id="292" r:id="rId20"/>
    <p:sldId id="293" r:id="rId21"/>
    <p:sldId id="294" r:id="rId22"/>
    <p:sldId id="295" r:id="rId23"/>
    <p:sldId id="296" r:id="rId24"/>
    <p:sldId id="297" r:id="rId25"/>
    <p:sldId id="306" r:id="rId26"/>
    <p:sldId id="302" r:id="rId27"/>
    <p:sldId id="303" r:id="rId28"/>
    <p:sldId id="307" r:id="rId29"/>
    <p:sldId id="308" r:id="rId30"/>
    <p:sldId id="310"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8" autoAdjust="0"/>
    <p:restoredTop sz="94660"/>
  </p:normalViewPr>
  <p:slideViewPr>
    <p:cSldViewPr snapToGrid="0">
      <p:cViewPr varScale="1">
        <p:scale>
          <a:sx n="67" d="100"/>
          <a:sy n="67" d="100"/>
        </p:scale>
        <p:origin x="1284" y="56"/>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EFF000F6-96EB-401A-88CB-47B06B787A2A}"/>
    <pc:docChg chg="delSld">
      <pc:chgData name="Steven Pattinson" userId="b52b1ba7-b527-49a6-9e22-bcb6af20c0fa" providerId="ADAL" clId="{EFF000F6-96EB-401A-88CB-47B06B787A2A}" dt="2024-02-27T08:25:06.812" v="0" actId="47"/>
      <pc:docMkLst>
        <pc:docMk/>
      </pc:docMkLst>
      <pc:sldChg chg="del">
        <pc:chgData name="Steven Pattinson" userId="b52b1ba7-b527-49a6-9e22-bcb6af20c0fa" providerId="ADAL" clId="{EFF000F6-96EB-401A-88CB-47B06B787A2A}" dt="2024-02-27T08:25:06.812" v="0" actId="47"/>
        <pc:sldMkLst>
          <pc:docMk/>
          <pc:sldMk cId="1867278277" sldId="314"/>
        </pc:sldMkLst>
      </pc:sldChg>
    </pc:docChg>
  </pc:docChgLst>
  <pc:docChgLst>
    <pc:chgData name="Steven Pattinson" userId="b52b1ba7-b527-49a6-9e22-bcb6af20c0fa" providerId="ADAL" clId="{69F994BA-ADEF-4206-B8D7-77AC87E92B93}"/>
    <pc:docChg chg="undo redo custSel addSld delSld modSld sldOrd">
      <pc:chgData name="Steven Pattinson" userId="b52b1ba7-b527-49a6-9e22-bcb6af20c0fa" providerId="ADAL" clId="{69F994BA-ADEF-4206-B8D7-77AC87E92B93}" dt="2024-03-15T03:12:45.500" v="674" actId="47"/>
      <pc:docMkLst>
        <pc:docMk/>
      </pc:docMkLst>
      <pc:sldChg chg="modSp mod">
        <pc:chgData name="Steven Pattinson" userId="b52b1ba7-b527-49a6-9e22-bcb6af20c0fa" providerId="ADAL" clId="{69F994BA-ADEF-4206-B8D7-77AC87E92B93}" dt="2024-02-25T10:19:56.399" v="1"/>
        <pc:sldMkLst>
          <pc:docMk/>
          <pc:sldMk cId="839812788" sldId="258"/>
        </pc:sldMkLst>
        <pc:spChg chg="mod">
          <ac:chgData name="Steven Pattinson" userId="b52b1ba7-b527-49a6-9e22-bcb6af20c0fa" providerId="ADAL" clId="{69F994BA-ADEF-4206-B8D7-77AC87E92B93}" dt="2024-02-25T10:19:56.399" v="1"/>
          <ac:spMkLst>
            <pc:docMk/>
            <pc:sldMk cId="839812788" sldId="258"/>
            <ac:spMk id="10243" creationId="{00000000-0000-0000-0000-000000000000}"/>
          </ac:spMkLst>
        </pc:spChg>
      </pc:sldChg>
      <pc:sldChg chg="addSp modSp mod">
        <pc:chgData name="Steven Pattinson" userId="b52b1ba7-b527-49a6-9e22-bcb6af20c0fa" providerId="ADAL" clId="{69F994BA-ADEF-4206-B8D7-77AC87E92B93}" dt="2024-02-25T12:06:56.521" v="287" actId="1076"/>
        <pc:sldMkLst>
          <pc:docMk/>
          <pc:sldMk cId="1689711900" sldId="259"/>
        </pc:sldMkLst>
        <pc:spChg chg="add mod">
          <ac:chgData name="Steven Pattinson" userId="b52b1ba7-b527-49a6-9e22-bcb6af20c0fa" providerId="ADAL" clId="{69F994BA-ADEF-4206-B8D7-77AC87E92B93}" dt="2024-02-25T12:06:52.706" v="286" actId="1076"/>
          <ac:spMkLst>
            <pc:docMk/>
            <pc:sldMk cId="1689711900" sldId="259"/>
            <ac:spMk id="2" creationId="{488ABBC1-96A5-707B-7AE2-04F4CC68BEED}"/>
          </ac:spMkLst>
        </pc:spChg>
        <pc:spChg chg="mod">
          <ac:chgData name="Steven Pattinson" userId="b52b1ba7-b527-49a6-9e22-bcb6af20c0fa" providerId="ADAL" clId="{69F994BA-ADEF-4206-B8D7-77AC87E92B93}" dt="2024-02-25T12:06:56.521" v="287" actId="1076"/>
          <ac:spMkLst>
            <pc:docMk/>
            <pc:sldMk cId="1689711900" sldId="259"/>
            <ac:spMk id="11266" creationId="{00000000-0000-0000-0000-000000000000}"/>
          </ac:spMkLst>
        </pc:spChg>
      </pc:sldChg>
      <pc:sldChg chg="del">
        <pc:chgData name="Steven Pattinson" userId="b52b1ba7-b527-49a6-9e22-bcb6af20c0fa" providerId="ADAL" clId="{69F994BA-ADEF-4206-B8D7-77AC87E92B93}" dt="2024-02-25T10:23:45.462" v="2" actId="47"/>
        <pc:sldMkLst>
          <pc:docMk/>
          <pc:sldMk cId="1409344208" sldId="260"/>
        </pc:sldMkLst>
      </pc:sldChg>
      <pc:sldChg chg="add del">
        <pc:chgData name="Steven Pattinson" userId="b52b1ba7-b527-49a6-9e22-bcb6af20c0fa" providerId="ADAL" clId="{69F994BA-ADEF-4206-B8D7-77AC87E92B93}" dt="2024-02-25T10:28:19.712" v="20" actId="47"/>
        <pc:sldMkLst>
          <pc:docMk/>
          <pc:sldMk cId="34419611" sldId="261"/>
        </pc:sldMkLst>
      </pc:sldChg>
      <pc:sldChg chg="modSp mod">
        <pc:chgData name="Steven Pattinson" userId="b52b1ba7-b527-49a6-9e22-bcb6af20c0fa" providerId="ADAL" clId="{69F994BA-ADEF-4206-B8D7-77AC87E92B93}" dt="2024-02-25T10:29:44.613" v="48" actId="114"/>
        <pc:sldMkLst>
          <pc:docMk/>
          <pc:sldMk cId="3173148122" sldId="262"/>
        </pc:sldMkLst>
        <pc:spChg chg="mod">
          <ac:chgData name="Steven Pattinson" userId="b52b1ba7-b527-49a6-9e22-bcb6af20c0fa" providerId="ADAL" clId="{69F994BA-ADEF-4206-B8D7-77AC87E92B93}" dt="2024-02-25T10:29:44.613" v="48" actId="114"/>
          <ac:spMkLst>
            <pc:docMk/>
            <pc:sldMk cId="3173148122" sldId="262"/>
            <ac:spMk id="63491" creationId="{00000000-0000-0000-0000-000000000000}"/>
          </ac:spMkLst>
        </pc:spChg>
      </pc:sldChg>
      <pc:sldChg chg="del">
        <pc:chgData name="Steven Pattinson" userId="b52b1ba7-b527-49a6-9e22-bcb6af20c0fa" providerId="ADAL" clId="{69F994BA-ADEF-4206-B8D7-77AC87E92B93}" dt="2024-02-25T12:08:56.210" v="310" actId="47"/>
        <pc:sldMkLst>
          <pc:docMk/>
          <pc:sldMk cId="2385243849" sldId="263"/>
        </pc:sldMkLst>
      </pc:sldChg>
      <pc:sldChg chg="modSp add del mod">
        <pc:chgData name="Steven Pattinson" userId="b52b1ba7-b527-49a6-9e22-bcb6af20c0fa" providerId="ADAL" clId="{69F994BA-ADEF-4206-B8D7-77AC87E92B93}" dt="2024-02-25T10:39:30.698" v="109" actId="47"/>
        <pc:sldMkLst>
          <pc:docMk/>
          <pc:sldMk cId="1462857632" sldId="264"/>
        </pc:sldMkLst>
        <pc:spChg chg="mod">
          <ac:chgData name="Steven Pattinson" userId="b52b1ba7-b527-49a6-9e22-bcb6af20c0fa" providerId="ADAL" clId="{69F994BA-ADEF-4206-B8D7-77AC87E92B93}" dt="2024-02-25T10:36:01.949" v="54" actId="20577"/>
          <ac:spMkLst>
            <pc:docMk/>
            <pc:sldMk cId="1462857632" sldId="264"/>
            <ac:spMk id="16387" creationId="{00000000-0000-0000-0000-000000000000}"/>
          </ac:spMkLst>
        </pc:spChg>
      </pc:sldChg>
      <pc:sldChg chg="modSp add del mod">
        <pc:chgData name="Steven Pattinson" userId="b52b1ba7-b527-49a6-9e22-bcb6af20c0fa" providerId="ADAL" clId="{69F994BA-ADEF-4206-B8D7-77AC87E92B93}" dt="2024-02-25T10:39:32.377" v="110" actId="47"/>
        <pc:sldMkLst>
          <pc:docMk/>
          <pc:sldMk cId="1024689945" sldId="265"/>
        </pc:sldMkLst>
        <pc:spChg chg="mod">
          <ac:chgData name="Steven Pattinson" userId="b52b1ba7-b527-49a6-9e22-bcb6af20c0fa" providerId="ADAL" clId="{69F994BA-ADEF-4206-B8D7-77AC87E92B93}" dt="2024-02-25T10:39:28.790" v="108" actId="113"/>
          <ac:spMkLst>
            <pc:docMk/>
            <pc:sldMk cId="1024689945" sldId="265"/>
            <ac:spMk id="4099" creationId="{00000000-0000-0000-0000-000000000000}"/>
          </ac:spMkLst>
        </pc:spChg>
      </pc:sldChg>
      <pc:sldChg chg="modSp add del mod">
        <pc:chgData name="Steven Pattinson" userId="b52b1ba7-b527-49a6-9e22-bcb6af20c0fa" providerId="ADAL" clId="{69F994BA-ADEF-4206-B8D7-77AC87E92B93}" dt="2024-03-15T03:12:26.911" v="672" actId="47"/>
        <pc:sldMkLst>
          <pc:docMk/>
          <pc:sldMk cId="3511168738" sldId="266"/>
        </pc:sldMkLst>
        <pc:spChg chg="mod">
          <ac:chgData name="Steven Pattinson" userId="b52b1ba7-b527-49a6-9e22-bcb6af20c0fa" providerId="ADAL" clId="{69F994BA-ADEF-4206-B8D7-77AC87E92B93}" dt="2024-02-25T10:42:08.038" v="207" actId="20577"/>
          <ac:spMkLst>
            <pc:docMk/>
            <pc:sldMk cId="3511168738" sldId="266"/>
            <ac:spMk id="18435" creationId="{00000000-0000-0000-0000-000000000000}"/>
          </ac:spMkLst>
        </pc:spChg>
      </pc:sldChg>
      <pc:sldChg chg="del">
        <pc:chgData name="Steven Pattinson" userId="b52b1ba7-b527-49a6-9e22-bcb6af20c0fa" providerId="ADAL" clId="{69F994BA-ADEF-4206-B8D7-77AC87E92B93}" dt="2024-02-25T12:13:34.454" v="317" actId="47"/>
        <pc:sldMkLst>
          <pc:docMk/>
          <pc:sldMk cId="3313497427" sldId="267"/>
        </pc:sldMkLst>
      </pc:sldChg>
      <pc:sldChg chg="modSp mod">
        <pc:chgData name="Steven Pattinson" userId="b52b1ba7-b527-49a6-9e22-bcb6af20c0fa" providerId="ADAL" clId="{69F994BA-ADEF-4206-B8D7-77AC87E92B93}" dt="2024-02-25T12:08:31.581" v="309" actId="20577"/>
        <pc:sldMkLst>
          <pc:docMk/>
          <pc:sldMk cId="3930547165" sldId="268"/>
        </pc:sldMkLst>
        <pc:spChg chg="mod">
          <ac:chgData name="Steven Pattinson" userId="b52b1ba7-b527-49a6-9e22-bcb6af20c0fa" providerId="ADAL" clId="{69F994BA-ADEF-4206-B8D7-77AC87E92B93}" dt="2024-02-25T12:08:31.581" v="309" actId="20577"/>
          <ac:spMkLst>
            <pc:docMk/>
            <pc:sldMk cId="3930547165" sldId="268"/>
            <ac:spMk id="3" creationId="{00000000-0000-0000-0000-000000000000}"/>
          </ac:spMkLst>
        </pc:spChg>
      </pc:sldChg>
      <pc:sldChg chg="del">
        <pc:chgData name="Steven Pattinson" userId="b52b1ba7-b527-49a6-9e22-bcb6af20c0fa" providerId="ADAL" clId="{69F994BA-ADEF-4206-B8D7-77AC87E92B93}" dt="2024-02-25T12:13:46.916" v="318" actId="47"/>
        <pc:sldMkLst>
          <pc:docMk/>
          <pc:sldMk cId="3711942428" sldId="269"/>
        </pc:sldMkLst>
      </pc:sldChg>
      <pc:sldChg chg="del">
        <pc:chgData name="Steven Pattinson" userId="b52b1ba7-b527-49a6-9e22-bcb6af20c0fa" providerId="ADAL" clId="{69F994BA-ADEF-4206-B8D7-77AC87E92B93}" dt="2024-02-25T12:09:56.648" v="316" actId="47"/>
        <pc:sldMkLst>
          <pc:docMk/>
          <pc:sldMk cId="1519873700" sldId="270"/>
        </pc:sldMkLst>
      </pc:sldChg>
      <pc:sldChg chg="modSp mod">
        <pc:chgData name="Steven Pattinson" userId="b52b1ba7-b527-49a6-9e22-bcb6af20c0fa" providerId="ADAL" clId="{69F994BA-ADEF-4206-B8D7-77AC87E92B93}" dt="2024-02-25T12:09:44.947" v="315" actId="113"/>
        <pc:sldMkLst>
          <pc:docMk/>
          <pc:sldMk cId="3788090185" sldId="271"/>
        </pc:sldMkLst>
        <pc:spChg chg="mod">
          <ac:chgData name="Steven Pattinson" userId="b52b1ba7-b527-49a6-9e22-bcb6af20c0fa" providerId="ADAL" clId="{69F994BA-ADEF-4206-B8D7-77AC87E92B93}" dt="2024-02-25T12:09:44.947" v="315" actId="113"/>
          <ac:spMkLst>
            <pc:docMk/>
            <pc:sldMk cId="3788090185" sldId="271"/>
            <ac:spMk id="26628" creationId="{00000000-0000-0000-0000-000000000000}"/>
          </ac:spMkLst>
        </pc:spChg>
      </pc:sldChg>
      <pc:sldChg chg="del">
        <pc:chgData name="Steven Pattinson" userId="b52b1ba7-b527-49a6-9e22-bcb6af20c0fa" providerId="ADAL" clId="{69F994BA-ADEF-4206-B8D7-77AC87E92B93}" dt="2024-02-25T12:17:22.831" v="463" actId="47"/>
        <pc:sldMkLst>
          <pc:docMk/>
          <pc:sldMk cId="3689107141" sldId="273"/>
        </pc:sldMkLst>
      </pc:sldChg>
      <pc:sldChg chg="del">
        <pc:chgData name="Steven Pattinson" userId="b52b1ba7-b527-49a6-9e22-bcb6af20c0fa" providerId="ADAL" clId="{69F994BA-ADEF-4206-B8D7-77AC87E92B93}" dt="2024-02-25T12:17:17.364" v="462" actId="47"/>
        <pc:sldMkLst>
          <pc:docMk/>
          <pc:sldMk cId="849647801" sldId="274"/>
        </pc:sldMkLst>
      </pc:sldChg>
      <pc:sldChg chg="modSp mod">
        <pc:chgData name="Steven Pattinson" userId="b52b1ba7-b527-49a6-9e22-bcb6af20c0fa" providerId="ADAL" clId="{69F994BA-ADEF-4206-B8D7-77AC87E92B93}" dt="2024-02-25T12:17:06.240" v="461" actId="27636"/>
        <pc:sldMkLst>
          <pc:docMk/>
          <pc:sldMk cId="1160383182" sldId="275"/>
        </pc:sldMkLst>
        <pc:spChg chg="mod">
          <ac:chgData name="Steven Pattinson" userId="b52b1ba7-b527-49a6-9e22-bcb6af20c0fa" providerId="ADAL" clId="{69F994BA-ADEF-4206-B8D7-77AC87E92B93}" dt="2024-02-25T12:17:06.240" v="461" actId="27636"/>
          <ac:spMkLst>
            <pc:docMk/>
            <pc:sldMk cId="1160383182" sldId="275"/>
            <ac:spMk id="33795" creationId="{00000000-0000-0000-0000-000000000000}"/>
          </ac:spMkLst>
        </pc:spChg>
      </pc:sldChg>
      <pc:sldChg chg="modSp mod">
        <pc:chgData name="Steven Pattinson" userId="b52b1ba7-b527-49a6-9e22-bcb6af20c0fa" providerId="ADAL" clId="{69F994BA-ADEF-4206-B8D7-77AC87E92B93}" dt="2024-02-25T12:17:51.119" v="464" actId="12"/>
        <pc:sldMkLst>
          <pc:docMk/>
          <pc:sldMk cId="74822718" sldId="276"/>
        </pc:sldMkLst>
        <pc:spChg chg="mod">
          <ac:chgData name="Steven Pattinson" userId="b52b1ba7-b527-49a6-9e22-bcb6af20c0fa" providerId="ADAL" clId="{69F994BA-ADEF-4206-B8D7-77AC87E92B93}" dt="2024-02-25T12:17:51.119" v="464" actId="12"/>
          <ac:spMkLst>
            <pc:docMk/>
            <pc:sldMk cId="74822718" sldId="276"/>
            <ac:spMk id="34819" creationId="{00000000-0000-0000-0000-000000000000}"/>
          </ac:spMkLst>
        </pc:spChg>
      </pc:sldChg>
      <pc:sldChg chg="del">
        <pc:chgData name="Steven Pattinson" userId="b52b1ba7-b527-49a6-9e22-bcb6af20c0fa" providerId="ADAL" clId="{69F994BA-ADEF-4206-B8D7-77AC87E92B93}" dt="2024-02-25T12:22:33.900" v="532" actId="47"/>
        <pc:sldMkLst>
          <pc:docMk/>
          <pc:sldMk cId="3200931084" sldId="278"/>
        </pc:sldMkLst>
      </pc:sldChg>
      <pc:sldChg chg="modSp mod">
        <pc:chgData name="Steven Pattinson" userId="b52b1ba7-b527-49a6-9e22-bcb6af20c0fa" providerId="ADAL" clId="{69F994BA-ADEF-4206-B8D7-77AC87E92B93}" dt="2024-02-25T12:18:47.265" v="471" actId="113"/>
        <pc:sldMkLst>
          <pc:docMk/>
          <pc:sldMk cId="3599326274" sldId="280"/>
        </pc:sldMkLst>
        <pc:spChg chg="mod">
          <ac:chgData name="Steven Pattinson" userId="b52b1ba7-b527-49a6-9e22-bcb6af20c0fa" providerId="ADAL" clId="{69F994BA-ADEF-4206-B8D7-77AC87E92B93}" dt="2024-02-25T12:18:47.265" v="471" actId="113"/>
          <ac:spMkLst>
            <pc:docMk/>
            <pc:sldMk cId="3599326274" sldId="280"/>
            <ac:spMk id="38915" creationId="{00000000-0000-0000-0000-000000000000}"/>
          </ac:spMkLst>
        </pc:spChg>
      </pc:sldChg>
      <pc:sldChg chg="del">
        <pc:chgData name="Steven Pattinson" userId="b52b1ba7-b527-49a6-9e22-bcb6af20c0fa" providerId="ADAL" clId="{69F994BA-ADEF-4206-B8D7-77AC87E92B93}" dt="2024-02-25T12:23:03.165" v="533" actId="47"/>
        <pc:sldMkLst>
          <pc:docMk/>
          <pc:sldMk cId="4255591429" sldId="281"/>
        </pc:sldMkLst>
      </pc:sldChg>
      <pc:sldChg chg="add del">
        <pc:chgData name="Steven Pattinson" userId="b52b1ba7-b527-49a6-9e22-bcb6af20c0fa" providerId="ADAL" clId="{69F994BA-ADEF-4206-B8D7-77AC87E92B93}" dt="2024-02-25T14:31:04.754" v="540" actId="47"/>
        <pc:sldMkLst>
          <pc:docMk/>
          <pc:sldMk cId="2740083889" sldId="282"/>
        </pc:sldMkLst>
      </pc:sldChg>
      <pc:sldChg chg="add del">
        <pc:chgData name="Steven Pattinson" userId="b52b1ba7-b527-49a6-9e22-bcb6af20c0fa" providerId="ADAL" clId="{69F994BA-ADEF-4206-B8D7-77AC87E92B93}" dt="2024-03-15T03:12:45.500" v="674" actId="47"/>
        <pc:sldMkLst>
          <pc:docMk/>
          <pc:sldMk cId="1768711729" sldId="283"/>
        </pc:sldMkLst>
      </pc:sldChg>
      <pc:sldChg chg="add del">
        <pc:chgData name="Steven Pattinson" userId="b52b1ba7-b527-49a6-9e22-bcb6af20c0fa" providerId="ADAL" clId="{69F994BA-ADEF-4206-B8D7-77AC87E92B93}" dt="2024-03-15T03:12:06.844" v="667" actId="47"/>
        <pc:sldMkLst>
          <pc:docMk/>
          <pc:sldMk cId="3693123441" sldId="284"/>
        </pc:sldMkLst>
      </pc:sldChg>
      <pc:sldChg chg="del">
        <pc:chgData name="Steven Pattinson" userId="b52b1ba7-b527-49a6-9e22-bcb6af20c0fa" providerId="ADAL" clId="{69F994BA-ADEF-4206-B8D7-77AC87E92B93}" dt="2024-02-25T14:33:15.576" v="548" actId="47"/>
        <pc:sldMkLst>
          <pc:docMk/>
          <pc:sldMk cId="542358532" sldId="286"/>
        </pc:sldMkLst>
      </pc:sldChg>
      <pc:sldChg chg="add del">
        <pc:chgData name="Steven Pattinson" userId="b52b1ba7-b527-49a6-9e22-bcb6af20c0fa" providerId="ADAL" clId="{69F994BA-ADEF-4206-B8D7-77AC87E92B93}" dt="2024-02-25T14:31:05.459" v="541" actId="47"/>
        <pc:sldMkLst>
          <pc:docMk/>
          <pc:sldMk cId="103271387" sldId="287"/>
        </pc:sldMkLst>
      </pc:sldChg>
      <pc:sldChg chg="modSp del mod">
        <pc:chgData name="Steven Pattinson" userId="b52b1ba7-b527-49a6-9e22-bcb6af20c0fa" providerId="ADAL" clId="{69F994BA-ADEF-4206-B8D7-77AC87E92B93}" dt="2024-02-25T14:33:06.903" v="547" actId="47"/>
        <pc:sldMkLst>
          <pc:docMk/>
          <pc:sldMk cId="663990361" sldId="288"/>
        </pc:sldMkLst>
        <pc:spChg chg="mod">
          <ac:chgData name="Steven Pattinson" userId="b52b1ba7-b527-49a6-9e22-bcb6af20c0fa" providerId="ADAL" clId="{69F994BA-ADEF-4206-B8D7-77AC87E92B93}" dt="2024-02-25T14:32:13.478" v="546" actId="20577"/>
          <ac:spMkLst>
            <pc:docMk/>
            <pc:sldMk cId="663990361" sldId="288"/>
            <ac:spMk id="48131" creationId="{00000000-0000-0000-0000-000000000000}"/>
          </ac:spMkLst>
        </pc:spChg>
      </pc:sldChg>
      <pc:sldChg chg="modSp mod">
        <pc:chgData name="Steven Pattinson" userId="b52b1ba7-b527-49a6-9e22-bcb6af20c0fa" providerId="ADAL" clId="{69F994BA-ADEF-4206-B8D7-77AC87E92B93}" dt="2024-02-25T14:32:09.205" v="545"/>
        <pc:sldMkLst>
          <pc:docMk/>
          <pc:sldMk cId="819267378" sldId="289"/>
        </pc:sldMkLst>
        <pc:spChg chg="mod">
          <ac:chgData name="Steven Pattinson" userId="b52b1ba7-b527-49a6-9e22-bcb6af20c0fa" providerId="ADAL" clId="{69F994BA-ADEF-4206-B8D7-77AC87E92B93}" dt="2024-02-25T14:32:09.205" v="545"/>
          <ac:spMkLst>
            <pc:docMk/>
            <pc:sldMk cId="819267378" sldId="289"/>
            <ac:spMk id="49155" creationId="{00000000-0000-0000-0000-000000000000}"/>
          </ac:spMkLst>
        </pc:spChg>
      </pc:sldChg>
      <pc:sldChg chg="modSp mod">
        <pc:chgData name="Steven Pattinson" userId="b52b1ba7-b527-49a6-9e22-bcb6af20c0fa" providerId="ADAL" clId="{69F994BA-ADEF-4206-B8D7-77AC87E92B93}" dt="2024-02-25T14:33:52.658" v="562" actId="20577"/>
        <pc:sldMkLst>
          <pc:docMk/>
          <pc:sldMk cId="4284895819" sldId="290"/>
        </pc:sldMkLst>
        <pc:spChg chg="mod">
          <ac:chgData name="Steven Pattinson" userId="b52b1ba7-b527-49a6-9e22-bcb6af20c0fa" providerId="ADAL" clId="{69F994BA-ADEF-4206-B8D7-77AC87E92B93}" dt="2024-02-25T14:33:52.658" v="562" actId="20577"/>
          <ac:spMkLst>
            <pc:docMk/>
            <pc:sldMk cId="4284895819" sldId="290"/>
            <ac:spMk id="50178" creationId="{00000000-0000-0000-0000-000000000000}"/>
          </ac:spMkLst>
        </pc:spChg>
      </pc:sldChg>
      <pc:sldChg chg="del">
        <pc:chgData name="Steven Pattinson" userId="b52b1ba7-b527-49a6-9e22-bcb6af20c0fa" providerId="ADAL" clId="{69F994BA-ADEF-4206-B8D7-77AC87E92B93}" dt="2024-02-25T12:19:34.147" v="472" actId="47"/>
        <pc:sldMkLst>
          <pc:docMk/>
          <pc:sldMk cId="3611578476" sldId="291"/>
        </pc:sldMkLst>
      </pc:sldChg>
      <pc:sldChg chg="del">
        <pc:chgData name="Steven Pattinson" userId="b52b1ba7-b527-49a6-9e22-bcb6af20c0fa" providerId="ADAL" clId="{69F994BA-ADEF-4206-B8D7-77AC87E92B93}" dt="2024-02-25T14:38:17.996" v="563" actId="47"/>
        <pc:sldMkLst>
          <pc:docMk/>
          <pc:sldMk cId="2476040759" sldId="298"/>
        </pc:sldMkLst>
      </pc:sldChg>
      <pc:sldChg chg="del">
        <pc:chgData name="Steven Pattinson" userId="b52b1ba7-b527-49a6-9e22-bcb6af20c0fa" providerId="ADAL" clId="{69F994BA-ADEF-4206-B8D7-77AC87E92B93}" dt="2024-02-25T14:44:28.156" v="594" actId="47"/>
        <pc:sldMkLst>
          <pc:docMk/>
          <pc:sldMk cId="2681957611" sldId="299"/>
        </pc:sldMkLst>
      </pc:sldChg>
      <pc:sldChg chg="del">
        <pc:chgData name="Steven Pattinson" userId="b52b1ba7-b527-49a6-9e22-bcb6af20c0fa" providerId="ADAL" clId="{69F994BA-ADEF-4206-B8D7-77AC87E92B93}" dt="2024-03-15T03:12:36.087" v="673" actId="47"/>
        <pc:sldMkLst>
          <pc:docMk/>
          <pc:sldMk cId="235746774" sldId="300"/>
        </pc:sldMkLst>
      </pc:sldChg>
      <pc:sldChg chg="del">
        <pc:chgData name="Steven Pattinson" userId="b52b1ba7-b527-49a6-9e22-bcb6af20c0fa" providerId="ADAL" clId="{69F994BA-ADEF-4206-B8D7-77AC87E92B93}" dt="2024-02-25T14:41:48.106" v="589" actId="47"/>
        <pc:sldMkLst>
          <pc:docMk/>
          <pc:sldMk cId="3450604138" sldId="301"/>
        </pc:sldMkLst>
      </pc:sldChg>
      <pc:sldChg chg="modSp mod">
        <pc:chgData name="Steven Pattinson" userId="b52b1ba7-b527-49a6-9e22-bcb6af20c0fa" providerId="ADAL" clId="{69F994BA-ADEF-4206-B8D7-77AC87E92B93}" dt="2024-02-25T14:42:03.135" v="592" actId="313"/>
        <pc:sldMkLst>
          <pc:docMk/>
          <pc:sldMk cId="280203955" sldId="303"/>
        </pc:sldMkLst>
        <pc:spChg chg="mod">
          <ac:chgData name="Steven Pattinson" userId="b52b1ba7-b527-49a6-9e22-bcb6af20c0fa" providerId="ADAL" clId="{69F994BA-ADEF-4206-B8D7-77AC87E92B93}" dt="2024-02-25T14:42:03.135" v="592" actId="313"/>
          <ac:spMkLst>
            <pc:docMk/>
            <pc:sldMk cId="280203955" sldId="303"/>
            <ac:spMk id="46082" creationId="{00000000-0000-0000-0000-000000000000}"/>
          </ac:spMkLst>
        </pc:spChg>
        <pc:spChg chg="mod">
          <ac:chgData name="Steven Pattinson" userId="b52b1ba7-b527-49a6-9e22-bcb6af20c0fa" providerId="ADAL" clId="{69F994BA-ADEF-4206-B8D7-77AC87E92B93}" dt="2024-02-25T14:41:07.020" v="585" actId="20577"/>
          <ac:spMkLst>
            <pc:docMk/>
            <pc:sldMk cId="280203955" sldId="303"/>
            <ac:spMk id="59395" creationId="{00000000-0000-0000-0000-000000000000}"/>
          </ac:spMkLst>
        </pc:spChg>
      </pc:sldChg>
      <pc:sldChg chg="del">
        <pc:chgData name="Steven Pattinson" userId="b52b1ba7-b527-49a6-9e22-bcb6af20c0fa" providerId="ADAL" clId="{69F994BA-ADEF-4206-B8D7-77AC87E92B93}" dt="2024-02-25T14:41:11.605" v="587" actId="47"/>
        <pc:sldMkLst>
          <pc:docMk/>
          <pc:sldMk cId="2583355420" sldId="304"/>
        </pc:sldMkLst>
      </pc:sldChg>
      <pc:sldChg chg="del">
        <pc:chgData name="Steven Pattinson" userId="b52b1ba7-b527-49a6-9e22-bcb6af20c0fa" providerId="ADAL" clId="{69F994BA-ADEF-4206-B8D7-77AC87E92B93}" dt="2024-02-25T14:41:37.306" v="588" actId="47"/>
        <pc:sldMkLst>
          <pc:docMk/>
          <pc:sldMk cId="650254945" sldId="305"/>
        </pc:sldMkLst>
      </pc:sldChg>
      <pc:sldChg chg="ord">
        <pc:chgData name="Steven Pattinson" userId="b52b1ba7-b527-49a6-9e22-bcb6af20c0fa" providerId="ADAL" clId="{69F994BA-ADEF-4206-B8D7-77AC87E92B93}" dt="2024-02-25T14:41:54.285" v="591"/>
        <pc:sldMkLst>
          <pc:docMk/>
          <pc:sldMk cId="2026677007" sldId="306"/>
        </pc:sldMkLst>
      </pc:sldChg>
      <pc:sldChg chg="del">
        <pc:chgData name="Steven Pattinson" userId="b52b1ba7-b527-49a6-9e22-bcb6af20c0fa" providerId="ADAL" clId="{69F994BA-ADEF-4206-B8D7-77AC87E92B93}" dt="2024-02-25T14:44:53.828" v="599" actId="47"/>
        <pc:sldMkLst>
          <pc:docMk/>
          <pc:sldMk cId="1309679155" sldId="309"/>
        </pc:sldMkLst>
      </pc:sldChg>
      <pc:sldChg chg="modSp add del mod">
        <pc:chgData name="Steven Pattinson" userId="b52b1ba7-b527-49a6-9e22-bcb6af20c0fa" providerId="ADAL" clId="{69F994BA-ADEF-4206-B8D7-77AC87E92B93}" dt="2024-02-25T14:45:04.411" v="625" actId="20577"/>
        <pc:sldMkLst>
          <pc:docMk/>
          <pc:sldMk cId="2608926736" sldId="310"/>
        </pc:sldMkLst>
        <pc:spChg chg="mod">
          <ac:chgData name="Steven Pattinson" userId="b52b1ba7-b527-49a6-9e22-bcb6af20c0fa" providerId="ADAL" clId="{69F994BA-ADEF-4206-B8D7-77AC87E92B93}" dt="2024-02-25T14:45:04.411" v="625" actId="20577"/>
          <ac:spMkLst>
            <pc:docMk/>
            <pc:sldMk cId="2608926736" sldId="310"/>
            <ac:spMk id="4098" creationId="{00000000-0000-0000-0000-000000000000}"/>
          </ac:spMkLst>
        </pc:spChg>
      </pc:sldChg>
      <pc:sldChg chg="del">
        <pc:chgData name="Steven Pattinson" userId="b52b1ba7-b527-49a6-9e22-bcb6af20c0fa" providerId="ADAL" clId="{69F994BA-ADEF-4206-B8D7-77AC87E92B93}" dt="2024-02-25T14:44:18.524" v="593" actId="47"/>
        <pc:sldMkLst>
          <pc:docMk/>
          <pc:sldMk cId="2672758098" sldId="311"/>
        </pc:sldMkLst>
      </pc:sldChg>
      <pc:sldChg chg="modSp mod">
        <pc:chgData name="Steven Pattinson" userId="b52b1ba7-b527-49a6-9e22-bcb6af20c0fa" providerId="ADAL" clId="{69F994BA-ADEF-4206-B8D7-77AC87E92B93}" dt="2024-02-25T14:45:56.915" v="626" actId="20577"/>
        <pc:sldMkLst>
          <pc:docMk/>
          <pc:sldMk cId="0" sldId="315"/>
        </pc:sldMkLst>
        <pc:spChg chg="mod">
          <ac:chgData name="Steven Pattinson" userId="b52b1ba7-b527-49a6-9e22-bcb6af20c0fa" providerId="ADAL" clId="{69F994BA-ADEF-4206-B8D7-77AC87E92B93}" dt="2024-02-25T14:45:56.915" v="626" actId="20577"/>
          <ac:spMkLst>
            <pc:docMk/>
            <pc:sldMk cId="0" sldId="315"/>
            <ac:spMk id="4" creationId="{00000000-0000-0000-0000-000000000000}"/>
          </ac:spMkLst>
        </pc:spChg>
      </pc:sldChg>
      <pc:sldChg chg="addSp delSp modSp new mod modClrScheme chgLayout">
        <pc:chgData name="Steven Pattinson" userId="b52b1ba7-b527-49a6-9e22-bcb6af20c0fa" providerId="ADAL" clId="{69F994BA-ADEF-4206-B8D7-77AC87E92B93}" dt="2024-03-01T10:31:31.198" v="663" actId="15"/>
        <pc:sldMkLst>
          <pc:docMk/>
          <pc:sldMk cId="1953185118" sldId="317"/>
        </pc:sldMkLst>
        <pc:spChg chg="del mod ord">
          <ac:chgData name="Steven Pattinson" userId="b52b1ba7-b527-49a6-9e22-bcb6af20c0fa" providerId="ADAL" clId="{69F994BA-ADEF-4206-B8D7-77AC87E92B93}" dt="2024-03-01T10:30:56.855" v="628" actId="700"/>
          <ac:spMkLst>
            <pc:docMk/>
            <pc:sldMk cId="1953185118" sldId="317"/>
            <ac:spMk id="2" creationId="{8180C62C-1D00-BC63-0A3A-ADD45BFF218B}"/>
          </ac:spMkLst>
        </pc:spChg>
        <pc:spChg chg="del mod ord">
          <ac:chgData name="Steven Pattinson" userId="b52b1ba7-b527-49a6-9e22-bcb6af20c0fa" providerId="ADAL" clId="{69F994BA-ADEF-4206-B8D7-77AC87E92B93}" dt="2024-03-01T10:30:56.855" v="628" actId="700"/>
          <ac:spMkLst>
            <pc:docMk/>
            <pc:sldMk cId="1953185118" sldId="317"/>
            <ac:spMk id="3" creationId="{9669963F-7676-A503-F032-C8AA0D77BF61}"/>
          </ac:spMkLst>
        </pc:spChg>
        <pc:spChg chg="add mod ord">
          <ac:chgData name="Steven Pattinson" userId="b52b1ba7-b527-49a6-9e22-bcb6af20c0fa" providerId="ADAL" clId="{69F994BA-ADEF-4206-B8D7-77AC87E92B93}" dt="2024-03-01T10:31:02.022" v="646" actId="20577"/>
          <ac:spMkLst>
            <pc:docMk/>
            <pc:sldMk cId="1953185118" sldId="317"/>
            <ac:spMk id="4" creationId="{251DAA41-BC95-2A9B-F40F-BAECB60B9B6C}"/>
          </ac:spMkLst>
        </pc:spChg>
        <pc:spChg chg="add mod ord">
          <ac:chgData name="Steven Pattinson" userId="b52b1ba7-b527-49a6-9e22-bcb6af20c0fa" providerId="ADAL" clId="{69F994BA-ADEF-4206-B8D7-77AC87E92B93}" dt="2024-03-01T10:31:31.198" v="663" actId="15"/>
          <ac:spMkLst>
            <pc:docMk/>
            <pc:sldMk cId="1953185118" sldId="317"/>
            <ac:spMk id="5" creationId="{D25A5503-4D86-71A6-CD15-5DCB048862D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2C33A0-4F2E-4E2D-803D-341D51A8B4A1}" type="datetimeFigureOut">
              <a:rPr lang="en-AU" smtClean="0"/>
              <a:pPr/>
              <a:t>19/09/2024</a:t>
            </a:fld>
            <a:endParaRPr lang="en-AU"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A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D86DF5-FD49-4B30-9BEC-CE24FCDBFA32}" type="slidenum">
              <a:rPr lang="en-AU" smtClean="0"/>
              <a:pPr/>
              <a:t>‹#›</a:t>
            </a:fld>
            <a:endParaRPr lang="en-AU" dirty="0"/>
          </a:p>
        </p:txBody>
      </p:sp>
    </p:spTree>
    <p:extLst>
      <p:ext uri="{BB962C8B-B14F-4D97-AF65-F5344CB8AC3E}">
        <p14:creationId xmlns:p14="http://schemas.microsoft.com/office/powerpoint/2010/main" val="168704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6125" indent="-285750">
              <a:defRPr>
                <a:solidFill>
                  <a:schemeClr val="tx1"/>
                </a:solidFill>
                <a:latin typeface="Arial" panose="020B0604020202020204" pitchFamily="34" charset="0"/>
                <a:cs typeface="Arial" panose="020B0604020202020204" pitchFamily="34" charset="0"/>
              </a:defRPr>
            </a:lvl2pPr>
            <a:lvl3pPr marL="1147763" indent="-228600">
              <a:defRPr>
                <a:solidFill>
                  <a:schemeClr val="tx1"/>
                </a:solidFill>
                <a:latin typeface="Arial" panose="020B0604020202020204" pitchFamily="34" charset="0"/>
                <a:cs typeface="Arial" panose="020B0604020202020204" pitchFamily="34" charset="0"/>
              </a:defRPr>
            </a:lvl3pPr>
            <a:lvl4pPr marL="1606550" indent="-228600">
              <a:defRPr>
                <a:solidFill>
                  <a:schemeClr val="tx1"/>
                </a:solidFill>
                <a:latin typeface="Arial" panose="020B0604020202020204" pitchFamily="34" charset="0"/>
                <a:cs typeface="Arial" panose="020B0604020202020204" pitchFamily="34" charset="0"/>
              </a:defRPr>
            </a:lvl4pPr>
            <a:lvl5pPr marL="2066925" indent="-228600">
              <a:defRPr>
                <a:solidFill>
                  <a:schemeClr val="tx1"/>
                </a:solidFill>
                <a:latin typeface="Arial" panose="020B0604020202020204" pitchFamily="34" charset="0"/>
                <a:cs typeface="Arial" panose="020B0604020202020204" pitchFamily="34" charset="0"/>
              </a:defRPr>
            </a:lvl5pPr>
            <a:lvl6pPr marL="2524125"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81325"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38525"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95725"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747670-6B1C-4E08-A6FE-5168AB25F09D}" type="slidenum">
              <a:rPr lang="en-GB" altLang="en-US" smtClean="0"/>
              <a:pPr/>
              <a:t>28</a:t>
            </a:fld>
            <a:endParaRPr lang="en-GB" altLang="en-US" dirty="0"/>
          </a:p>
        </p:txBody>
      </p:sp>
    </p:spTree>
    <p:extLst>
      <p:ext uri="{BB962C8B-B14F-4D97-AF65-F5344CB8AC3E}">
        <p14:creationId xmlns:p14="http://schemas.microsoft.com/office/powerpoint/2010/main" val="1575448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1793C15-437A-46B8-9D19-53535C7B403F}" type="slidenum">
              <a:rPr lang="en-AU" smtClean="0"/>
              <a:pPr/>
              <a:t>‹#›</a:t>
            </a:fld>
            <a:endParaRPr lang="en-AU" dirty="0"/>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1793C15-437A-46B8-9D19-53535C7B403F}" type="slidenum">
              <a:rPr lang="en-AU" smtClean="0"/>
              <a:pPr/>
              <a:t>‹#›</a:t>
            </a:fld>
            <a:endParaRPr lang="en-AU" dirty="0"/>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AU" dirty="0"/>
          </a:p>
        </p:txBody>
      </p:sp>
      <p:sp>
        <p:nvSpPr>
          <p:cNvPr id="7" name="Slide Number Placeholder 6"/>
          <p:cNvSpPr>
            <a:spLocks noGrp="1"/>
          </p:cNvSpPr>
          <p:nvPr>
            <p:ph type="sldNum" sz="quarter" idx="12"/>
          </p:nvPr>
        </p:nvSpPr>
        <p:spPr/>
        <p:txBody>
          <a:bodyPr/>
          <a:lstStyle/>
          <a:p>
            <a:fld id="{C1793C15-437A-46B8-9D19-53535C7B403F}" type="slidenum">
              <a:rPr lang="en-AU" smtClean="0"/>
              <a:pPr/>
              <a:t>‹#›</a:t>
            </a:fld>
            <a:endParaRPr lang="en-AU" dirty="0"/>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AU" dirty="0"/>
          </a:p>
        </p:txBody>
      </p:sp>
      <p:sp>
        <p:nvSpPr>
          <p:cNvPr id="9" name="Slide Number Placeholder 8"/>
          <p:cNvSpPr>
            <a:spLocks noGrp="1"/>
          </p:cNvSpPr>
          <p:nvPr>
            <p:ph type="sldNum" sz="quarter" idx="12"/>
          </p:nvPr>
        </p:nvSpPr>
        <p:spPr/>
        <p:txBody>
          <a:bodyPr/>
          <a:lstStyle/>
          <a:p>
            <a:fld id="{C1793C15-437A-46B8-9D19-53535C7B403F}" type="slidenum">
              <a:rPr lang="en-AU" smtClean="0"/>
              <a:pPr/>
              <a:t>‹#›</a:t>
            </a:fld>
            <a:endParaRPr lang="en-AU" dirty="0"/>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AU" dirty="0"/>
          </a:p>
        </p:txBody>
      </p:sp>
      <p:sp>
        <p:nvSpPr>
          <p:cNvPr id="5" name="Slide Number Placeholder 4"/>
          <p:cNvSpPr>
            <a:spLocks noGrp="1"/>
          </p:cNvSpPr>
          <p:nvPr>
            <p:ph type="sldNum" sz="quarter" idx="12"/>
          </p:nvPr>
        </p:nvSpPr>
        <p:spPr/>
        <p:txBody>
          <a:bodyPr/>
          <a:lstStyle/>
          <a:p>
            <a:fld id="{C1793C15-437A-46B8-9D19-53535C7B403F}" type="slidenum">
              <a:rPr lang="en-AU" smtClean="0"/>
              <a:pPr/>
              <a:t>‹#›</a:t>
            </a:fld>
            <a:endParaRPr lang="en-AU" dirty="0"/>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AU" dirty="0"/>
          </a:p>
        </p:txBody>
      </p:sp>
      <p:sp>
        <p:nvSpPr>
          <p:cNvPr id="4" name="Slide Number Placeholder 3"/>
          <p:cNvSpPr>
            <a:spLocks noGrp="1"/>
          </p:cNvSpPr>
          <p:nvPr>
            <p:ph type="sldNum" sz="quarter" idx="12"/>
          </p:nvPr>
        </p:nvSpPr>
        <p:spPr/>
        <p:txBody>
          <a:bodyPr/>
          <a:lstStyle/>
          <a:p>
            <a:fld id="{C1793C15-437A-46B8-9D19-53535C7B403F}" type="slidenum">
              <a:rPr lang="en-AU" smtClean="0"/>
              <a:pPr/>
              <a:t>‹#›</a:t>
            </a:fld>
            <a:endParaRPr lang="en-AU" dirty="0"/>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7543800" cy="12954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719263"/>
            <a:ext cx="4038600" cy="44116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4648200" y="1719265"/>
            <a:ext cx="4038600" cy="21288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4648200" y="4000502"/>
            <a:ext cx="4038600" cy="21304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5"/>
          <p:cNvSpPr>
            <a:spLocks noGrp="1" noChangeArrowheads="1"/>
          </p:cNvSpPr>
          <p:nvPr>
            <p:ph type="dt" sz="half" idx="10"/>
          </p:nvPr>
        </p:nvSpPr>
        <p:spPr>
          <a:ln/>
        </p:spPr>
        <p:txBody>
          <a:bodyPr/>
          <a:lstStyle>
            <a:lvl1pPr>
              <a:defRPr/>
            </a:lvl1pPr>
          </a:lstStyle>
          <a:p>
            <a:pPr>
              <a:defRPr/>
            </a:pPr>
            <a:endParaRPr lang="en-US" dirty="0"/>
          </a:p>
        </p:txBody>
      </p:sp>
      <p:sp>
        <p:nvSpPr>
          <p:cNvPr id="7" name="Rectangle 6"/>
          <p:cNvSpPr>
            <a:spLocks noGrp="1" noChangeArrowheads="1"/>
          </p:cNvSpPr>
          <p:nvPr>
            <p:ph type="ftr" sz="quarter" idx="11"/>
          </p:nvPr>
        </p:nvSpPr>
        <p:spPr>
          <a:ln/>
        </p:spPr>
        <p:txBody>
          <a:bodyPr/>
          <a:lstStyle>
            <a:lvl1pPr>
              <a:defRPr/>
            </a:lvl1pPr>
          </a:lstStyle>
          <a:p>
            <a:pPr>
              <a:defRPr/>
            </a:pPr>
            <a:endParaRPr lang="en-US" dirty="0"/>
          </a:p>
        </p:txBody>
      </p:sp>
      <p:sp>
        <p:nvSpPr>
          <p:cNvPr id="8" name="Rectangle 7"/>
          <p:cNvSpPr>
            <a:spLocks noGrp="1" noChangeArrowheads="1"/>
          </p:cNvSpPr>
          <p:nvPr>
            <p:ph type="sldNum" sz="quarter" idx="12"/>
          </p:nvPr>
        </p:nvSpPr>
        <p:spPr>
          <a:ln/>
        </p:spPr>
        <p:txBody>
          <a:bodyPr/>
          <a:lstStyle>
            <a:lvl1pPr>
              <a:defRPr/>
            </a:lvl1pPr>
          </a:lstStyle>
          <a:p>
            <a:pPr>
              <a:defRPr/>
            </a:pPr>
            <a:fld id="{E51757E6-4758-43FB-8834-0F7B7B493E64}" type="slidenum">
              <a:rPr lang="en-GB" altLang="en-US"/>
              <a:pPr>
                <a:defRPr/>
              </a:pPr>
              <a:t>‹#›</a:t>
            </a:fld>
            <a:endParaRPr lang="en-GB" altLang="en-US" dirty="0"/>
          </a:p>
        </p:txBody>
      </p:sp>
    </p:spTree>
    <p:extLst>
      <p:ext uri="{BB962C8B-B14F-4D97-AF65-F5344CB8AC3E}">
        <p14:creationId xmlns:p14="http://schemas.microsoft.com/office/powerpoint/2010/main" val="1105858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2154811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793C15-437A-46B8-9D19-53535C7B403F}" type="slidenum">
              <a:rPr lang="en-AU" smtClean="0"/>
              <a:pPr/>
              <a:t>‹#›</a:t>
            </a:fld>
            <a:endParaRPr lang="en-AU" dirty="0"/>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2362200"/>
            <a:ext cx="7696200" cy="2133600"/>
          </a:xfrm>
        </p:spPr>
        <p:txBody>
          <a:bodyPr>
            <a:noAutofit/>
          </a:bodyPr>
          <a:lstStyle/>
          <a:p>
            <a:pPr>
              <a:lnSpc>
                <a:spcPct val="100000"/>
              </a:lnSpc>
            </a:pPr>
            <a:r>
              <a:rPr lang="en-US" sz="4400" dirty="0"/>
              <a:t>Chapter 2</a:t>
            </a:r>
            <a:br>
              <a:rPr lang="en-US" sz="4400" dirty="0"/>
            </a:br>
            <a:r>
              <a:rPr lang="en-US" sz="4400" dirty="0"/>
              <a:t> The process of change, creativity and innovation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1DAA41-BC95-2A9B-F40F-BAECB60B9B6C}"/>
              </a:ext>
            </a:extLst>
          </p:cNvPr>
          <p:cNvSpPr>
            <a:spLocks noGrp="1"/>
          </p:cNvSpPr>
          <p:nvPr>
            <p:ph type="title"/>
          </p:nvPr>
        </p:nvSpPr>
        <p:spPr/>
        <p:txBody>
          <a:bodyPr/>
          <a:lstStyle/>
          <a:p>
            <a:r>
              <a:rPr lang="en-GB" dirty="0"/>
              <a:t>Learning outcomes</a:t>
            </a:r>
          </a:p>
        </p:txBody>
      </p:sp>
      <p:sp>
        <p:nvSpPr>
          <p:cNvPr id="2" name="Content Placeholder 1"/>
          <p:cNvSpPr>
            <a:spLocks noGrp="1"/>
          </p:cNvSpPr>
          <p:nvPr>
            <p:ph idx="1"/>
          </p:nvPr>
        </p:nvSpPr>
        <p:spPr/>
        <p:txBody>
          <a:bodyPr/>
          <a:lstStyle/>
          <a:p>
            <a:r>
              <a:rPr lang="en-GB" dirty="0"/>
              <a:t>After reading this chapter, you will be able to:</a:t>
            </a:r>
          </a:p>
          <a:p>
            <a:pPr lvl="1"/>
            <a:r>
              <a:rPr lang="en-GB" dirty="0"/>
              <a:t>Explain the concepts of change, creativity and innovation.</a:t>
            </a:r>
          </a:p>
          <a:p>
            <a:pPr lvl="1"/>
            <a:r>
              <a:rPr lang="en-GB" dirty="0"/>
              <a:t>Identify the key dimensions and triggers to organizational change.</a:t>
            </a:r>
          </a:p>
          <a:p>
            <a:pPr lvl="1"/>
            <a:r>
              <a:rPr lang="en-GB" dirty="0"/>
              <a:t>Appreciate the debates around creative process and creative thinking.</a:t>
            </a:r>
          </a:p>
          <a:p>
            <a:pPr lvl="1"/>
            <a:r>
              <a:rPr lang="en-GB" dirty="0"/>
              <a:t>Understand the key theories, concepts and models of innovation.</a:t>
            </a:r>
          </a:p>
          <a:p>
            <a:pPr lvl="1"/>
            <a:r>
              <a:rPr lang="en-GB" dirty="0"/>
              <a:t>Discuss and evaluate the complex and processual nature of organizational change, creativity and innovation.</a:t>
            </a:r>
            <a:endParaRPr lang="en-US" dirty="0"/>
          </a:p>
        </p:txBody>
      </p:sp>
      <p:sp>
        <p:nvSpPr>
          <p:cNvPr id="3" name="Slide Number Placeholder 2"/>
          <p:cNvSpPr>
            <a:spLocks noGrp="1"/>
          </p:cNvSpPr>
          <p:nvPr>
            <p:ph type="sldNum" sz="quarter" idx="12"/>
          </p:nvPr>
        </p:nvSpPr>
        <p:spPr/>
        <p:txBody>
          <a:bodyPr/>
          <a:lstStyle/>
          <a:p>
            <a:fld id="{C1793C15-437A-46B8-9D19-53535C7B403F}" type="slidenum">
              <a:rPr lang="en-AU" smtClean="0"/>
              <a:pPr/>
              <a:t>3</a:t>
            </a:fld>
            <a:endParaRPr lang="en-AU" dirty="0"/>
          </a:p>
        </p:txBody>
      </p:sp>
    </p:spTree>
    <p:extLst>
      <p:ext uri="{BB962C8B-B14F-4D97-AF65-F5344CB8AC3E}">
        <p14:creationId xmlns:p14="http://schemas.microsoft.com/office/powerpoint/2010/main" val="1953185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Defining change</a:t>
            </a:r>
            <a:endParaRPr lang="en-US" dirty="0"/>
          </a:p>
        </p:txBody>
      </p:sp>
      <p:sp>
        <p:nvSpPr>
          <p:cNvPr id="2" name="Content Placeholder 1"/>
          <p:cNvSpPr>
            <a:spLocks noGrp="1"/>
          </p:cNvSpPr>
          <p:nvPr>
            <p:ph idx="1"/>
          </p:nvPr>
        </p:nvSpPr>
        <p:spPr/>
        <p:txBody>
          <a:bodyPr/>
          <a:lstStyle/>
          <a:p>
            <a:pPr marL="228600" lvl="1" indent="-228600">
              <a:buFont typeface="Arial" panose="020B0604020202020204" pitchFamily="34" charset="0"/>
              <a:buChar char="•"/>
            </a:pPr>
            <a:r>
              <a:rPr lang="en-GB" i="1" dirty="0"/>
              <a:t>Organizational change is the movement over time from existing ways of doing things to alternative and new ways of operating. It is </a:t>
            </a:r>
            <a:r>
              <a:rPr lang="en-GB" i="1" dirty="0" err="1"/>
              <a:t>ongoing</a:t>
            </a:r>
            <a:r>
              <a:rPr lang="en-GB" i="1" dirty="0"/>
              <a:t>, emergent and dynamic as well as being part of planned change initiatives that seek to secure specific objectives.</a:t>
            </a:r>
            <a:endParaRPr lang="en-US" i="1" dirty="0"/>
          </a:p>
        </p:txBody>
      </p:sp>
      <p:sp>
        <p:nvSpPr>
          <p:cNvPr id="5" name="Slide Number Placeholder 4">
            <a:extLst>
              <a:ext uri="{FF2B5EF4-FFF2-40B4-BE49-F238E27FC236}">
                <a16:creationId xmlns:a16="http://schemas.microsoft.com/office/drawing/2014/main" id="{A1C6BDCF-0A0B-4DAC-B732-675618934870}"/>
              </a:ext>
            </a:extLst>
          </p:cNvPr>
          <p:cNvSpPr>
            <a:spLocks noGrp="1"/>
          </p:cNvSpPr>
          <p:nvPr>
            <p:ph type="sldNum" sz="quarter" idx="12"/>
          </p:nvPr>
        </p:nvSpPr>
        <p:spPr/>
        <p:txBody>
          <a:bodyPr/>
          <a:lstStyle/>
          <a:p>
            <a:fld id="{C1793C15-437A-46B8-9D19-53535C7B403F}" type="slidenum">
              <a:rPr lang="en-AU" smtClean="0"/>
              <a:pPr/>
              <a:t>4</a:t>
            </a:fld>
            <a:endParaRPr lang="en-AU" dirty="0"/>
          </a:p>
        </p:txBody>
      </p:sp>
    </p:spTree>
    <p:extLst>
      <p:ext uri="{BB962C8B-B14F-4D97-AF65-F5344CB8AC3E}">
        <p14:creationId xmlns:p14="http://schemas.microsoft.com/office/powerpoint/2010/main" val="839812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AU" altLang="en-US" dirty="0"/>
              <a:t>Managing organizational change</a:t>
            </a:r>
            <a:endParaRPr lang="en-US" dirty="0"/>
          </a:p>
        </p:txBody>
      </p:sp>
      <p:sp>
        <p:nvSpPr>
          <p:cNvPr id="5" name="Slide Number Placeholder 4">
            <a:extLst>
              <a:ext uri="{FF2B5EF4-FFF2-40B4-BE49-F238E27FC236}">
                <a16:creationId xmlns:a16="http://schemas.microsoft.com/office/drawing/2014/main" id="{1922DF0C-98A7-4996-B064-0CF7A4EBD860}"/>
              </a:ext>
            </a:extLst>
          </p:cNvPr>
          <p:cNvSpPr>
            <a:spLocks noGrp="1"/>
          </p:cNvSpPr>
          <p:nvPr>
            <p:ph type="sldNum" sz="quarter" idx="12"/>
          </p:nvPr>
        </p:nvSpPr>
        <p:spPr/>
        <p:txBody>
          <a:bodyPr/>
          <a:lstStyle/>
          <a:p>
            <a:fld id="{C1793C15-437A-46B8-9D19-53535C7B403F}" type="slidenum">
              <a:rPr lang="en-AU" smtClean="0"/>
              <a:pPr/>
              <a:t>5</a:t>
            </a:fld>
            <a:endParaRPr lang="en-AU"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12809" y="2052828"/>
            <a:ext cx="5718382" cy="3749040"/>
          </a:xfrm>
          <a:prstGeom prst="rect">
            <a:avLst/>
          </a:prstGeom>
        </p:spPr>
      </p:pic>
    </p:spTree>
    <p:extLst>
      <p:ext uri="{BB962C8B-B14F-4D97-AF65-F5344CB8AC3E}">
        <p14:creationId xmlns:p14="http://schemas.microsoft.com/office/powerpoint/2010/main" val="1689711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Reactive and proactive change</a:t>
            </a:r>
            <a:endParaRPr lang="en-US" dirty="0"/>
          </a:p>
        </p:txBody>
      </p:sp>
      <p:sp>
        <p:nvSpPr>
          <p:cNvPr id="2" name="Content Placeholder 1"/>
          <p:cNvSpPr>
            <a:spLocks noGrp="1"/>
          </p:cNvSpPr>
          <p:nvPr>
            <p:ph idx="1"/>
          </p:nvPr>
        </p:nvSpPr>
        <p:spPr/>
        <p:txBody>
          <a:bodyPr/>
          <a:lstStyle/>
          <a:p>
            <a:r>
              <a:rPr lang="en-GB" altLang="en-US" i="1" dirty="0"/>
              <a:t>Changes may arise through proactive strategies that seek to fine-tune operations (incremental change) through initiatives for corporate restructuring (radical change), or they may be reactive to unanticipated changes in the wider business environment (see Case 2.1).</a:t>
            </a:r>
            <a:endParaRPr lang="en-US" i="1" dirty="0"/>
          </a:p>
        </p:txBody>
      </p:sp>
      <p:sp>
        <p:nvSpPr>
          <p:cNvPr id="4" name="Slide Number Placeholder 3">
            <a:extLst>
              <a:ext uri="{FF2B5EF4-FFF2-40B4-BE49-F238E27FC236}">
                <a16:creationId xmlns:a16="http://schemas.microsoft.com/office/drawing/2014/main" id="{0404BD09-32DB-484B-9F63-7BA542EBCD4E}"/>
              </a:ext>
            </a:extLst>
          </p:cNvPr>
          <p:cNvSpPr>
            <a:spLocks noGrp="1"/>
          </p:cNvSpPr>
          <p:nvPr>
            <p:ph type="sldNum" sz="quarter" idx="12"/>
          </p:nvPr>
        </p:nvSpPr>
        <p:spPr/>
        <p:txBody>
          <a:bodyPr/>
          <a:lstStyle/>
          <a:p>
            <a:fld id="{C1793C15-437A-46B8-9D19-53535C7B403F}" type="slidenum">
              <a:rPr lang="en-AU" smtClean="0"/>
              <a:pPr/>
              <a:t>6</a:t>
            </a:fld>
            <a:endParaRPr lang="en-AU" dirty="0"/>
          </a:p>
        </p:txBody>
      </p:sp>
    </p:spTree>
    <p:extLst>
      <p:ext uri="{BB962C8B-B14F-4D97-AF65-F5344CB8AC3E}">
        <p14:creationId xmlns:p14="http://schemas.microsoft.com/office/powerpoint/2010/main" val="3173148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6AE3D03D-60E3-4B0C-8445-93509FFF92B6}"/>
              </a:ext>
            </a:extLst>
          </p:cNvPr>
          <p:cNvSpPr>
            <a:spLocks noGrp="1"/>
          </p:cNvSpPr>
          <p:nvPr>
            <p:ph type="sldNum" sz="quarter" idx="12"/>
          </p:nvPr>
        </p:nvSpPr>
        <p:spPr/>
        <p:txBody>
          <a:bodyPr/>
          <a:lstStyle/>
          <a:p>
            <a:fld id="{C1793C15-437A-46B8-9D19-53535C7B403F}" type="slidenum">
              <a:rPr lang="en-AU" smtClean="0"/>
              <a:pPr/>
              <a:t>7</a:t>
            </a:fld>
            <a:endParaRPr lang="en-AU"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9834" y="809210"/>
            <a:ext cx="7114783" cy="5212080"/>
          </a:xfrm>
          <a:prstGeom prst="rect">
            <a:avLst/>
          </a:prstGeom>
        </p:spPr>
      </p:pic>
    </p:spTree>
    <p:extLst>
      <p:ext uri="{BB962C8B-B14F-4D97-AF65-F5344CB8AC3E}">
        <p14:creationId xmlns:p14="http://schemas.microsoft.com/office/powerpoint/2010/main" val="3930547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C35C770-AC9C-46A0-938A-E7A0EB5E82AC}"/>
              </a:ext>
            </a:extLst>
          </p:cNvPr>
          <p:cNvSpPr>
            <a:spLocks noGrp="1"/>
          </p:cNvSpPr>
          <p:nvPr>
            <p:ph type="sldNum" sz="quarter" idx="12"/>
          </p:nvPr>
        </p:nvSpPr>
        <p:spPr/>
        <p:txBody>
          <a:bodyPr/>
          <a:lstStyle/>
          <a:p>
            <a:fld id="{C1793C15-437A-46B8-9D19-53535C7B403F}" type="slidenum">
              <a:rPr lang="en-AU" smtClean="0"/>
              <a:pPr/>
              <a:t>8</a:t>
            </a:fld>
            <a:endParaRPr lang="en-AU"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24376" y="1789557"/>
            <a:ext cx="5695249" cy="3657600"/>
          </a:xfrm>
          <a:prstGeom prst="rect">
            <a:avLst/>
          </a:prstGeom>
        </p:spPr>
      </p:pic>
    </p:spTree>
    <p:extLst>
      <p:ext uri="{BB962C8B-B14F-4D97-AF65-F5344CB8AC3E}">
        <p14:creationId xmlns:p14="http://schemas.microsoft.com/office/powerpoint/2010/main" val="3788090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Defining creativity</a:t>
            </a:r>
            <a:endParaRPr lang="en-US" dirty="0"/>
          </a:p>
        </p:txBody>
      </p:sp>
      <p:sp>
        <p:nvSpPr>
          <p:cNvPr id="2" name="Content Placeholder 1"/>
          <p:cNvSpPr>
            <a:spLocks noGrp="1"/>
          </p:cNvSpPr>
          <p:nvPr>
            <p:ph idx="1"/>
          </p:nvPr>
        </p:nvSpPr>
        <p:spPr/>
        <p:txBody>
          <a:bodyPr/>
          <a:lstStyle/>
          <a:p>
            <a:r>
              <a:rPr lang="en-GB" altLang="en-US" dirty="0"/>
              <a:t>Creativity is hard to pin down and is often used to refer to the generation of new ideas:</a:t>
            </a:r>
          </a:p>
          <a:p>
            <a:pPr lvl="1"/>
            <a:r>
              <a:rPr lang="en-GB" i="1" dirty="0"/>
              <a:t>Creativity is the process through which new and useful ideas are generated.</a:t>
            </a:r>
            <a:endParaRPr lang="en-US" i="1" dirty="0"/>
          </a:p>
        </p:txBody>
      </p:sp>
      <p:sp>
        <p:nvSpPr>
          <p:cNvPr id="4" name="Slide Number Placeholder 3">
            <a:extLst>
              <a:ext uri="{FF2B5EF4-FFF2-40B4-BE49-F238E27FC236}">
                <a16:creationId xmlns:a16="http://schemas.microsoft.com/office/drawing/2014/main" id="{8275F05D-87DE-4D58-A3DA-3B18A37D986F}"/>
              </a:ext>
            </a:extLst>
          </p:cNvPr>
          <p:cNvSpPr>
            <a:spLocks noGrp="1"/>
          </p:cNvSpPr>
          <p:nvPr>
            <p:ph type="sldNum" sz="quarter" idx="12"/>
          </p:nvPr>
        </p:nvSpPr>
        <p:spPr/>
        <p:txBody>
          <a:bodyPr/>
          <a:lstStyle/>
          <a:p>
            <a:fld id="{C1793C15-437A-46B8-9D19-53535C7B403F}" type="slidenum">
              <a:rPr lang="en-AU" smtClean="0"/>
              <a:pPr/>
              <a:t>9</a:t>
            </a:fld>
            <a:endParaRPr lang="en-AU" dirty="0"/>
          </a:p>
        </p:txBody>
      </p:sp>
    </p:spTree>
    <p:extLst>
      <p:ext uri="{BB962C8B-B14F-4D97-AF65-F5344CB8AC3E}">
        <p14:creationId xmlns:p14="http://schemas.microsoft.com/office/powerpoint/2010/main" val="346586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US" altLang="en-US" dirty="0"/>
              <a:t>Myths surrounding creativity</a:t>
            </a:r>
            <a:endParaRPr lang="en-US" dirty="0"/>
          </a:p>
        </p:txBody>
      </p:sp>
      <p:sp>
        <p:nvSpPr>
          <p:cNvPr id="2" name="Content Placeholder 1"/>
          <p:cNvSpPr>
            <a:spLocks noGrp="1"/>
          </p:cNvSpPr>
          <p:nvPr>
            <p:ph idx="1"/>
          </p:nvPr>
        </p:nvSpPr>
        <p:spPr/>
        <p:txBody>
          <a:bodyPr/>
          <a:lstStyle/>
          <a:p>
            <a:pPr marL="457200" indent="-457200">
              <a:buFont typeface="+mj-lt"/>
              <a:buAutoNum type="arabicPeriod"/>
            </a:pPr>
            <a:r>
              <a:rPr lang="en-GB" altLang="en-US" dirty="0"/>
              <a:t>Smart people are more creative</a:t>
            </a:r>
          </a:p>
          <a:p>
            <a:pPr marL="457200" indent="-457200">
              <a:buFont typeface="+mj-lt"/>
              <a:buAutoNum type="arabicPeriod"/>
            </a:pPr>
            <a:r>
              <a:rPr lang="en-GB" altLang="en-US" dirty="0"/>
              <a:t>Creativity exists outside if time and circumstance</a:t>
            </a:r>
          </a:p>
          <a:p>
            <a:pPr marL="457200" indent="-457200">
              <a:buFont typeface="+mj-lt"/>
              <a:buAutoNum type="arabicPeriod"/>
            </a:pPr>
            <a:r>
              <a:rPr lang="en-GB" altLang="en-US" dirty="0"/>
              <a:t>Creative people are ‘high rollers’ </a:t>
            </a:r>
          </a:p>
          <a:p>
            <a:pPr marL="457200" indent="-457200">
              <a:buFont typeface="+mj-lt"/>
              <a:buAutoNum type="arabicPeriod"/>
            </a:pPr>
            <a:r>
              <a:rPr lang="en-GB" altLang="en-US" dirty="0"/>
              <a:t>Creativity derives only from eccentric personalities</a:t>
            </a:r>
          </a:p>
          <a:p>
            <a:pPr marL="457200" indent="-457200">
              <a:buFont typeface="+mj-lt"/>
              <a:buAutoNum type="arabicPeriod"/>
            </a:pPr>
            <a:r>
              <a:rPr lang="en-GB" altLang="en-US" dirty="0"/>
              <a:t>Creativity exists in the art forms</a:t>
            </a:r>
          </a:p>
          <a:p>
            <a:pPr marL="457200" indent="-457200">
              <a:buFont typeface="+mj-lt"/>
              <a:buAutoNum type="arabicPeriod"/>
            </a:pPr>
            <a:r>
              <a:rPr lang="en-GB" altLang="en-US" dirty="0"/>
              <a:t>Coming up with new ideas is the most difficult part of creativity</a:t>
            </a:r>
          </a:p>
          <a:p>
            <a:pPr marL="457200" indent="-457200">
              <a:buFont typeface="+mj-lt"/>
              <a:buAutoNum type="arabicPeriod"/>
            </a:pPr>
            <a:r>
              <a:rPr lang="en-GB" altLang="en-US" dirty="0"/>
              <a:t>Creative output is always good.</a:t>
            </a:r>
            <a:endParaRPr lang="en-US" dirty="0"/>
          </a:p>
        </p:txBody>
      </p:sp>
      <p:sp>
        <p:nvSpPr>
          <p:cNvPr id="4" name="Slide Number Placeholder 3">
            <a:extLst>
              <a:ext uri="{FF2B5EF4-FFF2-40B4-BE49-F238E27FC236}">
                <a16:creationId xmlns:a16="http://schemas.microsoft.com/office/drawing/2014/main" id="{648554B7-C20F-406F-B1C8-A28446C0461D}"/>
              </a:ext>
            </a:extLst>
          </p:cNvPr>
          <p:cNvSpPr>
            <a:spLocks noGrp="1"/>
          </p:cNvSpPr>
          <p:nvPr>
            <p:ph type="sldNum" sz="quarter" idx="12"/>
          </p:nvPr>
        </p:nvSpPr>
        <p:spPr/>
        <p:txBody>
          <a:bodyPr/>
          <a:lstStyle/>
          <a:p>
            <a:fld id="{E51757E6-4758-43FB-8834-0F7B7B493E64}" type="slidenum">
              <a:rPr lang="en-GB" altLang="en-US" smtClean="0"/>
              <a:pPr/>
              <a:t>10</a:t>
            </a:fld>
            <a:endParaRPr lang="en-GB" altLang="en-US" dirty="0"/>
          </a:p>
        </p:txBody>
      </p:sp>
    </p:spTree>
    <p:extLst>
      <p:ext uri="{BB962C8B-B14F-4D97-AF65-F5344CB8AC3E}">
        <p14:creationId xmlns:p14="http://schemas.microsoft.com/office/powerpoint/2010/main" val="1160383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US" altLang="en-US" dirty="0" err="1"/>
              <a:t>Wallas</a:t>
            </a:r>
            <a:r>
              <a:rPr lang="en-US" altLang="en-US" dirty="0"/>
              <a:t> (1926) 4 stages</a:t>
            </a:r>
            <a:endParaRPr lang="en-US" dirty="0"/>
          </a:p>
        </p:txBody>
      </p:sp>
      <p:sp>
        <p:nvSpPr>
          <p:cNvPr id="2" name="Content Placeholder 1"/>
          <p:cNvSpPr>
            <a:spLocks noGrp="1"/>
          </p:cNvSpPr>
          <p:nvPr>
            <p:ph idx="1"/>
          </p:nvPr>
        </p:nvSpPr>
        <p:spPr/>
        <p:txBody>
          <a:bodyPr/>
          <a:lstStyle/>
          <a:p>
            <a:pPr marL="457200" indent="-457200">
              <a:buFont typeface="+mj-lt"/>
              <a:buAutoNum type="arabicPeriod"/>
            </a:pPr>
            <a:r>
              <a:rPr lang="en-GB" altLang="en-US" dirty="0"/>
              <a:t>Preparation – research issue in question (using wide and diverse sources) to broaden view and understanding</a:t>
            </a:r>
          </a:p>
          <a:p>
            <a:pPr marL="457200" indent="-457200">
              <a:buFont typeface="+mj-lt"/>
              <a:buAutoNum type="arabicPeriod"/>
            </a:pPr>
            <a:r>
              <a:rPr lang="en-GB" altLang="en-US" dirty="0"/>
              <a:t>Incubation – suspend conscious deliberations and allow for subconscious data processing</a:t>
            </a:r>
          </a:p>
          <a:p>
            <a:pPr marL="457200" indent="-457200">
              <a:buFont typeface="+mj-lt"/>
              <a:buAutoNum type="arabicPeriod"/>
            </a:pPr>
            <a:r>
              <a:rPr lang="en-GB" altLang="en-US" dirty="0"/>
              <a:t>Illumination – sudden insight, eureka moment</a:t>
            </a:r>
          </a:p>
          <a:p>
            <a:pPr marL="457200" indent="-457200">
              <a:buFont typeface="+mj-lt"/>
              <a:buAutoNum type="arabicPeriod"/>
            </a:pPr>
            <a:r>
              <a:rPr lang="en-GB" altLang="en-US" dirty="0"/>
              <a:t>Verification – evaluate insight as potential to achieve a realisable solution</a:t>
            </a:r>
            <a:endParaRPr lang="en-US" dirty="0"/>
          </a:p>
        </p:txBody>
      </p:sp>
      <p:sp>
        <p:nvSpPr>
          <p:cNvPr id="4" name="Slide Number Placeholder 3">
            <a:extLst>
              <a:ext uri="{FF2B5EF4-FFF2-40B4-BE49-F238E27FC236}">
                <a16:creationId xmlns:a16="http://schemas.microsoft.com/office/drawing/2014/main" id="{F8C9D802-698B-483B-A11A-22E85499D097}"/>
              </a:ext>
            </a:extLst>
          </p:cNvPr>
          <p:cNvSpPr>
            <a:spLocks noGrp="1"/>
          </p:cNvSpPr>
          <p:nvPr>
            <p:ph type="sldNum" sz="quarter" idx="12"/>
          </p:nvPr>
        </p:nvSpPr>
        <p:spPr/>
        <p:txBody>
          <a:bodyPr/>
          <a:lstStyle/>
          <a:p>
            <a:fld id="{C1793C15-437A-46B8-9D19-53535C7B403F}" type="slidenum">
              <a:rPr lang="en-AU" smtClean="0"/>
              <a:pPr/>
              <a:t>11</a:t>
            </a:fld>
            <a:endParaRPr lang="en-AU" dirty="0"/>
          </a:p>
        </p:txBody>
      </p:sp>
    </p:spTree>
    <p:extLst>
      <p:ext uri="{BB962C8B-B14F-4D97-AF65-F5344CB8AC3E}">
        <p14:creationId xmlns:p14="http://schemas.microsoft.com/office/powerpoint/2010/main" val="74822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Modern focus often centres on creative problem solving</a:t>
            </a:r>
            <a:endParaRPr lang="en-US" dirty="0"/>
          </a:p>
        </p:txBody>
      </p:sp>
      <p:sp>
        <p:nvSpPr>
          <p:cNvPr id="2" name="Content Placeholder 1"/>
          <p:cNvSpPr>
            <a:spLocks noGrp="1"/>
          </p:cNvSpPr>
          <p:nvPr>
            <p:ph idx="1"/>
          </p:nvPr>
        </p:nvSpPr>
        <p:spPr/>
        <p:txBody>
          <a:bodyPr/>
          <a:lstStyle/>
          <a:p>
            <a:r>
              <a:rPr lang="en-AU" altLang="en-US" dirty="0" err="1"/>
              <a:t>Basadur</a:t>
            </a:r>
            <a:r>
              <a:rPr lang="en-AU" altLang="en-US" dirty="0"/>
              <a:t> et al. (1982) three-stage process:</a:t>
            </a:r>
            <a:endParaRPr lang="en-GB" altLang="en-US" dirty="0"/>
          </a:p>
          <a:p>
            <a:pPr lvl="1"/>
            <a:r>
              <a:rPr lang="en-GB" altLang="en-US" dirty="0"/>
              <a:t>Problem finding – first identify and define a problem which requires a solution</a:t>
            </a:r>
          </a:p>
          <a:p>
            <a:pPr lvl="1"/>
            <a:r>
              <a:rPr lang="en-GB" altLang="en-US" dirty="0"/>
              <a:t>Problem solving – generate as many ideas as you can and identify those worth pursuing</a:t>
            </a:r>
          </a:p>
          <a:p>
            <a:pPr lvl="1"/>
            <a:r>
              <a:rPr lang="en-GB" altLang="en-US" dirty="0"/>
              <a:t>Solution implementation – how and what resources are required to put solution into practice</a:t>
            </a:r>
          </a:p>
          <a:p>
            <a:pPr lvl="2"/>
            <a:r>
              <a:rPr lang="en-AU" altLang="en-US" dirty="0"/>
              <a:t>During each stage, there is a need for uncritical development of new ideas (ideation) and assessment/selection of the best ideas (evaluation)</a:t>
            </a:r>
            <a:endParaRPr lang="en-US" dirty="0"/>
          </a:p>
        </p:txBody>
      </p:sp>
      <p:sp>
        <p:nvSpPr>
          <p:cNvPr id="4" name="Slide Number Placeholder 3">
            <a:extLst>
              <a:ext uri="{FF2B5EF4-FFF2-40B4-BE49-F238E27FC236}">
                <a16:creationId xmlns:a16="http://schemas.microsoft.com/office/drawing/2014/main" id="{AF472D0E-E9CD-4CF4-9AE7-8A8DC319A9B9}"/>
              </a:ext>
            </a:extLst>
          </p:cNvPr>
          <p:cNvSpPr>
            <a:spLocks noGrp="1"/>
          </p:cNvSpPr>
          <p:nvPr>
            <p:ph type="sldNum" sz="quarter" idx="12"/>
          </p:nvPr>
        </p:nvSpPr>
        <p:spPr/>
        <p:txBody>
          <a:bodyPr/>
          <a:lstStyle/>
          <a:p>
            <a:fld id="{C1793C15-437A-46B8-9D19-53535C7B403F}" type="slidenum">
              <a:rPr lang="en-AU" smtClean="0"/>
              <a:pPr/>
              <a:t>12</a:t>
            </a:fld>
            <a:endParaRPr lang="en-AU" dirty="0"/>
          </a:p>
        </p:txBody>
      </p:sp>
    </p:spTree>
    <p:extLst>
      <p:ext uri="{BB962C8B-B14F-4D97-AF65-F5344CB8AC3E}">
        <p14:creationId xmlns:p14="http://schemas.microsoft.com/office/powerpoint/2010/main" val="377228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Lots of models on creativity</a:t>
            </a:r>
            <a:endParaRPr lang="en-US" dirty="0"/>
          </a:p>
        </p:txBody>
      </p:sp>
      <p:sp>
        <p:nvSpPr>
          <p:cNvPr id="2" name="Content Placeholder 1"/>
          <p:cNvSpPr>
            <a:spLocks noGrp="1"/>
          </p:cNvSpPr>
          <p:nvPr>
            <p:ph idx="1"/>
          </p:nvPr>
        </p:nvSpPr>
        <p:spPr/>
        <p:txBody>
          <a:bodyPr/>
          <a:lstStyle/>
          <a:p>
            <a:r>
              <a:rPr lang="en-GB" dirty="0"/>
              <a:t>Lots of different frameworks have been developed, for example:</a:t>
            </a:r>
          </a:p>
          <a:p>
            <a:pPr lvl="1"/>
            <a:r>
              <a:rPr lang="en-GB" dirty="0" err="1"/>
              <a:t>Amabile</a:t>
            </a:r>
            <a:r>
              <a:rPr lang="en-GB" dirty="0"/>
              <a:t> (1983) componential framework for creativity:</a:t>
            </a:r>
          </a:p>
          <a:p>
            <a:pPr lvl="2"/>
            <a:r>
              <a:rPr lang="en-GB" dirty="0"/>
              <a:t>Presentation of task or problem to be solved</a:t>
            </a:r>
          </a:p>
          <a:p>
            <a:pPr lvl="2"/>
            <a:r>
              <a:rPr lang="en-GB" dirty="0"/>
              <a:t>Preparation (data)</a:t>
            </a:r>
          </a:p>
          <a:p>
            <a:pPr lvl="2"/>
            <a:r>
              <a:rPr lang="en-GB" dirty="0"/>
              <a:t>Response generation of possible ideas</a:t>
            </a:r>
          </a:p>
          <a:p>
            <a:pPr lvl="2"/>
            <a:r>
              <a:rPr lang="en-GB" dirty="0"/>
              <a:t>Response validation checking appropriateness of new ideas</a:t>
            </a:r>
          </a:p>
          <a:p>
            <a:pPr lvl="2"/>
            <a:r>
              <a:rPr lang="en-GB" dirty="0"/>
              <a:t>Outcomes deemed acceptable, potential or unacceptable</a:t>
            </a:r>
            <a:endParaRPr lang="en-US" dirty="0"/>
          </a:p>
        </p:txBody>
      </p:sp>
      <p:sp>
        <p:nvSpPr>
          <p:cNvPr id="4" name="Slide Number Placeholder 3">
            <a:extLst>
              <a:ext uri="{FF2B5EF4-FFF2-40B4-BE49-F238E27FC236}">
                <a16:creationId xmlns:a16="http://schemas.microsoft.com/office/drawing/2014/main" id="{E08A2BFC-062C-4C32-A13E-514105930CAE}"/>
              </a:ext>
            </a:extLst>
          </p:cNvPr>
          <p:cNvSpPr>
            <a:spLocks noGrp="1"/>
          </p:cNvSpPr>
          <p:nvPr>
            <p:ph type="sldNum" sz="quarter" idx="12"/>
          </p:nvPr>
        </p:nvSpPr>
        <p:spPr/>
        <p:txBody>
          <a:bodyPr/>
          <a:lstStyle/>
          <a:p>
            <a:fld id="{C1793C15-437A-46B8-9D19-53535C7B403F}" type="slidenum">
              <a:rPr lang="en-AU" smtClean="0"/>
              <a:pPr/>
              <a:t>13</a:t>
            </a:fld>
            <a:endParaRPr lang="en-AU" dirty="0"/>
          </a:p>
        </p:txBody>
      </p:sp>
    </p:spTree>
    <p:extLst>
      <p:ext uri="{BB962C8B-B14F-4D97-AF65-F5344CB8AC3E}">
        <p14:creationId xmlns:p14="http://schemas.microsoft.com/office/powerpoint/2010/main" val="3986552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44DFD-3F2B-438C-9B17-2C185BBD11D7}"/>
              </a:ext>
            </a:extLst>
          </p:cNvPr>
          <p:cNvSpPr>
            <a:spLocks noGrp="1"/>
          </p:cNvSpPr>
          <p:nvPr>
            <p:ph type="sldNum" sz="quarter" idx="12"/>
          </p:nvPr>
        </p:nvSpPr>
        <p:spPr/>
        <p:txBody>
          <a:bodyPr/>
          <a:lstStyle/>
          <a:p>
            <a:fld id="{C1793C15-437A-46B8-9D19-53535C7B403F}" type="slidenum">
              <a:rPr lang="en-AU" smtClean="0"/>
              <a:pPr/>
              <a:t>14</a:t>
            </a:fld>
            <a:endParaRPr lang="en-AU"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94532" y="1284732"/>
            <a:ext cx="4954937" cy="4297680"/>
          </a:xfrm>
          <a:prstGeom prst="rect">
            <a:avLst/>
          </a:prstGeom>
        </p:spPr>
      </p:pic>
    </p:spTree>
    <p:extLst>
      <p:ext uri="{BB962C8B-B14F-4D97-AF65-F5344CB8AC3E}">
        <p14:creationId xmlns:p14="http://schemas.microsoft.com/office/powerpoint/2010/main" val="3599326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AU" altLang="en-US" dirty="0"/>
              <a:t>Designing teams for creativity</a:t>
            </a:r>
            <a:endParaRPr lang="en-US" dirty="0"/>
          </a:p>
        </p:txBody>
      </p:sp>
      <p:sp>
        <p:nvSpPr>
          <p:cNvPr id="3" name="Content Placeholder 2"/>
          <p:cNvSpPr>
            <a:spLocks noGrp="1"/>
          </p:cNvSpPr>
          <p:nvPr>
            <p:ph sz="half" idx="1"/>
          </p:nvPr>
        </p:nvSpPr>
        <p:spPr/>
        <p:txBody>
          <a:bodyPr/>
          <a:lstStyle/>
          <a:p>
            <a:r>
              <a:rPr lang="en-AU" altLang="en-US" dirty="0"/>
              <a:t>Compositional</a:t>
            </a:r>
          </a:p>
          <a:p>
            <a:pPr lvl="1"/>
            <a:r>
              <a:rPr lang="en-AU" altLang="en-US" dirty="0"/>
              <a:t>A good balance of diverse individuals</a:t>
            </a:r>
          </a:p>
          <a:p>
            <a:pPr lvl="1"/>
            <a:r>
              <a:rPr lang="en-AU" altLang="en-US" dirty="0"/>
              <a:t>High levels of intrinsic motivation</a:t>
            </a:r>
          </a:p>
          <a:p>
            <a:pPr lvl="1"/>
            <a:r>
              <a:rPr lang="en-AU" altLang="en-US" dirty="0"/>
              <a:t>Appropriate expertise and knowledge</a:t>
            </a:r>
          </a:p>
          <a:p>
            <a:pPr lvl="1"/>
            <a:r>
              <a:rPr lang="en-AU" altLang="en-US" dirty="0"/>
              <a:t>Personal competencies (e.g. collaborators, conflict resolution)</a:t>
            </a:r>
            <a:endParaRPr lang="en-GB" altLang="en-US" dirty="0"/>
          </a:p>
        </p:txBody>
      </p:sp>
      <p:sp>
        <p:nvSpPr>
          <p:cNvPr id="5" name="Content Placeholder 4">
            <a:extLst>
              <a:ext uri="{FF2B5EF4-FFF2-40B4-BE49-F238E27FC236}">
                <a16:creationId xmlns:a16="http://schemas.microsoft.com/office/drawing/2014/main" id="{F202F438-491C-1409-7453-906031061E1E}"/>
              </a:ext>
            </a:extLst>
          </p:cNvPr>
          <p:cNvSpPr>
            <a:spLocks noGrp="1"/>
          </p:cNvSpPr>
          <p:nvPr>
            <p:ph sz="half" idx="2"/>
          </p:nvPr>
        </p:nvSpPr>
        <p:spPr/>
        <p:txBody>
          <a:bodyPr/>
          <a:lstStyle/>
          <a:p>
            <a:r>
              <a:rPr lang="en-AU" altLang="en-US" dirty="0"/>
              <a:t>Structure</a:t>
            </a:r>
          </a:p>
          <a:p>
            <a:pPr lvl="1"/>
            <a:r>
              <a:rPr lang="en-AU" altLang="en-US" dirty="0"/>
              <a:t>Non-hierarchical and decentralized</a:t>
            </a:r>
          </a:p>
          <a:p>
            <a:pPr lvl="1"/>
            <a:r>
              <a:rPr lang="en-AU" altLang="en-US" dirty="0"/>
              <a:t>Clear, yet fluid roles</a:t>
            </a:r>
          </a:p>
          <a:p>
            <a:pPr lvl="1"/>
            <a:r>
              <a:rPr lang="en-AU" altLang="en-US" dirty="0"/>
              <a:t>Autonomy</a:t>
            </a:r>
            <a:endParaRPr lang="en-US" dirty="0"/>
          </a:p>
        </p:txBody>
      </p:sp>
      <p:sp>
        <p:nvSpPr>
          <p:cNvPr id="4" name="Slide Number Placeholder 3"/>
          <p:cNvSpPr>
            <a:spLocks noGrp="1"/>
          </p:cNvSpPr>
          <p:nvPr>
            <p:ph type="sldNum" sz="quarter" idx="12"/>
          </p:nvPr>
        </p:nvSpPr>
        <p:spPr/>
        <p:txBody>
          <a:bodyPr/>
          <a:lstStyle/>
          <a:p>
            <a:fld id="{C1793C15-437A-46B8-9D19-53535C7B403F}" type="slidenum">
              <a:rPr lang="en-AU" smtClean="0"/>
              <a:pPr/>
              <a:t>15</a:t>
            </a:fld>
            <a:endParaRPr lang="en-AU" dirty="0"/>
          </a:p>
        </p:txBody>
      </p:sp>
    </p:spTree>
    <p:extLst>
      <p:ext uri="{BB962C8B-B14F-4D97-AF65-F5344CB8AC3E}">
        <p14:creationId xmlns:p14="http://schemas.microsoft.com/office/powerpoint/2010/main" val="2850417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AU" altLang="en-US" dirty="0"/>
              <a:t>Supporting working together</a:t>
            </a:r>
            <a:endParaRPr lang="en-US" dirty="0"/>
          </a:p>
        </p:txBody>
      </p:sp>
      <p:sp>
        <p:nvSpPr>
          <p:cNvPr id="3" name="Content Placeholder 2"/>
          <p:cNvSpPr>
            <a:spLocks noGrp="1"/>
          </p:cNvSpPr>
          <p:nvPr>
            <p:ph sz="half" idx="1"/>
          </p:nvPr>
        </p:nvSpPr>
        <p:spPr/>
        <p:txBody>
          <a:bodyPr/>
          <a:lstStyle/>
          <a:p>
            <a:r>
              <a:rPr lang="en-AU" altLang="en-US" dirty="0"/>
              <a:t>Support Processes</a:t>
            </a:r>
          </a:p>
          <a:p>
            <a:pPr lvl="1"/>
            <a:r>
              <a:rPr lang="en-AU" altLang="en-US" dirty="0"/>
              <a:t>Task focused conflict and supportive evaluation of alternatives</a:t>
            </a:r>
          </a:p>
          <a:p>
            <a:pPr lvl="1"/>
            <a:r>
              <a:rPr lang="en-AU" altLang="en-US" dirty="0"/>
              <a:t>Mechanisms to gather knowledge or expertise developed (organizational memory)</a:t>
            </a:r>
            <a:endParaRPr lang="en-US" dirty="0"/>
          </a:p>
        </p:txBody>
      </p:sp>
      <p:sp>
        <p:nvSpPr>
          <p:cNvPr id="5" name="Content Placeholder 4">
            <a:extLst>
              <a:ext uri="{FF2B5EF4-FFF2-40B4-BE49-F238E27FC236}">
                <a16:creationId xmlns:a16="http://schemas.microsoft.com/office/drawing/2014/main" id="{13B35054-65BE-F857-7305-F717C54FB663}"/>
              </a:ext>
            </a:extLst>
          </p:cNvPr>
          <p:cNvSpPr>
            <a:spLocks noGrp="1"/>
          </p:cNvSpPr>
          <p:nvPr>
            <p:ph sz="half" idx="2"/>
          </p:nvPr>
        </p:nvSpPr>
        <p:spPr/>
        <p:txBody>
          <a:bodyPr/>
          <a:lstStyle/>
          <a:p>
            <a:r>
              <a:rPr lang="en-AU" altLang="en-US" dirty="0"/>
              <a:t>Support Dynamics</a:t>
            </a:r>
          </a:p>
          <a:p>
            <a:pPr lvl="1"/>
            <a:r>
              <a:rPr lang="en-AU" altLang="en-US" dirty="0"/>
              <a:t>Work environment</a:t>
            </a:r>
          </a:p>
          <a:p>
            <a:pPr lvl="1"/>
            <a:r>
              <a:rPr lang="en-AU" altLang="en-US" dirty="0"/>
              <a:t>Physical space that promotes collaboration and flexibility</a:t>
            </a:r>
          </a:p>
          <a:p>
            <a:pPr lvl="1"/>
            <a:r>
              <a:rPr lang="en-AU" altLang="en-US" dirty="0"/>
              <a:t>Social networks (connections outside team as well as those inside team)</a:t>
            </a:r>
            <a:endParaRPr lang="en-US" dirty="0"/>
          </a:p>
        </p:txBody>
      </p:sp>
      <p:sp>
        <p:nvSpPr>
          <p:cNvPr id="4" name="Slide Number Placeholder 3"/>
          <p:cNvSpPr>
            <a:spLocks noGrp="1"/>
          </p:cNvSpPr>
          <p:nvPr>
            <p:ph type="sldNum" sz="quarter" idx="12"/>
          </p:nvPr>
        </p:nvSpPr>
        <p:spPr/>
        <p:txBody>
          <a:bodyPr/>
          <a:lstStyle/>
          <a:p>
            <a:fld id="{C1793C15-437A-46B8-9D19-53535C7B403F}" type="slidenum">
              <a:rPr lang="en-AU" smtClean="0"/>
              <a:pPr/>
              <a:t>16</a:t>
            </a:fld>
            <a:endParaRPr lang="en-AU" dirty="0"/>
          </a:p>
        </p:txBody>
      </p:sp>
    </p:spTree>
    <p:extLst>
      <p:ext uri="{BB962C8B-B14F-4D97-AF65-F5344CB8AC3E}">
        <p14:creationId xmlns:p14="http://schemas.microsoft.com/office/powerpoint/2010/main" val="986738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Defining innovation</a:t>
            </a:r>
            <a:endParaRPr lang="en-US" dirty="0"/>
          </a:p>
        </p:txBody>
      </p:sp>
      <p:sp>
        <p:nvSpPr>
          <p:cNvPr id="2" name="Content Placeholder 1"/>
          <p:cNvSpPr>
            <a:spLocks noGrp="1"/>
          </p:cNvSpPr>
          <p:nvPr>
            <p:ph idx="1"/>
          </p:nvPr>
        </p:nvSpPr>
        <p:spPr/>
        <p:txBody>
          <a:bodyPr/>
          <a:lstStyle/>
          <a:p>
            <a:r>
              <a:rPr lang="en-US" i="1" dirty="0"/>
              <a:t>Innovation involves the utilization of ideas in solving problems, developing processes and improving the way we do things in creating new products, services and organizations.</a:t>
            </a:r>
            <a:endParaRPr lang="en-US" altLang="en-US" dirty="0"/>
          </a:p>
          <a:p>
            <a:pPr marL="0" indent="0" algn="r">
              <a:buNone/>
            </a:pPr>
            <a:r>
              <a:rPr lang="en-GB" altLang="en-US" dirty="0"/>
              <a:t>(Dawson et al., 2024)</a:t>
            </a:r>
            <a:endParaRPr lang="en-US" dirty="0"/>
          </a:p>
        </p:txBody>
      </p:sp>
      <p:sp>
        <p:nvSpPr>
          <p:cNvPr id="4" name="Slide Number Placeholder 3">
            <a:extLst>
              <a:ext uri="{FF2B5EF4-FFF2-40B4-BE49-F238E27FC236}">
                <a16:creationId xmlns:a16="http://schemas.microsoft.com/office/drawing/2014/main" id="{3F90A579-140C-4ACC-AE51-93E228CDE0EC}"/>
              </a:ext>
            </a:extLst>
          </p:cNvPr>
          <p:cNvSpPr>
            <a:spLocks noGrp="1"/>
          </p:cNvSpPr>
          <p:nvPr>
            <p:ph type="sldNum" sz="quarter" idx="12"/>
          </p:nvPr>
        </p:nvSpPr>
        <p:spPr/>
        <p:txBody>
          <a:bodyPr/>
          <a:lstStyle/>
          <a:p>
            <a:fld id="{C1793C15-437A-46B8-9D19-53535C7B403F}" type="slidenum">
              <a:rPr lang="en-AU" smtClean="0"/>
              <a:pPr/>
              <a:t>17</a:t>
            </a:fld>
            <a:endParaRPr lang="en-AU" dirty="0"/>
          </a:p>
        </p:txBody>
      </p:sp>
    </p:spTree>
    <p:extLst>
      <p:ext uri="{BB962C8B-B14F-4D97-AF65-F5344CB8AC3E}">
        <p14:creationId xmlns:p14="http://schemas.microsoft.com/office/powerpoint/2010/main" val="8192673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Managing the process of innovation</a:t>
            </a:r>
            <a:endParaRPr lang="en-US" dirty="0"/>
          </a:p>
        </p:txBody>
      </p:sp>
      <p:sp>
        <p:nvSpPr>
          <p:cNvPr id="2" name="Content Placeholder 1"/>
          <p:cNvSpPr>
            <a:spLocks noGrp="1"/>
          </p:cNvSpPr>
          <p:nvPr>
            <p:ph idx="1"/>
          </p:nvPr>
        </p:nvSpPr>
        <p:spPr/>
        <p:txBody>
          <a:bodyPr/>
          <a:lstStyle/>
          <a:p>
            <a:r>
              <a:rPr lang="en-GB" b="1" dirty="0"/>
              <a:t>Search and assessment: </a:t>
            </a:r>
            <a:r>
              <a:rPr lang="en-GB" dirty="0"/>
              <a:t>scan environment to identify changes (especially those that may pose threats or offer opportunities).</a:t>
            </a:r>
          </a:p>
          <a:p>
            <a:r>
              <a:rPr lang="en-GB" altLang="en-US" b="1" dirty="0"/>
              <a:t>Selection: </a:t>
            </a:r>
            <a:r>
              <a:rPr lang="en-GB" altLang="en-US" dirty="0"/>
              <a:t>choose </a:t>
            </a:r>
            <a:r>
              <a:rPr lang="en-GB" dirty="0"/>
              <a:t>an innovation.</a:t>
            </a:r>
          </a:p>
          <a:p>
            <a:r>
              <a:rPr lang="en-GB" altLang="en-US" b="1" dirty="0"/>
              <a:t>Implementation: </a:t>
            </a:r>
            <a:r>
              <a:rPr lang="en-GB" dirty="0"/>
              <a:t>developing a strategy to make it happen (resolve problems as they occur).</a:t>
            </a:r>
            <a:endParaRPr lang="en-GB" altLang="en-US" dirty="0"/>
          </a:p>
          <a:p>
            <a:r>
              <a:rPr lang="en-GB" altLang="en-US" b="1" dirty="0"/>
              <a:t>Capture: </a:t>
            </a:r>
            <a:r>
              <a:rPr lang="en-GB" dirty="0"/>
              <a:t>ensuring a gain in achievable benefits from the innovation, that is, focus on the wider value of innovation for company (profit motive) or people (social, well-being focus).</a:t>
            </a:r>
            <a:endParaRPr lang="en-US" dirty="0"/>
          </a:p>
        </p:txBody>
      </p:sp>
      <p:sp>
        <p:nvSpPr>
          <p:cNvPr id="4" name="Slide Number Placeholder 3">
            <a:extLst>
              <a:ext uri="{FF2B5EF4-FFF2-40B4-BE49-F238E27FC236}">
                <a16:creationId xmlns:a16="http://schemas.microsoft.com/office/drawing/2014/main" id="{3E67F343-BF1A-446B-B0F3-FB762144F022}"/>
              </a:ext>
            </a:extLst>
          </p:cNvPr>
          <p:cNvSpPr>
            <a:spLocks noGrp="1"/>
          </p:cNvSpPr>
          <p:nvPr>
            <p:ph type="sldNum" sz="quarter" idx="12"/>
          </p:nvPr>
        </p:nvSpPr>
        <p:spPr/>
        <p:txBody>
          <a:bodyPr/>
          <a:lstStyle/>
          <a:p>
            <a:fld id="{C1793C15-437A-46B8-9D19-53535C7B403F}" type="slidenum">
              <a:rPr lang="en-AU" smtClean="0"/>
              <a:pPr/>
              <a:t>18</a:t>
            </a:fld>
            <a:endParaRPr lang="en-AU" dirty="0"/>
          </a:p>
        </p:txBody>
      </p:sp>
    </p:spTree>
    <p:extLst>
      <p:ext uri="{BB962C8B-B14F-4D97-AF65-F5344CB8AC3E}">
        <p14:creationId xmlns:p14="http://schemas.microsoft.com/office/powerpoint/2010/main" val="4284895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Levels of innovation</a:t>
            </a:r>
            <a:endParaRPr lang="en-US" dirty="0"/>
          </a:p>
        </p:txBody>
      </p:sp>
      <p:sp>
        <p:nvSpPr>
          <p:cNvPr id="2" name="Content Placeholder 1"/>
          <p:cNvSpPr>
            <a:spLocks noGrp="1"/>
          </p:cNvSpPr>
          <p:nvPr>
            <p:ph idx="1"/>
          </p:nvPr>
        </p:nvSpPr>
        <p:spPr/>
        <p:txBody>
          <a:bodyPr/>
          <a:lstStyle/>
          <a:p>
            <a:r>
              <a:rPr lang="en-GB" altLang="en-US" b="1" i="1" dirty="0"/>
              <a:t>Incremental innovations: </a:t>
            </a:r>
            <a:r>
              <a:rPr lang="en-GB" altLang="en-US" dirty="0"/>
              <a:t>small changes, refinements and modifications to existing products, for example, picture quality, hi-fi sound.</a:t>
            </a:r>
          </a:p>
          <a:p>
            <a:r>
              <a:rPr lang="en-GB" altLang="en-US" dirty="0"/>
              <a:t> </a:t>
            </a:r>
            <a:r>
              <a:rPr lang="en-GB" altLang="en-US" b="1" i="1" dirty="0"/>
              <a:t>Modular innovations: </a:t>
            </a:r>
            <a:r>
              <a:rPr lang="en-GB" altLang="en-US" dirty="0"/>
              <a:t>middle-range innovations, for example, transition from black-and-white to colour television, digital sound systems.</a:t>
            </a:r>
          </a:p>
          <a:p>
            <a:r>
              <a:rPr lang="en-GB" altLang="en-US" b="1" i="1" dirty="0"/>
              <a:t>Radical innovations: </a:t>
            </a:r>
            <a:r>
              <a:rPr lang="en-GB" altLang="en-US" dirty="0"/>
              <a:t>new knowledge, exploit uncharted opportunities, for example, telephone, steam engine, motor car, internet.</a:t>
            </a:r>
            <a:endParaRPr lang="en-US" dirty="0"/>
          </a:p>
        </p:txBody>
      </p:sp>
      <p:sp>
        <p:nvSpPr>
          <p:cNvPr id="4" name="Slide Number Placeholder 3">
            <a:extLst>
              <a:ext uri="{FF2B5EF4-FFF2-40B4-BE49-F238E27FC236}">
                <a16:creationId xmlns:a16="http://schemas.microsoft.com/office/drawing/2014/main" id="{6E9A2362-98FA-40D6-A274-47468C9C1304}"/>
              </a:ext>
            </a:extLst>
          </p:cNvPr>
          <p:cNvSpPr>
            <a:spLocks noGrp="1"/>
          </p:cNvSpPr>
          <p:nvPr>
            <p:ph type="sldNum" sz="quarter" idx="12"/>
          </p:nvPr>
        </p:nvSpPr>
        <p:spPr/>
        <p:txBody>
          <a:bodyPr/>
          <a:lstStyle/>
          <a:p>
            <a:fld id="{C1793C15-437A-46B8-9D19-53535C7B403F}" type="slidenum">
              <a:rPr lang="en-AU" smtClean="0"/>
              <a:pPr/>
              <a:t>19</a:t>
            </a:fld>
            <a:endParaRPr lang="en-AU" dirty="0"/>
          </a:p>
        </p:txBody>
      </p:sp>
    </p:spTree>
    <p:extLst>
      <p:ext uri="{BB962C8B-B14F-4D97-AF65-F5344CB8AC3E}">
        <p14:creationId xmlns:p14="http://schemas.microsoft.com/office/powerpoint/2010/main" val="2055933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The 4Ps of innovation</a:t>
            </a:r>
            <a:endParaRPr lang="en-US" dirty="0"/>
          </a:p>
        </p:txBody>
      </p:sp>
      <p:sp>
        <p:nvSpPr>
          <p:cNvPr id="2" name="Content Placeholder 1"/>
          <p:cNvSpPr>
            <a:spLocks noGrp="1"/>
          </p:cNvSpPr>
          <p:nvPr>
            <p:ph idx="1"/>
          </p:nvPr>
        </p:nvSpPr>
        <p:spPr/>
        <p:txBody>
          <a:bodyPr/>
          <a:lstStyle/>
          <a:p>
            <a:r>
              <a:rPr lang="en-GB" altLang="en-US" b="1" dirty="0"/>
              <a:t>Product: </a:t>
            </a:r>
            <a:r>
              <a:rPr lang="en-GB" dirty="0"/>
              <a:t>iPhone and flat-screen televisions. </a:t>
            </a:r>
            <a:endParaRPr lang="en-GB" altLang="en-US" dirty="0"/>
          </a:p>
          <a:p>
            <a:r>
              <a:rPr lang="en-GB" altLang="en-US" b="1" dirty="0"/>
              <a:t>Process: </a:t>
            </a:r>
            <a:r>
              <a:rPr lang="en-GB" dirty="0"/>
              <a:t>supply chain integration, cellular work arrangements, continuous flow assembly line.</a:t>
            </a:r>
            <a:endParaRPr lang="en-GB" altLang="en-US" dirty="0"/>
          </a:p>
          <a:p>
            <a:r>
              <a:rPr lang="en-GB" altLang="en-US" b="1" dirty="0"/>
              <a:t>Paradigm: </a:t>
            </a:r>
            <a:r>
              <a:rPr lang="en-GB" altLang="en-US" dirty="0"/>
              <a:t>reframing, for example, </a:t>
            </a:r>
            <a:r>
              <a:rPr lang="en-GB" dirty="0"/>
              <a:t>air flight expensive way to travel until challenged with the emergence of low-cost airlines.</a:t>
            </a:r>
            <a:endParaRPr lang="en-GB" altLang="en-US" dirty="0"/>
          </a:p>
          <a:p>
            <a:r>
              <a:rPr lang="en-GB" altLang="en-US" b="1" dirty="0"/>
              <a:t>Position or market: </a:t>
            </a:r>
            <a:r>
              <a:rPr lang="en-GB" altLang="en-US" dirty="0"/>
              <a:t>repositioning, for example, </a:t>
            </a:r>
            <a:r>
              <a:rPr lang="en-GB" dirty="0"/>
              <a:t>Lucozade as a health drink (for sporting activities) rather than as a medicinal drink (for sick children).</a:t>
            </a:r>
            <a:endParaRPr lang="en-US" dirty="0"/>
          </a:p>
        </p:txBody>
      </p:sp>
      <p:sp>
        <p:nvSpPr>
          <p:cNvPr id="4" name="Slide Number Placeholder 3">
            <a:extLst>
              <a:ext uri="{FF2B5EF4-FFF2-40B4-BE49-F238E27FC236}">
                <a16:creationId xmlns:a16="http://schemas.microsoft.com/office/drawing/2014/main" id="{FF4B38A3-3ADB-46C6-AC9C-23BA3692804B}"/>
              </a:ext>
            </a:extLst>
          </p:cNvPr>
          <p:cNvSpPr>
            <a:spLocks noGrp="1"/>
          </p:cNvSpPr>
          <p:nvPr>
            <p:ph type="sldNum" sz="quarter" idx="12"/>
          </p:nvPr>
        </p:nvSpPr>
        <p:spPr/>
        <p:txBody>
          <a:bodyPr/>
          <a:lstStyle/>
          <a:p>
            <a:fld id="{C1793C15-437A-46B8-9D19-53535C7B403F}" type="slidenum">
              <a:rPr lang="en-AU" smtClean="0"/>
              <a:pPr/>
              <a:t>20</a:t>
            </a:fld>
            <a:endParaRPr lang="en-AU" dirty="0"/>
          </a:p>
        </p:txBody>
      </p:sp>
    </p:spTree>
    <p:extLst>
      <p:ext uri="{BB962C8B-B14F-4D97-AF65-F5344CB8AC3E}">
        <p14:creationId xmlns:p14="http://schemas.microsoft.com/office/powerpoint/2010/main" val="10726489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Management, service and open innovations</a:t>
            </a:r>
            <a:endParaRPr lang="en-US" dirty="0"/>
          </a:p>
        </p:txBody>
      </p:sp>
      <p:sp>
        <p:nvSpPr>
          <p:cNvPr id="2" name="Content Placeholder 1"/>
          <p:cNvSpPr>
            <a:spLocks noGrp="1"/>
          </p:cNvSpPr>
          <p:nvPr>
            <p:ph idx="1"/>
          </p:nvPr>
        </p:nvSpPr>
        <p:spPr/>
        <p:txBody>
          <a:bodyPr/>
          <a:lstStyle/>
          <a:p>
            <a:r>
              <a:rPr lang="en-GB" altLang="en-US" b="1" dirty="0"/>
              <a:t>Management: </a:t>
            </a:r>
            <a:r>
              <a:rPr lang="en-GB" altLang="en-US" dirty="0"/>
              <a:t>For example, JIT, BPR, TQM generally linked to process innovations. </a:t>
            </a:r>
          </a:p>
          <a:p>
            <a:r>
              <a:rPr lang="en-GB" altLang="en-US" b="1" dirty="0"/>
              <a:t>Service: </a:t>
            </a:r>
            <a:r>
              <a:rPr lang="en-GB" altLang="en-US" dirty="0"/>
              <a:t> for example, </a:t>
            </a:r>
            <a:r>
              <a:rPr lang="en-GB" dirty="0"/>
              <a:t>Hotmail offered the first free web-based email service.</a:t>
            </a:r>
            <a:endParaRPr lang="en-GB" altLang="en-US" dirty="0"/>
          </a:p>
          <a:p>
            <a:r>
              <a:rPr lang="en-GB" b="1" dirty="0"/>
              <a:t>Open innovation: </a:t>
            </a:r>
            <a:r>
              <a:rPr lang="en-GB" dirty="0"/>
              <a:t>shift from closed models (internal control focus), </a:t>
            </a:r>
            <a:r>
              <a:rPr lang="en-GB" altLang="en-US" dirty="0"/>
              <a:t>for example, </a:t>
            </a:r>
            <a:r>
              <a:rPr lang="en-GB" altLang="en-US" dirty="0" err="1"/>
              <a:t>e</a:t>
            </a:r>
            <a:r>
              <a:rPr lang="en-GB" dirty="0" err="1"/>
              <a:t>NPD</a:t>
            </a:r>
            <a:r>
              <a:rPr lang="en-GB" dirty="0"/>
              <a:t> cycles that operate within organizations towards open approaches that tap into wider knowledge networks that may include strategic alliances, customers, competitors and the wider public.</a:t>
            </a:r>
            <a:endParaRPr lang="en-US" dirty="0"/>
          </a:p>
        </p:txBody>
      </p:sp>
      <p:sp>
        <p:nvSpPr>
          <p:cNvPr id="4" name="Slide Number Placeholder 3">
            <a:extLst>
              <a:ext uri="{FF2B5EF4-FFF2-40B4-BE49-F238E27FC236}">
                <a16:creationId xmlns:a16="http://schemas.microsoft.com/office/drawing/2014/main" id="{A33A5DEB-AB9D-40CA-95D7-BDD98B279FE7}"/>
              </a:ext>
            </a:extLst>
          </p:cNvPr>
          <p:cNvSpPr>
            <a:spLocks noGrp="1"/>
          </p:cNvSpPr>
          <p:nvPr>
            <p:ph type="sldNum" sz="quarter" idx="12"/>
          </p:nvPr>
        </p:nvSpPr>
        <p:spPr/>
        <p:txBody>
          <a:bodyPr/>
          <a:lstStyle/>
          <a:p>
            <a:fld id="{C1793C15-437A-46B8-9D19-53535C7B403F}" type="slidenum">
              <a:rPr lang="en-AU" smtClean="0"/>
              <a:pPr/>
              <a:t>21</a:t>
            </a:fld>
            <a:endParaRPr lang="en-AU" dirty="0"/>
          </a:p>
        </p:txBody>
      </p:sp>
    </p:spTree>
    <p:extLst>
      <p:ext uri="{BB962C8B-B14F-4D97-AF65-F5344CB8AC3E}">
        <p14:creationId xmlns:p14="http://schemas.microsoft.com/office/powerpoint/2010/main" val="26795225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Open innovation</a:t>
            </a:r>
            <a:endParaRPr lang="en-US" dirty="0"/>
          </a:p>
        </p:txBody>
      </p:sp>
      <p:sp>
        <p:nvSpPr>
          <p:cNvPr id="2" name="Content Placeholder 1"/>
          <p:cNvSpPr>
            <a:spLocks noGrp="1"/>
          </p:cNvSpPr>
          <p:nvPr>
            <p:ph idx="1"/>
          </p:nvPr>
        </p:nvSpPr>
        <p:spPr/>
        <p:txBody>
          <a:bodyPr/>
          <a:lstStyle/>
          <a:p>
            <a:r>
              <a:rPr lang="en-GB" altLang="en-US" dirty="0"/>
              <a:t>For </a:t>
            </a:r>
            <a:r>
              <a:rPr lang="en-GB" altLang="en-US" dirty="0" err="1"/>
              <a:t>Chesbrough</a:t>
            </a:r>
            <a:r>
              <a:rPr lang="en-GB" altLang="en-US" dirty="0"/>
              <a:t> (2003) more rapid access to wider forms of knowledge should not be restricted as they open up different organising principles for research and innovation. He maintains that different industries can be located along a continuum that range from those in which entirely closed conditions prevail to those that embrace open forms of innovation.</a:t>
            </a:r>
          </a:p>
          <a:p>
            <a:r>
              <a:rPr lang="en-AU" altLang="en-US" dirty="0" err="1"/>
              <a:t>Chesbrough</a:t>
            </a:r>
            <a:r>
              <a:rPr lang="en-AU" altLang="en-US" dirty="0"/>
              <a:t>, H. W. (2003). </a:t>
            </a:r>
            <a:r>
              <a:rPr lang="en-AU" altLang="en-US" i="1" dirty="0"/>
              <a:t>Open innovation: The new imperative for creating and profiting from technology. </a:t>
            </a:r>
            <a:r>
              <a:rPr lang="en-AU" altLang="en-US" dirty="0"/>
              <a:t>Boston, Massachusetts: Harvard Business School Press.</a:t>
            </a:r>
            <a:endParaRPr lang="en-US" dirty="0"/>
          </a:p>
        </p:txBody>
      </p:sp>
      <p:sp>
        <p:nvSpPr>
          <p:cNvPr id="4" name="Slide Number Placeholder 3">
            <a:extLst>
              <a:ext uri="{FF2B5EF4-FFF2-40B4-BE49-F238E27FC236}">
                <a16:creationId xmlns:a16="http://schemas.microsoft.com/office/drawing/2014/main" id="{4D54D3CA-E34D-4104-BA48-DC3144BDBE40}"/>
              </a:ext>
            </a:extLst>
          </p:cNvPr>
          <p:cNvSpPr>
            <a:spLocks noGrp="1"/>
          </p:cNvSpPr>
          <p:nvPr>
            <p:ph type="sldNum" sz="quarter" idx="12"/>
          </p:nvPr>
        </p:nvSpPr>
        <p:spPr/>
        <p:txBody>
          <a:bodyPr/>
          <a:lstStyle/>
          <a:p>
            <a:fld id="{C1793C15-437A-46B8-9D19-53535C7B403F}" type="slidenum">
              <a:rPr lang="en-AU" smtClean="0"/>
              <a:pPr/>
              <a:t>22</a:t>
            </a:fld>
            <a:endParaRPr lang="en-AU" dirty="0"/>
          </a:p>
        </p:txBody>
      </p:sp>
    </p:spTree>
    <p:extLst>
      <p:ext uri="{BB962C8B-B14F-4D97-AF65-F5344CB8AC3E}">
        <p14:creationId xmlns:p14="http://schemas.microsoft.com/office/powerpoint/2010/main" val="2192336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altLang="en-US" dirty="0" err="1"/>
              <a:t>Chesbrough’s</a:t>
            </a:r>
            <a:r>
              <a:rPr lang="en-GB" altLang="en-US" dirty="0"/>
              <a:t> open innovation</a:t>
            </a:r>
            <a:endParaRPr lang="en-US" dirty="0"/>
          </a:p>
        </p:txBody>
      </p:sp>
      <p:pic>
        <p:nvPicPr>
          <p:cNvPr id="56323" name="Content Placeholder 1"/>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31404" y="2020888"/>
            <a:ext cx="5785941" cy="4152900"/>
          </a:xfrm>
        </p:spPr>
      </p:pic>
      <p:sp>
        <p:nvSpPr>
          <p:cNvPr id="4" name="Slide Number Placeholder 3">
            <a:extLst>
              <a:ext uri="{FF2B5EF4-FFF2-40B4-BE49-F238E27FC236}">
                <a16:creationId xmlns:a16="http://schemas.microsoft.com/office/drawing/2014/main" id="{3F1B3E59-268E-4C3C-8F0A-5CE62F43471B}"/>
              </a:ext>
            </a:extLst>
          </p:cNvPr>
          <p:cNvSpPr>
            <a:spLocks noGrp="1"/>
          </p:cNvSpPr>
          <p:nvPr>
            <p:ph type="sldNum" sz="quarter" idx="12"/>
          </p:nvPr>
        </p:nvSpPr>
        <p:spPr/>
        <p:txBody>
          <a:bodyPr/>
          <a:lstStyle/>
          <a:p>
            <a:fld id="{C1793C15-437A-46B8-9D19-53535C7B403F}" type="slidenum">
              <a:rPr lang="en-AU" smtClean="0"/>
              <a:pPr/>
              <a:t>23</a:t>
            </a:fld>
            <a:endParaRPr lang="en-AU" dirty="0"/>
          </a:p>
        </p:txBody>
      </p:sp>
    </p:spTree>
    <p:extLst>
      <p:ext uri="{BB962C8B-B14F-4D97-AF65-F5344CB8AC3E}">
        <p14:creationId xmlns:p14="http://schemas.microsoft.com/office/powerpoint/2010/main" val="34992758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The rise of the social and social innovations</a:t>
            </a:r>
            <a:endParaRPr lang="en-US" dirty="0"/>
          </a:p>
        </p:txBody>
      </p:sp>
      <p:sp>
        <p:nvSpPr>
          <p:cNvPr id="2" name="Content Placeholder 1"/>
          <p:cNvSpPr>
            <a:spLocks noGrp="1"/>
          </p:cNvSpPr>
          <p:nvPr>
            <p:ph idx="1"/>
          </p:nvPr>
        </p:nvSpPr>
        <p:spPr/>
        <p:txBody>
          <a:bodyPr/>
          <a:lstStyle/>
          <a:p>
            <a:r>
              <a:rPr lang="en-GB" altLang="en-US" b="1" i="1" dirty="0"/>
              <a:t>Social innovations </a:t>
            </a:r>
            <a:r>
              <a:rPr lang="en-GB" altLang="en-US" dirty="0"/>
              <a:t>seek to provide socially useful solutions to </a:t>
            </a:r>
            <a:r>
              <a:rPr lang="en-GB" altLang="en-US" dirty="0" err="1"/>
              <a:t>ongoing</a:t>
            </a:r>
            <a:r>
              <a:rPr lang="en-GB" altLang="en-US" dirty="0"/>
              <a:t> problems.</a:t>
            </a:r>
          </a:p>
          <a:p>
            <a:r>
              <a:rPr lang="en-GB" altLang="en-US" b="1" i="1" dirty="0"/>
              <a:t>Social entrepreneurs </a:t>
            </a:r>
            <a:r>
              <a:rPr lang="en-GB" altLang="en-US" dirty="0"/>
              <a:t>seek innovations that can make a social difference, and are socially valuable.</a:t>
            </a:r>
          </a:p>
          <a:p>
            <a:r>
              <a:rPr lang="en-GB" altLang="en-US" b="1" i="1" dirty="0"/>
              <a:t>Social business </a:t>
            </a:r>
            <a:r>
              <a:rPr lang="en-GB" altLang="en-US" dirty="0"/>
              <a:t>pays no dividends and sells products at prices that make it self-sustaining. Any profit stays in the business – to finance expansion, to create new products or services, and to do more good for the world (Muhammad </a:t>
            </a:r>
            <a:r>
              <a:rPr lang="en-GB" altLang="en-US" dirty="0" err="1"/>
              <a:t>Yunus</a:t>
            </a:r>
            <a:r>
              <a:rPr lang="en-GB" altLang="en-US" dirty="0"/>
              <a:t>, 2007).</a:t>
            </a:r>
            <a:endParaRPr lang="en-US" dirty="0"/>
          </a:p>
        </p:txBody>
      </p:sp>
      <p:sp>
        <p:nvSpPr>
          <p:cNvPr id="4" name="Slide Number Placeholder 3">
            <a:extLst>
              <a:ext uri="{FF2B5EF4-FFF2-40B4-BE49-F238E27FC236}">
                <a16:creationId xmlns:a16="http://schemas.microsoft.com/office/drawing/2014/main" id="{00C9E0FB-EFAA-45C5-8F19-A7DA76A4C626}"/>
              </a:ext>
            </a:extLst>
          </p:cNvPr>
          <p:cNvSpPr>
            <a:spLocks noGrp="1"/>
          </p:cNvSpPr>
          <p:nvPr>
            <p:ph type="sldNum" sz="quarter" idx="12"/>
          </p:nvPr>
        </p:nvSpPr>
        <p:spPr/>
        <p:txBody>
          <a:bodyPr/>
          <a:lstStyle/>
          <a:p>
            <a:fld id="{C1793C15-437A-46B8-9D19-53535C7B403F}" type="slidenum">
              <a:rPr lang="en-AU" smtClean="0"/>
              <a:pPr/>
              <a:t>24</a:t>
            </a:fld>
            <a:endParaRPr lang="en-AU" dirty="0"/>
          </a:p>
        </p:txBody>
      </p:sp>
    </p:spTree>
    <p:extLst>
      <p:ext uri="{BB962C8B-B14F-4D97-AF65-F5344CB8AC3E}">
        <p14:creationId xmlns:p14="http://schemas.microsoft.com/office/powerpoint/2010/main" val="3033701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Theory of disruptive innovation</a:t>
            </a:r>
            <a:endParaRPr lang="en-US" dirty="0"/>
          </a:p>
        </p:txBody>
      </p:sp>
      <p:sp>
        <p:nvSpPr>
          <p:cNvPr id="5" name="Content Placeholder 4"/>
          <p:cNvSpPr>
            <a:spLocks noGrp="1"/>
          </p:cNvSpPr>
          <p:nvPr>
            <p:ph idx="1"/>
          </p:nvPr>
        </p:nvSpPr>
        <p:spPr/>
        <p:txBody>
          <a:bodyPr/>
          <a:lstStyle/>
          <a:p>
            <a:r>
              <a:rPr lang="en-GB" altLang="en-US" dirty="0"/>
              <a:t>Bower and Christensen (1995) </a:t>
            </a:r>
          </a:p>
          <a:p>
            <a:pPr lvl="1"/>
            <a:r>
              <a:rPr lang="en-GB" altLang="en-US" i="1" dirty="0"/>
              <a:t>The </a:t>
            </a:r>
            <a:r>
              <a:rPr lang="en-GB" i="1" dirty="0"/>
              <a:t>development of products that do not seek to emulate, replicate or outperform existing products that dominate particular sectors, but focus on creating new markets with products that often perform less well but are affordable, simpler and more convenient. These products attract new types of consumers at the lower end of the market and ultimately disrupt the longer term trajectory and dominance of market leaders.</a:t>
            </a:r>
            <a:endParaRPr lang="en-US" i="1" dirty="0"/>
          </a:p>
        </p:txBody>
      </p:sp>
      <p:sp>
        <p:nvSpPr>
          <p:cNvPr id="4" name="Slide Number Placeholder 3">
            <a:extLst>
              <a:ext uri="{FF2B5EF4-FFF2-40B4-BE49-F238E27FC236}">
                <a16:creationId xmlns:a16="http://schemas.microsoft.com/office/drawing/2014/main" id="{AAFCDD9A-1A72-4931-B3FF-E3DF1C53FFF1}"/>
              </a:ext>
            </a:extLst>
          </p:cNvPr>
          <p:cNvSpPr>
            <a:spLocks noGrp="1"/>
          </p:cNvSpPr>
          <p:nvPr>
            <p:ph type="sldNum" sz="quarter" idx="12"/>
          </p:nvPr>
        </p:nvSpPr>
        <p:spPr/>
        <p:txBody>
          <a:bodyPr/>
          <a:lstStyle/>
          <a:p>
            <a:fld id="{C1793C15-437A-46B8-9D19-53535C7B403F}" type="slidenum">
              <a:rPr lang="en-AU" smtClean="0"/>
              <a:pPr/>
              <a:t>25</a:t>
            </a:fld>
            <a:endParaRPr lang="en-AU" dirty="0"/>
          </a:p>
        </p:txBody>
      </p:sp>
    </p:spTree>
    <p:extLst>
      <p:ext uri="{BB962C8B-B14F-4D97-AF65-F5344CB8AC3E}">
        <p14:creationId xmlns:p14="http://schemas.microsoft.com/office/powerpoint/2010/main" val="20266770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Disrupt or sustain?</a:t>
            </a:r>
            <a:endParaRPr lang="en-US" dirty="0"/>
          </a:p>
        </p:txBody>
      </p:sp>
      <p:sp>
        <p:nvSpPr>
          <p:cNvPr id="2" name="Content Placeholder 1"/>
          <p:cNvSpPr>
            <a:spLocks noGrp="1"/>
          </p:cNvSpPr>
          <p:nvPr>
            <p:ph idx="1"/>
          </p:nvPr>
        </p:nvSpPr>
        <p:spPr/>
        <p:txBody>
          <a:bodyPr/>
          <a:lstStyle/>
          <a:p>
            <a:r>
              <a:rPr lang="en-GB" dirty="0"/>
              <a:t>Disruptions often ignored or disparaged: </a:t>
            </a:r>
          </a:p>
          <a:p>
            <a:pPr lvl="1"/>
            <a:r>
              <a:rPr lang="en-GB" dirty="0"/>
              <a:t>Products seen to be inferior, clumsy, of poorer quality with limited functionality</a:t>
            </a:r>
          </a:p>
          <a:p>
            <a:pPr lvl="1"/>
            <a:r>
              <a:rPr lang="en-GB" altLang="en-US" dirty="0"/>
              <a:t>Sony’s (1960s) transistor radios – portable but poor sound (replaced vacuum tubes)</a:t>
            </a:r>
            <a:endParaRPr lang="en-GB" dirty="0"/>
          </a:p>
          <a:p>
            <a:r>
              <a:rPr lang="en-GB" i="1" dirty="0"/>
              <a:t>Innovators dilemma: </a:t>
            </a:r>
          </a:p>
          <a:p>
            <a:pPr lvl="1"/>
            <a:r>
              <a:rPr lang="en-GB" dirty="0"/>
              <a:t>Often financially unattractive, so opt for strategies that sustain innovations that support the existing business model and reaffirm dominant market position.</a:t>
            </a:r>
            <a:endParaRPr lang="en-US" dirty="0"/>
          </a:p>
        </p:txBody>
      </p:sp>
      <p:sp>
        <p:nvSpPr>
          <p:cNvPr id="4" name="Slide Number Placeholder 3">
            <a:extLst>
              <a:ext uri="{FF2B5EF4-FFF2-40B4-BE49-F238E27FC236}">
                <a16:creationId xmlns:a16="http://schemas.microsoft.com/office/drawing/2014/main" id="{0F8FC962-A8E6-49D1-B5E4-77939625EBCD}"/>
              </a:ext>
            </a:extLst>
          </p:cNvPr>
          <p:cNvSpPr>
            <a:spLocks noGrp="1"/>
          </p:cNvSpPr>
          <p:nvPr>
            <p:ph type="sldNum" sz="quarter" idx="12"/>
          </p:nvPr>
        </p:nvSpPr>
        <p:spPr/>
        <p:txBody>
          <a:bodyPr/>
          <a:lstStyle/>
          <a:p>
            <a:fld id="{C1793C15-437A-46B8-9D19-53535C7B403F}" type="slidenum">
              <a:rPr lang="en-AU" smtClean="0"/>
              <a:pPr/>
              <a:t>26</a:t>
            </a:fld>
            <a:endParaRPr lang="en-AU" dirty="0"/>
          </a:p>
        </p:txBody>
      </p:sp>
    </p:spTree>
    <p:extLst>
      <p:ext uri="{BB962C8B-B14F-4D97-AF65-F5344CB8AC3E}">
        <p14:creationId xmlns:p14="http://schemas.microsoft.com/office/powerpoint/2010/main" val="16241098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Disruptive or discontinuous innovations</a:t>
            </a:r>
            <a:endParaRPr lang="en-US" dirty="0"/>
          </a:p>
        </p:txBody>
      </p:sp>
      <p:sp>
        <p:nvSpPr>
          <p:cNvPr id="2" name="Content Placeholder 1"/>
          <p:cNvSpPr>
            <a:spLocks noGrp="1"/>
          </p:cNvSpPr>
          <p:nvPr>
            <p:ph idx="1"/>
          </p:nvPr>
        </p:nvSpPr>
        <p:spPr/>
        <p:txBody>
          <a:bodyPr/>
          <a:lstStyle/>
          <a:p>
            <a:r>
              <a:rPr lang="en-GB" altLang="en-US" dirty="0"/>
              <a:t>Discontinuous innovation refers to breaks in established patterns that occur outside of the established rules of the game.</a:t>
            </a:r>
          </a:p>
          <a:p>
            <a:pPr lvl="1"/>
            <a:r>
              <a:rPr lang="en-GB" altLang="en-US" dirty="0"/>
              <a:t>For example, refrigeration systems developed in the 1870s destroyed ice-harvesting industry</a:t>
            </a:r>
          </a:p>
          <a:p>
            <a:pPr lvl="1"/>
            <a:r>
              <a:rPr lang="en-GB" altLang="en-US" dirty="0"/>
              <a:t>Mini steel mills and integrated steel sights at the heart of 20th-century mass production</a:t>
            </a:r>
            <a:endParaRPr lang="en-US" dirty="0"/>
          </a:p>
        </p:txBody>
      </p:sp>
      <p:sp>
        <p:nvSpPr>
          <p:cNvPr id="4" name="Slide Number Placeholder 3">
            <a:extLst>
              <a:ext uri="{FF2B5EF4-FFF2-40B4-BE49-F238E27FC236}">
                <a16:creationId xmlns:a16="http://schemas.microsoft.com/office/drawing/2014/main" id="{15F5F956-BAA5-4DB9-AB76-A7B2C982C4F6}"/>
              </a:ext>
            </a:extLst>
          </p:cNvPr>
          <p:cNvSpPr>
            <a:spLocks noGrp="1"/>
          </p:cNvSpPr>
          <p:nvPr>
            <p:ph type="sldNum" sz="quarter" idx="12"/>
          </p:nvPr>
        </p:nvSpPr>
        <p:spPr/>
        <p:txBody>
          <a:bodyPr/>
          <a:lstStyle/>
          <a:p>
            <a:fld id="{C1793C15-437A-46B8-9D19-53535C7B403F}" type="slidenum">
              <a:rPr lang="en-AU" smtClean="0"/>
              <a:pPr/>
              <a:t>27</a:t>
            </a:fld>
            <a:endParaRPr lang="en-AU" dirty="0"/>
          </a:p>
        </p:txBody>
      </p:sp>
    </p:spTree>
    <p:extLst>
      <p:ext uri="{BB962C8B-B14F-4D97-AF65-F5344CB8AC3E}">
        <p14:creationId xmlns:p14="http://schemas.microsoft.com/office/powerpoint/2010/main" val="2802039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altLang="en-US" dirty="0"/>
              <a:t>Disruptive innovation theory</a:t>
            </a:r>
            <a:endParaRPr lang="en-US" dirty="0"/>
          </a:p>
        </p:txBody>
      </p:sp>
      <p:sp>
        <p:nvSpPr>
          <p:cNvPr id="3" name="Content Placeholder 2"/>
          <p:cNvSpPr>
            <a:spLocks noGrp="1"/>
          </p:cNvSpPr>
          <p:nvPr>
            <p:ph idx="1"/>
          </p:nvPr>
        </p:nvSpPr>
        <p:spPr>
          <a:xfrm>
            <a:off x="628650" y="2020388"/>
            <a:ext cx="3619966" cy="4152952"/>
          </a:xfrm>
        </p:spPr>
        <p:txBody>
          <a:bodyPr/>
          <a:lstStyle/>
          <a:p>
            <a:r>
              <a:rPr lang="en-GB" dirty="0"/>
              <a:t>Two types of innovation</a:t>
            </a:r>
          </a:p>
          <a:p>
            <a:pPr lvl="1"/>
            <a:r>
              <a:rPr lang="en-GB" dirty="0"/>
              <a:t>Sustaining</a:t>
            </a:r>
          </a:p>
          <a:p>
            <a:pPr lvl="1"/>
            <a:r>
              <a:rPr lang="en-GB" dirty="0"/>
              <a:t>Disruptive</a:t>
            </a:r>
          </a:p>
          <a:p>
            <a:r>
              <a:rPr lang="en-GB" dirty="0"/>
              <a:t>Three paths of innovation</a:t>
            </a:r>
          </a:p>
          <a:p>
            <a:pPr lvl="1"/>
            <a:r>
              <a:rPr lang="en-GB" dirty="0"/>
              <a:t>New &amp; improved</a:t>
            </a:r>
          </a:p>
          <a:p>
            <a:pPr lvl="1"/>
            <a:r>
              <a:rPr lang="en-GB" dirty="0"/>
              <a:t>Cheap alternatives</a:t>
            </a:r>
          </a:p>
          <a:p>
            <a:pPr lvl="1"/>
            <a:r>
              <a:rPr lang="en-GB" dirty="0"/>
              <a:t>Create new market</a:t>
            </a:r>
          </a:p>
        </p:txBody>
      </p:sp>
      <p:sp>
        <p:nvSpPr>
          <p:cNvPr id="6" name="Slide Number Placeholder 5">
            <a:extLst>
              <a:ext uri="{FF2B5EF4-FFF2-40B4-BE49-F238E27FC236}">
                <a16:creationId xmlns:a16="http://schemas.microsoft.com/office/drawing/2014/main" id="{5AC6E58B-91EF-4BE9-BC6E-8F5994C518F9}"/>
              </a:ext>
            </a:extLst>
          </p:cNvPr>
          <p:cNvSpPr>
            <a:spLocks noGrp="1"/>
          </p:cNvSpPr>
          <p:nvPr>
            <p:ph type="sldNum" sz="quarter" idx="12"/>
          </p:nvPr>
        </p:nvSpPr>
        <p:spPr/>
        <p:txBody>
          <a:bodyPr/>
          <a:lstStyle/>
          <a:p>
            <a:fld id="{C1793C15-437A-46B8-9D19-53535C7B403F}" type="slidenum">
              <a:rPr lang="en-AU" smtClean="0"/>
              <a:pPr/>
              <a:t>28</a:t>
            </a:fld>
            <a:endParaRPr lang="en-AU" dirty="0"/>
          </a:p>
        </p:txBody>
      </p:sp>
      <p:pic>
        <p:nvPicPr>
          <p:cNvPr id="53253" name="Picture 2" descr="http://thewaythingsare.typepad.com/photos/uncategorized/2008/09/22/disruptive_innovation_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2003661"/>
            <a:ext cx="4248150" cy="2957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533949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Summary 3 paths innovation</a:t>
            </a:r>
            <a:endParaRPr lang="en-US" dirty="0"/>
          </a:p>
        </p:txBody>
      </p:sp>
      <p:sp>
        <p:nvSpPr>
          <p:cNvPr id="2" name="Content Placeholder 1"/>
          <p:cNvSpPr>
            <a:spLocks noGrp="1"/>
          </p:cNvSpPr>
          <p:nvPr>
            <p:ph idx="1"/>
          </p:nvPr>
        </p:nvSpPr>
        <p:spPr/>
        <p:txBody>
          <a:bodyPr/>
          <a:lstStyle/>
          <a:p>
            <a:r>
              <a:rPr lang="en-GB" altLang="en-US" dirty="0"/>
              <a:t>Improve existing products for high-margin customers.</a:t>
            </a:r>
            <a:endParaRPr lang="en-AU" altLang="en-US" dirty="0"/>
          </a:p>
          <a:p>
            <a:r>
              <a:rPr lang="en-GB" altLang="en-US" dirty="0"/>
              <a:t>Introduce cheap alternative products to customers at the low end of the market, especially if they feel that they are paying more than they need.</a:t>
            </a:r>
            <a:endParaRPr lang="en-AU" altLang="en-US" dirty="0"/>
          </a:p>
          <a:p>
            <a:r>
              <a:rPr lang="en-GB" altLang="en-US" dirty="0"/>
              <a:t>Create a new market for non-consumers who are not currently in the market at all (Christensen et al., 2004).</a:t>
            </a:r>
            <a:endParaRPr lang="en-US" dirty="0"/>
          </a:p>
        </p:txBody>
      </p:sp>
      <p:sp>
        <p:nvSpPr>
          <p:cNvPr id="4" name="Slide Number Placeholder 3">
            <a:extLst>
              <a:ext uri="{FF2B5EF4-FFF2-40B4-BE49-F238E27FC236}">
                <a16:creationId xmlns:a16="http://schemas.microsoft.com/office/drawing/2014/main" id="{E7ACF068-E485-48DF-9897-FF3AD6FC89CF}"/>
              </a:ext>
            </a:extLst>
          </p:cNvPr>
          <p:cNvSpPr>
            <a:spLocks noGrp="1"/>
          </p:cNvSpPr>
          <p:nvPr>
            <p:ph type="sldNum" sz="quarter" idx="12"/>
          </p:nvPr>
        </p:nvSpPr>
        <p:spPr/>
        <p:txBody>
          <a:bodyPr/>
          <a:lstStyle/>
          <a:p>
            <a:fld id="{C1793C15-437A-46B8-9D19-53535C7B403F}" type="slidenum">
              <a:rPr lang="en-AU" smtClean="0"/>
              <a:pPr/>
              <a:t>29</a:t>
            </a:fld>
            <a:endParaRPr lang="en-AU" dirty="0"/>
          </a:p>
        </p:txBody>
      </p:sp>
    </p:spTree>
    <p:extLst>
      <p:ext uri="{BB962C8B-B14F-4D97-AF65-F5344CB8AC3E}">
        <p14:creationId xmlns:p14="http://schemas.microsoft.com/office/powerpoint/2010/main" val="9895739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Disruptive innovation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GB" altLang="en-US" dirty="0"/>
              <a:t> Mini steel mills example</a:t>
            </a:r>
            <a:endParaRPr lang="en-US" dirty="0"/>
          </a:p>
        </p:txBody>
      </p:sp>
      <p:sp>
        <p:nvSpPr>
          <p:cNvPr id="2" name="Content Placeholder 1"/>
          <p:cNvSpPr>
            <a:spLocks noGrp="1"/>
          </p:cNvSpPr>
          <p:nvPr>
            <p:ph idx="1"/>
          </p:nvPr>
        </p:nvSpPr>
        <p:spPr/>
        <p:txBody>
          <a:bodyPr/>
          <a:lstStyle/>
          <a:p>
            <a:r>
              <a:rPr lang="en-GB" altLang="en-US" dirty="0"/>
              <a:t>Mini steel mills undermined the position of larger integrated steel mills ($10 billion to build) that dominated production in America in the 1990s.</a:t>
            </a:r>
          </a:p>
          <a:p>
            <a:r>
              <a:rPr lang="en-GB" altLang="en-US" dirty="0"/>
              <a:t>Market penetration was initially reinforcing steel bars (rebar) for the construction industry.</a:t>
            </a:r>
          </a:p>
          <a:p>
            <a:r>
              <a:rPr lang="en-GB" altLang="en-US" dirty="0"/>
              <a:t>Integrated steel mills focus </a:t>
            </a:r>
            <a:r>
              <a:rPr lang="en-GB" altLang="en-US"/>
              <a:t>on higher-end </a:t>
            </a:r>
            <a:r>
              <a:rPr lang="en-GB" altLang="en-US" dirty="0"/>
              <a:t>customers producing sheet (greater margins).</a:t>
            </a:r>
          </a:p>
          <a:p>
            <a:r>
              <a:rPr lang="en-GB" altLang="en-US" dirty="0"/>
              <a:t>1980s competed within angle iron, bars and rods market eventually moving into structural steel in the 1990s (c. 20 </a:t>
            </a:r>
            <a:r>
              <a:rPr lang="en-GB" altLang="en-US" dirty="0" err="1"/>
              <a:t>percent</a:t>
            </a:r>
            <a:r>
              <a:rPr lang="en-GB" altLang="en-US" dirty="0"/>
              <a:t> lower costs).</a:t>
            </a:r>
            <a:endParaRPr lang="en-US" dirty="0"/>
          </a:p>
        </p:txBody>
      </p:sp>
      <p:sp>
        <p:nvSpPr>
          <p:cNvPr id="4" name="Slide Number Placeholder 3">
            <a:extLst>
              <a:ext uri="{FF2B5EF4-FFF2-40B4-BE49-F238E27FC236}">
                <a16:creationId xmlns:a16="http://schemas.microsoft.com/office/drawing/2014/main" id="{83BABD05-D2D7-49C2-8579-3619B0169C8A}"/>
              </a:ext>
            </a:extLst>
          </p:cNvPr>
          <p:cNvSpPr>
            <a:spLocks noGrp="1"/>
          </p:cNvSpPr>
          <p:nvPr>
            <p:ph type="sldNum" sz="quarter" idx="12"/>
          </p:nvPr>
        </p:nvSpPr>
        <p:spPr/>
        <p:txBody>
          <a:bodyPr/>
          <a:lstStyle/>
          <a:p>
            <a:fld id="{C1793C15-437A-46B8-9D19-53535C7B403F}" type="slidenum">
              <a:rPr lang="en-AU" smtClean="0"/>
              <a:pPr/>
              <a:t>30</a:t>
            </a:fld>
            <a:endParaRPr lang="en-AU" dirty="0"/>
          </a:p>
        </p:txBody>
      </p:sp>
    </p:spTree>
    <p:extLst>
      <p:ext uri="{BB962C8B-B14F-4D97-AF65-F5344CB8AC3E}">
        <p14:creationId xmlns:p14="http://schemas.microsoft.com/office/powerpoint/2010/main" val="2608926736"/>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CW_TEMPLATE_PPTX</Template>
  <TotalTime>611</TotalTime>
  <Words>1484</Words>
  <Application>Microsoft Office PowerPoint</Application>
  <PresentationFormat>On-screen Show (4:3)</PresentationFormat>
  <Paragraphs>152</Paragraphs>
  <Slides>30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Courier New</vt:lpstr>
      <vt:lpstr>CDC PPT master theme</vt:lpstr>
      <vt:lpstr>PowerPoint Presentation</vt:lpstr>
      <vt:lpstr>Chapter 2  The process of change, creativity and innovation</vt:lpstr>
      <vt:lpstr>Learning outcomes</vt:lpstr>
      <vt:lpstr>Defining change</vt:lpstr>
      <vt:lpstr>Managing organizational change</vt:lpstr>
      <vt:lpstr>Reactive and proactive change</vt:lpstr>
      <vt:lpstr>PowerPoint Presentation</vt:lpstr>
      <vt:lpstr>PowerPoint Presentation</vt:lpstr>
      <vt:lpstr>Defining creativity</vt:lpstr>
      <vt:lpstr>Myths surrounding creativity</vt:lpstr>
      <vt:lpstr>Wallas (1926) 4 stages</vt:lpstr>
      <vt:lpstr>Modern focus often centres on creative problem solving</vt:lpstr>
      <vt:lpstr>Lots of models on creativity</vt:lpstr>
      <vt:lpstr>PowerPoint Presentation</vt:lpstr>
      <vt:lpstr>Designing teams for creativity</vt:lpstr>
      <vt:lpstr>Supporting working together</vt:lpstr>
      <vt:lpstr>Defining innovation</vt:lpstr>
      <vt:lpstr>Managing the process of innovation</vt:lpstr>
      <vt:lpstr>Levels of innovation</vt:lpstr>
      <vt:lpstr>The 4Ps of innovation</vt:lpstr>
      <vt:lpstr>Management, service and open innovations</vt:lpstr>
      <vt:lpstr>Open innovation</vt:lpstr>
      <vt:lpstr>Chesbrough’s open innovation</vt:lpstr>
      <vt:lpstr>The rise of the social and social innovations</vt:lpstr>
      <vt:lpstr>Theory of disruptive innovation</vt:lpstr>
      <vt:lpstr>Disrupt or sustain?</vt:lpstr>
      <vt:lpstr>Disruptive or discontinuous innovations</vt:lpstr>
      <vt:lpstr>Disruptive innovation theory</vt:lpstr>
      <vt:lpstr>Summary 3 paths innovation</vt:lpstr>
      <vt:lpstr>Disruptive innovation – Mini steel mills example</vt:lpstr>
    </vt:vector>
  </TitlesOfParts>
  <Company>The University of Adelaide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Process of Change, Creativity and Innovation  ‘Things alter for the worse spontaneously, if they be not altered for the better designedly’          (Francis Bacon, English Philosopher)</dc:title>
  <dc:creator>Patrick Mark Dawson</dc:creator>
  <cp:lastModifiedBy>Gimmy</cp:lastModifiedBy>
  <cp:revision>225</cp:revision>
  <dcterms:created xsi:type="dcterms:W3CDTF">2020-11-08T01:22:01Z</dcterms:created>
  <dcterms:modified xsi:type="dcterms:W3CDTF">2024-09-19T03:34:59Z</dcterms:modified>
</cp:coreProperties>
</file>