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4"/>
  </p:sldMasterIdLst>
  <p:notesMasterIdLst>
    <p:notesMasterId r:id="rId22"/>
  </p:notesMasterIdLst>
  <p:sldIdLst>
    <p:sldId id="256" r:id="rId5"/>
    <p:sldId id="257" r:id="rId6"/>
    <p:sldId id="263" r:id="rId7"/>
    <p:sldId id="271" r:id="rId8"/>
    <p:sldId id="264" r:id="rId9"/>
    <p:sldId id="265" r:id="rId10"/>
    <p:sldId id="266" r:id="rId11"/>
    <p:sldId id="258" r:id="rId12"/>
    <p:sldId id="259" r:id="rId13"/>
    <p:sldId id="260" r:id="rId14"/>
    <p:sldId id="261" r:id="rId15"/>
    <p:sldId id="262" r:id="rId16"/>
    <p:sldId id="269" r:id="rId17"/>
    <p:sldId id="270" r:id="rId18"/>
    <p:sldId id="267" r:id="rId19"/>
    <p:sldId id="268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29E3A-E929-45D3-9913-3D6C08B8C922}" v="5" dt="2026-02-08T11:31:47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7D9D1E-2118-44D9-A341-08B9257D7BF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B752BD0-0197-495F-A6B1-CAEC8515B0A9}">
      <dgm:prSet/>
      <dgm:spPr/>
      <dgm:t>
        <a:bodyPr/>
        <a:lstStyle/>
        <a:p>
          <a:r>
            <a:rPr lang="en-GB" b="1" dirty="0"/>
            <a:t>What are Information Systems (IS)?</a:t>
          </a:r>
          <a:endParaRPr lang="en-US" dirty="0"/>
        </a:p>
      </dgm:t>
    </dgm:pt>
    <dgm:pt modelId="{957F572B-726D-460B-B360-52B5981B8388}" type="parTrans" cxnId="{D3E57348-E16C-4971-A45E-5D2E3AAF0DA6}">
      <dgm:prSet/>
      <dgm:spPr/>
      <dgm:t>
        <a:bodyPr/>
        <a:lstStyle/>
        <a:p>
          <a:endParaRPr lang="en-US"/>
        </a:p>
      </dgm:t>
    </dgm:pt>
    <dgm:pt modelId="{82847972-5B31-404C-A51F-55152BAAC7AE}" type="sibTrans" cxnId="{D3E57348-E16C-4971-A45E-5D2E3AAF0DA6}">
      <dgm:prSet/>
      <dgm:spPr/>
      <dgm:t>
        <a:bodyPr/>
        <a:lstStyle/>
        <a:p>
          <a:endParaRPr lang="en-US"/>
        </a:p>
      </dgm:t>
    </dgm:pt>
    <dgm:pt modelId="{EBA2067B-E548-45B8-BA15-C0769F9FB115}">
      <dgm:prSet/>
      <dgm:spPr/>
      <dgm:t>
        <a:bodyPr/>
        <a:lstStyle/>
        <a:p>
          <a:r>
            <a:rPr lang="en-GB" dirty="0">
              <a:latin typeface="+mj-lt"/>
              <a:cs typeface="Times New Roman" panose="02020603050405020304" pitchFamily="18" charset="0"/>
            </a:rPr>
            <a:t>Integrated sets of hardware, software, data, people, and processes</a:t>
          </a:r>
        </a:p>
        <a:p>
          <a:r>
            <a:rPr lang="en-GB" b="0" i="0" dirty="0"/>
            <a:t>(Boell, S.K. and </a:t>
          </a:r>
          <a:r>
            <a:rPr lang="en-GB" b="0" i="0" dirty="0" err="1"/>
            <a:t>Cecez-Kecmanovic</a:t>
          </a:r>
          <a:r>
            <a:rPr lang="en-GB" b="0" i="0" dirty="0"/>
            <a:t>, D., 2015)</a:t>
          </a:r>
          <a:endParaRPr lang="en-US" dirty="0">
            <a:latin typeface="+mj-lt"/>
            <a:cs typeface="Times New Roman" panose="02020603050405020304" pitchFamily="18" charset="0"/>
          </a:endParaRPr>
        </a:p>
      </dgm:t>
    </dgm:pt>
    <dgm:pt modelId="{337CBCA2-059C-4DF4-AA50-7AD248959292}" type="parTrans" cxnId="{7FEB81F5-EE5E-4D93-8095-3C802F678739}">
      <dgm:prSet/>
      <dgm:spPr/>
      <dgm:t>
        <a:bodyPr/>
        <a:lstStyle/>
        <a:p>
          <a:endParaRPr lang="en-US"/>
        </a:p>
      </dgm:t>
    </dgm:pt>
    <dgm:pt modelId="{1BF97241-D6ED-4837-9BB7-F25D1EE17C13}" type="sibTrans" cxnId="{7FEB81F5-EE5E-4D93-8095-3C802F678739}">
      <dgm:prSet/>
      <dgm:spPr/>
      <dgm:t>
        <a:bodyPr/>
        <a:lstStyle/>
        <a:p>
          <a:endParaRPr lang="en-US"/>
        </a:p>
      </dgm:t>
    </dgm:pt>
    <dgm:pt modelId="{FDB3B49D-40FA-480A-B394-B34588AE598F}">
      <dgm:prSet/>
      <dgm:spPr/>
      <dgm:t>
        <a:bodyPr/>
        <a:lstStyle/>
        <a:p>
          <a:r>
            <a:rPr lang="en-GB" dirty="0"/>
            <a:t>Support daily operations, management decisions, and strategic goals</a:t>
          </a:r>
        </a:p>
      </dgm:t>
    </dgm:pt>
    <dgm:pt modelId="{210B77F5-0D58-45C0-98FF-EAC14BCFE108}" type="parTrans" cxnId="{0715F5CF-BF35-460F-B949-E961C88837A9}">
      <dgm:prSet/>
      <dgm:spPr/>
      <dgm:t>
        <a:bodyPr/>
        <a:lstStyle/>
        <a:p>
          <a:endParaRPr lang="en-US"/>
        </a:p>
      </dgm:t>
    </dgm:pt>
    <dgm:pt modelId="{449DD1DC-B952-4AF1-BB90-CEE4221DC62C}" type="sibTrans" cxnId="{0715F5CF-BF35-460F-B949-E961C88837A9}">
      <dgm:prSet/>
      <dgm:spPr/>
      <dgm:t>
        <a:bodyPr/>
        <a:lstStyle/>
        <a:p>
          <a:endParaRPr lang="en-US"/>
        </a:p>
      </dgm:t>
    </dgm:pt>
    <dgm:pt modelId="{BAED8998-4497-4F5B-9E61-92D1F44A48FD}">
      <dgm:prSet/>
      <dgm:spPr/>
      <dgm:t>
        <a:bodyPr/>
        <a:lstStyle/>
        <a:p>
          <a:r>
            <a:rPr lang="en-GB" b="1" dirty="0"/>
            <a:t>Why they matter?</a:t>
          </a:r>
          <a:endParaRPr lang="en-US" dirty="0"/>
        </a:p>
      </dgm:t>
    </dgm:pt>
    <dgm:pt modelId="{1092A252-C15C-4E0F-8B2E-18930CB036B6}" type="parTrans" cxnId="{AEA86E3B-D2DE-4224-A00E-4E71B04CB53B}">
      <dgm:prSet/>
      <dgm:spPr/>
      <dgm:t>
        <a:bodyPr/>
        <a:lstStyle/>
        <a:p>
          <a:endParaRPr lang="en-US"/>
        </a:p>
      </dgm:t>
    </dgm:pt>
    <dgm:pt modelId="{7CDCBD58-8F22-41AD-B679-4E085E90D122}" type="sibTrans" cxnId="{AEA86E3B-D2DE-4224-A00E-4E71B04CB53B}">
      <dgm:prSet/>
      <dgm:spPr/>
      <dgm:t>
        <a:bodyPr/>
        <a:lstStyle/>
        <a:p>
          <a:endParaRPr lang="en-US"/>
        </a:p>
      </dgm:t>
    </dgm:pt>
    <dgm:pt modelId="{F677BEEB-7C46-40EF-888C-671A677826E8}">
      <dgm:prSet/>
      <dgm:spPr/>
      <dgm:t>
        <a:bodyPr/>
        <a:lstStyle/>
        <a:p>
          <a:r>
            <a:rPr lang="en-GB" dirty="0"/>
            <a:t>Improve operational efficiency</a:t>
          </a:r>
          <a:endParaRPr lang="en-US" dirty="0"/>
        </a:p>
      </dgm:t>
    </dgm:pt>
    <dgm:pt modelId="{D5E1E6AF-A8F7-4189-868A-B72DCAC279DC}" type="parTrans" cxnId="{40D754CC-41C6-47EF-8672-9ED000BF6543}">
      <dgm:prSet/>
      <dgm:spPr/>
      <dgm:t>
        <a:bodyPr/>
        <a:lstStyle/>
        <a:p>
          <a:endParaRPr lang="en-US"/>
        </a:p>
      </dgm:t>
    </dgm:pt>
    <dgm:pt modelId="{71441442-7982-4A97-A075-EBC7D2979DD6}" type="sibTrans" cxnId="{40D754CC-41C6-47EF-8672-9ED000BF6543}">
      <dgm:prSet/>
      <dgm:spPr/>
      <dgm:t>
        <a:bodyPr/>
        <a:lstStyle/>
        <a:p>
          <a:endParaRPr lang="en-US"/>
        </a:p>
      </dgm:t>
    </dgm:pt>
    <dgm:pt modelId="{172546AC-2640-46DF-BA9E-CC6231799CE7}">
      <dgm:prSet/>
      <dgm:spPr/>
      <dgm:t>
        <a:bodyPr/>
        <a:lstStyle/>
        <a:p>
          <a:r>
            <a:rPr lang="en-GB"/>
            <a:t>Enable data-driven decision-making</a:t>
          </a:r>
          <a:endParaRPr lang="en-US"/>
        </a:p>
      </dgm:t>
    </dgm:pt>
    <dgm:pt modelId="{E3C363BA-401F-497B-9EBF-9A0DEDAAB8B1}" type="parTrans" cxnId="{DDFAF842-60FA-476D-8AEF-F11DE1656036}">
      <dgm:prSet/>
      <dgm:spPr/>
      <dgm:t>
        <a:bodyPr/>
        <a:lstStyle/>
        <a:p>
          <a:endParaRPr lang="en-US"/>
        </a:p>
      </dgm:t>
    </dgm:pt>
    <dgm:pt modelId="{E7F98368-AA3A-4527-9A8D-EC6B9B5C64AB}" type="sibTrans" cxnId="{DDFAF842-60FA-476D-8AEF-F11DE1656036}">
      <dgm:prSet/>
      <dgm:spPr/>
      <dgm:t>
        <a:bodyPr/>
        <a:lstStyle/>
        <a:p>
          <a:endParaRPr lang="en-US"/>
        </a:p>
      </dgm:t>
    </dgm:pt>
    <dgm:pt modelId="{4CF5196B-3B82-474C-BB59-64380CCE980C}">
      <dgm:prSet/>
      <dgm:spPr/>
      <dgm:t>
        <a:bodyPr/>
        <a:lstStyle/>
        <a:p>
          <a:r>
            <a:rPr lang="en-GB"/>
            <a:t>Strengthen competitive advantage in global markets</a:t>
          </a:r>
          <a:endParaRPr lang="en-US"/>
        </a:p>
      </dgm:t>
    </dgm:pt>
    <dgm:pt modelId="{61D40958-8B9D-4459-9380-721740D61379}" type="parTrans" cxnId="{5004A9AD-D0F8-4D27-930C-9D4E17C3CF44}">
      <dgm:prSet/>
      <dgm:spPr/>
      <dgm:t>
        <a:bodyPr/>
        <a:lstStyle/>
        <a:p>
          <a:endParaRPr lang="en-US"/>
        </a:p>
      </dgm:t>
    </dgm:pt>
    <dgm:pt modelId="{4B0CA61B-3C5A-4D1C-B628-00FC1D6AFEA5}" type="sibTrans" cxnId="{5004A9AD-D0F8-4D27-930C-9D4E17C3CF44}">
      <dgm:prSet/>
      <dgm:spPr/>
      <dgm:t>
        <a:bodyPr/>
        <a:lstStyle/>
        <a:p>
          <a:endParaRPr lang="en-US"/>
        </a:p>
      </dgm:t>
    </dgm:pt>
    <dgm:pt modelId="{9706B8CB-7B0A-48C5-930E-665F2F1E18DD}">
      <dgm:prSet/>
      <dgm:spPr/>
      <dgm:t>
        <a:bodyPr/>
        <a:lstStyle/>
        <a:p>
          <a:r>
            <a:rPr lang="en-GB" b="1"/>
            <a:t>Impact on modern manufacturing</a:t>
          </a:r>
          <a:endParaRPr lang="en-US"/>
        </a:p>
      </dgm:t>
    </dgm:pt>
    <dgm:pt modelId="{279CF7A5-AD5C-48E2-8B0D-97A68A5E05EE}" type="parTrans" cxnId="{4436C63F-35B3-44F6-9FFE-A1D0A85337BB}">
      <dgm:prSet/>
      <dgm:spPr/>
      <dgm:t>
        <a:bodyPr/>
        <a:lstStyle/>
        <a:p>
          <a:endParaRPr lang="en-US"/>
        </a:p>
      </dgm:t>
    </dgm:pt>
    <dgm:pt modelId="{00A9A8D5-D2E2-4ABB-89D6-9C592D47B831}" type="sibTrans" cxnId="{4436C63F-35B3-44F6-9FFE-A1D0A85337BB}">
      <dgm:prSet/>
      <dgm:spPr/>
      <dgm:t>
        <a:bodyPr/>
        <a:lstStyle/>
        <a:p>
          <a:endParaRPr lang="en-US"/>
        </a:p>
      </dgm:t>
    </dgm:pt>
    <dgm:pt modelId="{9EDDF0AE-291D-4EE1-AF4E-4C5F4A84A721}">
      <dgm:prSet/>
      <dgm:spPr/>
      <dgm:t>
        <a:bodyPr/>
        <a:lstStyle/>
        <a:p>
          <a:r>
            <a:rPr lang="en-GB"/>
            <a:t>Faster production cycles</a:t>
          </a:r>
          <a:endParaRPr lang="en-US"/>
        </a:p>
      </dgm:t>
    </dgm:pt>
    <dgm:pt modelId="{98A19181-C061-403D-84FD-9381CAF2AB63}" type="parTrans" cxnId="{07B3CC29-A4D6-473D-AD13-9DAC5BCFDA6B}">
      <dgm:prSet/>
      <dgm:spPr/>
      <dgm:t>
        <a:bodyPr/>
        <a:lstStyle/>
        <a:p>
          <a:endParaRPr lang="en-US"/>
        </a:p>
      </dgm:t>
    </dgm:pt>
    <dgm:pt modelId="{6658ECED-422E-40E4-B6C7-73978FAE6407}" type="sibTrans" cxnId="{07B3CC29-A4D6-473D-AD13-9DAC5BCFDA6B}">
      <dgm:prSet/>
      <dgm:spPr/>
      <dgm:t>
        <a:bodyPr/>
        <a:lstStyle/>
        <a:p>
          <a:endParaRPr lang="en-US"/>
        </a:p>
      </dgm:t>
    </dgm:pt>
    <dgm:pt modelId="{85942A76-E632-478A-9C33-91B28653B687}">
      <dgm:prSet/>
      <dgm:spPr/>
      <dgm:t>
        <a:bodyPr/>
        <a:lstStyle/>
        <a:p>
          <a:r>
            <a:rPr lang="en-GB"/>
            <a:t>Reduced costs and waste</a:t>
          </a:r>
          <a:endParaRPr lang="en-US"/>
        </a:p>
      </dgm:t>
    </dgm:pt>
    <dgm:pt modelId="{01C7C57D-7C45-4A7F-8935-C8373D8A5F04}" type="parTrans" cxnId="{CAC529D4-ABFB-455F-8F67-E8E07E5341E2}">
      <dgm:prSet/>
      <dgm:spPr/>
      <dgm:t>
        <a:bodyPr/>
        <a:lstStyle/>
        <a:p>
          <a:endParaRPr lang="en-US"/>
        </a:p>
      </dgm:t>
    </dgm:pt>
    <dgm:pt modelId="{5E4951E2-D0DE-4A1B-B1B9-792FA94DC372}" type="sibTrans" cxnId="{CAC529D4-ABFB-455F-8F67-E8E07E5341E2}">
      <dgm:prSet/>
      <dgm:spPr/>
      <dgm:t>
        <a:bodyPr/>
        <a:lstStyle/>
        <a:p>
          <a:endParaRPr lang="en-US"/>
        </a:p>
      </dgm:t>
    </dgm:pt>
    <dgm:pt modelId="{1683D7F6-3D02-4F6D-BF46-69EF71018F50}">
      <dgm:prSet/>
      <dgm:spPr/>
      <dgm:t>
        <a:bodyPr/>
        <a:lstStyle/>
        <a:p>
          <a:r>
            <a:rPr lang="en-GB"/>
            <a:t>Improved customer responsiveness</a:t>
          </a:r>
          <a:endParaRPr lang="en-US"/>
        </a:p>
      </dgm:t>
    </dgm:pt>
    <dgm:pt modelId="{5B4114A5-1BFA-4D2B-AC4D-E3C204B01AA1}" type="parTrans" cxnId="{0313DDE5-7907-4B03-8294-BF80AD30C930}">
      <dgm:prSet/>
      <dgm:spPr/>
      <dgm:t>
        <a:bodyPr/>
        <a:lstStyle/>
        <a:p>
          <a:endParaRPr lang="en-US"/>
        </a:p>
      </dgm:t>
    </dgm:pt>
    <dgm:pt modelId="{1935C820-8D0E-419A-B238-7949CDFEF961}" type="sibTrans" cxnId="{0313DDE5-7907-4B03-8294-BF80AD30C930}">
      <dgm:prSet/>
      <dgm:spPr/>
      <dgm:t>
        <a:bodyPr/>
        <a:lstStyle/>
        <a:p>
          <a:endParaRPr lang="en-US"/>
        </a:p>
      </dgm:t>
    </dgm:pt>
    <dgm:pt modelId="{BA777DEF-3432-4A33-923A-F12AABD04BAF}" type="pres">
      <dgm:prSet presAssocID="{CD7D9D1E-2118-44D9-A341-08B9257D7BFA}" presName="vert0" presStyleCnt="0">
        <dgm:presLayoutVars>
          <dgm:dir/>
          <dgm:animOne val="branch"/>
          <dgm:animLvl val="lvl"/>
        </dgm:presLayoutVars>
      </dgm:prSet>
      <dgm:spPr/>
    </dgm:pt>
    <dgm:pt modelId="{22A3A51E-822A-403F-AB1E-A3B6EADFD525}" type="pres">
      <dgm:prSet presAssocID="{8B752BD0-0197-495F-A6B1-CAEC8515B0A9}" presName="thickLine" presStyleLbl="alignNode1" presStyleIdx="0" presStyleCnt="3"/>
      <dgm:spPr/>
    </dgm:pt>
    <dgm:pt modelId="{CDD248E3-F8B6-4FA1-8CBD-385775AB4655}" type="pres">
      <dgm:prSet presAssocID="{8B752BD0-0197-495F-A6B1-CAEC8515B0A9}" presName="horz1" presStyleCnt="0"/>
      <dgm:spPr/>
    </dgm:pt>
    <dgm:pt modelId="{0E669F9A-1796-433C-B94C-2232D392F820}" type="pres">
      <dgm:prSet presAssocID="{8B752BD0-0197-495F-A6B1-CAEC8515B0A9}" presName="tx1" presStyleLbl="revTx" presStyleIdx="0" presStyleCnt="11"/>
      <dgm:spPr/>
    </dgm:pt>
    <dgm:pt modelId="{C06B6DD3-02D7-4EAA-BDE3-6A6FB30760BC}" type="pres">
      <dgm:prSet presAssocID="{8B752BD0-0197-495F-A6B1-CAEC8515B0A9}" presName="vert1" presStyleCnt="0"/>
      <dgm:spPr/>
    </dgm:pt>
    <dgm:pt modelId="{A4AFBF77-CC3E-4882-A068-7F0476A0E58B}" type="pres">
      <dgm:prSet presAssocID="{EBA2067B-E548-45B8-BA15-C0769F9FB115}" presName="vertSpace2a" presStyleCnt="0"/>
      <dgm:spPr/>
    </dgm:pt>
    <dgm:pt modelId="{4CD00794-48EB-4531-86AF-085E50A73586}" type="pres">
      <dgm:prSet presAssocID="{EBA2067B-E548-45B8-BA15-C0769F9FB115}" presName="horz2" presStyleCnt="0"/>
      <dgm:spPr/>
    </dgm:pt>
    <dgm:pt modelId="{B003CE0E-441B-45E8-90E8-0623DFE44E3E}" type="pres">
      <dgm:prSet presAssocID="{EBA2067B-E548-45B8-BA15-C0769F9FB115}" presName="horzSpace2" presStyleCnt="0"/>
      <dgm:spPr/>
    </dgm:pt>
    <dgm:pt modelId="{9A174331-390C-45BE-B0E8-B31578DD9878}" type="pres">
      <dgm:prSet presAssocID="{EBA2067B-E548-45B8-BA15-C0769F9FB115}" presName="tx2" presStyleLbl="revTx" presStyleIdx="1" presStyleCnt="11"/>
      <dgm:spPr/>
    </dgm:pt>
    <dgm:pt modelId="{1F87F7D0-0631-4FDA-A05F-1D52FFF06D86}" type="pres">
      <dgm:prSet presAssocID="{EBA2067B-E548-45B8-BA15-C0769F9FB115}" presName="vert2" presStyleCnt="0"/>
      <dgm:spPr/>
    </dgm:pt>
    <dgm:pt modelId="{12EFBF0F-CB72-4050-91E7-3CF9923BC694}" type="pres">
      <dgm:prSet presAssocID="{EBA2067B-E548-45B8-BA15-C0769F9FB115}" presName="thinLine2b" presStyleLbl="callout" presStyleIdx="0" presStyleCnt="8"/>
      <dgm:spPr/>
    </dgm:pt>
    <dgm:pt modelId="{53FA4A02-14E2-44D0-9E8B-2437ECEE05A4}" type="pres">
      <dgm:prSet presAssocID="{EBA2067B-E548-45B8-BA15-C0769F9FB115}" presName="vertSpace2b" presStyleCnt="0"/>
      <dgm:spPr/>
    </dgm:pt>
    <dgm:pt modelId="{3B003277-E24F-4926-B44C-A7261052424B}" type="pres">
      <dgm:prSet presAssocID="{FDB3B49D-40FA-480A-B394-B34588AE598F}" presName="horz2" presStyleCnt="0"/>
      <dgm:spPr/>
    </dgm:pt>
    <dgm:pt modelId="{ED8C29F3-C7D6-4304-831A-BD4133425E46}" type="pres">
      <dgm:prSet presAssocID="{FDB3B49D-40FA-480A-B394-B34588AE598F}" presName="horzSpace2" presStyleCnt="0"/>
      <dgm:spPr/>
    </dgm:pt>
    <dgm:pt modelId="{7FF51EC7-67B4-4FD1-B76F-5628D3D9C76B}" type="pres">
      <dgm:prSet presAssocID="{FDB3B49D-40FA-480A-B394-B34588AE598F}" presName="tx2" presStyleLbl="revTx" presStyleIdx="2" presStyleCnt="11"/>
      <dgm:spPr/>
    </dgm:pt>
    <dgm:pt modelId="{FD092A0B-BB8A-42AE-9D30-8577FB9B1AD9}" type="pres">
      <dgm:prSet presAssocID="{FDB3B49D-40FA-480A-B394-B34588AE598F}" presName="vert2" presStyleCnt="0"/>
      <dgm:spPr/>
    </dgm:pt>
    <dgm:pt modelId="{FC8E88E7-EFB2-45E2-8829-08E70E4C080D}" type="pres">
      <dgm:prSet presAssocID="{FDB3B49D-40FA-480A-B394-B34588AE598F}" presName="thinLine2b" presStyleLbl="callout" presStyleIdx="1" presStyleCnt="8"/>
      <dgm:spPr/>
    </dgm:pt>
    <dgm:pt modelId="{EFA4C19B-87AF-4F87-8704-0AA9FAF91AB7}" type="pres">
      <dgm:prSet presAssocID="{FDB3B49D-40FA-480A-B394-B34588AE598F}" presName="vertSpace2b" presStyleCnt="0"/>
      <dgm:spPr/>
    </dgm:pt>
    <dgm:pt modelId="{A147E7B6-AAA7-4D72-94E8-6F031BFC4C0F}" type="pres">
      <dgm:prSet presAssocID="{BAED8998-4497-4F5B-9E61-92D1F44A48FD}" presName="thickLine" presStyleLbl="alignNode1" presStyleIdx="1" presStyleCnt="3"/>
      <dgm:spPr/>
    </dgm:pt>
    <dgm:pt modelId="{B8C8EFB0-15CB-43FB-8F57-55B0C811FD5D}" type="pres">
      <dgm:prSet presAssocID="{BAED8998-4497-4F5B-9E61-92D1F44A48FD}" presName="horz1" presStyleCnt="0"/>
      <dgm:spPr/>
    </dgm:pt>
    <dgm:pt modelId="{8A676BDC-238A-4AE3-969F-1F175182BE5B}" type="pres">
      <dgm:prSet presAssocID="{BAED8998-4497-4F5B-9E61-92D1F44A48FD}" presName="tx1" presStyleLbl="revTx" presStyleIdx="3" presStyleCnt="11"/>
      <dgm:spPr/>
    </dgm:pt>
    <dgm:pt modelId="{B8AADD63-4957-4480-98F4-DB9B10117418}" type="pres">
      <dgm:prSet presAssocID="{BAED8998-4497-4F5B-9E61-92D1F44A48FD}" presName="vert1" presStyleCnt="0"/>
      <dgm:spPr/>
    </dgm:pt>
    <dgm:pt modelId="{2383D4C4-9964-43CA-B69A-AEAB678C9082}" type="pres">
      <dgm:prSet presAssocID="{F677BEEB-7C46-40EF-888C-671A677826E8}" presName="vertSpace2a" presStyleCnt="0"/>
      <dgm:spPr/>
    </dgm:pt>
    <dgm:pt modelId="{FEEC0921-6117-4E6A-8A90-AF06A30A29D2}" type="pres">
      <dgm:prSet presAssocID="{F677BEEB-7C46-40EF-888C-671A677826E8}" presName="horz2" presStyleCnt="0"/>
      <dgm:spPr/>
    </dgm:pt>
    <dgm:pt modelId="{87F95D2A-5996-40B8-BCD9-F521414E1A99}" type="pres">
      <dgm:prSet presAssocID="{F677BEEB-7C46-40EF-888C-671A677826E8}" presName="horzSpace2" presStyleCnt="0"/>
      <dgm:spPr/>
    </dgm:pt>
    <dgm:pt modelId="{F0CAF450-FE1E-4F7B-8C47-ED9FCD1763AE}" type="pres">
      <dgm:prSet presAssocID="{F677BEEB-7C46-40EF-888C-671A677826E8}" presName="tx2" presStyleLbl="revTx" presStyleIdx="4" presStyleCnt="11"/>
      <dgm:spPr/>
    </dgm:pt>
    <dgm:pt modelId="{BEAC2174-565D-4322-8A7C-AC4D775D4272}" type="pres">
      <dgm:prSet presAssocID="{F677BEEB-7C46-40EF-888C-671A677826E8}" presName="vert2" presStyleCnt="0"/>
      <dgm:spPr/>
    </dgm:pt>
    <dgm:pt modelId="{7EA866E0-2D5C-45F9-9C6B-E9649BE90508}" type="pres">
      <dgm:prSet presAssocID="{F677BEEB-7C46-40EF-888C-671A677826E8}" presName="thinLine2b" presStyleLbl="callout" presStyleIdx="2" presStyleCnt="8"/>
      <dgm:spPr/>
    </dgm:pt>
    <dgm:pt modelId="{CDFD740A-88B0-44DD-9D5A-9511D5BF8C29}" type="pres">
      <dgm:prSet presAssocID="{F677BEEB-7C46-40EF-888C-671A677826E8}" presName="vertSpace2b" presStyleCnt="0"/>
      <dgm:spPr/>
    </dgm:pt>
    <dgm:pt modelId="{46E806CE-6E65-40AA-8EA4-AAA576C31E3A}" type="pres">
      <dgm:prSet presAssocID="{172546AC-2640-46DF-BA9E-CC6231799CE7}" presName="horz2" presStyleCnt="0"/>
      <dgm:spPr/>
    </dgm:pt>
    <dgm:pt modelId="{697F01B7-BD5E-447E-AF38-2E121D13D8C5}" type="pres">
      <dgm:prSet presAssocID="{172546AC-2640-46DF-BA9E-CC6231799CE7}" presName="horzSpace2" presStyleCnt="0"/>
      <dgm:spPr/>
    </dgm:pt>
    <dgm:pt modelId="{49947315-D561-45A6-AD7A-380D2CDE7AA3}" type="pres">
      <dgm:prSet presAssocID="{172546AC-2640-46DF-BA9E-CC6231799CE7}" presName="tx2" presStyleLbl="revTx" presStyleIdx="5" presStyleCnt="11"/>
      <dgm:spPr/>
    </dgm:pt>
    <dgm:pt modelId="{3F0BBF50-4A16-4B44-AA65-585E58EC9C34}" type="pres">
      <dgm:prSet presAssocID="{172546AC-2640-46DF-BA9E-CC6231799CE7}" presName="vert2" presStyleCnt="0"/>
      <dgm:spPr/>
    </dgm:pt>
    <dgm:pt modelId="{89E2747F-452E-4DEB-8DF2-C540E4B08A4D}" type="pres">
      <dgm:prSet presAssocID="{172546AC-2640-46DF-BA9E-CC6231799CE7}" presName="thinLine2b" presStyleLbl="callout" presStyleIdx="3" presStyleCnt="8"/>
      <dgm:spPr/>
    </dgm:pt>
    <dgm:pt modelId="{75433B86-4A59-4253-B398-AB36ED9148E3}" type="pres">
      <dgm:prSet presAssocID="{172546AC-2640-46DF-BA9E-CC6231799CE7}" presName="vertSpace2b" presStyleCnt="0"/>
      <dgm:spPr/>
    </dgm:pt>
    <dgm:pt modelId="{75ECAE97-B3DF-484E-946A-B5FC3A579C1A}" type="pres">
      <dgm:prSet presAssocID="{4CF5196B-3B82-474C-BB59-64380CCE980C}" presName="horz2" presStyleCnt="0"/>
      <dgm:spPr/>
    </dgm:pt>
    <dgm:pt modelId="{B89C7B6F-4322-4F6F-B02B-7E3FFF7CF7D0}" type="pres">
      <dgm:prSet presAssocID="{4CF5196B-3B82-474C-BB59-64380CCE980C}" presName="horzSpace2" presStyleCnt="0"/>
      <dgm:spPr/>
    </dgm:pt>
    <dgm:pt modelId="{F17F662F-4E72-4D64-B5F3-5A552B68BCE9}" type="pres">
      <dgm:prSet presAssocID="{4CF5196B-3B82-474C-BB59-64380CCE980C}" presName="tx2" presStyleLbl="revTx" presStyleIdx="6" presStyleCnt="11"/>
      <dgm:spPr/>
    </dgm:pt>
    <dgm:pt modelId="{933CCA1E-98BE-442E-BF1D-42D79BF93C4C}" type="pres">
      <dgm:prSet presAssocID="{4CF5196B-3B82-474C-BB59-64380CCE980C}" presName="vert2" presStyleCnt="0"/>
      <dgm:spPr/>
    </dgm:pt>
    <dgm:pt modelId="{2235F926-1058-4701-9E58-513C91F01E33}" type="pres">
      <dgm:prSet presAssocID="{4CF5196B-3B82-474C-BB59-64380CCE980C}" presName="thinLine2b" presStyleLbl="callout" presStyleIdx="4" presStyleCnt="8"/>
      <dgm:spPr/>
    </dgm:pt>
    <dgm:pt modelId="{30D441B8-865F-4E08-8A99-8E8558C6FFFC}" type="pres">
      <dgm:prSet presAssocID="{4CF5196B-3B82-474C-BB59-64380CCE980C}" presName="vertSpace2b" presStyleCnt="0"/>
      <dgm:spPr/>
    </dgm:pt>
    <dgm:pt modelId="{8F920C40-4E4D-4261-BBDE-60296D3B441A}" type="pres">
      <dgm:prSet presAssocID="{9706B8CB-7B0A-48C5-930E-665F2F1E18DD}" presName="thickLine" presStyleLbl="alignNode1" presStyleIdx="2" presStyleCnt="3"/>
      <dgm:spPr/>
    </dgm:pt>
    <dgm:pt modelId="{C318279B-F9CB-4C17-BE5E-B80E81D15EFB}" type="pres">
      <dgm:prSet presAssocID="{9706B8CB-7B0A-48C5-930E-665F2F1E18DD}" presName="horz1" presStyleCnt="0"/>
      <dgm:spPr/>
    </dgm:pt>
    <dgm:pt modelId="{41EDEC3E-D8D9-4EBD-82E1-456D878A4FE7}" type="pres">
      <dgm:prSet presAssocID="{9706B8CB-7B0A-48C5-930E-665F2F1E18DD}" presName="tx1" presStyleLbl="revTx" presStyleIdx="7" presStyleCnt="11"/>
      <dgm:spPr/>
    </dgm:pt>
    <dgm:pt modelId="{D858DF28-DD0F-4385-94AA-E7522762ED77}" type="pres">
      <dgm:prSet presAssocID="{9706B8CB-7B0A-48C5-930E-665F2F1E18DD}" presName="vert1" presStyleCnt="0"/>
      <dgm:spPr/>
    </dgm:pt>
    <dgm:pt modelId="{046BE133-4673-4A2D-902B-F353B78D47ED}" type="pres">
      <dgm:prSet presAssocID="{9EDDF0AE-291D-4EE1-AF4E-4C5F4A84A721}" presName="vertSpace2a" presStyleCnt="0"/>
      <dgm:spPr/>
    </dgm:pt>
    <dgm:pt modelId="{713E249E-D993-43CE-A40F-CDB3D4D51097}" type="pres">
      <dgm:prSet presAssocID="{9EDDF0AE-291D-4EE1-AF4E-4C5F4A84A721}" presName="horz2" presStyleCnt="0"/>
      <dgm:spPr/>
    </dgm:pt>
    <dgm:pt modelId="{92B161DB-4494-43D0-BD93-20F5CC62AA71}" type="pres">
      <dgm:prSet presAssocID="{9EDDF0AE-291D-4EE1-AF4E-4C5F4A84A721}" presName="horzSpace2" presStyleCnt="0"/>
      <dgm:spPr/>
    </dgm:pt>
    <dgm:pt modelId="{703779FD-93E4-45F4-B034-7D956E6E240E}" type="pres">
      <dgm:prSet presAssocID="{9EDDF0AE-291D-4EE1-AF4E-4C5F4A84A721}" presName="tx2" presStyleLbl="revTx" presStyleIdx="8" presStyleCnt="11"/>
      <dgm:spPr/>
    </dgm:pt>
    <dgm:pt modelId="{D992B38E-2319-4B9D-9629-E2936218B757}" type="pres">
      <dgm:prSet presAssocID="{9EDDF0AE-291D-4EE1-AF4E-4C5F4A84A721}" presName="vert2" presStyleCnt="0"/>
      <dgm:spPr/>
    </dgm:pt>
    <dgm:pt modelId="{D2F5D5E6-DFD7-403C-883A-3BFFB3FF4C84}" type="pres">
      <dgm:prSet presAssocID="{9EDDF0AE-291D-4EE1-AF4E-4C5F4A84A721}" presName="thinLine2b" presStyleLbl="callout" presStyleIdx="5" presStyleCnt="8"/>
      <dgm:spPr/>
    </dgm:pt>
    <dgm:pt modelId="{D00B8B2D-84B1-4D17-AF3F-C3372D237367}" type="pres">
      <dgm:prSet presAssocID="{9EDDF0AE-291D-4EE1-AF4E-4C5F4A84A721}" presName="vertSpace2b" presStyleCnt="0"/>
      <dgm:spPr/>
    </dgm:pt>
    <dgm:pt modelId="{CAEE0CA5-9399-4E50-98F6-423177192F6C}" type="pres">
      <dgm:prSet presAssocID="{85942A76-E632-478A-9C33-91B28653B687}" presName="horz2" presStyleCnt="0"/>
      <dgm:spPr/>
    </dgm:pt>
    <dgm:pt modelId="{A3EAFA10-CBD5-44C6-AE75-38371D4F84DB}" type="pres">
      <dgm:prSet presAssocID="{85942A76-E632-478A-9C33-91B28653B687}" presName="horzSpace2" presStyleCnt="0"/>
      <dgm:spPr/>
    </dgm:pt>
    <dgm:pt modelId="{2908A32C-13D3-4821-A6C6-D9CA72AB8696}" type="pres">
      <dgm:prSet presAssocID="{85942A76-E632-478A-9C33-91B28653B687}" presName="tx2" presStyleLbl="revTx" presStyleIdx="9" presStyleCnt="11"/>
      <dgm:spPr/>
    </dgm:pt>
    <dgm:pt modelId="{90E64886-CA9F-4D8B-B62A-E017809E2659}" type="pres">
      <dgm:prSet presAssocID="{85942A76-E632-478A-9C33-91B28653B687}" presName="vert2" presStyleCnt="0"/>
      <dgm:spPr/>
    </dgm:pt>
    <dgm:pt modelId="{2EF9D602-67F9-42F1-B2DF-FB81F1CF59F6}" type="pres">
      <dgm:prSet presAssocID="{85942A76-E632-478A-9C33-91B28653B687}" presName="thinLine2b" presStyleLbl="callout" presStyleIdx="6" presStyleCnt="8"/>
      <dgm:spPr/>
    </dgm:pt>
    <dgm:pt modelId="{D2374C83-BEDC-488B-8959-DDB64FFC46E4}" type="pres">
      <dgm:prSet presAssocID="{85942A76-E632-478A-9C33-91B28653B687}" presName="vertSpace2b" presStyleCnt="0"/>
      <dgm:spPr/>
    </dgm:pt>
    <dgm:pt modelId="{DEEFE076-6C78-43CD-9A02-B72F83D19227}" type="pres">
      <dgm:prSet presAssocID="{1683D7F6-3D02-4F6D-BF46-69EF71018F50}" presName="horz2" presStyleCnt="0"/>
      <dgm:spPr/>
    </dgm:pt>
    <dgm:pt modelId="{EE84EB56-F649-4494-8F65-BA983BD58D75}" type="pres">
      <dgm:prSet presAssocID="{1683D7F6-3D02-4F6D-BF46-69EF71018F50}" presName="horzSpace2" presStyleCnt="0"/>
      <dgm:spPr/>
    </dgm:pt>
    <dgm:pt modelId="{16A4CD74-1EC8-47E6-B086-0AAE359D63EC}" type="pres">
      <dgm:prSet presAssocID="{1683D7F6-3D02-4F6D-BF46-69EF71018F50}" presName="tx2" presStyleLbl="revTx" presStyleIdx="10" presStyleCnt="11"/>
      <dgm:spPr/>
    </dgm:pt>
    <dgm:pt modelId="{87B3F098-D1BD-4E8D-93A7-C6DB52DDA548}" type="pres">
      <dgm:prSet presAssocID="{1683D7F6-3D02-4F6D-BF46-69EF71018F50}" presName="vert2" presStyleCnt="0"/>
      <dgm:spPr/>
    </dgm:pt>
    <dgm:pt modelId="{A3E0D1FF-CC32-40AE-845C-8165664D6CEF}" type="pres">
      <dgm:prSet presAssocID="{1683D7F6-3D02-4F6D-BF46-69EF71018F50}" presName="thinLine2b" presStyleLbl="callout" presStyleIdx="7" presStyleCnt="8"/>
      <dgm:spPr/>
    </dgm:pt>
    <dgm:pt modelId="{8415335A-51A6-4D1C-96B6-F29B9739297E}" type="pres">
      <dgm:prSet presAssocID="{1683D7F6-3D02-4F6D-BF46-69EF71018F50}" presName="vertSpace2b" presStyleCnt="0"/>
      <dgm:spPr/>
    </dgm:pt>
  </dgm:ptLst>
  <dgm:cxnLst>
    <dgm:cxn modelId="{D5BC0609-C59A-4F9E-8ABD-11E50BBBA831}" type="presOf" srcId="{EBA2067B-E548-45B8-BA15-C0769F9FB115}" destId="{9A174331-390C-45BE-B0E8-B31578DD9878}" srcOrd="0" destOrd="0" presId="urn:microsoft.com/office/officeart/2008/layout/LinedList"/>
    <dgm:cxn modelId="{AA4A2625-6744-40ED-88C1-C6A83DC61059}" type="presOf" srcId="{8B752BD0-0197-495F-A6B1-CAEC8515B0A9}" destId="{0E669F9A-1796-433C-B94C-2232D392F820}" srcOrd="0" destOrd="0" presId="urn:microsoft.com/office/officeart/2008/layout/LinedList"/>
    <dgm:cxn modelId="{07B3CC29-A4D6-473D-AD13-9DAC5BCFDA6B}" srcId="{9706B8CB-7B0A-48C5-930E-665F2F1E18DD}" destId="{9EDDF0AE-291D-4EE1-AF4E-4C5F4A84A721}" srcOrd="0" destOrd="0" parTransId="{98A19181-C061-403D-84FD-9381CAF2AB63}" sibTransId="{6658ECED-422E-40E4-B6C7-73978FAE6407}"/>
    <dgm:cxn modelId="{AEA86E3B-D2DE-4224-A00E-4E71B04CB53B}" srcId="{CD7D9D1E-2118-44D9-A341-08B9257D7BFA}" destId="{BAED8998-4497-4F5B-9E61-92D1F44A48FD}" srcOrd="1" destOrd="0" parTransId="{1092A252-C15C-4E0F-8B2E-18930CB036B6}" sibTransId="{7CDCBD58-8F22-41AD-B679-4E085E90D122}"/>
    <dgm:cxn modelId="{4436C63F-35B3-44F6-9FFE-A1D0A85337BB}" srcId="{CD7D9D1E-2118-44D9-A341-08B9257D7BFA}" destId="{9706B8CB-7B0A-48C5-930E-665F2F1E18DD}" srcOrd="2" destOrd="0" parTransId="{279CF7A5-AD5C-48E2-8B0D-97A68A5E05EE}" sibTransId="{00A9A8D5-D2E2-4ABB-89D6-9C592D47B831}"/>
    <dgm:cxn modelId="{DDFAF842-60FA-476D-8AEF-F11DE1656036}" srcId="{BAED8998-4497-4F5B-9E61-92D1F44A48FD}" destId="{172546AC-2640-46DF-BA9E-CC6231799CE7}" srcOrd="1" destOrd="0" parTransId="{E3C363BA-401F-497B-9EBF-9A0DEDAAB8B1}" sibTransId="{E7F98368-AA3A-4527-9A8D-EC6B9B5C64AB}"/>
    <dgm:cxn modelId="{C44E9D64-9933-420C-A96B-EAB47BB8952C}" type="presOf" srcId="{F677BEEB-7C46-40EF-888C-671A677826E8}" destId="{F0CAF450-FE1E-4F7B-8C47-ED9FCD1763AE}" srcOrd="0" destOrd="0" presId="urn:microsoft.com/office/officeart/2008/layout/LinedList"/>
    <dgm:cxn modelId="{91C1AB65-07EF-4426-83FB-3B4EFFD40B75}" type="presOf" srcId="{9706B8CB-7B0A-48C5-930E-665F2F1E18DD}" destId="{41EDEC3E-D8D9-4EBD-82E1-456D878A4FE7}" srcOrd="0" destOrd="0" presId="urn:microsoft.com/office/officeart/2008/layout/LinedList"/>
    <dgm:cxn modelId="{D3E57348-E16C-4971-A45E-5D2E3AAF0DA6}" srcId="{CD7D9D1E-2118-44D9-A341-08B9257D7BFA}" destId="{8B752BD0-0197-495F-A6B1-CAEC8515B0A9}" srcOrd="0" destOrd="0" parTransId="{957F572B-726D-460B-B360-52B5981B8388}" sibTransId="{82847972-5B31-404C-A51F-55152BAAC7AE}"/>
    <dgm:cxn modelId="{026DFF74-F2D4-4B11-9DBB-CC615760A0DA}" type="presOf" srcId="{FDB3B49D-40FA-480A-B394-B34588AE598F}" destId="{7FF51EC7-67B4-4FD1-B76F-5628D3D9C76B}" srcOrd="0" destOrd="0" presId="urn:microsoft.com/office/officeart/2008/layout/LinedList"/>
    <dgm:cxn modelId="{3F793977-FEB5-4500-AA82-4689A876EDC6}" type="presOf" srcId="{1683D7F6-3D02-4F6D-BF46-69EF71018F50}" destId="{16A4CD74-1EC8-47E6-B086-0AAE359D63EC}" srcOrd="0" destOrd="0" presId="urn:microsoft.com/office/officeart/2008/layout/LinedList"/>
    <dgm:cxn modelId="{5004A9AD-D0F8-4D27-930C-9D4E17C3CF44}" srcId="{BAED8998-4497-4F5B-9E61-92D1F44A48FD}" destId="{4CF5196B-3B82-474C-BB59-64380CCE980C}" srcOrd="2" destOrd="0" parTransId="{61D40958-8B9D-4459-9380-721740D61379}" sibTransId="{4B0CA61B-3C5A-4D1C-B628-00FC1D6AFEA5}"/>
    <dgm:cxn modelId="{6B4DDBAE-1D7C-481D-9DC3-BC19EE1DCCDB}" type="presOf" srcId="{9EDDF0AE-291D-4EE1-AF4E-4C5F4A84A721}" destId="{703779FD-93E4-45F4-B034-7D956E6E240E}" srcOrd="0" destOrd="0" presId="urn:microsoft.com/office/officeart/2008/layout/LinedList"/>
    <dgm:cxn modelId="{2CE571B7-DE26-4F52-AFE4-BE4F4FAD3988}" type="presOf" srcId="{172546AC-2640-46DF-BA9E-CC6231799CE7}" destId="{49947315-D561-45A6-AD7A-380D2CDE7AA3}" srcOrd="0" destOrd="0" presId="urn:microsoft.com/office/officeart/2008/layout/LinedList"/>
    <dgm:cxn modelId="{6F4C7DBD-0B41-4573-96C3-D858AB8306E7}" type="presOf" srcId="{85942A76-E632-478A-9C33-91B28653B687}" destId="{2908A32C-13D3-4821-A6C6-D9CA72AB8696}" srcOrd="0" destOrd="0" presId="urn:microsoft.com/office/officeart/2008/layout/LinedList"/>
    <dgm:cxn modelId="{40D754CC-41C6-47EF-8672-9ED000BF6543}" srcId="{BAED8998-4497-4F5B-9E61-92D1F44A48FD}" destId="{F677BEEB-7C46-40EF-888C-671A677826E8}" srcOrd="0" destOrd="0" parTransId="{D5E1E6AF-A8F7-4189-868A-B72DCAC279DC}" sibTransId="{71441442-7982-4A97-A075-EBC7D2979DD6}"/>
    <dgm:cxn modelId="{0715F5CF-BF35-460F-B949-E961C88837A9}" srcId="{8B752BD0-0197-495F-A6B1-CAEC8515B0A9}" destId="{FDB3B49D-40FA-480A-B394-B34588AE598F}" srcOrd="1" destOrd="0" parTransId="{210B77F5-0D58-45C0-98FF-EAC14BCFE108}" sibTransId="{449DD1DC-B952-4AF1-BB90-CEE4221DC62C}"/>
    <dgm:cxn modelId="{CAC529D4-ABFB-455F-8F67-E8E07E5341E2}" srcId="{9706B8CB-7B0A-48C5-930E-665F2F1E18DD}" destId="{85942A76-E632-478A-9C33-91B28653B687}" srcOrd="1" destOrd="0" parTransId="{01C7C57D-7C45-4A7F-8935-C8373D8A5F04}" sibTransId="{5E4951E2-D0DE-4A1B-B1B9-792FA94DC372}"/>
    <dgm:cxn modelId="{690313E4-CF76-41E2-B00B-06F2AD359694}" type="presOf" srcId="{4CF5196B-3B82-474C-BB59-64380CCE980C}" destId="{F17F662F-4E72-4D64-B5F3-5A552B68BCE9}" srcOrd="0" destOrd="0" presId="urn:microsoft.com/office/officeart/2008/layout/LinedList"/>
    <dgm:cxn modelId="{0313DDE5-7907-4B03-8294-BF80AD30C930}" srcId="{9706B8CB-7B0A-48C5-930E-665F2F1E18DD}" destId="{1683D7F6-3D02-4F6D-BF46-69EF71018F50}" srcOrd="2" destOrd="0" parTransId="{5B4114A5-1BFA-4D2B-AC4D-E3C204B01AA1}" sibTransId="{1935C820-8D0E-419A-B238-7949CDFEF961}"/>
    <dgm:cxn modelId="{AB63D4EC-8E4F-4444-B200-DBE64D30DCCA}" type="presOf" srcId="{CD7D9D1E-2118-44D9-A341-08B9257D7BFA}" destId="{BA777DEF-3432-4A33-923A-F12AABD04BAF}" srcOrd="0" destOrd="0" presId="urn:microsoft.com/office/officeart/2008/layout/LinedList"/>
    <dgm:cxn modelId="{7FEB81F5-EE5E-4D93-8095-3C802F678739}" srcId="{8B752BD0-0197-495F-A6B1-CAEC8515B0A9}" destId="{EBA2067B-E548-45B8-BA15-C0769F9FB115}" srcOrd="0" destOrd="0" parTransId="{337CBCA2-059C-4DF4-AA50-7AD248959292}" sibTransId="{1BF97241-D6ED-4837-9BB7-F25D1EE17C13}"/>
    <dgm:cxn modelId="{6A60A8F5-79AC-4F13-A2DB-A05CD1DCE363}" type="presOf" srcId="{BAED8998-4497-4F5B-9E61-92D1F44A48FD}" destId="{8A676BDC-238A-4AE3-969F-1F175182BE5B}" srcOrd="0" destOrd="0" presId="urn:microsoft.com/office/officeart/2008/layout/LinedList"/>
    <dgm:cxn modelId="{7776FBF2-422D-4D9B-AEF4-983F68B9D797}" type="presParOf" srcId="{BA777DEF-3432-4A33-923A-F12AABD04BAF}" destId="{22A3A51E-822A-403F-AB1E-A3B6EADFD525}" srcOrd="0" destOrd="0" presId="urn:microsoft.com/office/officeart/2008/layout/LinedList"/>
    <dgm:cxn modelId="{14783C63-5C3D-408A-94FE-4355091C4A94}" type="presParOf" srcId="{BA777DEF-3432-4A33-923A-F12AABD04BAF}" destId="{CDD248E3-F8B6-4FA1-8CBD-385775AB4655}" srcOrd="1" destOrd="0" presId="urn:microsoft.com/office/officeart/2008/layout/LinedList"/>
    <dgm:cxn modelId="{CB382FB2-425A-4273-9AC7-36E8202024E0}" type="presParOf" srcId="{CDD248E3-F8B6-4FA1-8CBD-385775AB4655}" destId="{0E669F9A-1796-433C-B94C-2232D392F820}" srcOrd="0" destOrd="0" presId="urn:microsoft.com/office/officeart/2008/layout/LinedList"/>
    <dgm:cxn modelId="{129C0BA5-C1AC-46DF-8D9F-552A6F1DC94F}" type="presParOf" srcId="{CDD248E3-F8B6-4FA1-8CBD-385775AB4655}" destId="{C06B6DD3-02D7-4EAA-BDE3-6A6FB30760BC}" srcOrd="1" destOrd="0" presId="urn:microsoft.com/office/officeart/2008/layout/LinedList"/>
    <dgm:cxn modelId="{4EC352DA-54FA-49CC-8C31-946FA2719A1B}" type="presParOf" srcId="{C06B6DD3-02D7-4EAA-BDE3-6A6FB30760BC}" destId="{A4AFBF77-CC3E-4882-A068-7F0476A0E58B}" srcOrd="0" destOrd="0" presId="urn:microsoft.com/office/officeart/2008/layout/LinedList"/>
    <dgm:cxn modelId="{BF12566C-B66E-4080-B410-66B750ADA406}" type="presParOf" srcId="{C06B6DD3-02D7-4EAA-BDE3-6A6FB30760BC}" destId="{4CD00794-48EB-4531-86AF-085E50A73586}" srcOrd="1" destOrd="0" presId="urn:microsoft.com/office/officeart/2008/layout/LinedList"/>
    <dgm:cxn modelId="{B90ADF3D-8C61-4CF5-A883-57FC4FA9FC5D}" type="presParOf" srcId="{4CD00794-48EB-4531-86AF-085E50A73586}" destId="{B003CE0E-441B-45E8-90E8-0623DFE44E3E}" srcOrd="0" destOrd="0" presId="urn:microsoft.com/office/officeart/2008/layout/LinedList"/>
    <dgm:cxn modelId="{B2F6A2A6-7B71-4E09-A650-40C1FBDBC594}" type="presParOf" srcId="{4CD00794-48EB-4531-86AF-085E50A73586}" destId="{9A174331-390C-45BE-B0E8-B31578DD9878}" srcOrd="1" destOrd="0" presId="urn:microsoft.com/office/officeart/2008/layout/LinedList"/>
    <dgm:cxn modelId="{AFE1F00A-DF3F-4412-B711-5253C14BF73C}" type="presParOf" srcId="{4CD00794-48EB-4531-86AF-085E50A73586}" destId="{1F87F7D0-0631-4FDA-A05F-1D52FFF06D86}" srcOrd="2" destOrd="0" presId="urn:microsoft.com/office/officeart/2008/layout/LinedList"/>
    <dgm:cxn modelId="{428DE549-8501-4339-9272-5232D5D77923}" type="presParOf" srcId="{C06B6DD3-02D7-4EAA-BDE3-6A6FB30760BC}" destId="{12EFBF0F-CB72-4050-91E7-3CF9923BC694}" srcOrd="2" destOrd="0" presId="urn:microsoft.com/office/officeart/2008/layout/LinedList"/>
    <dgm:cxn modelId="{3FF32609-9EB2-4729-AEC0-8D7F16CCEB0D}" type="presParOf" srcId="{C06B6DD3-02D7-4EAA-BDE3-6A6FB30760BC}" destId="{53FA4A02-14E2-44D0-9E8B-2437ECEE05A4}" srcOrd="3" destOrd="0" presId="urn:microsoft.com/office/officeart/2008/layout/LinedList"/>
    <dgm:cxn modelId="{C0FA924D-6B69-4587-83D3-58FB4233BDED}" type="presParOf" srcId="{C06B6DD3-02D7-4EAA-BDE3-6A6FB30760BC}" destId="{3B003277-E24F-4926-B44C-A7261052424B}" srcOrd="4" destOrd="0" presId="urn:microsoft.com/office/officeart/2008/layout/LinedList"/>
    <dgm:cxn modelId="{592B8EEA-FB62-4A7C-A137-6DE4EBABC331}" type="presParOf" srcId="{3B003277-E24F-4926-B44C-A7261052424B}" destId="{ED8C29F3-C7D6-4304-831A-BD4133425E46}" srcOrd="0" destOrd="0" presId="urn:microsoft.com/office/officeart/2008/layout/LinedList"/>
    <dgm:cxn modelId="{28BEC14B-AA74-4C33-88BC-D300C4DF834C}" type="presParOf" srcId="{3B003277-E24F-4926-B44C-A7261052424B}" destId="{7FF51EC7-67B4-4FD1-B76F-5628D3D9C76B}" srcOrd="1" destOrd="0" presId="urn:microsoft.com/office/officeart/2008/layout/LinedList"/>
    <dgm:cxn modelId="{BA1E17FA-41F8-49DE-937D-1D6270E62786}" type="presParOf" srcId="{3B003277-E24F-4926-B44C-A7261052424B}" destId="{FD092A0B-BB8A-42AE-9D30-8577FB9B1AD9}" srcOrd="2" destOrd="0" presId="urn:microsoft.com/office/officeart/2008/layout/LinedList"/>
    <dgm:cxn modelId="{4D86BE7F-0B19-4AAE-BB18-607354E243F3}" type="presParOf" srcId="{C06B6DD3-02D7-4EAA-BDE3-6A6FB30760BC}" destId="{FC8E88E7-EFB2-45E2-8829-08E70E4C080D}" srcOrd="5" destOrd="0" presId="urn:microsoft.com/office/officeart/2008/layout/LinedList"/>
    <dgm:cxn modelId="{426AC33D-AADB-4B9C-9799-1ED7F42F1749}" type="presParOf" srcId="{C06B6DD3-02D7-4EAA-BDE3-6A6FB30760BC}" destId="{EFA4C19B-87AF-4F87-8704-0AA9FAF91AB7}" srcOrd="6" destOrd="0" presId="urn:microsoft.com/office/officeart/2008/layout/LinedList"/>
    <dgm:cxn modelId="{CE90C2F7-0D3D-4C11-BC1C-A45B66C3373E}" type="presParOf" srcId="{BA777DEF-3432-4A33-923A-F12AABD04BAF}" destId="{A147E7B6-AAA7-4D72-94E8-6F031BFC4C0F}" srcOrd="2" destOrd="0" presId="urn:microsoft.com/office/officeart/2008/layout/LinedList"/>
    <dgm:cxn modelId="{9B8DC24C-B81E-47D2-B2D8-9F4509C11CCC}" type="presParOf" srcId="{BA777DEF-3432-4A33-923A-F12AABD04BAF}" destId="{B8C8EFB0-15CB-43FB-8F57-55B0C811FD5D}" srcOrd="3" destOrd="0" presId="urn:microsoft.com/office/officeart/2008/layout/LinedList"/>
    <dgm:cxn modelId="{578C59B4-92F5-4ADA-B57F-2B7FCA341825}" type="presParOf" srcId="{B8C8EFB0-15CB-43FB-8F57-55B0C811FD5D}" destId="{8A676BDC-238A-4AE3-969F-1F175182BE5B}" srcOrd="0" destOrd="0" presId="urn:microsoft.com/office/officeart/2008/layout/LinedList"/>
    <dgm:cxn modelId="{B37EEE57-0663-4FE3-8461-1F44BB6AB084}" type="presParOf" srcId="{B8C8EFB0-15CB-43FB-8F57-55B0C811FD5D}" destId="{B8AADD63-4957-4480-98F4-DB9B10117418}" srcOrd="1" destOrd="0" presId="urn:microsoft.com/office/officeart/2008/layout/LinedList"/>
    <dgm:cxn modelId="{0291A313-B7C1-40ED-B166-D223658AED45}" type="presParOf" srcId="{B8AADD63-4957-4480-98F4-DB9B10117418}" destId="{2383D4C4-9964-43CA-B69A-AEAB678C9082}" srcOrd="0" destOrd="0" presId="urn:microsoft.com/office/officeart/2008/layout/LinedList"/>
    <dgm:cxn modelId="{6D571E48-6F4D-4C2E-8AA9-4F6301CE916D}" type="presParOf" srcId="{B8AADD63-4957-4480-98F4-DB9B10117418}" destId="{FEEC0921-6117-4E6A-8A90-AF06A30A29D2}" srcOrd="1" destOrd="0" presId="urn:microsoft.com/office/officeart/2008/layout/LinedList"/>
    <dgm:cxn modelId="{296D3725-6CFC-4D46-BDAC-FEDCD9E06FCF}" type="presParOf" srcId="{FEEC0921-6117-4E6A-8A90-AF06A30A29D2}" destId="{87F95D2A-5996-40B8-BCD9-F521414E1A99}" srcOrd="0" destOrd="0" presId="urn:microsoft.com/office/officeart/2008/layout/LinedList"/>
    <dgm:cxn modelId="{F3B29D41-C894-416A-8046-88569AF90B1A}" type="presParOf" srcId="{FEEC0921-6117-4E6A-8A90-AF06A30A29D2}" destId="{F0CAF450-FE1E-4F7B-8C47-ED9FCD1763AE}" srcOrd="1" destOrd="0" presId="urn:microsoft.com/office/officeart/2008/layout/LinedList"/>
    <dgm:cxn modelId="{0828F31B-617E-4C93-989D-B419E02BBE03}" type="presParOf" srcId="{FEEC0921-6117-4E6A-8A90-AF06A30A29D2}" destId="{BEAC2174-565D-4322-8A7C-AC4D775D4272}" srcOrd="2" destOrd="0" presId="urn:microsoft.com/office/officeart/2008/layout/LinedList"/>
    <dgm:cxn modelId="{B13A3419-8C5D-443C-9D9A-6DDC812CF57C}" type="presParOf" srcId="{B8AADD63-4957-4480-98F4-DB9B10117418}" destId="{7EA866E0-2D5C-45F9-9C6B-E9649BE90508}" srcOrd="2" destOrd="0" presId="urn:microsoft.com/office/officeart/2008/layout/LinedList"/>
    <dgm:cxn modelId="{09935377-FF07-4DDF-8CD5-9311BDE8E14B}" type="presParOf" srcId="{B8AADD63-4957-4480-98F4-DB9B10117418}" destId="{CDFD740A-88B0-44DD-9D5A-9511D5BF8C29}" srcOrd="3" destOrd="0" presId="urn:microsoft.com/office/officeart/2008/layout/LinedList"/>
    <dgm:cxn modelId="{3B16261C-1E18-49AE-9B5B-468E90E30CE4}" type="presParOf" srcId="{B8AADD63-4957-4480-98F4-DB9B10117418}" destId="{46E806CE-6E65-40AA-8EA4-AAA576C31E3A}" srcOrd="4" destOrd="0" presId="urn:microsoft.com/office/officeart/2008/layout/LinedList"/>
    <dgm:cxn modelId="{9886053D-FA4F-4C4A-9F60-FDC01A86401E}" type="presParOf" srcId="{46E806CE-6E65-40AA-8EA4-AAA576C31E3A}" destId="{697F01B7-BD5E-447E-AF38-2E121D13D8C5}" srcOrd="0" destOrd="0" presId="urn:microsoft.com/office/officeart/2008/layout/LinedList"/>
    <dgm:cxn modelId="{12145F6C-FCFF-4205-9C55-E109C1AAFE76}" type="presParOf" srcId="{46E806CE-6E65-40AA-8EA4-AAA576C31E3A}" destId="{49947315-D561-45A6-AD7A-380D2CDE7AA3}" srcOrd="1" destOrd="0" presId="urn:microsoft.com/office/officeart/2008/layout/LinedList"/>
    <dgm:cxn modelId="{00294D8D-962C-4492-A310-98E0C45B8FE0}" type="presParOf" srcId="{46E806CE-6E65-40AA-8EA4-AAA576C31E3A}" destId="{3F0BBF50-4A16-4B44-AA65-585E58EC9C34}" srcOrd="2" destOrd="0" presId="urn:microsoft.com/office/officeart/2008/layout/LinedList"/>
    <dgm:cxn modelId="{668684F9-8052-4250-B079-5170CF36B03A}" type="presParOf" srcId="{B8AADD63-4957-4480-98F4-DB9B10117418}" destId="{89E2747F-452E-4DEB-8DF2-C540E4B08A4D}" srcOrd="5" destOrd="0" presId="urn:microsoft.com/office/officeart/2008/layout/LinedList"/>
    <dgm:cxn modelId="{ED5C4DA6-35F4-48DE-938B-5A1523ECFF84}" type="presParOf" srcId="{B8AADD63-4957-4480-98F4-DB9B10117418}" destId="{75433B86-4A59-4253-B398-AB36ED9148E3}" srcOrd="6" destOrd="0" presId="urn:microsoft.com/office/officeart/2008/layout/LinedList"/>
    <dgm:cxn modelId="{9AF4630F-F8CB-479F-A2DF-05AE0A53466D}" type="presParOf" srcId="{B8AADD63-4957-4480-98F4-DB9B10117418}" destId="{75ECAE97-B3DF-484E-946A-B5FC3A579C1A}" srcOrd="7" destOrd="0" presId="urn:microsoft.com/office/officeart/2008/layout/LinedList"/>
    <dgm:cxn modelId="{E58A5187-E057-45E0-95A2-0BC88866C5E9}" type="presParOf" srcId="{75ECAE97-B3DF-484E-946A-B5FC3A579C1A}" destId="{B89C7B6F-4322-4F6F-B02B-7E3FFF7CF7D0}" srcOrd="0" destOrd="0" presId="urn:microsoft.com/office/officeart/2008/layout/LinedList"/>
    <dgm:cxn modelId="{4B34BAFC-59C3-4367-AD84-35FD1BF86D6E}" type="presParOf" srcId="{75ECAE97-B3DF-484E-946A-B5FC3A579C1A}" destId="{F17F662F-4E72-4D64-B5F3-5A552B68BCE9}" srcOrd="1" destOrd="0" presId="urn:microsoft.com/office/officeart/2008/layout/LinedList"/>
    <dgm:cxn modelId="{76B10399-1D6B-4027-9A8E-ABBFD74DE510}" type="presParOf" srcId="{75ECAE97-B3DF-484E-946A-B5FC3A579C1A}" destId="{933CCA1E-98BE-442E-BF1D-42D79BF93C4C}" srcOrd="2" destOrd="0" presId="urn:microsoft.com/office/officeart/2008/layout/LinedList"/>
    <dgm:cxn modelId="{FE6FD93D-2B00-4AEA-B6DB-6DBAC1A8A132}" type="presParOf" srcId="{B8AADD63-4957-4480-98F4-DB9B10117418}" destId="{2235F926-1058-4701-9E58-513C91F01E33}" srcOrd="8" destOrd="0" presId="urn:microsoft.com/office/officeart/2008/layout/LinedList"/>
    <dgm:cxn modelId="{5D6F67C7-9AB2-4373-BAF7-25648100C1C5}" type="presParOf" srcId="{B8AADD63-4957-4480-98F4-DB9B10117418}" destId="{30D441B8-865F-4E08-8A99-8E8558C6FFFC}" srcOrd="9" destOrd="0" presId="urn:microsoft.com/office/officeart/2008/layout/LinedList"/>
    <dgm:cxn modelId="{C786DD7C-3A47-4206-BED7-8336BF4E88C8}" type="presParOf" srcId="{BA777DEF-3432-4A33-923A-F12AABD04BAF}" destId="{8F920C40-4E4D-4261-BBDE-60296D3B441A}" srcOrd="4" destOrd="0" presId="urn:microsoft.com/office/officeart/2008/layout/LinedList"/>
    <dgm:cxn modelId="{97F53F27-8814-4D5B-9904-2533CEC56472}" type="presParOf" srcId="{BA777DEF-3432-4A33-923A-F12AABD04BAF}" destId="{C318279B-F9CB-4C17-BE5E-B80E81D15EFB}" srcOrd="5" destOrd="0" presId="urn:microsoft.com/office/officeart/2008/layout/LinedList"/>
    <dgm:cxn modelId="{F9155CF1-7259-47E2-95EF-5106F24FD5B1}" type="presParOf" srcId="{C318279B-F9CB-4C17-BE5E-B80E81D15EFB}" destId="{41EDEC3E-D8D9-4EBD-82E1-456D878A4FE7}" srcOrd="0" destOrd="0" presId="urn:microsoft.com/office/officeart/2008/layout/LinedList"/>
    <dgm:cxn modelId="{6EE1AE41-4546-4B14-9351-1BB0AAF487A4}" type="presParOf" srcId="{C318279B-F9CB-4C17-BE5E-B80E81D15EFB}" destId="{D858DF28-DD0F-4385-94AA-E7522762ED77}" srcOrd="1" destOrd="0" presId="urn:microsoft.com/office/officeart/2008/layout/LinedList"/>
    <dgm:cxn modelId="{4479ADA8-0E7D-436A-8530-02F83E529F03}" type="presParOf" srcId="{D858DF28-DD0F-4385-94AA-E7522762ED77}" destId="{046BE133-4673-4A2D-902B-F353B78D47ED}" srcOrd="0" destOrd="0" presId="urn:microsoft.com/office/officeart/2008/layout/LinedList"/>
    <dgm:cxn modelId="{14D0513F-A287-443A-96E6-A2F5A30AB40B}" type="presParOf" srcId="{D858DF28-DD0F-4385-94AA-E7522762ED77}" destId="{713E249E-D993-43CE-A40F-CDB3D4D51097}" srcOrd="1" destOrd="0" presId="urn:microsoft.com/office/officeart/2008/layout/LinedList"/>
    <dgm:cxn modelId="{2B1D61AA-E35D-482F-BDD6-C4CDCDAE8BDE}" type="presParOf" srcId="{713E249E-D993-43CE-A40F-CDB3D4D51097}" destId="{92B161DB-4494-43D0-BD93-20F5CC62AA71}" srcOrd="0" destOrd="0" presId="urn:microsoft.com/office/officeart/2008/layout/LinedList"/>
    <dgm:cxn modelId="{80B94314-CCC1-4AF9-8E9B-F1DF96ACDA4B}" type="presParOf" srcId="{713E249E-D993-43CE-A40F-CDB3D4D51097}" destId="{703779FD-93E4-45F4-B034-7D956E6E240E}" srcOrd="1" destOrd="0" presId="urn:microsoft.com/office/officeart/2008/layout/LinedList"/>
    <dgm:cxn modelId="{214367FB-4763-4438-B9E8-BFAD1665AB02}" type="presParOf" srcId="{713E249E-D993-43CE-A40F-CDB3D4D51097}" destId="{D992B38E-2319-4B9D-9629-E2936218B757}" srcOrd="2" destOrd="0" presId="urn:microsoft.com/office/officeart/2008/layout/LinedList"/>
    <dgm:cxn modelId="{AE511D9F-B747-4336-B034-07E9A0A9110D}" type="presParOf" srcId="{D858DF28-DD0F-4385-94AA-E7522762ED77}" destId="{D2F5D5E6-DFD7-403C-883A-3BFFB3FF4C84}" srcOrd="2" destOrd="0" presId="urn:microsoft.com/office/officeart/2008/layout/LinedList"/>
    <dgm:cxn modelId="{E4BF3999-AB83-4F56-AB7A-8E1CFC72E55A}" type="presParOf" srcId="{D858DF28-DD0F-4385-94AA-E7522762ED77}" destId="{D00B8B2D-84B1-4D17-AF3F-C3372D237367}" srcOrd="3" destOrd="0" presId="urn:microsoft.com/office/officeart/2008/layout/LinedList"/>
    <dgm:cxn modelId="{C868AAA8-4EE6-4D6A-A3FB-D3F8D8B8A82A}" type="presParOf" srcId="{D858DF28-DD0F-4385-94AA-E7522762ED77}" destId="{CAEE0CA5-9399-4E50-98F6-423177192F6C}" srcOrd="4" destOrd="0" presId="urn:microsoft.com/office/officeart/2008/layout/LinedList"/>
    <dgm:cxn modelId="{480FBAB1-40E4-4ADB-AEF6-A4D9C686981B}" type="presParOf" srcId="{CAEE0CA5-9399-4E50-98F6-423177192F6C}" destId="{A3EAFA10-CBD5-44C6-AE75-38371D4F84DB}" srcOrd="0" destOrd="0" presId="urn:microsoft.com/office/officeart/2008/layout/LinedList"/>
    <dgm:cxn modelId="{AB2D9675-2D43-42A6-B8B3-67A5E63C07FD}" type="presParOf" srcId="{CAEE0CA5-9399-4E50-98F6-423177192F6C}" destId="{2908A32C-13D3-4821-A6C6-D9CA72AB8696}" srcOrd="1" destOrd="0" presId="urn:microsoft.com/office/officeart/2008/layout/LinedList"/>
    <dgm:cxn modelId="{0879AC7F-DD8A-4E8E-860F-029A6720ADCE}" type="presParOf" srcId="{CAEE0CA5-9399-4E50-98F6-423177192F6C}" destId="{90E64886-CA9F-4D8B-B62A-E017809E2659}" srcOrd="2" destOrd="0" presId="urn:microsoft.com/office/officeart/2008/layout/LinedList"/>
    <dgm:cxn modelId="{30D09B36-C751-4FD4-BBA6-644179B4864E}" type="presParOf" srcId="{D858DF28-DD0F-4385-94AA-E7522762ED77}" destId="{2EF9D602-67F9-42F1-B2DF-FB81F1CF59F6}" srcOrd="5" destOrd="0" presId="urn:microsoft.com/office/officeart/2008/layout/LinedList"/>
    <dgm:cxn modelId="{4AA563BA-4E5F-48D6-B2DD-675D4ECC088D}" type="presParOf" srcId="{D858DF28-DD0F-4385-94AA-E7522762ED77}" destId="{D2374C83-BEDC-488B-8959-DDB64FFC46E4}" srcOrd="6" destOrd="0" presId="urn:microsoft.com/office/officeart/2008/layout/LinedList"/>
    <dgm:cxn modelId="{371F8E97-F094-48A9-AB5A-8737CB730422}" type="presParOf" srcId="{D858DF28-DD0F-4385-94AA-E7522762ED77}" destId="{DEEFE076-6C78-43CD-9A02-B72F83D19227}" srcOrd="7" destOrd="0" presId="urn:microsoft.com/office/officeart/2008/layout/LinedList"/>
    <dgm:cxn modelId="{FECC9126-CF4E-4C08-A3A8-32812582BE43}" type="presParOf" srcId="{DEEFE076-6C78-43CD-9A02-B72F83D19227}" destId="{EE84EB56-F649-4494-8F65-BA983BD58D75}" srcOrd="0" destOrd="0" presId="urn:microsoft.com/office/officeart/2008/layout/LinedList"/>
    <dgm:cxn modelId="{E6394BDE-B15A-4CC5-883B-5BEB5DE89C0D}" type="presParOf" srcId="{DEEFE076-6C78-43CD-9A02-B72F83D19227}" destId="{16A4CD74-1EC8-47E6-B086-0AAE359D63EC}" srcOrd="1" destOrd="0" presId="urn:microsoft.com/office/officeart/2008/layout/LinedList"/>
    <dgm:cxn modelId="{C41CD2A7-BE96-4AC0-8CDC-D38A5CB5EC3C}" type="presParOf" srcId="{DEEFE076-6C78-43CD-9A02-B72F83D19227}" destId="{87B3F098-D1BD-4E8D-93A7-C6DB52DDA548}" srcOrd="2" destOrd="0" presId="urn:microsoft.com/office/officeart/2008/layout/LinedList"/>
    <dgm:cxn modelId="{32B84909-40A0-413B-85A9-751C7846899F}" type="presParOf" srcId="{D858DF28-DD0F-4385-94AA-E7522762ED77}" destId="{A3E0D1FF-CC32-40AE-845C-8165664D6CEF}" srcOrd="8" destOrd="0" presId="urn:microsoft.com/office/officeart/2008/layout/LinedList"/>
    <dgm:cxn modelId="{4F213CC9-8146-45C3-9780-3E938B995D6A}" type="presParOf" srcId="{D858DF28-DD0F-4385-94AA-E7522762ED77}" destId="{8415335A-51A6-4D1C-96B6-F29B9739297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B6E32-B8A3-45FA-833C-1D736AEFAA24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2B27A5-205C-40D7-931A-2BA5A442B5AD}">
      <dgm:prSet/>
      <dgm:spPr/>
      <dgm:t>
        <a:bodyPr/>
        <a:lstStyle/>
        <a:p>
          <a:r>
            <a:rPr lang="en-GB" b="1" dirty="0"/>
            <a:t>Desired Systems</a:t>
          </a:r>
          <a:endParaRPr lang="en-US" dirty="0"/>
        </a:p>
      </dgm:t>
    </dgm:pt>
    <dgm:pt modelId="{432AC713-8A3B-464E-93FC-265C234BD172}" type="parTrans" cxnId="{A51971E0-6E85-41AF-9BF5-09C0FCB1EBE3}">
      <dgm:prSet/>
      <dgm:spPr/>
      <dgm:t>
        <a:bodyPr/>
        <a:lstStyle/>
        <a:p>
          <a:endParaRPr lang="en-US"/>
        </a:p>
      </dgm:t>
    </dgm:pt>
    <dgm:pt modelId="{1FD1B8F1-FAB3-412B-AD70-C0F9468EBC68}" type="sibTrans" cxnId="{A51971E0-6E85-41AF-9BF5-09C0FCB1EBE3}">
      <dgm:prSet/>
      <dgm:spPr/>
      <dgm:t>
        <a:bodyPr/>
        <a:lstStyle/>
        <a:p>
          <a:endParaRPr lang="en-US"/>
        </a:p>
      </dgm:t>
    </dgm:pt>
    <dgm:pt modelId="{887542B4-926E-41D2-BAF8-CCACE1576391}">
      <dgm:prSet/>
      <dgm:spPr/>
      <dgm:t>
        <a:bodyPr/>
        <a:lstStyle/>
        <a:p>
          <a:r>
            <a:rPr lang="en-GB"/>
            <a:t>ERP for global financial and production integration</a:t>
          </a:r>
          <a:endParaRPr lang="en-US"/>
        </a:p>
      </dgm:t>
    </dgm:pt>
    <dgm:pt modelId="{BA42D288-4407-4B61-BD08-A65E49532B5A}" type="parTrans" cxnId="{AEE85F24-75A4-4648-8668-5F21F34DDC17}">
      <dgm:prSet/>
      <dgm:spPr/>
      <dgm:t>
        <a:bodyPr/>
        <a:lstStyle/>
        <a:p>
          <a:endParaRPr lang="en-US"/>
        </a:p>
      </dgm:t>
    </dgm:pt>
    <dgm:pt modelId="{F4F30C9B-AD9B-4830-BBC5-7B0C5484D286}" type="sibTrans" cxnId="{AEE85F24-75A4-4648-8668-5F21F34DDC17}">
      <dgm:prSet/>
      <dgm:spPr/>
      <dgm:t>
        <a:bodyPr/>
        <a:lstStyle/>
        <a:p>
          <a:endParaRPr lang="en-US"/>
        </a:p>
      </dgm:t>
    </dgm:pt>
    <dgm:pt modelId="{6FC8A886-CB59-4680-BA22-6CFEA7D8E539}">
      <dgm:prSet/>
      <dgm:spPr/>
      <dgm:t>
        <a:bodyPr/>
        <a:lstStyle/>
        <a:p>
          <a:r>
            <a:rPr lang="en-GB"/>
            <a:t>SCM to manage raw materials and logistics</a:t>
          </a:r>
          <a:endParaRPr lang="en-US"/>
        </a:p>
      </dgm:t>
    </dgm:pt>
    <dgm:pt modelId="{AAFEF405-94DC-4BA9-BA01-E1C503ADD343}" type="parTrans" cxnId="{C9A894FA-505D-433D-9B35-55D861ABAF55}">
      <dgm:prSet/>
      <dgm:spPr/>
      <dgm:t>
        <a:bodyPr/>
        <a:lstStyle/>
        <a:p>
          <a:endParaRPr lang="en-US"/>
        </a:p>
      </dgm:t>
    </dgm:pt>
    <dgm:pt modelId="{6757F9A5-086A-4762-8AC1-8ED028ADAA07}" type="sibTrans" cxnId="{C9A894FA-505D-433D-9B35-55D861ABAF55}">
      <dgm:prSet/>
      <dgm:spPr/>
      <dgm:t>
        <a:bodyPr/>
        <a:lstStyle/>
        <a:p>
          <a:endParaRPr lang="en-US"/>
        </a:p>
      </dgm:t>
    </dgm:pt>
    <dgm:pt modelId="{E36CCC91-5C56-4639-BD7B-24FB1EF2B0AD}">
      <dgm:prSet/>
      <dgm:spPr/>
      <dgm:t>
        <a:bodyPr/>
        <a:lstStyle/>
        <a:p>
          <a:r>
            <a:rPr lang="en-GB"/>
            <a:t>BI to track sustainability and performance metrics</a:t>
          </a:r>
          <a:endParaRPr lang="en-US"/>
        </a:p>
      </dgm:t>
    </dgm:pt>
    <dgm:pt modelId="{118F99D0-DB30-449A-82DA-7FB6BE33AEF1}" type="parTrans" cxnId="{A7595557-CBA7-405F-8E94-84FCD67372C6}">
      <dgm:prSet/>
      <dgm:spPr/>
      <dgm:t>
        <a:bodyPr/>
        <a:lstStyle/>
        <a:p>
          <a:endParaRPr lang="en-US"/>
        </a:p>
      </dgm:t>
    </dgm:pt>
    <dgm:pt modelId="{79C49D01-A5BB-4F1F-BD21-C78FAC140F68}" type="sibTrans" cxnId="{A7595557-CBA7-405F-8E94-84FCD67372C6}">
      <dgm:prSet/>
      <dgm:spPr/>
      <dgm:t>
        <a:bodyPr/>
        <a:lstStyle/>
        <a:p>
          <a:endParaRPr lang="en-US"/>
        </a:p>
      </dgm:t>
    </dgm:pt>
    <dgm:pt modelId="{FFDEE6BA-B411-4EDF-B6E6-A01C708431E8}">
      <dgm:prSet/>
      <dgm:spPr/>
      <dgm:t>
        <a:bodyPr/>
        <a:lstStyle/>
        <a:p>
          <a:r>
            <a:rPr lang="en-GB" b="1"/>
            <a:t>Challenges</a:t>
          </a:r>
          <a:endParaRPr lang="en-US"/>
        </a:p>
      </dgm:t>
    </dgm:pt>
    <dgm:pt modelId="{A4ABDE1D-AC21-401B-B98E-786731085FE2}" type="parTrans" cxnId="{9DCDEE57-81A8-43BA-8E8D-861EF0ED7168}">
      <dgm:prSet/>
      <dgm:spPr/>
      <dgm:t>
        <a:bodyPr/>
        <a:lstStyle/>
        <a:p>
          <a:endParaRPr lang="en-US"/>
        </a:p>
      </dgm:t>
    </dgm:pt>
    <dgm:pt modelId="{4FC58369-861F-49B4-B070-EB097634F316}" type="sibTrans" cxnId="{9DCDEE57-81A8-43BA-8E8D-861EF0ED7168}">
      <dgm:prSet/>
      <dgm:spPr/>
      <dgm:t>
        <a:bodyPr/>
        <a:lstStyle/>
        <a:p>
          <a:endParaRPr lang="en-US"/>
        </a:p>
      </dgm:t>
    </dgm:pt>
    <dgm:pt modelId="{44335897-040E-4810-AC28-DBF942FEDC4D}">
      <dgm:prSet/>
      <dgm:spPr/>
      <dgm:t>
        <a:bodyPr/>
        <a:lstStyle/>
        <a:p>
          <a:r>
            <a:rPr lang="en-GB"/>
            <a:t>Managing global operations across multiple countries</a:t>
          </a:r>
          <a:endParaRPr lang="en-US"/>
        </a:p>
      </dgm:t>
    </dgm:pt>
    <dgm:pt modelId="{35592E12-A8E2-46A7-8358-B1BD2DF0D0F2}" type="parTrans" cxnId="{F50E5690-5F88-485D-953B-B82AAE29CE67}">
      <dgm:prSet/>
      <dgm:spPr/>
      <dgm:t>
        <a:bodyPr/>
        <a:lstStyle/>
        <a:p>
          <a:endParaRPr lang="en-US"/>
        </a:p>
      </dgm:t>
    </dgm:pt>
    <dgm:pt modelId="{F382CB00-E485-45E4-A356-E48B2805ABC5}" type="sibTrans" cxnId="{F50E5690-5F88-485D-953B-B82AAE29CE67}">
      <dgm:prSet/>
      <dgm:spPr/>
      <dgm:t>
        <a:bodyPr/>
        <a:lstStyle/>
        <a:p>
          <a:endParaRPr lang="en-US"/>
        </a:p>
      </dgm:t>
    </dgm:pt>
    <dgm:pt modelId="{93D5AF3A-D71B-4891-B814-365A441EB949}">
      <dgm:prSet/>
      <dgm:spPr/>
      <dgm:t>
        <a:bodyPr/>
        <a:lstStyle/>
        <a:p>
          <a:r>
            <a:rPr lang="en-GB"/>
            <a:t>Ensuring data security and regulatory compliance</a:t>
          </a:r>
          <a:endParaRPr lang="en-US"/>
        </a:p>
      </dgm:t>
    </dgm:pt>
    <dgm:pt modelId="{E4CBF6D7-0D34-4449-B031-7C2CD3857C13}" type="parTrans" cxnId="{5AEA4F9D-D92D-4727-8C4C-649E42295F7B}">
      <dgm:prSet/>
      <dgm:spPr/>
      <dgm:t>
        <a:bodyPr/>
        <a:lstStyle/>
        <a:p>
          <a:endParaRPr lang="en-US"/>
        </a:p>
      </dgm:t>
    </dgm:pt>
    <dgm:pt modelId="{E6CB48DA-81E9-4C6D-BFF8-B953A3866DBA}" type="sibTrans" cxnId="{5AEA4F9D-D92D-4727-8C4C-649E42295F7B}">
      <dgm:prSet/>
      <dgm:spPr/>
      <dgm:t>
        <a:bodyPr/>
        <a:lstStyle/>
        <a:p>
          <a:endParaRPr lang="en-US"/>
        </a:p>
      </dgm:t>
    </dgm:pt>
    <dgm:pt modelId="{AEAE2015-ECA6-4AAF-A63C-3BF2097AC2C2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E966FBE9-97A6-47C1-AD91-C33B6FB8D1FA}" type="parTrans" cxnId="{905FAD2D-9B81-4088-ABC0-215C886E6E08}">
      <dgm:prSet/>
      <dgm:spPr/>
      <dgm:t>
        <a:bodyPr/>
        <a:lstStyle/>
        <a:p>
          <a:endParaRPr lang="en-US"/>
        </a:p>
      </dgm:t>
    </dgm:pt>
    <dgm:pt modelId="{D0A01C75-B075-4A7E-A3EE-B727108E9D15}" type="sibTrans" cxnId="{905FAD2D-9B81-4088-ABC0-215C886E6E08}">
      <dgm:prSet/>
      <dgm:spPr/>
      <dgm:t>
        <a:bodyPr/>
        <a:lstStyle/>
        <a:p>
          <a:endParaRPr lang="en-US"/>
        </a:p>
      </dgm:t>
    </dgm:pt>
    <dgm:pt modelId="{C81B648B-8645-4B9F-AEAA-8F8B719FF64B}">
      <dgm:prSet/>
      <dgm:spPr/>
      <dgm:t>
        <a:bodyPr/>
        <a:lstStyle/>
        <a:p>
          <a:r>
            <a:rPr lang="en-GB"/>
            <a:t>Improved cost control and efficiency</a:t>
          </a:r>
          <a:endParaRPr lang="en-US"/>
        </a:p>
      </dgm:t>
    </dgm:pt>
    <dgm:pt modelId="{692B3F43-25C5-44EC-9346-55C321EE4150}" type="parTrans" cxnId="{522770D5-8EDA-4AFB-83D9-1A396A32AD50}">
      <dgm:prSet/>
      <dgm:spPr/>
      <dgm:t>
        <a:bodyPr/>
        <a:lstStyle/>
        <a:p>
          <a:endParaRPr lang="en-US"/>
        </a:p>
      </dgm:t>
    </dgm:pt>
    <dgm:pt modelId="{909E53D9-36F3-4013-85A6-240CF39C5F18}" type="sibTrans" cxnId="{522770D5-8EDA-4AFB-83D9-1A396A32AD50}">
      <dgm:prSet/>
      <dgm:spPr/>
      <dgm:t>
        <a:bodyPr/>
        <a:lstStyle/>
        <a:p>
          <a:endParaRPr lang="en-US"/>
        </a:p>
      </dgm:t>
    </dgm:pt>
    <dgm:pt modelId="{E3F74D2A-9CD0-40AD-A1BE-36A0A7F7F6EA}">
      <dgm:prSet/>
      <dgm:spPr/>
      <dgm:t>
        <a:bodyPr/>
        <a:lstStyle/>
        <a:p>
          <a:r>
            <a:rPr lang="en-GB"/>
            <a:t>Better sustainability reporting</a:t>
          </a:r>
          <a:endParaRPr lang="en-US"/>
        </a:p>
      </dgm:t>
    </dgm:pt>
    <dgm:pt modelId="{4EE90EDE-85E7-4945-927A-97E5F2327A91}" type="parTrans" cxnId="{D8D25B37-99AD-4BB4-80CA-C963A4DB5341}">
      <dgm:prSet/>
      <dgm:spPr/>
      <dgm:t>
        <a:bodyPr/>
        <a:lstStyle/>
        <a:p>
          <a:endParaRPr lang="en-US"/>
        </a:p>
      </dgm:t>
    </dgm:pt>
    <dgm:pt modelId="{343CDCF8-6FDB-41A3-A027-F3058BFC46D0}" type="sibTrans" cxnId="{D8D25B37-99AD-4BB4-80CA-C963A4DB5341}">
      <dgm:prSet/>
      <dgm:spPr/>
      <dgm:t>
        <a:bodyPr/>
        <a:lstStyle/>
        <a:p>
          <a:endParaRPr lang="en-US"/>
        </a:p>
      </dgm:t>
    </dgm:pt>
    <dgm:pt modelId="{510FEA36-D789-435C-901E-5CDE81E23D44}">
      <dgm:prSet/>
      <dgm:spPr/>
      <dgm:t>
        <a:bodyPr/>
        <a:lstStyle/>
        <a:p>
          <a:r>
            <a:rPr lang="en-GB"/>
            <a:t>More informed strategic planning</a:t>
          </a:r>
          <a:endParaRPr lang="en-US"/>
        </a:p>
      </dgm:t>
    </dgm:pt>
    <dgm:pt modelId="{E265D4F3-EF6E-4C98-8ED0-C582FE8C8F1B}" type="parTrans" cxnId="{7B0BF462-4DD4-4B40-A485-2955B5992334}">
      <dgm:prSet/>
      <dgm:spPr/>
      <dgm:t>
        <a:bodyPr/>
        <a:lstStyle/>
        <a:p>
          <a:endParaRPr lang="en-US"/>
        </a:p>
      </dgm:t>
    </dgm:pt>
    <dgm:pt modelId="{2C06B737-9BB9-416E-B0A8-43366431F6A5}" type="sibTrans" cxnId="{7B0BF462-4DD4-4B40-A485-2955B5992334}">
      <dgm:prSet/>
      <dgm:spPr/>
      <dgm:t>
        <a:bodyPr/>
        <a:lstStyle/>
        <a:p>
          <a:endParaRPr lang="en-US"/>
        </a:p>
      </dgm:t>
    </dgm:pt>
    <dgm:pt modelId="{A3641AE8-FEE0-4151-B06F-A5A25B72F6E9}">
      <dgm:prSet/>
      <dgm:spPr/>
      <dgm:t>
        <a:bodyPr/>
        <a:lstStyle/>
        <a:p>
          <a:r>
            <a:rPr lang="en-GB" b="1"/>
            <a:t>Key takeaway</a:t>
          </a:r>
          <a:endParaRPr lang="en-US"/>
        </a:p>
      </dgm:t>
    </dgm:pt>
    <dgm:pt modelId="{D1EBF187-7C56-48AD-B3B1-F7B5399175CB}" type="parTrans" cxnId="{49E5E79D-F207-43C1-A1B8-BC9AB8D837C1}">
      <dgm:prSet/>
      <dgm:spPr/>
      <dgm:t>
        <a:bodyPr/>
        <a:lstStyle/>
        <a:p>
          <a:endParaRPr lang="en-US"/>
        </a:p>
      </dgm:t>
    </dgm:pt>
    <dgm:pt modelId="{E6609492-2834-4180-A154-DAB637CA83D9}" type="sibTrans" cxnId="{49E5E79D-F207-43C1-A1B8-BC9AB8D837C1}">
      <dgm:prSet/>
      <dgm:spPr/>
      <dgm:t>
        <a:bodyPr/>
        <a:lstStyle/>
        <a:p>
          <a:endParaRPr lang="en-US"/>
        </a:p>
      </dgm:t>
    </dgm:pt>
    <dgm:pt modelId="{07B4C017-7E4A-4391-A671-FC9988C33FF9}">
      <dgm:prSet/>
      <dgm:spPr/>
      <dgm:t>
        <a:bodyPr/>
        <a:lstStyle/>
        <a:p>
          <a:r>
            <a:rPr lang="en-GB"/>
            <a:t>Integrated systems support both </a:t>
          </a:r>
          <a:r>
            <a:rPr lang="en-GB" b="1"/>
            <a:t>operational excellence</a:t>
          </a:r>
          <a:r>
            <a:rPr lang="en-GB"/>
            <a:t> and </a:t>
          </a:r>
          <a:r>
            <a:rPr lang="en-GB" b="1"/>
            <a:t>responsible business practices</a:t>
          </a:r>
          <a:endParaRPr lang="en-US"/>
        </a:p>
      </dgm:t>
    </dgm:pt>
    <dgm:pt modelId="{F822E849-A801-4D0E-9D1F-A952FF25180B}" type="parTrans" cxnId="{77B7E866-1950-44EB-B088-B0147AA194CD}">
      <dgm:prSet/>
      <dgm:spPr/>
      <dgm:t>
        <a:bodyPr/>
        <a:lstStyle/>
        <a:p>
          <a:endParaRPr lang="en-US"/>
        </a:p>
      </dgm:t>
    </dgm:pt>
    <dgm:pt modelId="{808B5A6E-5076-4C49-A99C-E8447DE68E8F}" type="sibTrans" cxnId="{77B7E866-1950-44EB-B088-B0147AA194CD}">
      <dgm:prSet/>
      <dgm:spPr/>
      <dgm:t>
        <a:bodyPr/>
        <a:lstStyle/>
        <a:p>
          <a:endParaRPr lang="en-US"/>
        </a:p>
      </dgm:t>
    </dgm:pt>
    <dgm:pt modelId="{975EC7A0-164C-4E74-A959-D68D029A22F1}" type="pres">
      <dgm:prSet presAssocID="{B27B6E32-B8A3-45FA-833C-1D736AEFAA24}" presName="Name0" presStyleCnt="0">
        <dgm:presLayoutVars>
          <dgm:dir/>
          <dgm:animLvl val="lvl"/>
          <dgm:resizeHandles val="exact"/>
        </dgm:presLayoutVars>
      </dgm:prSet>
      <dgm:spPr/>
    </dgm:pt>
    <dgm:pt modelId="{963D5E24-ECFC-4EF3-A6DC-AC3BF741EF40}" type="pres">
      <dgm:prSet presAssocID="{332B27A5-205C-40D7-931A-2BA5A442B5AD}" presName="linNode" presStyleCnt="0"/>
      <dgm:spPr/>
    </dgm:pt>
    <dgm:pt modelId="{A2A46A9C-5605-4991-BB5D-A2FB399EEED4}" type="pres">
      <dgm:prSet presAssocID="{332B27A5-205C-40D7-931A-2BA5A442B5A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943E95A-66AC-4FF8-A869-A0B356570A20}" type="pres">
      <dgm:prSet presAssocID="{332B27A5-205C-40D7-931A-2BA5A442B5AD}" presName="descendantText" presStyleLbl="alignAccFollowNode1" presStyleIdx="0" presStyleCnt="4">
        <dgm:presLayoutVars>
          <dgm:bulletEnabled val="1"/>
        </dgm:presLayoutVars>
      </dgm:prSet>
      <dgm:spPr/>
    </dgm:pt>
    <dgm:pt modelId="{98D0389E-99EC-4953-A483-2A08788747F6}" type="pres">
      <dgm:prSet presAssocID="{1FD1B8F1-FAB3-412B-AD70-C0F9468EBC68}" presName="sp" presStyleCnt="0"/>
      <dgm:spPr/>
    </dgm:pt>
    <dgm:pt modelId="{E721B824-89EB-4A2E-8595-568ECAD52802}" type="pres">
      <dgm:prSet presAssocID="{FFDEE6BA-B411-4EDF-B6E6-A01C708431E8}" presName="linNode" presStyleCnt="0"/>
      <dgm:spPr/>
    </dgm:pt>
    <dgm:pt modelId="{64F7688E-D2B0-4665-940B-904016298579}" type="pres">
      <dgm:prSet presAssocID="{FFDEE6BA-B411-4EDF-B6E6-A01C708431E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57FD84B-1ABE-472B-AA60-580DC0230066}" type="pres">
      <dgm:prSet presAssocID="{FFDEE6BA-B411-4EDF-B6E6-A01C708431E8}" presName="descendantText" presStyleLbl="alignAccFollowNode1" presStyleIdx="1" presStyleCnt="4">
        <dgm:presLayoutVars>
          <dgm:bulletEnabled val="1"/>
        </dgm:presLayoutVars>
      </dgm:prSet>
      <dgm:spPr/>
    </dgm:pt>
    <dgm:pt modelId="{AC31B7A6-C184-4794-B8A8-B115278BABB8}" type="pres">
      <dgm:prSet presAssocID="{4FC58369-861F-49B4-B070-EB097634F316}" presName="sp" presStyleCnt="0"/>
      <dgm:spPr/>
    </dgm:pt>
    <dgm:pt modelId="{0B911F4E-2F70-4588-B409-B02DE1602901}" type="pres">
      <dgm:prSet presAssocID="{AEAE2015-ECA6-4AAF-A63C-3BF2097AC2C2}" presName="linNode" presStyleCnt="0"/>
      <dgm:spPr/>
    </dgm:pt>
    <dgm:pt modelId="{1B883918-1E31-4F6F-BC3A-A8A90645ED6C}" type="pres">
      <dgm:prSet presAssocID="{AEAE2015-ECA6-4AAF-A63C-3BF2097AC2C2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C25737AE-21C8-4B26-B777-BE062AB3348B}" type="pres">
      <dgm:prSet presAssocID="{AEAE2015-ECA6-4AAF-A63C-3BF2097AC2C2}" presName="descendantText" presStyleLbl="alignAccFollowNode1" presStyleIdx="2" presStyleCnt="4">
        <dgm:presLayoutVars>
          <dgm:bulletEnabled val="1"/>
        </dgm:presLayoutVars>
      </dgm:prSet>
      <dgm:spPr/>
    </dgm:pt>
    <dgm:pt modelId="{776DFF46-A5F4-4042-83DD-26EAA0207D4C}" type="pres">
      <dgm:prSet presAssocID="{D0A01C75-B075-4A7E-A3EE-B727108E9D15}" presName="sp" presStyleCnt="0"/>
      <dgm:spPr/>
    </dgm:pt>
    <dgm:pt modelId="{1F6FF527-235E-41E6-B17A-F8E47635FBFA}" type="pres">
      <dgm:prSet presAssocID="{A3641AE8-FEE0-4151-B06F-A5A25B72F6E9}" presName="linNode" presStyleCnt="0"/>
      <dgm:spPr/>
    </dgm:pt>
    <dgm:pt modelId="{22EAF47E-3BB6-491D-AC7C-D23B99C30A29}" type="pres">
      <dgm:prSet presAssocID="{A3641AE8-FEE0-4151-B06F-A5A25B72F6E9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B5C901D8-56CC-4432-BECC-999B77773E6A}" type="pres">
      <dgm:prSet presAssocID="{A3641AE8-FEE0-4151-B06F-A5A25B72F6E9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E3ED5901-A278-4A26-B368-5B2D4D02CC71}" type="presOf" srcId="{FFDEE6BA-B411-4EDF-B6E6-A01C708431E8}" destId="{64F7688E-D2B0-4665-940B-904016298579}" srcOrd="0" destOrd="0" presId="urn:microsoft.com/office/officeart/2005/8/layout/vList5"/>
    <dgm:cxn modelId="{77E4150E-079B-47CD-9B37-F6940C5DE80E}" type="presOf" srcId="{510FEA36-D789-435C-901E-5CDE81E23D44}" destId="{C25737AE-21C8-4B26-B777-BE062AB3348B}" srcOrd="0" destOrd="2" presId="urn:microsoft.com/office/officeart/2005/8/layout/vList5"/>
    <dgm:cxn modelId="{F71B6B0F-9E02-4668-9B01-93F1BC72BDA9}" type="presOf" srcId="{A3641AE8-FEE0-4151-B06F-A5A25B72F6E9}" destId="{22EAF47E-3BB6-491D-AC7C-D23B99C30A29}" srcOrd="0" destOrd="0" presId="urn:microsoft.com/office/officeart/2005/8/layout/vList5"/>
    <dgm:cxn modelId="{AEE85F24-75A4-4648-8668-5F21F34DDC17}" srcId="{332B27A5-205C-40D7-931A-2BA5A442B5AD}" destId="{887542B4-926E-41D2-BAF8-CCACE1576391}" srcOrd="0" destOrd="0" parTransId="{BA42D288-4407-4B61-BD08-A65E49532B5A}" sibTransId="{F4F30C9B-AD9B-4830-BBC5-7B0C5484D286}"/>
    <dgm:cxn modelId="{F3CBF926-73CC-42A5-956A-A7B0BE893451}" type="presOf" srcId="{AEAE2015-ECA6-4AAF-A63C-3BF2097AC2C2}" destId="{1B883918-1E31-4F6F-BC3A-A8A90645ED6C}" srcOrd="0" destOrd="0" presId="urn:microsoft.com/office/officeart/2005/8/layout/vList5"/>
    <dgm:cxn modelId="{905FAD2D-9B81-4088-ABC0-215C886E6E08}" srcId="{B27B6E32-B8A3-45FA-833C-1D736AEFAA24}" destId="{AEAE2015-ECA6-4AAF-A63C-3BF2097AC2C2}" srcOrd="2" destOrd="0" parTransId="{E966FBE9-97A6-47C1-AD91-C33B6FB8D1FA}" sibTransId="{D0A01C75-B075-4A7E-A3EE-B727108E9D15}"/>
    <dgm:cxn modelId="{D8D25B37-99AD-4BB4-80CA-C963A4DB5341}" srcId="{AEAE2015-ECA6-4AAF-A63C-3BF2097AC2C2}" destId="{E3F74D2A-9CD0-40AD-A1BE-36A0A7F7F6EA}" srcOrd="1" destOrd="0" parTransId="{4EE90EDE-85E7-4945-927A-97E5F2327A91}" sibTransId="{343CDCF8-6FDB-41A3-A027-F3058BFC46D0}"/>
    <dgm:cxn modelId="{25D40061-8DB6-4B2F-8B5E-8C45D86B5756}" type="presOf" srcId="{6FC8A886-CB59-4680-BA22-6CFEA7D8E539}" destId="{E943E95A-66AC-4FF8-A869-A0B356570A20}" srcOrd="0" destOrd="1" presId="urn:microsoft.com/office/officeart/2005/8/layout/vList5"/>
    <dgm:cxn modelId="{7B0BF462-4DD4-4B40-A485-2955B5992334}" srcId="{AEAE2015-ECA6-4AAF-A63C-3BF2097AC2C2}" destId="{510FEA36-D789-435C-901E-5CDE81E23D44}" srcOrd="2" destOrd="0" parTransId="{E265D4F3-EF6E-4C98-8ED0-C582FE8C8F1B}" sibTransId="{2C06B737-9BB9-416E-B0A8-43366431F6A5}"/>
    <dgm:cxn modelId="{97166A64-A7FF-4287-91BD-5686219DFE4A}" type="presOf" srcId="{44335897-040E-4810-AC28-DBF942FEDC4D}" destId="{457FD84B-1ABE-472B-AA60-580DC0230066}" srcOrd="0" destOrd="0" presId="urn:microsoft.com/office/officeart/2005/8/layout/vList5"/>
    <dgm:cxn modelId="{77B7E866-1950-44EB-B088-B0147AA194CD}" srcId="{A3641AE8-FEE0-4151-B06F-A5A25B72F6E9}" destId="{07B4C017-7E4A-4391-A671-FC9988C33FF9}" srcOrd="0" destOrd="0" parTransId="{F822E849-A801-4D0E-9D1F-A952FF25180B}" sibTransId="{808B5A6E-5076-4C49-A99C-E8447DE68E8F}"/>
    <dgm:cxn modelId="{ACB8104B-1F94-432A-BFDA-F5CC353B3BE5}" type="presOf" srcId="{E3F74D2A-9CD0-40AD-A1BE-36A0A7F7F6EA}" destId="{C25737AE-21C8-4B26-B777-BE062AB3348B}" srcOrd="0" destOrd="1" presId="urn:microsoft.com/office/officeart/2005/8/layout/vList5"/>
    <dgm:cxn modelId="{A7595557-CBA7-405F-8E94-84FCD67372C6}" srcId="{332B27A5-205C-40D7-931A-2BA5A442B5AD}" destId="{E36CCC91-5C56-4639-BD7B-24FB1EF2B0AD}" srcOrd="2" destOrd="0" parTransId="{118F99D0-DB30-449A-82DA-7FB6BE33AEF1}" sibTransId="{79C49D01-A5BB-4F1F-BD21-C78FAC140F68}"/>
    <dgm:cxn modelId="{9DCDEE57-81A8-43BA-8E8D-861EF0ED7168}" srcId="{B27B6E32-B8A3-45FA-833C-1D736AEFAA24}" destId="{FFDEE6BA-B411-4EDF-B6E6-A01C708431E8}" srcOrd="1" destOrd="0" parTransId="{A4ABDE1D-AC21-401B-B98E-786731085FE2}" sibTransId="{4FC58369-861F-49B4-B070-EB097634F316}"/>
    <dgm:cxn modelId="{0A575C7C-EF76-49F2-BC4C-637483473D7A}" type="presOf" srcId="{C81B648B-8645-4B9F-AEAA-8F8B719FF64B}" destId="{C25737AE-21C8-4B26-B777-BE062AB3348B}" srcOrd="0" destOrd="0" presId="urn:microsoft.com/office/officeart/2005/8/layout/vList5"/>
    <dgm:cxn modelId="{2948E07C-D352-49F5-8DAF-8C511F6B78C9}" type="presOf" srcId="{E36CCC91-5C56-4639-BD7B-24FB1EF2B0AD}" destId="{E943E95A-66AC-4FF8-A869-A0B356570A20}" srcOrd="0" destOrd="2" presId="urn:microsoft.com/office/officeart/2005/8/layout/vList5"/>
    <dgm:cxn modelId="{EC98038C-F20D-4426-B44E-1F386C366CD1}" type="presOf" srcId="{332B27A5-205C-40D7-931A-2BA5A442B5AD}" destId="{A2A46A9C-5605-4991-BB5D-A2FB399EEED4}" srcOrd="0" destOrd="0" presId="urn:microsoft.com/office/officeart/2005/8/layout/vList5"/>
    <dgm:cxn modelId="{F50E5690-5F88-485D-953B-B82AAE29CE67}" srcId="{FFDEE6BA-B411-4EDF-B6E6-A01C708431E8}" destId="{44335897-040E-4810-AC28-DBF942FEDC4D}" srcOrd="0" destOrd="0" parTransId="{35592E12-A8E2-46A7-8358-B1BD2DF0D0F2}" sibTransId="{F382CB00-E485-45E4-A356-E48B2805ABC5}"/>
    <dgm:cxn modelId="{76EBD598-136E-4CE9-84D6-0FCC67A3FBE0}" type="presOf" srcId="{93D5AF3A-D71B-4891-B814-365A441EB949}" destId="{457FD84B-1ABE-472B-AA60-580DC0230066}" srcOrd="0" destOrd="1" presId="urn:microsoft.com/office/officeart/2005/8/layout/vList5"/>
    <dgm:cxn modelId="{5AEA4F9D-D92D-4727-8C4C-649E42295F7B}" srcId="{FFDEE6BA-B411-4EDF-B6E6-A01C708431E8}" destId="{93D5AF3A-D71B-4891-B814-365A441EB949}" srcOrd="1" destOrd="0" parTransId="{E4CBF6D7-0D34-4449-B031-7C2CD3857C13}" sibTransId="{E6CB48DA-81E9-4C6D-BFF8-B953A3866DBA}"/>
    <dgm:cxn modelId="{49E5E79D-F207-43C1-A1B8-BC9AB8D837C1}" srcId="{B27B6E32-B8A3-45FA-833C-1D736AEFAA24}" destId="{A3641AE8-FEE0-4151-B06F-A5A25B72F6E9}" srcOrd="3" destOrd="0" parTransId="{D1EBF187-7C56-48AD-B3B1-F7B5399175CB}" sibTransId="{E6609492-2834-4180-A154-DAB637CA83D9}"/>
    <dgm:cxn modelId="{F57005BB-10F8-450C-927E-455EF12CAFD6}" type="presOf" srcId="{B27B6E32-B8A3-45FA-833C-1D736AEFAA24}" destId="{975EC7A0-164C-4E74-A959-D68D029A22F1}" srcOrd="0" destOrd="0" presId="urn:microsoft.com/office/officeart/2005/8/layout/vList5"/>
    <dgm:cxn modelId="{4C3143CD-917A-4A5F-923A-EA9D3579A19F}" type="presOf" srcId="{887542B4-926E-41D2-BAF8-CCACE1576391}" destId="{E943E95A-66AC-4FF8-A869-A0B356570A20}" srcOrd="0" destOrd="0" presId="urn:microsoft.com/office/officeart/2005/8/layout/vList5"/>
    <dgm:cxn modelId="{522770D5-8EDA-4AFB-83D9-1A396A32AD50}" srcId="{AEAE2015-ECA6-4AAF-A63C-3BF2097AC2C2}" destId="{C81B648B-8645-4B9F-AEAA-8F8B719FF64B}" srcOrd="0" destOrd="0" parTransId="{692B3F43-25C5-44EC-9346-55C321EE4150}" sibTransId="{909E53D9-36F3-4013-85A6-240CF39C5F18}"/>
    <dgm:cxn modelId="{A51971E0-6E85-41AF-9BF5-09C0FCB1EBE3}" srcId="{B27B6E32-B8A3-45FA-833C-1D736AEFAA24}" destId="{332B27A5-205C-40D7-931A-2BA5A442B5AD}" srcOrd="0" destOrd="0" parTransId="{432AC713-8A3B-464E-93FC-265C234BD172}" sibTransId="{1FD1B8F1-FAB3-412B-AD70-C0F9468EBC68}"/>
    <dgm:cxn modelId="{C9A894FA-505D-433D-9B35-55D861ABAF55}" srcId="{332B27A5-205C-40D7-931A-2BA5A442B5AD}" destId="{6FC8A886-CB59-4680-BA22-6CFEA7D8E539}" srcOrd="1" destOrd="0" parTransId="{AAFEF405-94DC-4BA9-BA01-E1C503ADD343}" sibTransId="{6757F9A5-086A-4762-8AC1-8ED028ADAA07}"/>
    <dgm:cxn modelId="{3AC6F9FC-4686-4CA3-8ED1-43F5998E2D72}" type="presOf" srcId="{07B4C017-7E4A-4391-A671-FC9988C33FF9}" destId="{B5C901D8-56CC-4432-BECC-999B77773E6A}" srcOrd="0" destOrd="0" presId="urn:microsoft.com/office/officeart/2005/8/layout/vList5"/>
    <dgm:cxn modelId="{86BCBC9A-E902-4339-A64A-80CA3DEAB936}" type="presParOf" srcId="{975EC7A0-164C-4E74-A959-D68D029A22F1}" destId="{963D5E24-ECFC-4EF3-A6DC-AC3BF741EF40}" srcOrd="0" destOrd="0" presId="urn:microsoft.com/office/officeart/2005/8/layout/vList5"/>
    <dgm:cxn modelId="{93A702B7-79E3-4550-A015-876AE76625DC}" type="presParOf" srcId="{963D5E24-ECFC-4EF3-A6DC-AC3BF741EF40}" destId="{A2A46A9C-5605-4991-BB5D-A2FB399EEED4}" srcOrd="0" destOrd="0" presId="urn:microsoft.com/office/officeart/2005/8/layout/vList5"/>
    <dgm:cxn modelId="{81D40F44-1F03-4C37-9973-2431F212F055}" type="presParOf" srcId="{963D5E24-ECFC-4EF3-A6DC-AC3BF741EF40}" destId="{E943E95A-66AC-4FF8-A869-A0B356570A20}" srcOrd="1" destOrd="0" presId="urn:microsoft.com/office/officeart/2005/8/layout/vList5"/>
    <dgm:cxn modelId="{FA962B2D-47B3-443D-98ED-24A2FEB09242}" type="presParOf" srcId="{975EC7A0-164C-4E74-A959-D68D029A22F1}" destId="{98D0389E-99EC-4953-A483-2A08788747F6}" srcOrd="1" destOrd="0" presId="urn:microsoft.com/office/officeart/2005/8/layout/vList5"/>
    <dgm:cxn modelId="{B8EF4BAC-396C-4DE3-B527-B18312C1B593}" type="presParOf" srcId="{975EC7A0-164C-4E74-A959-D68D029A22F1}" destId="{E721B824-89EB-4A2E-8595-568ECAD52802}" srcOrd="2" destOrd="0" presId="urn:microsoft.com/office/officeart/2005/8/layout/vList5"/>
    <dgm:cxn modelId="{5F0E9B3E-ED46-44D3-A6A2-5224FC493A05}" type="presParOf" srcId="{E721B824-89EB-4A2E-8595-568ECAD52802}" destId="{64F7688E-D2B0-4665-940B-904016298579}" srcOrd="0" destOrd="0" presId="urn:microsoft.com/office/officeart/2005/8/layout/vList5"/>
    <dgm:cxn modelId="{907892C7-FFCE-4DC7-B2DC-6B1AE6A04B88}" type="presParOf" srcId="{E721B824-89EB-4A2E-8595-568ECAD52802}" destId="{457FD84B-1ABE-472B-AA60-580DC0230066}" srcOrd="1" destOrd="0" presId="urn:microsoft.com/office/officeart/2005/8/layout/vList5"/>
    <dgm:cxn modelId="{3667A95C-41F2-45A7-B73B-2CBCC1F56F5B}" type="presParOf" srcId="{975EC7A0-164C-4E74-A959-D68D029A22F1}" destId="{AC31B7A6-C184-4794-B8A8-B115278BABB8}" srcOrd="3" destOrd="0" presId="urn:microsoft.com/office/officeart/2005/8/layout/vList5"/>
    <dgm:cxn modelId="{7F85C79E-60B1-42DE-BAED-8921BF906BDC}" type="presParOf" srcId="{975EC7A0-164C-4E74-A959-D68D029A22F1}" destId="{0B911F4E-2F70-4588-B409-B02DE1602901}" srcOrd="4" destOrd="0" presId="urn:microsoft.com/office/officeart/2005/8/layout/vList5"/>
    <dgm:cxn modelId="{11E81B4E-0F9E-48C7-BF9D-D4746B5C7C37}" type="presParOf" srcId="{0B911F4E-2F70-4588-B409-B02DE1602901}" destId="{1B883918-1E31-4F6F-BC3A-A8A90645ED6C}" srcOrd="0" destOrd="0" presId="urn:microsoft.com/office/officeart/2005/8/layout/vList5"/>
    <dgm:cxn modelId="{17AA3E59-CF46-4D9F-96B1-E61E798D69C6}" type="presParOf" srcId="{0B911F4E-2F70-4588-B409-B02DE1602901}" destId="{C25737AE-21C8-4B26-B777-BE062AB3348B}" srcOrd="1" destOrd="0" presId="urn:microsoft.com/office/officeart/2005/8/layout/vList5"/>
    <dgm:cxn modelId="{988DEC71-9CC1-4728-8E3C-136335693AB1}" type="presParOf" srcId="{975EC7A0-164C-4E74-A959-D68D029A22F1}" destId="{776DFF46-A5F4-4042-83DD-26EAA0207D4C}" srcOrd="5" destOrd="0" presId="urn:microsoft.com/office/officeart/2005/8/layout/vList5"/>
    <dgm:cxn modelId="{152C1BEA-A3B9-4115-AFEE-E8CA8EB2FE27}" type="presParOf" srcId="{975EC7A0-164C-4E74-A959-D68D029A22F1}" destId="{1F6FF527-235E-41E6-B17A-F8E47635FBFA}" srcOrd="6" destOrd="0" presId="urn:microsoft.com/office/officeart/2005/8/layout/vList5"/>
    <dgm:cxn modelId="{5DA07896-39D8-4164-93CC-53336748163D}" type="presParOf" srcId="{1F6FF527-235E-41E6-B17A-F8E47635FBFA}" destId="{22EAF47E-3BB6-491D-AC7C-D23B99C30A29}" srcOrd="0" destOrd="0" presId="urn:microsoft.com/office/officeart/2005/8/layout/vList5"/>
    <dgm:cxn modelId="{6E49D9E7-EDEC-4151-BBFB-F9565615107B}" type="presParOf" srcId="{1F6FF527-235E-41E6-B17A-F8E47635FBFA}" destId="{B5C901D8-56CC-4432-BECC-999B77773E6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880AE-2B08-48C4-B42C-B35694650A7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08FE20-A39A-415F-B304-33E5536BD94A}">
      <dgm:prSet/>
      <dgm:spPr/>
      <dgm:t>
        <a:bodyPr/>
        <a:lstStyle/>
        <a:p>
          <a:r>
            <a:rPr lang="en-GB" b="1"/>
            <a:t>Company:</a:t>
          </a:r>
          <a:r>
            <a:rPr lang="en-GB"/>
            <a:t> </a:t>
          </a:r>
          <a:r>
            <a:rPr lang="en-GB" b="1"/>
            <a:t>Jaguar Land Rover Castle Bromwich</a:t>
          </a:r>
          <a:endParaRPr lang="en-US"/>
        </a:p>
      </dgm:t>
    </dgm:pt>
    <dgm:pt modelId="{1487C834-A566-46C6-BFB6-967F55EB1847}" type="parTrans" cxnId="{FA9E38B6-1C2B-4480-A31E-7EA4B1C67E3B}">
      <dgm:prSet/>
      <dgm:spPr/>
      <dgm:t>
        <a:bodyPr/>
        <a:lstStyle/>
        <a:p>
          <a:endParaRPr lang="en-US"/>
        </a:p>
      </dgm:t>
    </dgm:pt>
    <dgm:pt modelId="{69FE6E2A-C822-4E37-9E9D-AFC4ABB14043}" type="sibTrans" cxnId="{FA9E38B6-1C2B-4480-A31E-7EA4B1C67E3B}">
      <dgm:prSet/>
      <dgm:spPr/>
      <dgm:t>
        <a:bodyPr/>
        <a:lstStyle/>
        <a:p>
          <a:endParaRPr lang="en-US"/>
        </a:p>
      </dgm:t>
    </dgm:pt>
    <dgm:pt modelId="{61C85B68-EFE1-47EB-B484-C1317247E885}">
      <dgm:prSet/>
      <dgm:spPr/>
      <dgm:t>
        <a:bodyPr/>
        <a:lstStyle/>
        <a:p>
          <a:r>
            <a:rPr lang="en-GB" b="1"/>
            <a:t>Systems used</a:t>
          </a:r>
          <a:endParaRPr lang="en-US"/>
        </a:p>
      </dgm:t>
    </dgm:pt>
    <dgm:pt modelId="{0989C8A4-B322-4CF0-A9A3-F557FF82B0BB}" type="parTrans" cxnId="{364C22B8-EBE3-4BB8-B0A2-E2E8E724B4FC}">
      <dgm:prSet/>
      <dgm:spPr/>
      <dgm:t>
        <a:bodyPr/>
        <a:lstStyle/>
        <a:p>
          <a:endParaRPr lang="en-US"/>
        </a:p>
      </dgm:t>
    </dgm:pt>
    <dgm:pt modelId="{2A1F4C84-6D52-4ED8-8646-D3304645250C}" type="sibTrans" cxnId="{364C22B8-EBE3-4BB8-B0A2-E2E8E724B4FC}">
      <dgm:prSet/>
      <dgm:spPr/>
      <dgm:t>
        <a:bodyPr/>
        <a:lstStyle/>
        <a:p>
          <a:endParaRPr lang="en-US"/>
        </a:p>
      </dgm:t>
    </dgm:pt>
    <dgm:pt modelId="{2EF357D5-1E69-4F12-94B0-567ABF9FC599}">
      <dgm:prSet/>
      <dgm:spPr/>
      <dgm:t>
        <a:bodyPr/>
        <a:lstStyle/>
        <a:p>
          <a:r>
            <a:rPr lang="en-GB"/>
            <a:t>ERP for production planning and finance</a:t>
          </a:r>
          <a:endParaRPr lang="en-US"/>
        </a:p>
      </dgm:t>
    </dgm:pt>
    <dgm:pt modelId="{611435B3-7F6D-4796-8B01-AC804C57092F}" type="parTrans" cxnId="{FC20AF93-D5E9-4D28-B148-827AAA5FFC83}">
      <dgm:prSet/>
      <dgm:spPr/>
      <dgm:t>
        <a:bodyPr/>
        <a:lstStyle/>
        <a:p>
          <a:endParaRPr lang="en-US"/>
        </a:p>
      </dgm:t>
    </dgm:pt>
    <dgm:pt modelId="{92DB2B11-CEAA-459D-A2F7-B55DBBDD45E4}" type="sibTrans" cxnId="{FC20AF93-D5E9-4D28-B148-827AAA5FFC83}">
      <dgm:prSet/>
      <dgm:spPr/>
      <dgm:t>
        <a:bodyPr/>
        <a:lstStyle/>
        <a:p>
          <a:endParaRPr lang="en-US"/>
        </a:p>
      </dgm:t>
    </dgm:pt>
    <dgm:pt modelId="{48B05B6E-103E-4C35-9463-3779CE1A9F6E}">
      <dgm:prSet/>
      <dgm:spPr/>
      <dgm:t>
        <a:bodyPr/>
        <a:lstStyle/>
        <a:p>
          <a:r>
            <a:rPr lang="en-GB"/>
            <a:t>SCM for supplier coordination and just-in-time delivery</a:t>
          </a:r>
          <a:endParaRPr lang="en-US"/>
        </a:p>
      </dgm:t>
    </dgm:pt>
    <dgm:pt modelId="{D85BA8FF-2502-497B-A003-CBE31FD3F6D3}" type="parTrans" cxnId="{B827D785-6F9D-4296-B434-995EA1E18408}">
      <dgm:prSet/>
      <dgm:spPr/>
      <dgm:t>
        <a:bodyPr/>
        <a:lstStyle/>
        <a:p>
          <a:endParaRPr lang="en-US"/>
        </a:p>
      </dgm:t>
    </dgm:pt>
    <dgm:pt modelId="{FB633208-2F48-4851-918D-1C7EE1D04C9A}" type="sibTrans" cxnId="{B827D785-6F9D-4296-B434-995EA1E18408}">
      <dgm:prSet/>
      <dgm:spPr/>
      <dgm:t>
        <a:bodyPr/>
        <a:lstStyle/>
        <a:p>
          <a:endParaRPr lang="en-US"/>
        </a:p>
      </dgm:t>
    </dgm:pt>
    <dgm:pt modelId="{A2E61DF9-C463-4721-A5F7-F60FA50A51CB}">
      <dgm:prSet/>
      <dgm:spPr/>
      <dgm:t>
        <a:bodyPr/>
        <a:lstStyle/>
        <a:p>
          <a:r>
            <a:rPr lang="en-GB"/>
            <a:t>BI for quality control and performance monitoring</a:t>
          </a:r>
          <a:endParaRPr lang="en-US"/>
        </a:p>
      </dgm:t>
    </dgm:pt>
    <dgm:pt modelId="{865FB53C-7C8E-4399-8342-BC435F86CCD4}" type="parTrans" cxnId="{67102959-3B77-4CA9-93F6-DF5876798CFB}">
      <dgm:prSet/>
      <dgm:spPr/>
      <dgm:t>
        <a:bodyPr/>
        <a:lstStyle/>
        <a:p>
          <a:endParaRPr lang="en-US"/>
        </a:p>
      </dgm:t>
    </dgm:pt>
    <dgm:pt modelId="{4DB4CEFC-36DB-4136-A576-12275DC9BB80}" type="sibTrans" cxnId="{67102959-3B77-4CA9-93F6-DF5876798CFB}">
      <dgm:prSet/>
      <dgm:spPr/>
      <dgm:t>
        <a:bodyPr/>
        <a:lstStyle/>
        <a:p>
          <a:endParaRPr lang="en-US"/>
        </a:p>
      </dgm:t>
    </dgm:pt>
    <dgm:pt modelId="{00A4450B-9D8B-4626-846A-19343BBA9CB8}">
      <dgm:prSet/>
      <dgm:spPr/>
      <dgm:t>
        <a:bodyPr/>
        <a:lstStyle/>
        <a:p>
          <a:r>
            <a:rPr lang="en-GB" b="1"/>
            <a:t>Ethical considerations</a:t>
          </a:r>
          <a:endParaRPr lang="en-US"/>
        </a:p>
      </dgm:t>
    </dgm:pt>
    <dgm:pt modelId="{EC572673-7080-4F34-998B-9B0C396BEFF8}" type="parTrans" cxnId="{C11732B0-E26E-4619-A8DF-1A0CF1B630B0}">
      <dgm:prSet/>
      <dgm:spPr/>
      <dgm:t>
        <a:bodyPr/>
        <a:lstStyle/>
        <a:p>
          <a:endParaRPr lang="en-US"/>
        </a:p>
      </dgm:t>
    </dgm:pt>
    <dgm:pt modelId="{E62E0E6D-003E-4BB7-9ABA-479521FAD500}" type="sibTrans" cxnId="{C11732B0-E26E-4619-A8DF-1A0CF1B630B0}">
      <dgm:prSet/>
      <dgm:spPr/>
      <dgm:t>
        <a:bodyPr/>
        <a:lstStyle/>
        <a:p>
          <a:endParaRPr lang="en-US"/>
        </a:p>
      </dgm:t>
    </dgm:pt>
    <dgm:pt modelId="{06EBE075-CFD4-4835-B00E-65274239AF59}">
      <dgm:prSet/>
      <dgm:spPr/>
      <dgm:t>
        <a:bodyPr/>
        <a:lstStyle/>
        <a:p>
          <a:r>
            <a:rPr lang="en-GB"/>
            <a:t>Data security across suppliers</a:t>
          </a:r>
          <a:endParaRPr lang="en-US"/>
        </a:p>
      </dgm:t>
    </dgm:pt>
    <dgm:pt modelId="{C24BB8A7-E00D-4294-8DC0-F520BDE9C402}" type="parTrans" cxnId="{4BEEA11B-E811-4679-B352-504B0F653D82}">
      <dgm:prSet/>
      <dgm:spPr/>
      <dgm:t>
        <a:bodyPr/>
        <a:lstStyle/>
        <a:p>
          <a:endParaRPr lang="en-US"/>
        </a:p>
      </dgm:t>
    </dgm:pt>
    <dgm:pt modelId="{FA564157-0AD2-465A-8148-38ADCC50376D}" type="sibTrans" cxnId="{4BEEA11B-E811-4679-B352-504B0F653D82}">
      <dgm:prSet/>
      <dgm:spPr/>
      <dgm:t>
        <a:bodyPr/>
        <a:lstStyle/>
        <a:p>
          <a:endParaRPr lang="en-US"/>
        </a:p>
      </dgm:t>
    </dgm:pt>
    <dgm:pt modelId="{96D90057-5742-4683-843A-057BA5793127}">
      <dgm:prSet/>
      <dgm:spPr/>
      <dgm:t>
        <a:bodyPr/>
        <a:lstStyle/>
        <a:p>
          <a:r>
            <a:rPr lang="en-GB"/>
            <a:t>Responsible use of automation and analytics</a:t>
          </a:r>
          <a:endParaRPr lang="en-US"/>
        </a:p>
      </dgm:t>
    </dgm:pt>
    <dgm:pt modelId="{F007C09C-AC8D-4ECF-A9DC-ADA0E85AE7A6}" type="parTrans" cxnId="{6A049782-3CA7-47C4-8313-8BBF77522659}">
      <dgm:prSet/>
      <dgm:spPr/>
      <dgm:t>
        <a:bodyPr/>
        <a:lstStyle/>
        <a:p>
          <a:endParaRPr lang="en-US"/>
        </a:p>
      </dgm:t>
    </dgm:pt>
    <dgm:pt modelId="{EA654FA1-2868-43B6-AA7C-4D90405E416B}" type="sibTrans" cxnId="{6A049782-3CA7-47C4-8313-8BBF77522659}">
      <dgm:prSet/>
      <dgm:spPr/>
      <dgm:t>
        <a:bodyPr/>
        <a:lstStyle/>
        <a:p>
          <a:endParaRPr lang="en-US"/>
        </a:p>
      </dgm:t>
    </dgm:pt>
    <dgm:pt modelId="{2179487C-5A6D-45AE-BC9C-7DEA1ED13CBD}">
      <dgm:prSet/>
      <dgm:spPr/>
      <dgm:t>
        <a:bodyPr/>
        <a:lstStyle/>
        <a:p>
          <a:r>
            <a:rPr lang="en-GB" b="1"/>
            <a:t>Impact</a:t>
          </a:r>
          <a:endParaRPr lang="en-US"/>
        </a:p>
      </dgm:t>
    </dgm:pt>
    <dgm:pt modelId="{7B92A934-D1A9-4FED-B6E7-F9C93F840160}" type="parTrans" cxnId="{BB5AD888-D2E6-48BE-B44D-E7CBD81C8B05}">
      <dgm:prSet/>
      <dgm:spPr/>
      <dgm:t>
        <a:bodyPr/>
        <a:lstStyle/>
        <a:p>
          <a:endParaRPr lang="en-US"/>
        </a:p>
      </dgm:t>
    </dgm:pt>
    <dgm:pt modelId="{59888517-7572-4757-AC74-4C79F31A1790}" type="sibTrans" cxnId="{BB5AD888-D2E6-48BE-B44D-E7CBD81C8B05}">
      <dgm:prSet/>
      <dgm:spPr/>
      <dgm:t>
        <a:bodyPr/>
        <a:lstStyle/>
        <a:p>
          <a:endParaRPr lang="en-US"/>
        </a:p>
      </dgm:t>
    </dgm:pt>
    <dgm:pt modelId="{7D339983-531D-44E2-85BC-A06EFCE69DF2}">
      <dgm:prSet/>
      <dgm:spPr/>
      <dgm:t>
        <a:bodyPr/>
        <a:lstStyle/>
        <a:p>
          <a:r>
            <a:rPr lang="en-GB"/>
            <a:t>Reduced production delays</a:t>
          </a:r>
          <a:endParaRPr lang="en-US"/>
        </a:p>
      </dgm:t>
    </dgm:pt>
    <dgm:pt modelId="{0C5F98D0-D23F-422F-BCB1-4B46DC2CBDBC}" type="parTrans" cxnId="{7F5EE6CF-B8FD-426C-83AA-E24545E6632F}">
      <dgm:prSet/>
      <dgm:spPr/>
      <dgm:t>
        <a:bodyPr/>
        <a:lstStyle/>
        <a:p>
          <a:endParaRPr lang="en-US"/>
        </a:p>
      </dgm:t>
    </dgm:pt>
    <dgm:pt modelId="{FF44F7B2-868F-436B-BA17-534968ECC428}" type="sibTrans" cxnId="{7F5EE6CF-B8FD-426C-83AA-E24545E6632F}">
      <dgm:prSet/>
      <dgm:spPr/>
      <dgm:t>
        <a:bodyPr/>
        <a:lstStyle/>
        <a:p>
          <a:endParaRPr lang="en-US"/>
        </a:p>
      </dgm:t>
    </dgm:pt>
    <dgm:pt modelId="{5D209B83-DC48-420E-BA54-B384D1B9A4B6}">
      <dgm:prSet/>
      <dgm:spPr/>
      <dgm:t>
        <a:bodyPr/>
        <a:lstStyle/>
        <a:p>
          <a:r>
            <a:rPr lang="en-GB"/>
            <a:t>Higher quality standards</a:t>
          </a:r>
          <a:endParaRPr lang="en-US"/>
        </a:p>
      </dgm:t>
    </dgm:pt>
    <dgm:pt modelId="{B61DC7B1-0DC8-4BC9-AF02-66DA47B1AFD6}" type="parTrans" cxnId="{CC482B29-9181-4D57-87A0-EDE0AEF22C6F}">
      <dgm:prSet/>
      <dgm:spPr/>
      <dgm:t>
        <a:bodyPr/>
        <a:lstStyle/>
        <a:p>
          <a:endParaRPr lang="en-US"/>
        </a:p>
      </dgm:t>
    </dgm:pt>
    <dgm:pt modelId="{DE080A70-C159-492C-97C0-D2051C55569D}" type="sibTrans" cxnId="{CC482B29-9181-4D57-87A0-EDE0AEF22C6F}">
      <dgm:prSet/>
      <dgm:spPr/>
      <dgm:t>
        <a:bodyPr/>
        <a:lstStyle/>
        <a:p>
          <a:endParaRPr lang="en-US"/>
        </a:p>
      </dgm:t>
    </dgm:pt>
    <dgm:pt modelId="{9988F21C-93E0-4460-B5D6-66D1918AC7F4}">
      <dgm:prSet/>
      <dgm:spPr/>
      <dgm:t>
        <a:bodyPr/>
        <a:lstStyle/>
        <a:p>
          <a:r>
            <a:rPr lang="en-GB"/>
            <a:t>Increased operational resilience</a:t>
          </a:r>
          <a:endParaRPr lang="en-US"/>
        </a:p>
      </dgm:t>
    </dgm:pt>
    <dgm:pt modelId="{215E733F-E25D-4458-B817-268EB70E4F0E}" type="parTrans" cxnId="{AF345102-02AA-42C1-B294-1DF3245E03AD}">
      <dgm:prSet/>
      <dgm:spPr/>
      <dgm:t>
        <a:bodyPr/>
        <a:lstStyle/>
        <a:p>
          <a:endParaRPr lang="en-US"/>
        </a:p>
      </dgm:t>
    </dgm:pt>
    <dgm:pt modelId="{11823518-6369-41B6-BE9A-6FCF2447C011}" type="sibTrans" cxnId="{AF345102-02AA-42C1-B294-1DF3245E03AD}">
      <dgm:prSet/>
      <dgm:spPr/>
      <dgm:t>
        <a:bodyPr/>
        <a:lstStyle/>
        <a:p>
          <a:endParaRPr lang="en-US"/>
        </a:p>
      </dgm:t>
    </dgm:pt>
    <dgm:pt modelId="{281678EC-7AD2-4962-B81B-CCD61577FC50}" type="pres">
      <dgm:prSet presAssocID="{595880AE-2B08-48C4-B42C-B35694650A79}" presName="linear" presStyleCnt="0">
        <dgm:presLayoutVars>
          <dgm:animLvl val="lvl"/>
          <dgm:resizeHandles val="exact"/>
        </dgm:presLayoutVars>
      </dgm:prSet>
      <dgm:spPr/>
    </dgm:pt>
    <dgm:pt modelId="{B528AE60-B009-4883-A15C-958C5C0631BA}" type="pres">
      <dgm:prSet presAssocID="{5208FE20-A39A-415F-B304-33E5536BD9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21108F0-CF82-499A-89A9-EE488ED8EA6A}" type="pres">
      <dgm:prSet presAssocID="{69FE6E2A-C822-4E37-9E9D-AFC4ABB14043}" presName="spacer" presStyleCnt="0"/>
      <dgm:spPr/>
    </dgm:pt>
    <dgm:pt modelId="{574F7343-A9EA-4713-86A0-A715BF07F65C}" type="pres">
      <dgm:prSet presAssocID="{61C85B68-EFE1-47EB-B484-C1317247E8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8419DA-35A0-4B2A-92EA-00F3A2C08BA8}" type="pres">
      <dgm:prSet presAssocID="{61C85B68-EFE1-47EB-B484-C1317247E885}" presName="childText" presStyleLbl="revTx" presStyleIdx="0" presStyleCnt="3">
        <dgm:presLayoutVars>
          <dgm:bulletEnabled val="1"/>
        </dgm:presLayoutVars>
      </dgm:prSet>
      <dgm:spPr/>
    </dgm:pt>
    <dgm:pt modelId="{54AE402E-3A63-4ED3-BA92-BFF9879DE5D0}" type="pres">
      <dgm:prSet presAssocID="{00A4450B-9D8B-4626-846A-19343BBA9C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86D36DC-7754-4AD2-8BB2-1E204D362DA6}" type="pres">
      <dgm:prSet presAssocID="{00A4450B-9D8B-4626-846A-19343BBA9CB8}" presName="childText" presStyleLbl="revTx" presStyleIdx="1" presStyleCnt="3">
        <dgm:presLayoutVars>
          <dgm:bulletEnabled val="1"/>
        </dgm:presLayoutVars>
      </dgm:prSet>
      <dgm:spPr/>
    </dgm:pt>
    <dgm:pt modelId="{F8C637E0-D532-4D90-8B95-C40526CD481F}" type="pres">
      <dgm:prSet presAssocID="{2179487C-5A6D-45AE-BC9C-7DEA1ED13CB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759AAC5-7216-45E9-8272-FA1A29F3C920}" type="pres">
      <dgm:prSet presAssocID="{2179487C-5A6D-45AE-BC9C-7DEA1ED13CBD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AF345102-02AA-42C1-B294-1DF3245E03AD}" srcId="{2179487C-5A6D-45AE-BC9C-7DEA1ED13CBD}" destId="{9988F21C-93E0-4460-B5D6-66D1918AC7F4}" srcOrd="2" destOrd="0" parTransId="{215E733F-E25D-4458-B817-268EB70E4F0E}" sibTransId="{11823518-6369-41B6-BE9A-6FCF2447C011}"/>
    <dgm:cxn modelId="{B1357F02-A70C-439D-81E9-271E86166C14}" type="presOf" srcId="{2EF357D5-1E69-4F12-94B0-567ABF9FC599}" destId="{1B8419DA-35A0-4B2A-92EA-00F3A2C08BA8}" srcOrd="0" destOrd="0" presId="urn:microsoft.com/office/officeart/2005/8/layout/vList2"/>
    <dgm:cxn modelId="{BED78D05-798B-47C5-984F-ABDDBA6A3C59}" type="presOf" srcId="{06EBE075-CFD4-4835-B00E-65274239AF59}" destId="{A86D36DC-7754-4AD2-8BB2-1E204D362DA6}" srcOrd="0" destOrd="0" presId="urn:microsoft.com/office/officeart/2005/8/layout/vList2"/>
    <dgm:cxn modelId="{0A323F17-BA15-439E-ADCC-249153EE2610}" type="presOf" srcId="{00A4450B-9D8B-4626-846A-19343BBA9CB8}" destId="{54AE402E-3A63-4ED3-BA92-BFF9879DE5D0}" srcOrd="0" destOrd="0" presId="urn:microsoft.com/office/officeart/2005/8/layout/vList2"/>
    <dgm:cxn modelId="{4BEEA11B-E811-4679-B352-504B0F653D82}" srcId="{00A4450B-9D8B-4626-846A-19343BBA9CB8}" destId="{06EBE075-CFD4-4835-B00E-65274239AF59}" srcOrd="0" destOrd="0" parTransId="{C24BB8A7-E00D-4294-8DC0-F520BDE9C402}" sibTransId="{FA564157-0AD2-465A-8148-38ADCC50376D}"/>
    <dgm:cxn modelId="{CC482B29-9181-4D57-87A0-EDE0AEF22C6F}" srcId="{2179487C-5A6D-45AE-BC9C-7DEA1ED13CBD}" destId="{5D209B83-DC48-420E-BA54-B384D1B9A4B6}" srcOrd="1" destOrd="0" parTransId="{B61DC7B1-0DC8-4BC9-AF02-66DA47B1AFD6}" sibTransId="{DE080A70-C159-492C-97C0-D2051C55569D}"/>
    <dgm:cxn modelId="{BB9FC537-2395-47EE-8C6C-0F6A84F79110}" type="presOf" srcId="{2179487C-5A6D-45AE-BC9C-7DEA1ED13CBD}" destId="{F8C637E0-D532-4D90-8B95-C40526CD481F}" srcOrd="0" destOrd="0" presId="urn:microsoft.com/office/officeart/2005/8/layout/vList2"/>
    <dgm:cxn modelId="{BF8EEC44-1C44-456F-9016-31DB113F89DD}" type="presOf" srcId="{5D209B83-DC48-420E-BA54-B384D1B9A4B6}" destId="{1759AAC5-7216-45E9-8272-FA1A29F3C920}" srcOrd="0" destOrd="1" presId="urn:microsoft.com/office/officeart/2005/8/layout/vList2"/>
    <dgm:cxn modelId="{67102959-3B77-4CA9-93F6-DF5876798CFB}" srcId="{61C85B68-EFE1-47EB-B484-C1317247E885}" destId="{A2E61DF9-C463-4721-A5F7-F60FA50A51CB}" srcOrd="2" destOrd="0" parTransId="{865FB53C-7C8E-4399-8342-BC435F86CCD4}" sibTransId="{4DB4CEFC-36DB-4136-A576-12275DC9BB80}"/>
    <dgm:cxn modelId="{22553E5A-2344-4D67-961F-27C6C40FCF91}" type="presOf" srcId="{9988F21C-93E0-4460-B5D6-66D1918AC7F4}" destId="{1759AAC5-7216-45E9-8272-FA1A29F3C920}" srcOrd="0" destOrd="2" presId="urn:microsoft.com/office/officeart/2005/8/layout/vList2"/>
    <dgm:cxn modelId="{D33E6A7B-1320-41C7-90BB-20D114132E52}" type="presOf" srcId="{48B05B6E-103E-4C35-9463-3779CE1A9F6E}" destId="{1B8419DA-35A0-4B2A-92EA-00F3A2C08BA8}" srcOrd="0" destOrd="1" presId="urn:microsoft.com/office/officeart/2005/8/layout/vList2"/>
    <dgm:cxn modelId="{093ADF81-C9D0-4366-B14D-A3C90C82707C}" type="presOf" srcId="{7D339983-531D-44E2-85BC-A06EFCE69DF2}" destId="{1759AAC5-7216-45E9-8272-FA1A29F3C920}" srcOrd="0" destOrd="0" presId="urn:microsoft.com/office/officeart/2005/8/layout/vList2"/>
    <dgm:cxn modelId="{6A049782-3CA7-47C4-8313-8BBF77522659}" srcId="{00A4450B-9D8B-4626-846A-19343BBA9CB8}" destId="{96D90057-5742-4683-843A-057BA5793127}" srcOrd="1" destOrd="0" parTransId="{F007C09C-AC8D-4ECF-A9DC-ADA0E85AE7A6}" sibTransId="{EA654FA1-2868-43B6-AA7C-4D90405E416B}"/>
    <dgm:cxn modelId="{B827D785-6F9D-4296-B434-995EA1E18408}" srcId="{61C85B68-EFE1-47EB-B484-C1317247E885}" destId="{48B05B6E-103E-4C35-9463-3779CE1A9F6E}" srcOrd="1" destOrd="0" parTransId="{D85BA8FF-2502-497B-A003-CBE31FD3F6D3}" sibTransId="{FB633208-2F48-4851-918D-1C7EE1D04C9A}"/>
    <dgm:cxn modelId="{BB5AD888-D2E6-48BE-B44D-E7CBD81C8B05}" srcId="{595880AE-2B08-48C4-B42C-B35694650A79}" destId="{2179487C-5A6D-45AE-BC9C-7DEA1ED13CBD}" srcOrd="3" destOrd="0" parTransId="{7B92A934-D1A9-4FED-B6E7-F9C93F840160}" sibTransId="{59888517-7572-4757-AC74-4C79F31A1790}"/>
    <dgm:cxn modelId="{FC20AF93-D5E9-4D28-B148-827AAA5FFC83}" srcId="{61C85B68-EFE1-47EB-B484-C1317247E885}" destId="{2EF357D5-1E69-4F12-94B0-567ABF9FC599}" srcOrd="0" destOrd="0" parTransId="{611435B3-7F6D-4796-8B01-AC804C57092F}" sibTransId="{92DB2B11-CEAA-459D-A2F7-B55DBBDD45E4}"/>
    <dgm:cxn modelId="{06B3E7AF-A84A-4B8F-86AB-5B34F5F3372E}" type="presOf" srcId="{A2E61DF9-C463-4721-A5F7-F60FA50A51CB}" destId="{1B8419DA-35A0-4B2A-92EA-00F3A2C08BA8}" srcOrd="0" destOrd="2" presId="urn:microsoft.com/office/officeart/2005/8/layout/vList2"/>
    <dgm:cxn modelId="{C11732B0-E26E-4619-A8DF-1A0CF1B630B0}" srcId="{595880AE-2B08-48C4-B42C-B35694650A79}" destId="{00A4450B-9D8B-4626-846A-19343BBA9CB8}" srcOrd="2" destOrd="0" parTransId="{EC572673-7080-4F34-998B-9B0C396BEFF8}" sibTransId="{E62E0E6D-003E-4BB7-9ABA-479521FAD500}"/>
    <dgm:cxn modelId="{FA9E38B6-1C2B-4480-A31E-7EA4B1C67E3B}" srcId="{595880AE-2B08-48C4-B42C-B35694650A79}" destId="{5208FE20-A39A-415F-B304-33E5536BD94A}" srcOrd="0" destOrd="0" parTransId="{1487C834-A566-46C6-BFB6-967F55EB1847}" sibTransId="{69FE6E2A-C822-4E37-9E9D-AFC4ABB14043}"/>
    <dgm:cxn modelId="{B83299B6-3803-4BE6-9781-5F9C8319C86C}" type="presOf" srcId="{96D90057-5742-4683-843A-057BA5793127}" destId="{A86D36DC-7754-4AD2-8BB2-1E204D362DA6}" srcOrd="0" destOrd="1" presId="urn:microsoft.com/office/officeart/2005/8/layout/vList2"/>
    <dgm:cxn modelId="{364C22B8-EBE3-4BB8-B0A2-E2E8E724B4FC}" srcId="{595880AE-2B08-48C4-B42C-B35694650A79}" destId="{61C85B68-EFE1-47EB-B484-C1317247E885}" srcOrd="1" destOrd="0" parTransId="{0989C8A4-B322-4CF0-A9A3-F557FF82B0BB}" sibTransId="{2A1F4C84-6D52-4ED8-8646-D3304645250C}"/>
    <dgm:cxn modelId="{7F5EE6CF-B8FD-426C-83AA-E24545E6632F}" srcId="{2179487C-5A6D-45AE-BC9C-7DEA1ED13CBD}" destId="{7D339983-531D-44E2-85BC-A06EFCE69DF2}" srcOrd="0" destOrd="0" parTransId="{0C5F98D0-D23F-422F-BCB1-4B46DC2CBDBC}" sibTransId="{FF44F7B2-868F-436B-BA17-534968ECC428}"/>
    <dgm:cxn modelId="{4E6930E3-1344-4C71-80A6-A4745A691FC3}" type="presOf" srcId="{5208FE20-A39A-415F-B304-33E5536BD94A}" destId="{B528AE60-B009-4883-A15C-958C5C0631BA}" srcOrd="0" destOrd="0" presId="urn:microsoft.com/office/officeart/2005/8/layout/vList2"/>
    <dgm:cxn modelId="{9E8897E8-CF34-4D6C-B6B9-9B3B6EA0A615}" type="presOf" srcId="{61C85B68-EFE1-47EB-B484-C1317247E885}" destId="{574F7343-A9EA-4713-86A0-A715BF07F65C}" srcOrd="0" destOrd="0" presId="urn:microsoft.com/office/officeart/2005/8/layout/vList2"/>
    <dgm:cxn modelId="{B09845EA-2576-4055-96F1-3E8CA6C1BF0C}" type="presOf" srcId="{595880AE-2B08-48C4-B42C-B35694650A79}" destId="{281678EC-7AD2-4962-B81B-CCD61577FC50}" srcOrd="0" destOrd="0" presId="urn:microsoft.com/office/officeart/2005/8/layout/vList2"/>
    <dgm:cxn modelId="{EE9F5F9E-7A4C-4EED-ABCA-8333910A868B}" type="presParOf" srcId="{281678EC-7AD2-4962-B81B-CCD61577FC50}" destId="{B528AE60-B009-4883-A15C-958C5C0631BA}" srcOrd="0" destOrd="0" presId="urn:microsoft.com/office/officeart/2005/8/layout/vList2"/>
    <dgm:cxn modelId="{EB54D60B-30BD-4260-A66B-A95E94AE1965}" type="presParOf" srcId="{281678EC-7AD2-4962-B81B-CCD61577FC50}" destId="{421108F0-CF82-499A-89A9-EE488ED8EA6A}" srcOrd="1" destOrd="0" presId="urn:microsoft.com/office/officeart/2005/8/layout/vList2"/>
    <dgm:cxn modelId="{2D31A216-23F7-4744-9133-A84C887A7FD8}" type="presParOf" srcId="{281678EC-7AD2-4962-B81B-CCD61577FC50}" destId="{574F7343-A9EA-4713-86A0-A715BF07F65C}" srcOrd="2" destOrd="0" presId="urn:microsoft.com/office/officeart/2005/8/layout/vList2"/>
    <dgm:cxn modelId="{E38E8A45-E1AC-4A74-B46C-14374194D7CD}" type="presParOf" srcId="{281678EC-7AD2-4962-B81B-CCD61577FC50}" destId="{1B8419DA-35A0-4B2A-92EA-00F3A2C08BA8}" srcOrd="3" destOrd="0" presId="urn:microsoft.com/office/officeart/2005/8/layout/vList2"/>
    <dgm:cxn modelId="{50397F13-0CC8-400C-8D6C-1697B8CD5EE4}" type="presParOf" srcId="{281678EC-7AD2-4962-B81B-CCD61577FC50}" destId="{54AE402E-3A63-4ED3-BA92-BFF9879DE5D0}" srcOrd="4" destOrd="0" presId="urn:microsoft.com/office/officeart/2005/8/layout/vList2"/>
    <dgm:cxn modelId="{9DC6AA35-B635-425B-BF99-4A7B865F2F37}" type="presParOf" srcId="{281678EC-7AD2-4962-B81B-CCD61577FC50}" destId="{A86D36DC-7754-4AD2-8BB2-1E204D362DA6}" srcOrd="5" destOrd="0" presId="urn:microsoft.com/office/officeart/2005/8/layout/vList2"/>
    <dgm:cxn modelId="{29E93E88-F2D5-4652-AF25-70085F7BC493}" type="presParOf" srcId="{281678EC-7AD2-4962-B81B-CCD61577FC50}" destId="{F8C637E0-D532-4D90-8B95-C40526CD481F}" srcOrd="6" destOrd="0" presId="urn:microsoft.com/office/officeart/2005/8/layout/vList2"/>
    <dgm:cxn modelId="{D2A08CF1-175F-4206-9FCB-FFE680B45512}" type="presParOf" srcId="{281678EC-7AD2-4962-B81B-CCD61577FC50}" destId="{1759AAC5-7216-45E9-8272-FA1A29F3C92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FAE737-124B-4D95-B1D9-7EA293EA379A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ACDD14-913E-48FB-BF39-B875D86C0C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Role in business operations</a:t>
          </a:r>
          <a:endParaRPr lang="en-US"/>
        </a:p>
      </dgm:t>
    </dgm:pt>
    <dgm:pt modelId="{79026E90-F230-44D2-99CE-AF9D4289928E}" type="parTrans" cxnId="{78D2EF11-3608-4D62-9EAB-7A81AB190BE5}">
      <dgm:prSet/>
      <dgm:spPr/>
      <dgm:t>
        <a:bodyPr/>
        <a:lstStyle/>
        <a:p>
          <a:endParaRPr lang="en-US"/>
        </a:p>
      </dgm:t>
    </dgm:pt>
    <dgm:pt modelId="{70E0D1AF-1D67-4E88-8E0A-FCB64D22CCBA}" type="sibTrans" cxnId="{78D2EF11-3608-4D62-9EAB-7A81AB190BE5}">
      <dgm:prSet/>
      <dgm:spPr/>
      <dgm:t>
        <a:bodyPr/>
        <a:lstStyle/>
        <a:p>
          <a:endParaRPr lang="en-US"/>
        </a:p>
      </dgm:t>
    </dgm:pt>
    <dgm:pt modelId="{5211F9DF-6429-49EA-B0FE-500FB77D19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Integrates finance, HR, production, procurement, and inventory</a:t>
          </a:r>
          <a:endParaRPr lang="en-US"/>
        </a:p>
      </dgm:t>
    </dgm:pt>
    <dgm:pt modelId="{CD12111E-7800-46A1-A2A8-5AE7F937FD9F}" type="parTrans" cxnId="{196072BB-9229-438D-A54A-03AADE6F4064}">
      <dgm:prSet/>
      <dgm:spPr/>
      <dgm:t>
        <a:bodyPr/>
        <a:lstStyle/>
        <a:p>
          <a:endParaRPr lang="en-US"/>
        </a:p>
      </dgm:t>
    </dgm:pt>
    <dgm:pt modelId="{1936A0A0-A46E-4166-9696-E2BA49277D46}" type="sibTrans" cxnId="{196072BB-9229-438D-A54A-03AADE6F4064}">
      <dgm:prSet/>
      <dgm:spPr/>
      <dgm:t>
        <a:bodyPr/>
        <a:lstStyle/>
        <a:p>
          <a:endParaRPr lang="en-US"/>
        </a:p>
      </dgm:t>
    </dgm:pt>
    <dgm:pt modelId="{D652D5ED-E1FC-4397-8425-9EFC529745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single source of truth across the organisation</a:t>
          </a:r>
          <a:endParaRPr lang="en-US"/>
        </a:p>
      </dgm:t>
    </dgm:pt>
    <dgm:pt modelId="{160DB60A-D980-44FB-9714-55CF8CC5B8F0}" type="parTrans" cxnId="{8F8DE83F-3615-4368-8701-16280A310394}">
      <dgm:prSet/>
      <dgm:spPr/>
      <dgm:t>
        <a:bodyPr/>
        <a:lstStyle/>
        <a:p>
          <a:endParaRPr lang="en-US"/>
        </a:p>
      </dgm:t>
    </dgm:pt>
    <dgm:pt modelId="{426237C1-9B1B-4A73-A69F-DF979D9EA48F}" type="sibTrans" cxnId="{8F8DE83F-3615-4368-8701-16280A310394}">
      <dgm:prSet/>
      <dgm:spPr/>
      <dgm:t>
        <a:bodyPr/>
        <a:lstStyle/>
        <a:p>
          <a:endParaRPr lang="en-US"/>
        </a:p>
      </dgm:t>
    </dgm:pt>
    <dgm:pt modelId="{340194DD-66C3-4112-B655-FC94CE7037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Benefits</a:t>
          </a:r>
          <a:endParaRPr lang="en-US"/>
        </a:p>
      </dgm:t>
    </dgm:pt>
    <dgm:pt modelId="{CAD0383B-58F3-4187-9413-69C6EBFA08D2}" type="parTrans" cxnId="{996B0564-00CA-4E77-96FF-82B95DD1B956}">
      <dgm:prSet/>
      <dgm:spPr/>
      <dgm:t>
        <a:bodyPr/>
        <a:lstStyle/>
        <a:p>
          <a:endParaRPr lang="en-US"/>
        </a:p>
      </dgm:t>
    </dgm:pt>
    <dgm:pt modelId="{B1DA81E5-FAA7-415B-8EBB-4D1452D5D433}" type="sibTrans" cxnId="{996B0564-00CA-4E77-96FF-82B95DD1B956}">
      <dgm:prSet/>
      <dgm:spPr/>
      <dgm:t>
        <a:bodyPr/>
        <a:lstStyle/>
        <a:p>
          <a:endParaRPr lang="en-US"/>
        </a:p>
      </dgm:t>
    </dgm:pt>
    <dgm:pt modelId="{20CC4F7A-5820-45A2-9AEA-0EC922456A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Eliminates data silos</a:t>
          </a:r>
          <a:endParaRPr lang="en-US"/>
        </a:p>
      </dgm:t>
    </dgm:pt>
    <dgm:pt modelId="{C6A65A90-40C4-4449-87DB-9F63D3DA49C5}" type="parTrans" cxnId="{9D7FA2A6-733B-4518-8FB4-9E4B0995F94F}">
      <dgm:prSet/>
      <dgm:spPr/>
      <dgm:t>
        <a:bodyPr/>
        <a:lstStyle/>
        <a:p>
          <a:endParaRPr lang="en-US"/>
        </a:p>
      </dgm:t>
    </dgm:pt>
    <dgm:pt modelId="{8BBE3B20-694D-49A7-A97B-03851F314337}" type="sibTrans" cxnId="{9D7FA2A6-733B-4518-8FB4-9E4B0995F94F}">
      <dgm:prSet/>
      <dgm:spPr/>
      <dgm:t>
        <a:bodyPr/>
        <a:lstStyle/>
        <a:p>
          <a:endParaRPr lang="en-US"/>
        </a:p>
      </dgm:t>
    </dgm:pt>
    <dgm:pt modelId="{D7C4C5C1-76CE-4291-9484-7411D8D3EF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coordination between departments</a:t>
          </a:r>
          <a:endParaRPr lang="en-US"/>
        </a:p>
      </dgm:t>
    </dgm:pt>
    <dgm:pt modelId="{56B16119-5BBF-4BAF-9BFD-154D6B6326B0}" type="parTrans" cxnId="{DC19D34D-747F-45A4-91B1-877A4E37D46A}">
      <dgm:prSet/>
      <dgm:spPr/>
      <dgm:t>
        <a:bodyPr/>
        <a:lstStyle/>
        <a:p>
          <a:endParaRPr lang="en-US"/>
        </a:p>
      </dgm:t>
    </dgm:pt>
    <dgm:pt modelId="{F1A2566D-97CE-4A67-B7DF-E768AABA7A81}" type="sibTrans" cxnId="{DC19D34D-747F-45A4-91B1-877A4E37D46A}">
      <dgm:prSet/>
      <dgm:spPr/>
      <dgm:t>
        <a:bodyPr/>
        <a:lstStyle/>
        <a:p>
          <a:endParaRPr lang="en-US"/>
        </a:p>
      </dgm:t>
    </dgm:pt>
    <dgm:pt modelId="{CAF98482-297C-4768-B599-7203705E5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Increases operational transparency</a:t>
          </a:r>
          <a:endParaRPr lang="en-US"/>
        </a:p>
      </dgm:t>
    </dgm:pt>
    <dgm:pt modelId="{1042C9CE-9D2C-47FD-ACDB-911500FD2B54}" type="parTrans" cxnId="{C2CE9F9F-ECB6-4F04-97E4-19CF4116F78B}">
      <dgm:prSet/>
      <dgm:spPr/>
      <dgm:t>
        <a:bodyPr/>
        <a:lstStyle/>
        <a:p>
          <a:endParaRPr lang="en-US"/>
        </a:p>
      </dgm:t>
    </dgm:pt>
    <dgm:pt modelId="{61477031-EA91-45C3-87F8-A14868D9B51A}" type="sibTrans" cxnId="{C2CE9F9F-ECB6-4F04-97E4-19CF4116F78B}">
      <dgm:prSet/>
      <dgm:spPr/>
      <dgm:t>
        <a:bodyPr/>
        <a:lstStyle/>
        <a:p>
          <a:endParaRPr lang="en-US"/>
        </a:p>
      </dgm:t>
    </dgm:pt>
    <dgm:pt modelId="{647E60ED-7EA0-48CF-BFB2-400CF2531F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Limitations</a:t>
          </a:r>
          <a:endParaRPr lang="en-US"/>
        </a:p>
      </dgm:t>
    </dgm:pt>
    <dgm:pt modelId="{23452BB6-E19C-477E-9EFE-05AEDCA11F49}" type="parTrans" cxnId="{BFE0049E-25ED-4175-AAB8-A8C9CB2878B3}">
      <dgm:prSet/>
      <dgm:spPr/>
      <dgm:t>
        <a:bodyPr/>
        <a:lstStyle/>
        <a:p>
          <a:endParaRPr lang="en-US"/>
        </a:p>
      </dgm:t>
    </dgm:pt>
    <dgm:pt modelId="{1517808E-931A-4685-9AD4-82BCB593579B}" type="sibTrans" cxnId="{BFE0049E-25ED-4175-AAB8-A8C9CB2878B3}">
      <dgm:prSet/>
      <dgm:spPr/>
      <dgm:t>
        <a:bodyPr/>
        <a:lstStyle/>
        <a:p>
          <a:endParaRPr lang="en-US"/>
        </a:p>
      </dgm:t>
    </dgm:pt>
    <dgm:pt modelId="{3B06FFC8-E5A3-49CF-A9C1-5526296FEF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implementation cost</a:t>
          </a:r>
          <a:endParaRPr lang="en-US"/>
        </a:p>
      </dgm:t>
    </dgm:pt>
    <dgm:pt modelId="{97D22C5E-29A8-4EC8-9BF7-94B14C72AF24}" type="parTrans" cxnId="{C483F520-5177-4853-8E9D-A8DA068D3CE3}">
      <dgm:prSet/>
      <dgm:spPr/>
      <dgm:t>
        <a:bodyPr/>
        <a:lstStyle/>
        <a:p>
          <a:endParaRPr lang="en-US"/>
        </a:p>
      </dgm:t>
    </dgm:pt>
    <dgm:pt modelId="{070E6E72-301E-4BFF-8E93-DBA7ECCF5AB7}" type="sibTrans" cxnId="{C483F520-5177-4853-8E9D-A8DA068D3CE3}">
      <dgm:prSet/>
      <dgm:spPr/>
      <dgm:t>
        <a:bodyPr/>
        <a:lstStyle/>
        <a:p>
          <a:endParaRPr lang="en-US"/>
        </a:p>
      </dgm:t>
    </dgm:pt>
    <dgm:pt modelId="{0C87B8D3-8695-4E6D-8C7B-958B90206E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Requires significant staff training</a:t>
          </a:r>
          <a:endParaRPr lang="en-US"/>
        </a:p>
      </dgm:t>
    </dgm:pt>
    <dgm:pt modelId="{73F221B9-CDD7-4E45-9F94-600A5EC80836}" type="parTrans" cxnId="{96F024F8-DC66-4503-8B18-0232E80CF416}">
      <dgm:prSet/>
      <dgm:spPr/>
      <dgm:t>
        <a:bodyPr/>
        <a:lstStyle/>
        <a:p>
          <a:endParaRPr lang="en-US"/>
        </a:p>
      </dgm:t>
    </dgm:pt>
    <dgm:pt modelId="{605EC45C-483B-43F6-9FA8-B100CA36B24A}" type="sibTrans" cxnId="{96F024F8-DC66-4503-8B18-0232E80CF416}">
      <dgm:prSet/>
      <dgm:spPr/>
      <dgm:t>
        <a:bodyPr/>
        <a:lstStyle/>
        <a:p>
          <a:endParaRPr lang="en-US"/>
        </a:p>
      </dgm:t>
    </dgm:pt>
    <dgm:pt modelId="{183B3BA9-EF69-4F94-ABC6-20D2C3BB92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of disruption during transition</a:t>
          </a:r>
          <a:endParaRPr lang="en-US"/>
        </a:p>
      </dgm:t>
    </dgm:pt>
    <dgm:pt modelId="{DE34B9D5-48F8-474E-A911-7652CA4186E9}" type="parTrans" cxnId="{844EFDF3-B60E-4D69-9EC2-32D9CAF6503C}">
      <dgm:prSet/>
      <dgm:spPr/>
      <dgm:t>
        <a:bodyPr/>
        <a:lstStyle/>
        <a:p>
          <a:endParaRPr lang="en-US"/>
        </a:p>
      </dgm:t>
    </dgm:pt>
    <dgm:pt modelId="{F90DF53C-5CC2-4E76-8046-51AFC939305B}" type="sibTrans" cxnId="{844EFDF3-B60E-4D69-9EC2-32D9CAF6503C}">
      <dgm:prSet/>
      <dgm:spPr/>
      <dgm:t>
        <a:bodyPr/>
        <a:lstStyle/>
        <a:p>
          <a:endParaRPr lang="en-US"/>
        </a:p>
      </dgm:t>
    </dgm:pt>
    <dgm:pt modelId="{E4621290-4FF1-4ABC-AE6F-D66F729F1926}" type="pres">
      <dgm:prSet presAssocID="{6BFAE737-124B-4D95-B1D9-7EA293EA379A}" presName="Name0" presStyleCnt="0">
        <dgm:presLayoutVars>
          <dgm:dir/>
          <dgm:animLvl val="lvl"/>
          <dgm:resizeHandles val="exact"/>
        </dgm:presLayoutVars>
      </dgm:prSet>
      <dgm:spPr/>
    </dgm:pt>
    <dgm:pt modelId="{396A70E8-C357-4F0A-9ABB-E726619FD5D5}" type="pres">
      <dgm:prSet presAssocID="{B5ACDD14-913E-48FB-BF39-B875D86C0C1E}" presName="composite" presStyleCnt="0"/>
      <dgm:spPr/>
    </dgm:pt>
    <dgm:pt modelId="{7B14B02E-A815-43F3-B11F-1CCC8B3B6AD1}" type="pres">
      <dgm:prSet presAssocID="{B5ACDD14-913E-48FB-BF39-B875D86C0C1E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CB493CEF-A2A8-4A41-9435-8D4622682289}" type="pres">
      <dgm:prSet presAssocID="{B5ACDD14-913E-48FB-BF39-B875D86C0C1E}" presName="desTx" presStyleLbl="revTx" presStyleIdx="0" presStyleCnt="3">
        <dgm:presLayoutVars>
          <dgm:bulletEnabled val="1"/>
        </dgm:presLayoutVars>
      </dgm:prSet>
      <dgm:spPr/>
    </dgm:pt>
    <dgm:pt modelId="{FD610EFE-68A3-4CBF-AAED-2233DA88DBCC}" type="pres">
      <dgm:prSet presAssocID="{70E0D1AF-1D67-4E88-8E0A-FCB64D22CCBA}" presName="space" presStyleCnt="0"/>
      <dgm:spPr/>
    </dgm:pt>
    <dgm:pt modelId="{B7C9070F-D0DB-4F94-9E96-B1E4E51A75A7}" type="pres">
      <dgm:prSet presAssocID="{340194DD-66C3-4112-B655-FC94CE7037EE}" presName="composite" presStyleCnt="0"/>
      <dgm:spPr/>
    </dgm:pt>
    <dgm:pt modelId="{AC5E0F01-987B-48B0-950C-92CD69CB094F}" type="pres">
      <dgm:prSet presAssocID="{340194DD-66C3-4112-B655-FC94CE7037EE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9AC84A2-269B-4F11-A1AF-8B76E8342F30}" type="pres">
      <dgm:prSet presAssocID="{340194DD-66C3-4112-B655-FC94CE7037EE}" presName="desTx" presStyleLbl="revTx" presStyleIdx="1" presStyleCnt="3">
        <dgm:presLayoutVars>
          <dgm:bulletEnabled val="1"/>
        </dgm:presLayoutVars>
      </dgm:prSet>
      <dgm:spPr/>
    </dgm:pt>
    <dgm:pt modelId="{01BCBB9C-48C1-44F1-8D66-E41E170B0CEA}" type="pres">
      <dgm:prSet presAssocID="{B1DA81E5-FAA7-415B-8EBB-4D1452D5D433}" presName="space" presStyleCnt="0"/>
      <dgm:spPr/>
    </dgm:pt>
    <dgm:pt modelId="{95C64ECE-2428-4B9D-9679-CA2667EE5039}" type="pres">
      <dgm:prSet presAssocID="{647E60ED-7EA0-48CF-BFB2-400CF2531F0D}" presName="composite" presStyleCnt="0"/>
      <dgm:spPr/>
    </dgm:pt>
    <dgm:pt modelId="{995678A5-75DA-42FB-A6AF-AF15476829B7}" type="pres">
      <dgm:prSet presAssocID="{647E60ED-7EA0-48CF-BFB2-400CF2531F0D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E57686BE-CE7A-4BA0-AF14-B275C4679E3E}" type="pres">
      <dgm:prSet presAssocID="{647E60ED-7EA0-48CF-BFB2-400CF2531F0D}" presName="desTx" presStyleLbl="revTx" presStyleIdx="2" presStyleCnt="3">
        <dgm:presLayoutVars>
          <dgm:bulletEnabled val="1"/>
        </dgm:presLayoutVars>
      </dgm:prSet>
      <dgm:spPr/>
    </dgm:pt>
  </dgm:ptLst>
  <dgm:cxnLst>
    <dgm:cxn modelId="{2AE94E0F-9EBF-44ED-B227-EFE6B2561F26}" type="presOf" srcId="{D652D5ED-E1FC-4397-8425-9EFC5297450D}" destId="{CB493CEF-A2A8-4A41-9435-8D4622682289}" srcOrd="0" destOrd="1" presId="urn:microsoft.com/office/officeart/2005/8/layout/chevron1"/>
    <dgm:cxn modelId="{78D2EF11-3608-4D62-9EAB-7A81AB190BE5}" srcId="{6BFAE737-124B-4D95-B1D9-7EA293EA379A}" destId="{B5ACDD14-913E-48FB-BF39-B875D86C0C1E}" srcOrd="0" destOrd="0" parTransId="{79026E90-F230-44D2-99CE-AF9D4289928E}" sibTransId="{70E0D1AF-1D67-4E88-8E0A-FCB64D22CCBA}"/>
    <dgm:cxn modelId="{B94B071E-CA6F-4E3A-A744-4FBDFBD24E39}" type="presOf" srcId="{340194DD-66C3-4112-B655-FC94CE7037EE}" destId="{AC5E0F01-987B-48B0-950C-92CD69CB094F}" srcOrd="0" destOrd="0" presId="urn:microsoft.com/office/officeart/2005/8/layout/chevron1"/>
    <dgm:cxn modelId="{C483F520-5177-4853-8E9D-A8DA068D3CE3}" srcId="{647E60ED-7EA0-48CF-BFB2-400CF2531F0D}" destId="{3B06FFC8-E5A3-49CF-A9C1-5526296FEF64}" srcOrd="0" destOrd="0" parTransId="{97D22C5E-29A8-4EC8-9BF7-94B14C72AF24}" sibTransId="{070E6E72-301E-4BFF-8E93-DBA7ECCF5AB7}"/>
    <dgm:cxn modelId="{5977AE2E-399B-4612-92CC-52B7D1297C55}" type="presOf" srcId="{5211F9DF-6429-49EA-B0FE-500FB77D19D8}" destId="{CB493CEF-A2A8-4A41-9435-8D4622682289}" srcOrd="0" destOrd="0" presId="urn:microsoft.com/office/officeart/2005/8/layout/chevron1"/>
    <dgm:cxn modelId="{8F8DE83F-3615-4368-8701-16280A310394}" srcId="{B5ACDD14-913E-48FB-BF39-B875D86C0C1E}" destId="{D652D5ED-E1FC-4397-8425-9EFC5297450D}" srcOrd="1" destOrd="0" parTransId="{160DB60A-D980-44FB-9714-55CF8CC5B8F0}" sibTransId="{426237C1-9B1B-4A73-A69F-DF979D9EA48F}"/>
    <dgm:cxn modelId="{99F3AF5B-0D40-43C7-AB16-9163556BDE15}" type="presOf" srcId="{6BFAE737-124B-4D95-B1D9-7EA293EA379A}" destId="{E4621290-4FF1-4ABC-AE6F-D66F729F1926}" srcOrd="0" destOrd="0" presId="urn:microsoft.com/office/officeart/2005/8/layout/chevron1"/>
    <dgm:cxn modelId="{2AA24D60-9CF0-4E77-82A1-989C8D0ABCD4}" type="presOf" srcId="{183B3BA9-EF69-4F94-ABC6-20D2C3BB92EA}" destId="{E57686BE-CE7A-4BA0-AF14-B275C4679E3E}" srcOrd="0" destOrd="2" presId="urn:microsoft.com/office/officeart/2005/8/layout/chevron1"/>
    <dgm:cxn modelId="{996B0564-00CA-4E77-96FF-82B95DD1B956}" srcId="{6BFAE737-124B-4D95-B1D9-7EA293EA379A}" destId="{340194DD-66C3-4112-B655-FC94CE7037EE}" srcOrd="1" destOrd="0" parTransId="{CAD0383B-58F3-4187-9413-69C6EBFA08D2}" sibTransId="{B1DA81E5-FAA7-415B-8EBB-4D1452D5D433}"/>
    <dgm:cxn modelId="{B76E2E4A-EDA3-4FF3-9847-7DB36C50FB1C}" type="presOf" srcId="{D7C4C5C1-76CE-4291-9484-7411D8D3EF97}" destId="{99AC84A2-269B-4F11-A1AF-8B76E8342F30}" srcOrd="0" destOrd="1" presId="urn:microsoft.com/office/officeart/2005/8/layout/chevron1"/>
    <dgm:cxn modelId="{B176C16A-B701-4483-BBAB-F15F14D12ECB}" type="presOf" srcId="{B5ACDD14-913E-48FB-BF39-B875D86C0C1E}" destId="{7B14B02E-A815-43F3-B11F-1CCC8B3B6AD1}" srcOrd="0" destOrd="0" presId="urn:microsoft.com/office/officeart/2005/8/layout/chevron1"/>
    <dgm:cxn modelId="{DC19D34D-747F-45A4-91B1-877A4E37D46A}" srcId="{340194DD-66C3-4112-B655-FC94CE7037EE}" destId="{D7C4C5C1-76CE-4291-9484-7411D8D3EF97}" srcOrd="1" destOrd="0" parTransId="{56B16119-5BBF-4BAF-9BFD-154D6B6326B0}" sibTransId="{F1A2566D-97CE-4A67-B7DF-E768AABA7A81}"/>
    <dgm:cxn modelId="{C799A49A-426D-4436-BE04-273EF63F5A19}" type="presOf" srcId="{20CC4F7A-5820-45A2-9AEA-0EC922456A45}" destId="{99AC84A2-269B-4F11-A1AF-8B76E8342F30}" srcOrd="0" destOrd="0" presId="urn:microsoft.com/office/officeart/2005/8/layout/chevron1"/>
    <dgm:cxn modelId="{BFE0049E-25ED-4175-AAB8-A8C9CB2878B3}" srcId="{6BFAE737-124B-4D95-B1D9-7EA293EA379A}" destId="{647E60ED-7EA0-48CF-BFB2-400CF2531F0D}" srcOrd="2" destOrd="0" parTransId="{23452BB6-E19C-477E-9EFE-05AEDCA11F49}" sibTransId="{1517808E-931A-4685-9AD4-82BCB593579B}"/>
    <dgm:cxn modelId="{C2CE9F9F-ECB6-4F04-97E4-19CF4116F78B}" srcId="{340194DD-66C3-4112-B655-FC94CE7037EE}" destId="{CAF98482-297C-4768-B599-7203705E5778}" srcOrd="2" destOrd="0" parTransId="{1042C9CE-9D2C-47FD-ACDB-911500FD2B54}" sibTransId="{61477031-EA91-45C3-87F8-A14868D9B51A}"/>
    <dgm:cxn modelId="{9D7FA2A6-733B-4518-8FB4-9E4B0995F94F}" srcId="{340194DD-66C3-4112-B655-FC94CE7037EE}" destId="{20CC4F7A-5820-45A2-9AEA-0EC922456A45}" srcOrd="0" destOrd="0" parTransId="{C6A65A90-40C4-4449-87DB-9F63D3DA49C5}" sibTransId="{8BBE3B20-694D-49A7-A97B-03851F314337}"/>
    <dgm:cxn modelId="{196072BB-9229-438D-A54A-03AADE6F4064}" srcId="{B5ACDD14-913E-48FB-BF39-B875D86C0C1E}" destId="{5211F9DF-6429-49EA-B0FE-500FB77D19D8}" srcOrd="0" destOrd="0" parTransId="{CD12111E-7800-46A1-A2A8-5AE7F937FD9F}" sibTransId="{1936A0A0-A46E-4166-9696-E2BA49277D46}"/>
    <dgm:cxn modelId="{8F64A4BD-FC9C-41AF-8A6B-1FA64C3B0A0F}" type="presOf" srcId="{3B06FFC8-E5A3-49CF-A9C1-5526296FEF64}" destId="{E57686BE-CE7A-4BA0-AF14-B275C4679E3E}" srcOrd="0" destOrd="0" presId="urn:microsoft.com/office/officeart/2005/8/layout/chevron1"/>
    <dgm:cxn modelId="{D595B9C8-FAD8-4534-BE58-FD8BB36F73A1}" type="presOf" srcId="{647E60ED-7EA0-48CF-BFB2-400CF2531F0D}" destId="{995678A5-75DA-42FB-A6AF-AF15476829B7}" srcOrd="0" destOrd="0" presId="urn:microsoft.com/office/officeart/2005/8/layout/chevron1"/>
    <dgm:cxn modelId="{A89020D6-D355-477C-BDC7-CBA7B9690BC8}" type="presOf" srcId="{CAF98482-297C-4768-B599-7203705E5778}" destId="{99AC84A2-269B-4F11-A1AF-8B76E8342F30}" srcOrd="0" destOrd="2" presId="urn:microsoft.com/office/officeart/2005/8/layout/chevron1"/>
    <dgm:cxn modelId="{994AF9F0-40CB-4587-AA45-7ECFEEDEBD1B}" type="presOf" srcId="{0C87B8D3-8695-4E6D-8C7B-958B90206E32}" destId="{E57686BE-CE7A-4BA0-AF14-B275C4679E3E}" srcOrd="0" destOrd="1" presId="urn:microsoft.com/office/officeart/2005/8/layout/chevron1"/>
    <dgm:cxn modelId="{844EFDF3-B60E-4D69-9EC2-32D9CAF6503C}" srcId="{647E60ED-7EA0-48CF-BFB2-400CF2531F0D}" destId="{183B3BA9-EF69-4F94-ABC6-20D2C3BB92EA}" srcOrd="2" destOrd="0" parTransId="{DE34B9D5-48F8-474E-A911-7652CA4186E9}" sibTransId="{F90DF53C-5CC2-4E76-8046-51AFC939305B}"/>
    <dgm:cxn modelId="{96F024F8-DC66-4503-8B18-0232E80CF416}" srcId="{647E60ED-7EA0-48CF-BFB2-400CF2531F0D}" destId="{0C87B8D3-8695-4E6D-8C7B-958B90206E32}" srcOrd="1" destOrd="0" parTransId="{73F221B9-CDD7-4E45-9F94-600A5EC80836}" sibTransId="{605EC45C-483B-43F6-9FA8-B100CA36B24A}"/>
    <dgm:cxn modelId="{6A2D965C-553A-4027-AD5D-2CEBBCF6F9C0}" type="presParOf" srcId="{E4621290-4FF1-4ABC-AE6F-D66F729F1926}" destId="{396A70E8-C357-4F0A-9ABB-E726619FD5D5}" srcOrd="0" destOrd="0" presId="urn:microsoft.com/office/officeart/2005/8/layout/chevron1"/>
    <dgm:cxn modelId="{E13A5629-34EE-4AF3-9B75-0FBEB2DAA413}" type="presParOf" srcId="{396A70E8-C357-4F0A-9ABB-E726619FD5D5}" destId="{7B14B02E-A815-43F3-B11F-1CCC8B3B6AD1}" srcOrd="0" destOrd="0" presId="urn:microsoft.com/office/officeart/2005/8/layout/chevron1"/>
    <dgm:cxn modelId="{8C6B4B88-72D0-4560-84C2-213233FF7834}" type="presParOf" srcId="{396A70E8-C357-4F0A-9ABB-E726619FD5D5}" destId="{CB493CEF-A2A8-4A41-9435-8D4622682289}" srcOrd="1" destOrd="0" presId="urn:microsoft.com/office/officeart/2005/8/layout/chevron1"/>
    <dgm:cxn modelId="{1000915A-5638-43D3-B611-15347FF48AC5}" type="presParOf" srcId="{E4621290-4FF1-4ABC-AE6F-D66F729F1926}" destId="{FD610EFE-68A3-4CBF-AAED-2233DA88DBCC}" srcOrd="1" destOrd="0" presId="urn:microsoft.com/office/officeart/2005/8/layout/chevron1"/>
    <dgm:cxn modelId="{5A985A85-6BF5-47D9-A2AD-46E1ECB7E792}" type="presParOf" srcId="{E4621290-4FF1-4ABC-AE6F-D66F729F1926}" destId="{B7C9070F-D0DB-4F94-9E96-B1E4E51A75A7}" srcOrd="2" destOrd="0" presId="urn:microsoft.com/office/officeart/2005/8/layout/chevron1"/>
    <dgm:cxn modelId="{4E1CCDD3-0478-4F4A-A0AD-E74C09EE061D}" type="presParOf" srcId="{B7C9070F-D0DB-4F94-9E96-B1E4E51A75A7}" destId="{AC5E0F01-987B-48B0-950C-92CD69CB094F}" srcOrd="0" destOrd="0" presId="urn:microsoft.com/office/officeart/2005/8/layout/chevron1"/>
    <dgm:cxn modelId="{0E00D3C1-344C-468B-ADA3-BACBB8BFB5F1}" type="presParOf" srcId="{B7C9070F-D0DB-4F94-9E96-B1E4E51A75A7}" destId="{99AC84A2-269B-4F11-A1AF-8B76E8342F30}" srcOrd="1" destOrd="0" presId="urn:microsoft.com/office/officeart/2005/8/layout/chevron1"/>
    <dgm:cxn modelId="{52AE6D7E-E5F0-4652-9B18-D25967171BEF}" type="presParOf" srcId="{E4621290-4FF1-4ABC-AE6F-D66F729F1926}" destId="{01BCBB9C-48C1-44F1-8D66-E41E170B0CEA}" srcOrd="3" destOrd="0" presId="urn:microsoft.com/office/officeart/2005/8/layout/chevron1"/>
    <dgm:cxn modelId="{D7DB068A-5A7E-412A-9B14-D7506CB4C28E}" type="presParOf" srcId="{E4621290-4FF1-4ABC-AE6F-D66F729F1926}" destId="{95C64ECE-2428-4B9D-9679-CA2667EE5039}" srcOrd="4" destOrd="0" presId="urn:microsoft.com/office/officeart/2005/8/layout/chevron1"/>
    <dgm:cxn modelId="{09EF46D5-C962-45A1-9B3C-332B399C8BF2}" type="presParOf" srcId="{95C64ECE-2428-4B9D-9679-CA2667EE5039}" destId="{995678A5-75DA-42FB-A6AF-AF15476829B7}" srcOrd="0" destOrd="0" presId="urn:microsoft.com/office/officeart/2005/8/layout/chevron1"/>
    <dgm:cxn modelId="{EB94D540-8577-4979-8C6D-5FD6CE311143}" type="presParOf" srcId="{95C64ECE-2428-4B9D-9679-CA2667EE5039}" destId="{E57686BE-CE7A-4BA0-AF14-B275C4679E3E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B78BE2-6C41-43F4-8511-3B92336B004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FDB60B-EA4A-45A4-8E61-63CB8F0E7D39}">
      <dgm:prSet/>
      <dgm:spPr/>
      <dgm:t>
        <a:bodyPr/>
        <a:lstStyle/>
        <a:p>
          <a:r>
            <a:rPr lang="en-GB" b="1"/>
            <a:t>Role in business operations</a:t>
          </a:r>
          <a:endParaRPr lang="en-US"/>
        </a:p>
      </dgm:t>
    </dgm:pt>
    <dgm:pt modelId="{797EE39D-CF6B-49D9-A636-8D33E2CF4224}" type="parTrans" cxnId="{D34B70DB-37A0-49AE-87CB-FE393D6B322A}">
      <dgm:prSet/>
      <dgm:spPr/>
      <dgm:t>
        <a:bodyPr/>
        <a:lstStyle/>
        <a:p>
          <a:endParaRPr lang="en-US"/>
        </a:p>
      </dgm:t>
    </dgm:pt>
    <dgm:pt modelId="{AF1CB916-F895-47D8-939F-4DE71ADE40A5}" type="sibTrans" cxnId="{D34B70DB-37A0-49AE-87CB-FE393D6B322A}">
      <dgm:prSet/>
      <dgm:spPr/>
      <dgm:t>
        <a:bodyPr/>
        <a:lstStyle/>
        <a:p>
          <a:endParaRPr lang="en-US"/>
        </a:p>
      </dgm:t>
    </dgm:pt>
    <dgm:pt modelId="{1154016E-E89F-4149-ACBA-03EB2F1516AA}">
      <dgm:prSet/>
      <dgm:spPr/>
      <dgm:t>
        <a:bodyPr/>
        <a:lstStyle/>
        <a:p>
          <a:r>
            <a:rPr lang="en-GB"/>
            <a:t>Manages flow of materials, information, and finances</a:t>
          </a:r>
          <a:endParaRPr lang="en-US"/>
        </a:p>
      </dgm:t>
    </dgm:pt>
    <dgm:pt modelId="{7153A336-6F8D-4856-A65E-5D1D03791061}" type="parTrans" cxnId="{259ADB84-0FA6-467B-9998-031EF6C2DF42}">
      <dgm:prSet/>
      <dgm:spPr/>
      <dgm:t>
        <a:bodyPr/>
        <a:lstStyle/>
        <a:p>
          <a:endParaRPr lang="en-US"/>
        </a:p>
      </dgm:t>
    </dgm:pt>
    <dgm:pt modelId="{84A7D32F-D793-4FBC-A5EF-33F785DC4313}" type="sibTrans" cxnId="{259ADB84-0FA6-467B-9998-031EF6C2DF42}">
      <dgm:prSet/>
      <dgm:spPr/>
      <dgm:t>
        <a:bodyPr/>
        <a:lstStyle/>
        <a:p>
          <a:endParaRPr lang="en-US"/>
        </a:p>
      </dgm:t>
    </dgm:pt>
    <dgm:pt modelId="{3D094297-8B3A-4055-A22F-7C82CA41CDB6}">
      <dgm:prSet/>
      <dgm:spPr/>
      <dgm:t>
        <a:bodyPr/>
        <a:lstStyle/>
        <a:p>
          <a:r>
            <a:rPr lang="en-GB"/>
            <a:t>Coordinates suppliers, manufacturers, and distributors</a:t>
          </a:r>
          <a:endParaRPr lang="en-US"/>
        </a:p>
      </dgm:t>
    </dgm:pt>
    <dgm:pt modelId="{07F82964-133C-4A9F-B4CB-96147E76F94D}" type="parTrans" cxnId="{9C6A42B8-0440-4127-8124-4B93D96D9F28}">
      <dgm:prSet/>
      <dgm:spPr/>
      <dgm:t>
        <a:bodyPr/>
        <a:lstStyle/>
        <a:p>
          <a:endParaRPr lang="en-US"/>
        </a:p>
      </dgm:t>
    </dgm:pt>
    <dgm:pt modelId="{0CBC880C-1065-4F70-A580-A3D3D504609E}" type="sibTrans" cxnId="{9C6A42B8-0440-4127-8124-4B93D96D9F28}">
      <dgm:prSet/>
      <dgm:spPr/>
      <dgm:t>
        <a:bodyPr/>
        <a:lstStyle/>
        <a:p>
          <a:endParaRPr lang="en-US"/>
        </a:p>
      </dgm:t>
    </dgm:pt>
    <dgm:pt modelId="{3D7B9304-2F06-45EE-94B6-80F6849B43D0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04F0AB55-47A5-41C2-859C-19ECEBE5D4C9}" type="parTrans" cxnId="{C09631EB-5BE3-444F-82D3-4B6C07651E50}">
      <dgm:prSet/>
      <dgm:spPr/>
      <dgm:t>
        <a:bodyPr/>
        <a:lstStyle/>
        <a:p>
          <a:endParaRPr lang="en-US"/>
        </a:p>
      </dgm:t>
    </dgm:pt>
    <dgm:pt modelId="{D780445A-C0A1-47BB-A2A4-4FC42EBDF69B}" type="sibTrans" cxnId="{C09631EB-5BE3-444F-82D3-4B6C07651E50}">
      <dgm:prSet/>
      <dgm:spPr/>
      <dgm:t>
        <a:bodyPr/>
        <a:lstStyle/>
        <a:p>
          <a:endParaRPr lang="en-US"/>
        </a:p>
      </dgm:t>
    </dgm:pt>
    <dgm:pt modelId="{7A51AD9B-61DA-4D58-969D-D0AEE76E420C}">
      <dgm:prSet/>
      <dgm:spPr/>
      <dgm:t>
        <a:bodyPr/>
        <a:lstStyle/>
        <a:p>
          <a:r>
            <a:rPr lang="en-GB"/>
            <a:t>Reduced lead times and inventory costs</a:t>
          </a:r>
          <a:endParaRPr lang="en-US"/>
        </a:p>
      </dgm:t>
    </dgm:pt>
    <dgm:pt modelId="{153F13F0-7942-4AAA-8DB3-35B2E38A0462}" type="parTrans" cxnId="{A566333C-DA7F-4FE5-BFB8-9776BC98FBE9}">
      <dgm:prSet/>
      <dgm:spPr/>
      <dgm:t>
        <a:bodyPr/>
        <a:lstStyle/>
        <a:p>
          <a:endParaRPr lang="en-US"/>
        </a:p>
      </dgm:t>
    </dgm:pt>
    <dgm:pt modelId="{89E64A60-C9CC-473D-A77A-5E3FBC1AB130}" type="sibTrans" cxnId="{A566333C-DA7F-4FE5-BFB8-9776BC98FBE9}">
      <dgm:prSet/>
      <dgm:spPr/>
      <dgm:t>
        <a:bodyPr/>
        <a:lstStyle/>
        <a:p>
          <a:endParaRPr lang="en-US"/>
        </a:p>
      </dgm:t>
    </dgm:pt>
    <dgm:pt modelId="{98E613C1-E36D-4EE7-8906-070B8FDD8BF2}">
      <dgm:prSet/>
      <dgm:spPr/>
      <dgm:t>
        <a:bodyPr/>
        <a:lstStyle/>
        <a:p>
          <a:r>
            <a:rPr lang="en-GB"/>
            <a:t>Better supplier collaboration</a:t>
          </a:r>
          <a:endParaRPr lang="en-US"/>
        </a:p>
      </dgm:t>
    </dgm:pt>
    <dgm:pt modelId="{08573F5B-D690-4FD3-8007-C2E774DD95EC}" type="parTrans" cxnId="{122AA166-1D93-4E0D-B01C-385C5EDECED3}">
      <dgm:prSet/>
      <dgm:spPr/>
      <dgm:t>
        <a:bodyPr/>
        <a:lstStyle/>
        <a:p>
          <a:endParaRPr lang="en-US"/>
        </a:p>
      </dgm:t>
    </dgm:pt>
    <dgm:pt modelId="{3AE1BB1E-CAAF-4BE0-A8A5-B00930149A3B}" type="sibTrans" cxnId="{122AA166-1D93-4E0D-B01C-385C5EDECED3}">
      <dgm:prSet/>
      <dgm:spPr/>
      <dgm:t>
        <a:bodyPr/>
        <a:lstStyle/>
        <a:p>
          <a:endParaRPr lang="en-US"/>
        </a:p>
      </dgm:t>
    </dgm:pt>
    <dgm:pt modelId="{C8B86DAC-1D3E-4163-AAE6-FA4503AAC8DD}">
      <dgm:prSet/>
      <dgm:spPr/>
      <dgm:t>
        <a:bodyPr/>
        <a:lstStyle/>
        <a:p>
          <a:r>
            <a:rPr lang="en-GB"/>
            <a:t>Improved demand forecasting</a:t>
          </a:r>
          <a:endParaRPr lang="en-US"/>
        </a:p>
      </dgm:t>
    </dgm:pt>
    <dgm:pt modelId="{4186535C-FD83-414E-ABD0-F6DAC305A486}" type="parTrans" cxnId="{E2DF4567-725D-4F23-B280-9F9F7E2AAEE0}">
      <dgm:prSet/>
      <dgm:spPr/>
      <dgm:t>
        <a:bodyPr/>
        <a:lstStyle/>
        <a:p>
          <a:endParaRPr lang="en-US"/>
        </a:p>
      </dgm:t>
    </dgm:pt>
    <dgm:pt modelId="{CEBAC0EB-5E4B-4BC3-9015-7131631BB6A7}" type="sibTrans" cxnId="{E2DF4567-725D-4F23-B280-9F9F7E2AAEE0}">
      <dgm:prSet/>
      <dgm:spPr/>
      <dgm:t>
        <a:bodyPr/>
        <a:lstStyle/>
        <a:p>
          <a:endParaRPr lang="en-US"/>
        </a:p>
      </dgm:t>
    </dgm:pt>
    <dgm:pt modelId="{0001DF33-88C6-4F6D-B745-06F398427153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C7B61185-CC40-4FA5-ADCA-46F8BCD75AC4}" type="parTrans" cxnId="{00583D8B-3849-4C7F-8EA5-028013AE5E35}">
      <dgm:prSet/>
      <dgm:spPr/>
      <dgm:t>
        <a:bodyPr/>
        <a:lstStyle/>
        <a:p>
          <a:endParaRPr lang="en-US"/>
        </a:p>
      </dgm:t>
    </dgm:pt>
    <dgm:pt modelId="{C7C08390-238E-4F33-AB56-725E2512DF36}" type="sibTrans" cxnId="{00583D8B-3849-4C7F-8EA5-028013AE5E35}">
      <dgm:prSet/>
      <dgm:spPr/>
      <dgm:t>
        <a:bodyPr/>
        <a:lstStyle/>
        <a:p>
          <a:endParaRPr lang="en-US"/>
        </a:p>
      </dgm:t>
    </dgm:pt>
    <dgm:pt modelId="{8DC74478-F8B9-49FD-84BB-8D4B7051F2AB}">
      <dgm:prSet/>
      <dgm:spPr/>
      <dgm:t>
        <a:bodyPr/>
        <a:lstStyle/>
        <a:p>
          <a:r>
            <a:rPr lang="en-GB"/>
            <a:t>Dependent on accurate real-time data</a:t>
          </a:r>
          <a:endParaRPr lang="en-US"/>
        </a:p>
      </dgm:t>
    </dgm:pt>
    <dgm:pt modelId="{807BC8EB-1023-466F-A030-BE18F152CC4C}" type="parTrans" cxnId="{56558D32-A520-4893-A2FA-F0AE7D844B05}">
      <dgm:prSet/>
      <dgm:spPr/>
      <dgm:t>
        <a:bodyPr/>
        <a:lstStyle/>
        <a:p>
          <a:endParaRPr lang="en-US"/>
        </a:p>
      </dgm:t>
    </dgm:pt>
    <dgm:pt modelId="{3086A414-82F9-4619-8194-44506E59E345}" type="sibTrans" cxnId="{56558D32-A520-4893-A2FA-F0AE7D844B05}">
      <dgm:prSet/>
      <dgm:spPr/>
      <dgm:t>
        <a:bodyPr/>
        <a:lstStyle/>
        <a:p>
          <a:endParaRPr lang="en-US"/>
        </a:p>
      </dgm:t>
    </dgm:pt>
    <dgm:pt modelId="{5E89D12F-4EC0-444D-9D40-4A257CA24AE8}">
      <dgm:prSet/>
      <dgm:spPr/>
      <dgm:t>
        <a:bodyPr/>
        <a:lstStyle/>
        <a:p>
          <a:r>
            <a:rPr lang="en-GB"/>
            <a:t>Vulnerable to cyber risks and supplier disruptions</a:t>
          </a:r>
          <a:endParaRPr lang="en-US"/>
        </a:p>
      </dgm:t>
    </dgm:pt>
    <dgm:pt modelId="{5F9CB9E8-DD46-4D60-A557-353B08F85CF5}" type="parTrans" cxnId="{2F80E4C9-025A-446F-B359-7935176E0306}">
      <dgm:prSet/>
      <dgm:spPr/>
      <dgm:t>
        <a:bodyPr/>
        <a:lstStyle/>
        <a:p>
          <a:endParaRPr lang="en-US"/>
        </a:p>
      </dgm:t>
    </dgm:pt>
    <dgm:pt modelId="{8D29B8CB-A932-41D2-903D-93EA1C2B1AF0}" type="sibTrans" cxnId="{2F80E4C9-025A-446F-B359-7935176E0306}">
      <dgm:prSet/>
      <dgm:spPr/>
      <dgm:t>
        <a:bodyPr/>
        <a:lstStyle/>
        <a:p>
          <a:endParaRPr lang="en-US"/>
        </a:p>
      </dgm:t>
    </dgm:pt>
    <dgm:pt modelId="{FD6E93E1-5F2B-4CB6-8CFE-916444B7F26E}" type="pres">
      <dgm:prSet presAssocID="{C0B78BE2-6C41-43F4-8511-3B92336B0046}" presName="vert0" presStyleCnt="0">
        <dgm:presLayoutVars>
          <dgm:dir/>
          <dgm:animOne val="branch"/>
          <dgm:animLvl val="lvl"/>
        </dgm:presLayoutVars>
      </dgm:prSet>
      <dgm:spPr/>
    </dgm:pt>
    <dgm:pt modelId="{5F67C60D-AA71-4CFA-8ECD-6B6B7519058A}" type="pres">
      <dgm:prSet presAssocID="{F1FDB60B-EA4A-45A4-8E61-63CB8F0E7D39}" presName="thickLine" presStyleLbl="alignNode1" presStyleIdx="0" presStyleCnt="3"/>
      <dgm:spPr/>
    </dgm:pt>
    <dgm:pt modelId="{C6B423A7-8533-4D1C-9A85-3F5DDFCE4826}" type="pres">
      <dgm:prSet presAssocID="{F1FDB60B-EA4A-45A4-8E61-63CB8F0E7D39}" presName="horz1" presStyleCnt="0"/>
      <dgm:spPr/>
    </dgm:pt>
    <dgm:pt modelId="{3375288C-EF30-483F-9198-1F0794205829}" type="pres">
      <dgm:prSet presAssocID="{F1FDB60B-EA4A-45A4-8E61-63CB8F0E7D39}" presName="tx1" presStyleLbl="revTx" presStyleIdx="0" presStyleCnt="10"/>
      <dgm:spPr/>
    </dgm:pt>
    <dgm:pt modelId="{7FAAD358-1DE3-4C55-8522-89928AD59C8B}" type="pres">
      <dgm:prSet presAssocID="{F1FDB60B-EA4A-45A4-8E61-63CB8F0E7D39}" presName="vert1" presStyleCnt="0"/>
      <dgm:spPr/>
    </dgm:pt>
    <dgm:pt modelId="{AB5A7FB5-1D7C-44E7-A926-609EE810F357}" type="pres">
      <dgm:prSet presAssocID="{1154016E-E89F-4149-ACBA-03EB2F1516AA}" presName="vertSpace2a" presStyleCnt="0"/>
      <dgm:spPr/>
    </dgm:pt>
    <dgm:pt modelId="{459D6898-29C5-4EC6-9FCA-91950F0A111C}" type="pres">
      <dgm:prSet presAssocID="{1154016E-E89F-4149-ACBA-03EB2F1516AA}" presName="horz2" presStyleCnt="0"/>
      <dgm:spPr/>
    </dgm:pt>
    <dgm:pt modelId="{3F2AD49D-7305-4FBC-87C7-99B2DDA5C1B4}" type="pres">
      <dgm:prSet presAssocID="{1154016E-E89F-4149-ACBA-03EB2F1516AA}" presName="horzSpace2" presStyleCnt="0"/>
      <dgm:spPr/>
    </dgm:pt>
    <dgm:pt modelId="{8CCB865F-99CC-45C3-9952-76496095392B}" type="pres">
      <dgm:prSet presAssocID="{1154016E-E89F-4149-ACBA-03EB2F1516AA}" presName="tx2" presStyleLbl="revTx" presStyleIdx="1" presStyleCnt="10"/>
      <dgm:spPr/>
    </dgm:pt>
    <dgm:pt modelId="{7CB012E9-E70B-4278-92EF-C2474164D14B}" type="pres">
      <dgm:prSet presAssocID="{1154016E-E89F-4149-ACBA-03EB2F1516AA}" presName="vert2" presStyleCnt="0"/>
      <dgm:spPr/>
    </dgm:pt>
    <dgm:pt modelId="{B5ADDDF7-70D0-4562-9807-8A625D30630D}" type="pres">
      <dgm:prSet presAssocID="{1154016E-E89F-4149-ACBA-03EB2F1516AA}" presName="thinLine2b" presStyleLbl="callout" presStyleIdx="0" presStyleCnt="7"/>
      <dgm:spPr/>
    </dgm:pt>
    <dgm:pt modelId="{C5158F95-9F7F-4191-9496-AE60A88959F8}" type="pres">
      <dgm:prSet presAssocID="{1154016E-E89F-4149-ACBA-03EB2F1516AA}" presName="vertSpace2b" presStyleCnt="0"/>
      <dgm:spPr/>
    </dgm:pt>
    <dgm:pt modelId="{4B17D107-918B-4227-8DAC-A29CB2E82485}" type="pres">
      <dgm:prSet presAssocID="{3D094297-8B3A-4055-A22F-7C82CA41CDB6}" presName="horz2" presStyleCnt="0"/>
      <dgm:spPr/>
    </dgm:pt>
    <dgm:pt modelId="{852E1947-670D-4B62-A8A5-4840B6494501}" type="pres">
      <dgm:prSet presAssocID="{3D094297-8B3A-4055-A22F-7C82CA41CDB6}" presName="horzSpace2" presStyleCnt="0"/>
      <dgm:spPr/>
    </dgm:pt>
    <dgm:pt modelId="{C150883D-7D84-44E8-B640-16999CFBEB84}" type="pres">
      <dgm:prSet presAssocID="{3D094297-8B3A-4055-A22F-7C82CA41CDB6}" presName="tx2" presStyleLbl="revTx" presStyleIdx="2" presStyleCnt="10"/>
      <dgm:spPr/>
    </dgm:pt>
    <dgm:pt modelId="{952027A7-8D90-4378-9ED6-EB425266FE5F}" type="pres">
      <dgm:prSet presAssocID="{3D094297-8B3A-4055-A22F-7C82CA41CDB6}" presName="vert2" presStyleCnt="0"/>
      <dgm:spPr/>
    </dgm:pt>
    <dgm:pt modelId="{AE7E3D33-6767-4829-B022-176C5A613D35}" type="pres">
      <dgm:prSet presAssocID="{3D094297-8B3A-4055-A22F-7C82CA41CDB6}" presName="thinLine2b" presStyleLbl="callout" presStyleIdx="1" presStyleCnt="7"/>
      <dgm:spPr/>
    </dgm:pt>
    <dgm:pt modelId="{28152CA8-ACD6-42BD-92A9-66EEE33D5D52}" type="pres">
      <dgm:prSet presAssocID="{3D094297-8B3A-4055-A22F-7C82CA41CDB6}" presName="vertSpace2b" presStyleCnt="0"/>
      <dgm:spPr/>
    </dgm:pt>
    <dgm:pt modelId="{FF278B97-F800-4308-8F1D-761F40D6A2BA}" type="pres">
      <dgm:prSet presAssocID="{3D7B9304-2F06-45EE-94B6-80F6849B43D0}" presName="thickLine" presStyleLbl="alignNode1" presStyleIdx="1" presStyleCnt="3"/>
      <dgm:spPr/>
    </dgm:pt>
    <dgm:pt modelId="{25FAD2EB-F95E-4676-BE48-84E58096AC62}" type="pres">
      <dgm:prSet presAssocID="{3D7B9304-2F06-45EE-94B6-80F6849B43D0}" presName="horz1" presStyleCnt="0"/>
      <dgm:spPr/>
    </dgm:pt>
    <dgm:pt modelId="{F28EA465-1AE7-48DD-B21C-FD248056EDD5}" type="pres">
      <dgm:prSet presAssocID="{3D7B9304-2F06-45EE-94B6-80F6849B43D0}" presName="tx1" presStyleLbl="revTx" presStyleIdx="3" presStyleCnt="10"/>
      <dgm:spPr/>
    </dgm:pt>
    <dgm:pt modelId="{BEE78EA8-5127-495D-BEF5-2E8B96432ACC}" type="pres">
      <dgm:prSet presAssocID="{3D7B9304-2F06-45EE-94B6-80F6849B43D0}" presName="vert1" presStyleCnt="0"/>
      <dgm:spPr/>
    </dgm:pt>
    <dgm:pt modelId="{A1E3A175-93D2-44F0-A26F-1F62D5B3C641}" type="pres">
      <dgm:prSet presAssocID="{7A51AD9B-61DA-4D58-969D-D0AEE76E420C}" presName="vertSpace2a" presStyleCnt="0"/>
      <dgm:spPr/>
    </dgm:pt>
    <dgm:pt modelId="{AAB66374-D27B-4A1A-A467-7FBC55880A11}" type="pres">
      <dgm:prSet presAssocID="{7A51AD9B-61DA-4D58-969D-D0AEE76E420C}" presName="horz2" presStyleCnt="0"/>
      <dgm:spPr/>
    </dgm:pt>
    <dgm:pt modelId="{B6821352-3C00-4C6F-99F4-C1B8A94C6E27}" type="pres">
      <dgm:prSet presAssocID="{7A51AD9B-61DA-4D58-969D-D0AEE76E420C}" presName="horzSpace2" presStyleCnt="0"/>
      <dgm:spPr/>
    </dgm:pt>
    <dgm:pt modelId="{96F6E634-1079-4176-90F2-90043E831FAE}" type="pres">
      <dgm:prSet presAssocID="{7A51AD9B-61DA-4D58-969D-D0AEE76E420C}" presName="tx2" presStyleLbl="revTx" presStyleIdx="4" presStyleCnt="10"/>
      <dgm:spPr/>
    </dgm:pt>
    <dgm:pt modelId="{563A6E2D-6FB7-44BA-93B7-4D98D61FE744}" type="pres">
      <dgm:prSet presAssocID="{7A51AD9B-61DA-4D58-969D-D0AEE76E420C}" presName="vert2" presStyleCnt="0"/>
      <dgm:spPr/>
    </dgm:pt>
    <dgm:pt modelId="{F6479D5E-7070-4D01-8792-DC7D57C1C3AC}" type="pres">
      <dgm:prSet presAssocID="{7A51AD9B-61DA-4D58-969D-D0AEE76E420C}" presName="thinLine2b" presStyleLbl="callout" presStyleIdx="2" presStyleCnt="7"/>
      <dgm:spPr/>
    </dgm:pt>
    <dgm:pt modelId="{E1CFEAFB-9FD5-41AA-8B76-B7B80DD71EAF}" type="pres">
      <dgm:prSet presAssocID="{7A51AD9B-61DA-4D58-969D-D0AEE76E420C}" presName="vertSpace2b" presStyleCnt="0"/>
      <dgm:spPr/>
    </dgm:pt>
    <dgm:pt modelId="{5F757B49-8CE8-4463-9D05-33B3B7A539F5}" type="pres">
      <dgm:prSet presAssocID="{98E613C1-E36D-4EE7-8906-070B8FDD8BF2}" presName="horz2" presStyleCnt="0"/>
      <dgm:spPr/>
    </dgm:pt>
    <dgm:pt modelId="{AAC3BAE6-747E-4AEC-A99A-95343D185D71}" type="pres">
      <dgm:prSet presAssocID="{98E613C1-E36D-4EE7-8906-070B8FDD8BF2}" presName="horzSpace2" presStyleCnt="0"/>
      <dgm:spPr/>
    </dgm:pt>
    <dgm:pt modelId="{92B72C10-9B77-4AA3-A8E4-0EAEDAE0BBB2}" type="pres">
      <dgm:prSet presAssocID="{98E613C1-E36D-4EE7-8906-070B8FDD8BF2}" presName="tx2" presStyleLbl="revTx" presStyleIdx="5" presStyleCnt="10"/>
      <dgm:spPr/>
    </dgm:pt>
    <dgm:pt modelId="{A00CF5A5-C21C-42AC-B104-DDCE4CF1B760}" type="pres">
      <dgm:prSet presAssocID="{98E613C1-E36D-4EE7-8906-070B8FDD8BF2}" presName="vert2" presStyleCnt="0"/>
      <dgm:spPr/>
    </dgm:pt>
    <dgm:pt modelId="{FEB62CD2-03BE-41A3-AC4D-AE6F566094A6}" type="pres">
      <dgm:prSet presAssocID="{98E613C1-E36D-4EE7-8906-070B8FDD8BF2}" presName="thinLine2b" presStyleLbl="callout" presStyleIdx="3" presStyleCnt="7"/>
      <dgm:spPr/>
    </dgm:pt>
    <dgm:pt modelId="{C4568FB7-9675-4A65-B842-3DF24F6A3B84}" type="pres">
      <dgm:prSet presAssocID="{98E613C1-E36D-4EE7-8906-070B8FDD8BF2}" presName="vertSpace2b" presStyleCnt="0"/>
      <dgm:spPr/>
    </dgm:pt>
    <dgm:pt modelId="{C0BE3610-A59A-46A9-8704-84B0B53DB955}" type="pres">
      <dgm:prSet presAssocID="{C8B86DAC-1D3E-4163-AAE6-FA4503AAC8DD}" presName="horz2" presStyleCnt="0"/>
      <dgm:spPr/>
    </dgm:pt>
    <dgm:pt modelId="{5C10C968-F44D-4696-A64B-5D56B164639A}" type="pres">
      <dgm:prSet presAssocID="{C8B86DAC-1D3E-4163-AAE6-FA4503AAC8DD}" presName="horzSpace2" presStyleCnt="0"/>
      <dgm:spPr/>
    </dgm:pt>
    <dgm:pt modelId="{5C9B5B57-F9B4-45ED-A93F-FBC6F3DABED6}" type="pres">
      <dgm:prSet presAssocID="{C8B86DAC-1D3E-4163-AAE6-FA4503AAC8DD}" presName="tx2" presStyleLbl="revTx" presStyleIdx="6" presStyleCnt="10"/>
      <dgm:spPr/>
    </dgm:pt>
    <dgm:pt modelId="{0A0CC76A-99E5-4B16-88E9-FE84161760B7}" type="pres">
      <dgm:prSet presAssocID="{C8B86DAC-1D3E-4163-AAE6-FA4503AAC8DD}" presName="vert2" presStyleCnt="0"/>
      <dgm:spPr/>
    </dgm:pt>
    <dgm:pt modelId="{73638E55-19FC-4FC2-8E59-B4FFBC04BD05}" type="pres">
      <dgm:prSet presAssocID="{C8B86DAC-1D3E-4163-AAE6-FA4503AAC8DD}" presName="thinLine2b" presStyleLbl="callout" presStyleIdx="4" presStyleCnt="7"/>
      <dgm:spPr/>
    </dgm:pt>
    <dgm:pt modelId="{A13FBE86-27B8-4E8A-9A4B-9F9EEC446239}" type="pres">
      <dgm:prSet presAssocID="{C8B86DAC-1D3E-4163-AAE6-FA4503AAC8DD}" presName="vertSpace2b" presStyleCnt="0"/>
      <dgm:spPr/>
    </dgm:pt>
    <dgm:pt modelId="{84C82295-FB2D-48AB-AD16-4859962DE83E}" type="pres">
      <dgm:prSet presAssocID="{0001DF33-88C6-4F6D-B745-06F398427153}" presName="thickLine" presStyleLbl="alignNode1" presStyleIdx="2" presStyleCnt="3"/>
      <dgm:spPr/>
    </dgm:pt>
    <dgm:pt modelId="{E13DD3BC-D1DB-46D9-80CC-51D54D558CF7}" type="pres">
      <dgm:prSet presAssocID="{0001DF33-88C6-4F6D-B745-06F398427153}" presName="horz1" presStyleCnt="0"/>
      <dgm:spPr/>
    </dgm:pt>
    <dgm:pt modelId="{03DFEE0C-064C-4072-9142-3D7C9E22AC74}" type="pres">
      <dgm:prSet presAssocID="{0001DF33-88C6-4F6D-B745-06F398427153}" presName="tx1" presStyleLbl="revTx" presStyleIdx="7" presStyleCnt="10"/>
      <dgm:spPr/>
    </dgm:pt>
    <dgm:pt modelId="{EE00CFD8-9144-42BA-9FAD-C5C56EF2BD06}" type="pres">
      <dgm:prSet presAssocID="{0001DF33-88C6-4F6D-B745-06F398427153}" presName="vert1" presStyleCnt="0"/>
      <dgm:spPr/>
    </dgm:pt>
    <dgm:pt modelId="{81C1782F-5022-4A57-9614-F12F75246F28}" type="pres">
      <dgm:prSet presAssocID="{8DC74478-F8B9-49FD-84BB-8D4B7051F2AB}" presName="vertSpace2a" presStyleCnt="0"/>
      <dgm:spPr/>
    </dgm:pt>
    <dgm:pt modelId="{6F03106D-B72E-4A58-AE07-989A02726EB1}" type="pres">
      <dgm:prSet presAssocID="{8DC74478-F8B9-49FD-84BB-8D4B7051F2AB}" presName="horz2" presStyleCnt="0"/>
      <dgm:spPr/>
    </dgm:pt>
    <dgm:pt modelId="{D591144F-FA74-4AD8-B31F-B380DBC8E6E0}" type="pres">
      <dgm:prSet presAssocID="{8DC74478-F8B9-49FD-84BB-8D4B7051F2AB}" presName="horzSpace2" presStyleCnt="0"/>
      <dgm:spPr/>
    </dgm:pt>
    <dgm:pt modelId="{5EB9F493-CB68-40ED-9BD6-17D02D095685}" type="pres">
      <dgm:prSet presAssocID="{8DC74478-F8B9-49FD-84BB-8D4B7051F2AB}" presName="tx2" presStyleLbl="revTx" presStyleIdx="8" presStyleCnt="10"/>
      <dgm:spPr/>
    </dgm:pt>
    <dgm:pt modelId="{4592BAFA-A76C-42A4-B0E3-B93BE46047C1}" type="pres">
      <dgm:prSet presAssocID="{8DC74478-F8B9-49FD-84BB-8D4B7051F2AB}" presName="vert2" presStyleCnt="0"/>
      <dgm:spPr/>
    </dgm:pt>
    <dgm:pt modelId="{0B13623C-322A-45C0-9089-75DE0EAB1618}" type="pres">
      <dgm:prSet presAssocID="{8DC74478-F8B9-49FD-84BB-8D4B7051F2AB}" presName="thinLine2b" presStyleLbl="callout" presStyleIdx="5" presStyleCnt="7"/>
      <dgm:spPr/>
    </dgm:pt>
    <dgm:pt modelId="{46D02B80-4CE3-4276-B128-05A7BF2820FC}" type="pres">
      <dgm:prSet presAssocID="{8DC74478-F8B9-49FD-84BB-8D4B7051F2AB}" presName="vertSpace2b" presStyleCnt="0"/>
      <dgm:spPr/>
    </dgm:pt>
    <dgm:pt modelId="{23BF0777-A400-4459-89D1-83A201550635}" type="pres">
      <dgm:prSet presAssocID="{5E89D12F-4EC0-444D-9D40-4A257CA24AE8}" presName="horz2" presStyleCnt="0"/>
      <dgm:spPr/>
    </dgm:pt>
    <dgm:pt modelId="{9F561E86-DF50-46C9-848E-8CB031664B66}" type="pres">
      <dgm:prSet presAssocID="{5E89D12F-4EC0-444D-9D40-4A257CA24AE8}" presName="horzSpace2" presStyleCnt="0"/>
      <dgm:spPr/>
    </dgm:pt>
    <dgm:pt modelId="{1CE44395-2EAC-417F-AB2E-28C953B7D7A2}" type="pres">
      <dgm:prSet presAssocID="{5E89D12F-4EC0-444D-9D40-4A257CA24AE8}" presName="tx2" presStyleLbl="revTx" presStyleIdx="9" presStyleCnt="10"/>
      <dgm:spPr/>
    </dgm:pt>
    <dgm:pt modelId="{AB64363B-38D6-41B1-98E4-E51363D493A1}" type="pres">
      <dgm:prSet presAssocID="{5E89D12F-4EC0-444D-9D40-4A257CA24AE8}" presName="vert2" presStyleCnt="0"/>
      <dgm:spPr/>
    </dgm:pt>
    <dgm:pt modelId="{8AA355FE-A4FF-4B5A-A222-1B509362B457}" type="pres">
      <dgm:prSet presAssocID="{5E89D12F-4EC0-444D-9D40-4A257CA24AE8}" presName="thinLine2b" presStyleLbl="callout" presStyleIdx="6" presStyleCnt="7"/>
      <dgm:spPr/>
    </dgm:pt>
    <dgm:pt modelId="{D344F2D5-DE1F-4E06-855E-8545F2806450}" type="pres">
      <dgm:prSet presAssocID="{5E89D12F-4EC0-444D-9D40-4A257CA24AE8}" presName="vertSpace2b" presStyleCnt="0"/>
      <dgm:spPr/>
    </dgm:pt>
  </dgm:ptLst>
  <dgm:cxnLst>
    <dgm:cxn modelId="{A104B90A-2B6E-4EE4-9522-DF7EED85BF93}" type="presOf" srcId="{3D094297-8B3A-4055-A22F-7C82CA41CDB6}" destId="{C150883D-7D84-44E8-B640-16999CFBEB84}" srcOrd="0" destOrd="0" presId="urn:microsoft.com/office/officeart/2008/layout/LinedList"/>
    <dgm:cxn modelId="{605D7E26-68F9-483E-9DA1-E353E96615B7}" type="presOf" srcId="{F1FDB60B-EA4A-45A4-8E61-63CB8F0E7D39}" destId="{3375288C-EF30-483F-9198-1F0794205829}" srcOrd="0" destOrd="0" presId="urn:microsoft.com/office/officeart/2008/layout/LinedList"/>
    <dgm:cxn modelId="{E235EA26-903A-47DD-9924-9BF476495B9C}" type="presOf" srcId="{3D7B9304-2F06-45EE-94B6-80F6849B43D0}" destId="{F28EA465-1AE7-48DD-B21C-FD248056EDD5}" srcOrd="0" destOrd="0" presId="urn:microsoft.com/office/officeart/2008/layout/LinedList"/>
    <dgm:cxn modelId="{56558D32-A520-4893-A2FA-F0AE7D844B05}" srcId="{0001DF33-88C6-4F6D-B745-06F398427153}" destId="{8DC74478-F8B9-49FD-84BB-8D4B7051F2AB}" srcOrd="0" destOrd="0" parTransId="{807BC8EB-1023-466F-A030-BE18F152CC4C}" sibTransId="{3086A414-82F9-4619-8194-44506E59E345}"/>
    <dgm:cxn modelId="{A566333C-DA7F-4FE5-BFB8-9776BC98FBE9}" srcId="{3D7B9304-2F06-45EE-94B6-80F6849B43D0}" destId="{7A51AD9B-61DA-4D58-969D-D0AEE76E420C}" srcOrd="0" destOrd="0" parTransId="{153F13F0-7942-4AAA-8DB3-35B2E38A0462}" sibTransId="{89E64A60-C9CC-473D-A77A-5E3FBC1AB130}"/>
    <dgm:cxn modelId="{122AA166-1D93-4E0D-B01C-385C5EDECED3}" srcId="{3D7B9304-2F06-45EE-94B6-80F6849B43D0}" destId="{98E613C1-E36D-4EE7-8906-070B8FDD8BF2}" srcOrd="1" destOrd="0" parTransId="{08573F5B-D690-4FD3-8007-C2E774DD95EC}" sibTransId="{3AE1BB1E-CAAF-4BE0-A8A5-B00930149A3B}"/>
    <dgm:cxn modelId="{E2DF4567-725D-4F23-B280-9F9F7E2AAEE0}" srcId="{3D7B9304-2F06-45EE-94B6-80F6849B43D0}" destId="{C8B86DAC-1D3E-4163-AAE6-FA4503AAC8DD}" srcOrd="2" destOrd="0" parTransId="{4186535C-FD83-414E-ABD0-F6DAC305A486}" sibTransId="{CEBAC0EB-5E4B-4BC3-9015-7131631BB6A7}"/>
    <dgm:cxn modelId="{D4371D6B-6C6C-4A84-8ABE-3CBD1F33048D}" type="presOf" srcId="{1154016E-E89F-4149-ACBA-03EB2F1516AA}" destId="{8CCB865F-99CC-45C3-9952-76496095392B}" srcOrd="0" destOrd="0" presId="urn:microsoft.com/office/officeart/2008/layout/LinedList"/>
    <dgm:cxn modelId="{677EDA71-C044-4E9E-AB9F-EEC9722B57E4}" type="presOf" srcId="{C0B78BE2-6C41-43F4-8511-3B92336B0046}" destId="{FD6E93E1-5F2B-4CB6-8CFE-916444B7F26E}" srcOrd="0" destOrd="0" presId="urn:microsoft.com/office/officeart/2008/layout/LinedList"/>
    <dgm:cxn modelId="{D0A31B7B-A15D-4330-A683-8C6D515F0760}" type="presOf" srcId="{7A51AD9B-61DA-4D58-969D-D0AEE76E420C}" destId="{96F6E634-1079-4176-90F2-90043E831FAE}" srcOrd="0" destOrd="0" presId="urn:microsoft.com/office/officeart/2008/layout/LinedList"/>
    <dgm:cxn modelId="{259ADB84-0FA6-467B-9998-031EF6C2DF42}" srcId="{F1FDB60B-EA4A-45A4-8E61-63CB8F0E7D39}" destId="{1154016E-E89F-4149-ACBA-03EB2F1516AA}" srcOrd="0" destOrd="0" parTransId="{7153A336-6F8D-4856-A65E-5D1D03791061}" sibTransId="{84A7D32F-D793-4FBC-A5EF-33F785DC4313}"/>
    <dgm:cxn modelId="{00583D8B-3849-4C7F-8EA5-028013AE5E35}" srcId="{C0B78BE2-6C41-43F4-8511-3B92336B0046}" destId="{0001DF33-88C6-4F6D-B745-06F398427153}" srcOrd="2" destOrd="0" parTransId="{C7B61185-CC40-4FA5-ADCA-46F8BCD75AC4}" sibTransId="{C7C08390-238E-4F33-AB56-725E2512DF36}"/>
    <dgm:cxn modelId="{2047A691-5FC8-421B-A64F-8C4DE74E42C4}" type="presOf" srcId="{5E89D12F-4EC0-444D-9D40-4A257CA24AE8}" destId="{1CE44395-2EAC-417F-AB2E-28C953B7D7A2}" srcOrd="0" destOrd="0" presId="urn:microsoft.com/office/officeart/2008/layout/LinedList"/>
    <dgm:cxn modelId="{1826FBA3-0F7D-4285-B038-86235D267B06}" type="presOf" srcId="{C8B86DAC-1D3E-4163-AAE6-FA4503AAC8DD}" destId="{5C9B5B57-F9B4-45ED-A93F-FBC6F3DABED6}" srcOrd="0" destOrd="0" presId="urn:microsoft.com/office/officeart/2008/layout/LinedList"/>
    <dgm:cxn modelId="{F57548AA-7349-4453-9A8F-BC6E2164A474}" type="presOf" srcId="{98E613C1-E36D-4EE7-8906-070B8FDD8BF2}" destId="{92B72C10-9B77-4AA3-A8E4-0EAEDAE0BBB2}" srcOrd="0" destOrd="0" presId="urn:microsoft.com/office/officeart/2008/layout/LinedList"/>
    <dgm:cxn modelId="{9C6A42B8-0440-4127-8124-4B93D96D9F28}" srcId="{F1FDB60B-EA4A-45A4-8E61-63CB8F0E7D39}" destId="{3D094297-8B3A-4055-A22F-7C82CA41CDB6}" srcOrd="1" destOrd="0" parTransId="{07F82964-133C-4A9F-B4CB-96147E76F94D}" sibTransId="{0CBC880C-1065-4F70-A580-A3D3D504609E}"/>
    <dgm:cxn modelId="{2F80E4C9-025A-446F-B359-7935176E0306}" srcId="{0001DF33-88C6-4F6D-B745-06F398427153}" destId="{5E89D12F-4EC0-444D-9D40-4A257CA24AE8}" srcOrd="1" destOrd="0" parTransId="{5F9CB9E8-DD46-4D60-A557-353B08F85CF5}" sibTransId="{8D29B8CB-A932-41D2-903D-93EA1C2B1AF0}"/>
    <dgm:cxn modelId="{DA0F2CD6-14DB-4B7A-9C88-58B98AF3C0EC}" type="presOf" srcId="{0001DF33-88C6-4F6D-B745-06F398427153}" destId="{03DFEE0C-064C-4072-9142-3D7C9E22AC74}" srcOrd="0" destOrd="0" presId="urn:microsoft.com/office/officeart/2008/layout/LinedList"/>
    <dgm:cxn modelId="{027DABD6-C1C9-495C-9DBA-B8CFECFDBCAA}" type="presOf" srcId="{8DC74478-F8B9-49FD-84BB-8D4B7051F2AB}" destId="{5EB9F493-CB68-40ED-9BD6-17D02D095685}" srcOrd="0" destOrd="0" presId="urn:microsoft.com/office/officeart/2008/layout/LinedList"/>
    <dgm:cxn modelId="{D34B70DB-37A0-49AE-87CB-FE393D6B322A}" srcId="{C0B78BE2-6C41-43F4-8511-3B92336B0046}" destId="{F1FDB60B-EA4A-45A4-8E61-63CB8F0E7D39}" srcOrd="0" destOrd="0" parTransId="{797EE39D-CF6B-49D9-A636-8D33E2CF4224}" sibTransId="{AF1CB916-F895-47D8-939F-4DE71ADE40A5}"/>
    <dgm:cxn modelId="{C09631EB-5BE3-444F-82D3-4B6C07651E50}" srcId="{C0B78BE2-6C41-43F4-8511-3B92336B0046}" destId="{3D7B9304-2F06-45EE-94B6-80F6849B43D0}" srcOrd="1" destOrd="0" parTransId="{04F0AB55-47A5-41C2-859C-19ECEBE5D4C9}" sibTransId="{D780445A-C0A1-47BB-A2A4-4FC42EBDF69B}"/>
    <dgm:cxn modelId="{0267C57C-4ED9-4EFD-8599-2B658D46487F}" type="presParOf" srcId="{FD6E93E1-5F2B-4CB6-8CFE-916444B7F26E}" destId="{5F67C60D-AA71-4CFA-8ECD-6B6B7519058A}" srcOrd="0" destOrd="0" presId="urn:microsoft.com/office/officeart/2008/layout/LinedList"/>
    <dgm:cxn modelId="{DE409828-6D92-4DC8-8F1F-B5C8DBFAE4DF}" type="presParOf" srcId="{FD6E93E1-5F2B-4CB6-8CFE-916444B7F26E}" destId="{C6B423A7-8533-4D1C-9A85-3F5DDFCE4826}" srcOrd="1" destOrd="0" presId="urn:microsoft.com/office/officeart/2008/layout/LinedList"/>
    <dgm:cxn modelId="{555250DB-5B86-486C-9076-0F897B5285A9}" type="presParOf" srcId="{C6B423A7-8533-4D1C-9A85-3F5DDFCE4826}" destId="{3375288C-EF30-483F-9198-1F0794205829}" srcOrd="0" destOrd="0" presId="urn:microsoft.com/office/officeart/2008/layout/LinedList"/>
    <dgm:cxn modelId="{4C76CD9E-46B9-4DB0-9713-D6A01A826DDE}" type="presParOf" srcId="{C6B423A7-8533-4D1C-9A85-3F5DDFCE4826}" destId="{7FAAD358-1DE3-4C55-8522-89928AD59C8B}" srcOrd="1" destOrd="0" presId="urn:microsoft.com/office/officeart/2008/layout/LinedList"/>
    <dgm:cxn modelId="{064485FC-E3D5-4770-808E-E5C9758164CD}" type="presParOf" srcId="{7FAAD358-1DE3-4C55-8522-89928AD59C8B}" destId="{AB5A7FB5-1D7C-44E7-A926-609EE810F357}" srcOrd="0" destOrd="0" presId="urn:microsoft.com/office/officeart/2008/layout/LinedList"/>
    <dgm:cxn modelId="{BFFE7B86-BE6F-4F74-8EBB-E1C5AB096491}" type="presParOf" srcId="{7FAAD358-1DE3-4C55-8522-89928AD59C8B}" destId="{459D6898-29C5-4EC6-9FCA-91950F0A111C}" srcOrd="1" destOrd="0" presId="urn:microsoft.com/office/officeart/2008/layout/LinedList"/>
    <dgm:cxn modelId="{29B4203C-0BFD-465B-B234-9F5F5361A251}" type="presParOf" srcId="{459D6898-29C5-4EC6-9FCA-91950F0A111C}" destId="{3F2AD49D-7305-4FBC-87C7-99B2DDA5C1B4}" srcOrd="0" destOrd="0" presId="urn:microsoft.com/office/officeart/2008/layout/LinedList"/>
    <dgm:cxn modelId="{E2575D0C-1C57-45C9-84BC-F30AB9792D0A}" type="presParOf" srcId="{459D6898-29C5-4EC6-9FCA-91950F0A111C}" destId="{8CCB865F-99CC-45C3-9952-76496095392B}" srcOrd="1" destOrd="0" presId="urn:microsoft.com/office/officeart/2008/layout/LinedList"/>
    <dgm:cxn modelId="{9AE1D304-7DDF-462C-914E-6DFE42734EB3}" type="presParOf" srcId="{459D6898-29C5-4EC6-9FCA-91950F0A111C}" destId="{7CB012E9-E70B-4278-92EF-C2474164D14B}" srcOrd="2" destOrd="0" presId="urn:microsoft.com/office/officeart/2008/layout/LinedList"/>
    <dgm:cxn modelId="{B77EC08A-45DC-4776-8060-F44EADEC3627}" type="presParOf" srcId="{7FAAD358-1DE3-4C55-8522-89928AD59C8B}" destId="{B5ADDDF7-70D0-4562-9807-8A625D30630D}" srcOrd="2" destOrd="0" presId="urn:microsoft.com/office/officeart/2008/layout/LinedList"/>
    <dgm:cxn modelId="{CBFCE7C3-07A4-4CA8-B0DA-995F0D8F2D38}" type="presParOf" srcId="{7FAAD358-1DE3-4C55-8522-89928AD59C8B}" destId="{C5158F95-9F7F-4191-9496-AE60A88959F8}" srcOrd="3" destOrd="0" presId="urn:microsoft.com/office/officeart/2008/layout/LinedList"/>
    <dgm:cxn modelId="{DDB9B657-8573-4E96-9112-891BF5D95BF1}" type="presParOf" srcId="{7FAAD358-1DE3-4C55-8522-89928AD59C8B}" destId="{4B17D107-918B-4227-8DAC-A29CB2E82485}" srcOrd="4" destOrd="0" presId="urn:microsoft.com/office/officeart/2008/layout/LinedList"/>
    <dgm:cxn modelId="{48AA03C0-58E0-4B02-9330-554329F0136F}" type="presParOf" srcId="{4B17D107-918B-4227-8DAC-A29CB2E82485}" destId="{852E1947-670D-4B62-A8A5-4840B6494501}" srcOrd="0" destOrd="0" presId="urn:microsoft.com/office/officeart/2008/layout/LinedList"/>
    <dgm:cxn modelId="{E732DECE-F7DB-430B-BC42-6F475FF1BC43}" type="presParOf" srcId="{4B17D107-918B-4227-8DAC-A29CB2E82485}" destId="{C150883D-7D84-44E8-B640-16999CFBEB84}" srcOrd="1" destOrd="0" presId="urn:microsoft.com/office/officeart/2008/layout/LinedList"/>
    <dgm:cxn modelId="{D2BA66A6-32F3-4A62-925A-7C9574BBEC87}" type="presParOf" srcId="{4B17D107-918B-4227-8DAC-A29CB2E82485}" destId="{952027A7-8D90-4378-9ED6-EB425266FE5F}" srcOrd="2" destOrd="0" presId="urn:microsoft.com/office/officeart/2008/layout/LinedList"/>
    <dgm:cxn modelId="{91F0209E-566F-4A48-B993-3CBEF7297A0A}" type="presParOf" srcId="{7FAAD358-1DE3-4C55-8522-89928AD59C8B}" destId="{AE7E3D33-6767-4829-B022-176C5A613D35}" srcOrd="5" destOrd="0" presId="urn:microsoft.com/office/officeart/2008/layout/LinedList"/>
    <dgm:cxn modelId="{F594D0C5-45EB-43F1-A136-63099F17AB7F}" type="presParOf" srcId="{7FAAD358-1DE3-4C55-8522-89928AD59C8B}" destId="{28152CA8-ACD6-42BD-92A9-66EEE33D5D52}" srcOrd="6" destOrd="0" presId="urn:microsoft.com/office/officeart/2008/layout/LinedList"/>
    <dgm:cxn modelId="{401DEBEF-6BCB-4200-8B45-804ED3F6C7CA}" type="presParOf" srcId="{FD6E93E1-5F2B-4CB6-8CFE-916444B7F26E}" destId="{FF278B97-F800-4308-8F1D-761F40D6A2BA}" srcOrd="2" destOrd="0" presId="urn:microsoft.com/office/officeart/2008/layout/LinedList"/>
    <dgm:cxn modelId="{A3C38F21-5AD1-4F12-85C5-54498643B711}" type="presParOf" srcId="{FD6E93E1-5F2B-4CB6-8CFE-916444B7F26E}" destId="{25FAD2EB-F95E-4676-BE48-84E58096AC62}" srcOrd="3" destOrd="0" presId="urn:microsoft.com/office/officeart/2008/layout/LinedList"/>
    <dgm:cxn modelId="{3F2A97C7-AB5F-48ED-ABC8-9C80D4952586}" type="presParOf" srcId="{25FAD2EB-F95E-4676-BE48-84E58096AC62}" destId="{F28EA465-1AE7-48DD-B21C-FD248056EDD5}" srcOrd="0" destOrd="0" presId="urn:microsoft.com/office/officeart/2008/layout/LinedList"/>
    <dgm:cxn modelId="{2B728996-46C5-4249-9DAD-46BFF531DF3C}" type="presParOf" srcId="{25FAD2EB-F95E-4676-BE48-84E58096AC62}" destId="{BEE78EA8-5127-495D-BEF5-2E8B96432ACC}" srcOrd="1" destOrd="0" presId="urn:microsoft.com/office/officeart/2008/layout/LinedList"/>
    <dgm:cxn modelId="{0A9BE98C-D2F2-4296-AA88-3A0D43C2887B}" type="presParOf" srcId="{BEE78EA8-5127-495D-BEF5-2E8B96432ACC}" destId="{A1E3A175-93D2-44F0-A26F-1F62D5B3C641}" srcOrd="0" destOrd="0" presId="urn:microsoft.com/office/officeart/2008/layout/LinedList"/>
    <dgm:cxn modelId="{EDD00317-ED8F-4809-AED1-A7234D238810}" type="presParOf" srcId="{BEE78EA8-5127-495D-BEF5-2E8B96432ACC}" destId="{AAB66374-D27B-4A1A-A467-7FBC55880A11}" srcOrd="1" destOrd="0" presId="urn:microsoft.com/office/officeart/2008/layout/LinedList"/>
    <dgm:cxn modelId="{114D0B61-29D0-4EF6-A56F-AFCD2D2B6D22}" type="presParOf" srcId="{AAB66374-D27B-4A1A-A467-7FBC55880A11}" destId="{B6821352-3C00-4C6F-99F4-C1B8A94C6E27}" srcOrd="0" destOrd="0" presId="urn:microsoft.com/office/officeart/2008/layout/LinedList"/>
    <dgm:cxn modelId="{CBF91627-8E80-423B-A282-D21D00A1CD1D}" type="presParOf" srcId="{AAB66374-D27B-4A1A-A467-7FBC55880A11}" destId="{96F6E634-1079-4176-90F2-90043E831FAE}" srcOrd="1" destOrd="0" presId="urn:microsoft.com/office/officeart/2008/layout/LinedList"/>
    <dgm:cxn modelId="{715B35FB-5FBD-4BFF-A0E1-0D71BC98BE52}" type="presParOf" srcId="{AAB66374-D27B-4A1A-A467-7FBC55880A11}" destId="{563A6E2D-6FB7-44BA-93B7-4D98D61FE744}" srcOrd="2" destOrd="0" presId="urn:microsoft.com/office/officeart/2008/layout/LinedList"/>
    <dgm:cxn modelId="{E2C562C8-C465-4B8E-8401-0D25F9375164}" type="presParOf" srcId="{BEE78EA8-5127-495D-BEF5-2E8B96432ACC}" destId="{F6479D5E-7070-4D01-8792-DC7D57C1C3AC}" srcOrd="2" destOrd="0" presId="urn:microsoft.com/office/officeart/2008/layout/LinedList"/>
    <dgm:cxn modelId="{030D9746-3F31-42DB-B8E1-1934B903BFD9}" type="presParOf" srcId="{BEE78EA8-5127-495D-BEF5-2E8B96432ACC}" destId="{E1CFEAFB-9FD5-41AA-8B76-B7B80DD71EAF}" srcOrd="3" destOrd="0" presId="urn:microsoft.com/office/officeart/2008/layout/LinedList"/>
    <dgm:cxn modelId="{6D5525B7-0FA0-44B1-B420-7356D0E01E4D}" type="presParOf" srcId="{BEE78EA8-5127-495D-BEF5-2E8B96432ACC}" destId="{5F757B49-8CE8-4463-9D05-33B3B7A539F5}" srcOrd="4" destOrd="0" presId="urn:microsoft.com/office/officeart/2008/layout/LinedList"/>
    <dgm:cxn modelId="{D6207EEF-0C01-4120-9A51-B1BD2947B4B0}" type="presParOf" srcId="{5F757B49-8CE8-4463-9D05-33B3B7A539F5}" destId="{AAC3BAE6-747E-4AEC-A99A-95343D185D71}" srcOrd="0" destOrd="0" presId="urn:microsoft.com/office/officeart/2008/layout/LinedList"/>
    <dgm:cxn modelId="{C20B222D-10F5-4DCB-A62A-4DDED0D66C2D}" type="presParOf" srcId="{5F757B49-8CE8-4463-9D05-33B3B7A539F5}" destId="{92B72C10-9B77-4AA3-A8E4-0EAEDAE0BBB2}" srcOrd="1" destOrd="0" presId="urn:microsoft.com/office/officeart/2008/layout/LinedList"/>
    <dgm:cxn modelId="{AE8279BE-7907-4AF0-AC17-356DD03C1342}" type="presParOf" srcId="{5F757B49-8CE8-4463-9D05-33B3B7A539F5}" destId="{A00CF5A5-C21C-42AC-B104-DDCE4CF1B760}" srcOrd="2" destOrd="0" presId="urn:microsoft.com/office/officeart/2008/layout/LinedList"/>
    <dgm:cxn modelId="{FEBAA849-1638-4C90-BDDF-9342301C2000}" type="presParOf" srcId="{BEE78EA8-5127-495D-BEF5-2E8B96432ACC}" destId="{FEB62CD2-03BE-41A3-AC4D-AE6F566094A6}" srcOrd="5" destOrd="0" presId="urn:microsoft.com/office/officeart/2008/layout/LinedList"/>
    <dgm:cxn modelId="{CA2D5D18-6AC9-47D9-A09C-CD0582620534}" type="presParOf" srcId="{BEE78EA8-5127-495D-BEF5-2E8B96432ACC}" destId="{C4568FB7-9675-4A65-B842-3DF24F6A3B84}" srcOrd="6" destOrd="0" presId="urn:microsoft.com/office/officeart/2008/layout/LinedList"/>
    <dgm:cxn modelId="{F7EF9FF6-959D-4A53-967C-595D9652B531}" type="presParOf" srcId="{BEE78EA8-5127-495D-BEF5-2E8B96432ACC}" destId="{C0BE3610-A59A-46A9-8704-84B0B53DB955}" srcOrd="7" destOrd="0" presId="urn:microsoft.com/office/officeart/2008/layout/LinedList"/>
    <dgm:cxn modelId="{40D15FA7-DBFF-4FA7-BBAE-862C9368B022}" type="presParOf" srcId="{C0BE3610-A59A-46A9-8704-84B0B53DB955}" destId="{5C10C968-F44D-4696-A64B-5D56B164639A}" srcOrd="0" destOrd="0" presId="urn:microsoft.com/office/officeart/2008/layout/LinedList"/>
    <dgm:cxn modelId="{7355AF23-D644-4178-9D31-8B84029AFF78}" type="presParOf" srcId="{C0BE3610-A59A-46A9-8704-84B0B53DB955}" destId="{5C9B5B57-F9B4-45ED-A93F-FBC6F3DABED6}" srcOrd="1" destOrd="0" presId="urn:microsoft.com/office/officeart/2008/layout/LinedList"/>
    <dgm:cxn modelId="{0E6E6BA1-BC53-497B-AF42-FCD5FB015333}" type="presParOf" srcId="{C0BE3610-A59A-46A9-8704-84B0B53DB955}" destId="{0A0CC76A-99E5-4B16-88E9-FE84161760B7}" srcOrd="2" destOrd="0" presId="urn:microsoft.com/office/officeart/2008/layout/LinedList"/>
    <dgm:cxn modelId="{EBB068B6-3B48-470A-8677-A25628BCF2F2}" type="presParOf" srcId="{BEE78EA8-5127-495D-BEF5-2E8B96432ACC}" destId="{73638E55-19FC-4FC2-8E59-B4FFBC04BD05}" srcOrd="8" destOrd="0" presId="urn:microsoft.com/office/officeart/2008/layout/LinedList"/>
    <dgm:cxn modelId="{89A2720F-273E-46FE-99DD-FA06F0C499BD}" type="presParOf" srcId="{BEE78EA8-5127-495D-BEF5-2E8B96432ACC}" destId="{A13FBE86-27B8-4E8A-9A4B-9F9EEC446239}" srcOrd="9" destOrd="0" presId="urn:microsoft.com/office/officeart/2008/layout/LinedList"/>
    <dgm:cxn modelId="{7FA49015-B805-4BE5-8A4E-0C156484A93A}" type="presParOf" srcId="{FD6E93E1-5F2B-4CB6-8CFE-916444B7F26E}" destId="{84C82295-FB2D-48AB-AD16-4859962DE83E}" srcOrd="4" destOrd="0" presId="urn:microsoft.com/office/officeart/2008/layout/LinedList"/>
    <dgm:cxn modelId="{4C4AF827-28E1-4548-B6D3-8DFE81C78A24}" type="presParOf" srcId="{FD6E93E1-5F2B-4CB6-8CFE-916444B7F26E}" destId="{E13DD3BC-D1DB-46D9-80CC-51D54D558CF7}" srcOrd="5" destOrd="0" presId="urn:microsoft.com/office/officeart/2008/layout/LinedList"/>
    <dgm:cxn modelId="{36E8E70A-0ABE-4B45-A190-410F36BAF49B}" type="presParOf" srcId="{E13DD3BC-D1DB-46D9-80CC-51D54D558CF7}" destId="{03DFEE0C-064C-4072-9142-3D7C9E22AC74}" srcOrd="0" destOrd="0" presId="urn:microsoft.com/office/officeart/2008/layout/LinedList"/>
    <dgm:cxn modelId="{C79C50DD-7B2F-408F-A909-B24E002FAC87}" type="presParOf" srcId="{E13DD3BC-D1DB-46D9-80CC-51D54D558CF7}" destId="{EE00CFD8-9144-42BA-9FAD-C5C56EF2BD06}" srcOrd="1" destOrd="0" presId="urn:microsoft.com/office/officeart/2008/layout/LinedList"/>
    <dgm:cxn modelId="{62E44884-7403-462C-AC87-4E6765DC5AB2}" type="presParOf" srcId="{EE00CFD8-9144-42BA-9FAD-C5C56EF2BD06}" destId="{81C1782F-5022-4A57-9614-F12F75246F28}" srcOrd="0" destOrd="0" presId="urn:microsoft.com/office/officeart/2008/layout/LinedList"/>
    <dgm:cxn modelId="{396AC355-A4CB-4D7B-9A96-3C5354E4F388}" type="presParOf" srcId="{EE00CFD8-9144-42BA-9FAD-C5C56EF2BD06}" destId="{6F03106D-B72E-4A58-AE07-989A02726EB1}" srcOrd="1" destOrd="0" presId="urn:microsoft.com/office/officeart/2008/layout/LinedList"/>
    <dgm:cxn modelId="{B2E7FA54-1B3D-4DC1-ABE1-950A3FA8D964}" type="presParOf" srcId="{6F03106D-B72E-4A58-AE07-989A02726EB1}" destId="{D591144F-FA74-4AD8-B31F-B380DBC8E6E0}" srcOrd="0" destOrd="0" presId="urn:microsoft.com/office/officeart/2008/layout/LinedList"/>
    <dgm:cxn modelId="{A93E9772-EF1F-43A4-8EA7-D4C0418B2B66}" type="presParOf" srcId="{6F03106D-B72E-4A58-AE07-989A02726EB1}" destId="{5EB9F493-CB68-40ED-9BD6-17D02D095685}" srcOrd="1" destOrd="0" presId="urn:microsoft.com/office/officeart/2008/layout/LinedList"/>
    <dgm:cxn modelId="{0AC34189-2A00-4DF8-B294-04A4EC9BC764}" type="presParOf" srcId="{6F03106D-B72E-4A58-AE07-989A02726EB1}" destId="{4592BAFA-A76C-42A4-B0E3-B93BE46047C1}" srcOrd="2" destOrd="0" presId="urn:microsoft.com/office/officeart/2008/layout/LinedList"/>
    <dgm:cxn modelId="{632915D3-3FCE-4648-B1C5-11C8F5732894}" type="presParOf" srcId="{EE00CFD8-9144-42BA-9FAD-C5C56EF2BD06}" destId="{0B13623C-322A-45C0-9089-75DE0EAB1618}" srcOrd="2" destOrd="0" presId="urn:microsoft.com/office/officeart/2008/layout/LinedList"/>
    <dgm:cxn modelId="{0C09E6C9-AF58-4FBC-9EBB-3DC2DFD975EE}" type="presParOf" srcId="{EE00CFD8-9144-42BA-9FAD-C5C56EF2BD06}" destId="{46D02B80-4CE3-4276-B128-05A7BF2820FC}" srcOrd="3" destOrd="0" presId="urn:microsoft.com/office/officeart/2008/layout/LinedList"/>
    <dgm:cxn modelId="{714CAEFA-360A-4DD1-8FFD-65076547E1AE}" type="presParOf" srcId="{EE00CFD8-9144-42BA-9FAD-C5C56EF2BD06}" destId="{23BF0777-A400-4459-89D1-83A201550635}" srcOrd="4" destOrd="0" presId="urn:microsoft.com/office/officeart/2008/layout/LinedList"/>
    <dgm:cxn modelId="{AD51E65E-6CDB-4F8E-8844-493582790238}" type="presParOf" srcId="{23BF0777-A400-4459-89D1-83A201550635}" destId="{9F561E86-DF50-46C9-848E-8CB031664B66}" srcOrd="0" destOrd="0" presId="urn:microsoft.com/office/officeart/2008/layout/LinedList"/>
    <dgm:cxn modelId="{084EF901-24F8-4819-9903-91B4A2A9E4C2}" type="presParOf" srcId="{23BF0777-A400-4459-89D1-83A201550635}" destId="{1CE44395-2EAC-417F-AB2E-28C953B7D7A2}" srcOrd="1" destOrd="0" presId="urn:microsoft.com/office/officeart/2008/layout/LinedList"/>
    <dgm:cxn modelId="{71ED48AB-06E3-4E48-A4A0-2EA1ACA27C44}" type="presParOf" srcId="{23BF0777-A400-4459-89D1-83A201550635}" destId="{AB64363B-38D6-41B1-98E4-E51363D493A1}" srcOrd="2" destOrd="0" presId="urn:microsoft.com/office/officeart/2008/layout/LinedList"/>
    <dgm:cxn modelId="{71E6901E-0B7D-4FFA-9D51-39986DA2B23D}" type="presParOf" srcId="{EE00CFD8-9144-42BA-9FAD-C5C56EF2BD06}" destId="{8AA355FE-A4FF-4B5A-A222-1B509362B457}" srcOrd="5" destOrd="0" presId="urn:microsoft.com/office/officeart/2008/layout/LinedList"/>
    <dgm:cxn modelId="{A8E66390-38B1-42A9-BB2B-F4F847B08643}" type="presParOf" srcId="{EE00CFD8-9144-42BA-9FAD-C5C56EF2BD06}" destId="{D344F2D5-DE1F-4E06-855E-8545F2806450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A8CECD-3512-4744-A036-EB021414A14F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E1D8B96-0943-44CA-805E-F9C0F4C4470D}">
      <dgm:prSet/>
      <dgm:spPr/>
      <dgm:t>
        <a:bodyPr/>
        <a:lstStyle/>
        <a:p>
          <a:r>
            <a:rPr lang="en-GB" b="1"/>
            <a:t>Role in business operations</a:t>
          </a:r>
          <a:endParaRPr lang="en-US"/>
        </a:p>
      </dgm:t>
    </dgm:pt>
    <dgm:pt modelId="{49714E0E-D0D2-4E36-9C49-149AF683E6C8}" type="parTrans" cxnId="{42613C85-202D-4402-AC25-3A5A7986A320}">
      <dgm:prSet/>
      <dgm:spPr/>
      <dgm:t>
        <a:bodyPr/>
        <a:lstStyle/>
        <a:p>
          <a:endParaRPr lang="en-US"/>
        </a:p>
      </dgm:t>
    </dgm:pt>
    <dgm:pt modelId="{80CEF81E-165D-44A1-A711-1F9FDE3D8121}" type="sibTrans" cxnId="{42613C85-202D-4402-AC25-3A5A7986A320}">
      <dgm:prSet/>
      <dgm:spPr/>
      <dgm:t>
        <a:bodyPr/>
        <a:lstStyle/>
        <a:p>
          <a:endParaRPr lang="en-US"/>
        </a:p>
      </dgm:t>
    </dgm:pt>
    <dgm:pt modelId="{D3CDA74B-CEF4-4E50-9F96-494AF0E59FCC}">
      <dgm:prSet/>
      <dgm:spPr/>
      <dgm:t>
        <a:bodyPr/>
        <a:lstStyle/>
        <a:p>
          <a:r>
            <a:rPr lang="en-GB"/>
            <a:t>Analyses large volumes of operational data</a:t>
          </a:r>
          <a:endParaRPr lang="en-US"/>
        </a:p>
      </dgm:t>
    </dgm:pt>
    <dgm:pt modelId="{E038F192-CEB7-45DF-8BE2-5F427BE62670}" type="parTrans" cxnId="{FD6B1688-A9B5-4CEC-9F77-F4447A6C35FA}">
      <dgm:prSet/>
      <dgm:spPr/>
      <dgm:t>
        <a:bodyPr/>
        <a:lstStyle/>
        <a:p>
          <a:endParaRPr lang="en-US"/>
        </a:p>
      </dgm:t>
    </dgm:pt>
    <dgm:pt modelId="{6FC19F1E-DD9B-4073-B6E8-C406C6FB77B3}" type="sibTrans" cxnId="{FD6B1688-A9B5-4CEC-9F77-F4447A6C35FA}">
      <dgm:prSet/>
      <dgm:spPr/>
      <dgm:t>
        <a:bodyPr/>
        <a:lstStyle/>
        <a:p>
          <a:endParaRPr lang="en-US"/>
        </a:p>
      </dgm:t>
    </dgm:pt>
    <dgm:pt modelId="{30640FDC-1995-41F1-AAE7-9A12FAD1B3DF}">
      <dgm:prSet/>
      <dgm:spPr/>
      <dgm:t>
        <a:bodyPr/>
        <a:lstStyle/>
        <a:p>
          <a:r>
            <a:rPr lang="en-GB"/>
            <a:t>Supports tactical and strategic decision-making</a:t>
          </a:r>
          <a:endParaRPr lang="en-US"/>
        </a:p>
      </dgm:t>
    </dgm:pt>
    <dgm:pt modelId="{224450B0-EFBF-4DC7-8B05-493BA86BD2BD}" type="parTrans" cxnId="{68E452F3-7206-4374-AD27-A7B378508529}">
      <dgm:prSet/>
      <dgm:spPr/>
      <dgm:t>
        <a:bodyPr/>
        <a:lstStyle/>
        <a:p>
          <a:endParaRPr lang="en-US"/>
        </a:p>
      </dgm:t>
    </dgm:pt>
    <dgm:pt modelId="{E5E035DB-0E5B-4293-A97A-B26CA5048DF8}" type="sibTrans" cxnId="{68E452F3-7206-4374-AD27-A7B378508529}">
      <dgm:prSet/>
      <dgm:spPr/>
      <dgm:t>
        <a:bodyPr/>
        <a:lstStyle/>
        <a:p>
          <a:endParaRPr lang="en-US"/>
        </a:p>
      </dgm:t>
    </dgm:pt>
    <dgm:pt modelId="{26F65E2C-E4F1-497A-895D-E05F2ADA90BA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2195BEBB-C1B6-4FC6-8548-A0D36080BE7F}" type="parTrans" cxnId="{31398DD5-78CF-4728-B055-5C34B4EB65DA}">
      <dgm:prSet/>
      <dgm:spPr/>
      <dgm:t>
        <a:bodyPr/>
        <a:lstStyle/>
        <a:p>
          <a:endParaRPr lang="en-US"/>
        </a:p>
      </dgm:t>
    </dgm:pt>
    <dgm:pt modelId="{D12F377C-CA8C-4D50-987B-172883EB741C}" type="sibTrans" cxnId="{31398DD5-78CF-4728-B055-5C34B4EB65DA}">
      <dgm:prSet/>
      <dgm:spPr/>
      <dgm:t>
        <a:bodyPr/>
        <a:lstStyle/>
        <a:p>
          <a:endParaRPr lang="en-US"/>
        </a:p>
      </dgm:t>
    </dgm:pt>
    <dgm:pt modelId="{36962AD8-B99D-425D-9FFC-2F13095C203B}">
      <dgm:prSet/>
      <dgm:spPr/>
      <dgm:t>
        <a:bodyPr/>
        <a:lstStyle/>
        <a:p>
          <a:r>
            <a:rPr lang="en-GB"/>
            <a:t>Identifies trends and inefficiencies</a:t>
          </a:r>
          <a:endParaRPr lang="en-US"/>
        </a:p>
      </dgm:t>
    </dgm:pt>
    <dgm:pt modelId="{8167F688-D9A2-4504-8E2C-0C1298BFAE58}" type="parTrans" cxnId="{D74196D0-A2BD-4CE7-A8E8-35FA917ECEFC}">
      <dgm:prSet/>
      <dgm:spPr/>
      <dgm:t>
        <a:bodyPr/>
        <a:lstStyle/>
        <a:p>
          <a:endParaRPr lang="en-US"/>
        </a:p>
      </dgm:t>
    </dgm:pt>
    <dgm:pt modelId="{95387041-E38E-4FB6-BAD0-39F1667E7E42}" type="sibTrans" cxnId="{D74196D0-A2BD-4CE7-A8E8-35FA917ECEFC}">
      <dgm:prSet/>
      <dgm:spPr/>
      <dgm:t>
        <a:bodyPr/>
        <a:lstStyle/>
        <a:p>
          <a:endParaRPr lang="en-US"/>
        </a:p>
      </dgm:t>
    </dgm:pt>
    <dgm:pt modelId="{30D003E3-B00B-488A-A838-D39F8AAE250A}">
      <dgm:prSet/>
      <dgm:spPr/>
      <dgm:t>
        <a:bodyPr/>
        <a:lstStyle/>
        <a:p>
          <a:r>
            <a:rPr lang="en-GB"/>
            <a:t>Improves forecasting and performance monitoring</a:t>
          </a:r>
          <a:endParaRPr lang="en-US"/>
        </a:p>
      </dgm:t>
    </dgm:pt>
    <dgm:pt modelId="{9852C822-6935-4832-BEFC-C9E5E68A6679}" type="parTrans" cxnId="{DC2084C5-DA2E-48C4-8EDF-36A2B9E7401F}">
      <dgm:prSet/>
      <dgm:spPr/>
      <dgm:t>
        <a:bodyPr/>
        <a:lstStyle/>
        <a:p>
          <a:endParaRPr lang="en-US"/>
        </a:p>
      </dgm:t>
    </dgm:pt>
    <dgm:pt modelId="{9829BEE0-9148-4FF4-8C24-B6317D2EEA7A}" type="sibTrans" cxnId="{DC2084C5-DA2E-48C4-8EDF-36A2B9E7401F}">
      <dgm:prSet/>
      <dgm:spPr/>
      <dgm:t>
        <a:bodyPr/>
        <a:lstStyle/>
        <a:p>
          <a:endParaRPr lang="en-US"/>
        </a:p>
      </dgm:t>
    </dgm:pt>
    <dgm:pt modelId="{0A78EDB8-9AFA-41A0-A221-DF6CF43040D9}">
      <dgm:prSet/>
      <dgm:spPr/>
      <dgm:t>
        <a:bodyPr/>
        <a:lstStyle/>
        <a:p>
          <a:r>
            <a:rPr lang="en-GB"/>
            <a:t>Enhances executive decision quality</a:t>
          </a:r>
          <a:endParaRPr lang="en-US"/>
        </a:p>
      </dgm:t>
    </dgm:pt>
    <dgm:pt modelId="{37DC50F7-7A2E-4D9B-8B1D-EA50A4EA2A64}" type="parTrans" cxnId="{5D580236-7DFD-4763-A8DA-62F7A9C0C041}">
      <dgm:prSet/>
      <dgm:spPr/>
      <dgm:t>
        <a:bodyPr/>
        <a:lstStyle/>
        <a:p>
          <a:endParaRPr lang="en-US"/>
        </a:p>
      </dgm:t>
    </dgm:pt>
    <dgm:pt modelId="{2B732250-0751-4778-BED3-663FB6034C17}" type="sibTrans" cxnId="{5D580236-7DFD-4763-A8DA-62F7A9C0C041}">
      <dgm:prSet/>
      <dgm:spPr/>
      <dgm:t>
        <a:bodyPr/>
        <a:lstStyle/>
        <a:p>
          <a:endParaRPr lang="en-US"/>
        </a:p>
      </dgm:t>
    </dgm:pt>
    <dgm:pt modelId="{432D432A-3BDB-4A98-87E0-2FD04D3A6B00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D5BF2510-D25F-4116-8FCE-A9E92AEB793C}" type="parTrans" cxnId="{EE030A15-94EA-4C91-B9A6-9EC3FF869CC8}">
      <dgm:prSet/>
      <dgm:spPr/>
      <dgm:t>
        <a:bodyPr/>
        <a:lstStyle/>
        <a:p>
          <a:endParaRPr lang="en-US"/>
        </a:p>
      </dgm:t>
    </dgm:pt>
    <dgm:pt modelId="{5EE2C61C-4CF8-4C6A-802D-E1587BE81AAA}" type="sibTrans" cxnId="{EE030A15-94EA-4C91-B9A6-9EC3FF869CC8}">
      <dgm:prSet/>
      <dgm:spPr/>
      <dgm:t>
        <a:bodyPr/>
        <a:lstStyle/>
        <a:p>
          <a:endParaRPr lang="en-US"/>
        </a:p>
      </dgm:t>
    </dgm:pt>
    <dgm:pt modelId="{7DA0DEEA-987D-4991-A5A8-AF233B4A11D5}">
      <dgm:prSet/>
      <dgm:spPr/>
      <dgm:t>
        <a:bodyPr/>
        <a:lstStyle/>
        <a:p>
          <a:r>
            <a:rPr lang="en-GB"/>
            <a:t>Insights depend on data quality</a:t>
          </a:r>
          <a:endParaRPr lang="en-US"/>
        </a:p>
      </dgm:t>
    </dgm:pt>
    <dgm:pt modelId="{11D118D4-324C-4EF7-A5A4-03F76FBA0A72}" type="parTrans" cxnId="{FBC099E0-2D95-4ECB-90E8-11809499B385}">
      <dgm:prSet/>
      <dgm:spPr/>
      <dgm:t>
        <a:bodyPr/>
        <a:lstStyle/>
        <a:p>
          <a:endParaRPr lang="en-US"/>
        </a:p>
      </dgm:t>
    </dgm:pt>
    <dgm:pt modelId="{68B86013-6461-4770-8436-A482943C9ECD}" type="sibTrans" cxnId="{FBC099E0-2D95-4ECB-90E8-11809499B385}">
      <dgm:prSet/>
      <dgm:spPr/>
      <dgm:t>
        <a:bodyPr/>
        <a:lstStyle/>
        <a:p>
          <a:endParaRPr lang="en-US"/>
        </a:p>
      </dgm:t>
    </dgm:pt>
    <dgm:pt modelId="{B536AC87-2735-427C-9B22-D353E75F89D4}">
      <dgm:prSet/>
      <dgm:spPr/>
      <dgm:t>
        <a:bodyPr/>
        <a:lstStyle/>
        <a:p>
          <a:r>
            <a:rPr lang="en-GB"/>
            <a:t>Requires skilled analysts</a:t>
          </a:r>
          <a:endParaRPr lang="en-US"/>
        </a:p>
      </dgm:t>
    </dgm:pt>
    <dgm:pt modelId="{5BC52967-AD4B-409B-B519-467C1E375BDD}" type="parTrans" cxnId="{6420A12E-3DEB-4037-A4B5-85B20DDD2998}">
      <dgm:prSet/>
      <dgm:spPr/>
      <dgm:t>
        <a:bodyPr/>
        <a:lstStyle/>
        <a:p>
          <a:endParaRPr lang="en-US"/>
        </a:p>
      </dgm:t>
    </dgm:pt>
    <dgm:pt modelId="{B8E94F2B-9D5B-40E7-84A4-C09782B891A4}" type="sibTrans" cxnId="{6420A12E-3DEB-4037-A4B5-85B20DDD2998}">
      <dgm:prSet/>
      <dgm:spPr/>
      <dgm:t>
        <a:bodyPr/>
        <a:lstStyle/>
        <a:p>
          <a:endParaRPr lang="en-US"/>
        </a:p>
      </dgm:t>
    </dgm:pt>
    <dgm:pt modelId="{3240B73A-3A15-4034-880F-5E19158C4471}">
      <dgm:prSet/>
      <dgm:spPr/>
      <dgm:t>
        <a:bodyPr/>
        <a:lstStyle/>
        <a:p>
          <a:r>
            <a:rPr lang="en-GB"/>
            <a:t>Risk of biased interpretations</a:t>
          </a:r>
          <a:endParaRPr lang="en-US"/>
        </a:p>
      </dgm:t>
    </dgm:pt>
    <dgm:pt modelId="{AFA9CF20-0B95-47BB-864A-3C7D67C6FFE5}" type="parTrans" cxnId="{4C5C6796-8A83-4141-A8C6-1210C7751793}">
      <dgm:prSet/>
      <dgm:spPr/>
      <dgm:t>
        <a:bodyPr/>
        <a:lstStyle/>
        <a:p>
          <a:endParaRPr lang="en-US"/>
        </a:p>
      </dgm:t>
    </dgm:pt>
    <dgm:pt modelId="{F8527AE3-910D-42A9-A4B0-8F5871C03804}" type="sibTrans" cxnId="{4C5C6796-8A83-4141-A8C6-1210C7751793}">
      <dgm:prSet/>
      <dgm:spPr/>
      <dgm:t>
        <a:bodyPr/>
        <a:lstStyle/>
        <a:p>
          <a:endParaRPr lang="en-US"/>
        </a:p>
      </dgm:t>
    </dgm:pt>
    <dgm:pt modelId="{7BBA6D06-959A-44E9-B7EA-C066C775FE7F}" type="pres">
      <dgm:prSet presAssocID="{27A8CECD-3512-4744-A036-EB021414A14F}" presName="linear" presStyleCnt="0">
        <dgm:presLayoutVars>
          <dgm:animLvl val="lvl"/>
          <dgm:resizeHandles val="exact"/>
        </dgm:presLayoutVars>
      </dgm:prSet>
      <dgm:spPr/>
    </dgm:pt>
    <dgm:pt modelId="{D0C4E4C8-1130-4EEE-9188-986C3AAC6D6A}" type="pres">
      <dgm:prSet presAssocID="{DE1D8B96-0943-44CA-805E-F9C0F4C4470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8095A6-1B69-4670-80EC-7186FE053371}" type="pres">
      <dgm:prSet presAssocID="{DE1D8B96-0943-44CA-805E-F9C0F4C4470D}" presName="childText" presStyleLbl="revTx" presStyleIdx="0" presStyleCnt="3">
        <dgm:presLayoutVars>
          <dgm:bulletEnabled val="1"/>
        </dgm:presLayoutVars>
      </dgm:prSet>
      <dgm:spPr/>
    </dgm:pt>
    <dgm:pt modelId="{5DAA7B4B-F897-455E-9FF7-772E3C1F3F4B}" type="pres">
      <dgm:prSet presAssocID="{26F65E2C-E4F1-497A-895D-E05F2ADA90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C5F0C5-1491-4B91-81BF-42972EC2381D}" type="pres">
      <dgm:prSet presAssocID="{26F65E2C-E4F1-497A-895D-E05F2ADA90BA}" presName="childText" presStyleLbl="revTx" presStyleIdx="1" presStyleCnt="3">
        <dgm:presLayoutVars>
          <dgm:bulletEnabled val="1"/>
        </dgm:presLayoutVars>
      </dgm:prSet>
      <dgm:spPr/>
    </dgm:pt>
    <dgm:pt modelId="{3BD41246-AFF5-4DBC-B363-2388488CD04A}" type="pres">
      <dgm:prSet presAssocID="{432D432A-3BDB-4A98-87E0-2FD04D3A6B0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7AE9CB4-3B41-4C80-B38F-7F7069484BE5}" type="pres">
      <dgm:prSet presAssocID="{432D432A-3BDB-4A98-87E0-2FD04D3A6B0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E030A15-94EA-4C91-B9A6-9EC3FF869CC8}" srcId="{27A8CECD-3512-4744-A036-EB021414A14F}" destId="{432D432A-3BDB-4A98-87E0-2FD04D3A6B00}" srcOrd="2" destOrd="0" parTransId="{D5BF2510-D25F-4116-8FCE-A9E92AEB793C}" sibTransId="{5EE2C61C-4CF8-4C6A-802D-E1587BE81AAA}"/>
    <dgm:cxn modelId="{E471251A-CA28-4540-8524-A110DC5B5270}" type="presOf" srcId="{0A78EDB8-9AFA-41A0-A221-DF6CF43040D9}" destId="{51C5F0C5-1491-4B91-81BF-42972EC2381D}" srcOrd="0" destOrd="2" presId="urn:microsoft.com/office/officeart/2005/8/layout/vList2"/>
    <dgm:cxn modelId="{D57C3B2C-FBD0-461B-81C1-89F0EE9D7F92}" type="presOf" srcId="{B536AC87-2735-427C-9B22-D353E75F89D4}" destId="{D7AE9CB4-3B41-4C80-B38F-7F7069484BE5}" srcOrd="0" destOrd="1" presId="urn:microsoft.com/office/officeart/2005/8/layout/vList2"/>
    <dgm:cxn modelId="{6420A12E-3DEB-4037-A4B5-85B20DDD2998}" srcId="{432D432A-3BDB-4A98-87E0-2FD04D3A6B00}" destId="{B536AC87-2735-427C-9B22-D353E75F89D4}" srcOrd="1" destOrd="0" parTransId="{5BC52967-AD4B-409B-B519-467C1E375BDD}" sibTransId="{B8E94F2B-9D5B-40E7-84A4-C09782B891A4}"/>
    <dgm:cxn modelId="{5D580236-7DFD-4763-A8DA-62F7A9C0C041}" srcId="{26F65E2C-E4F1-497A-895D-E05F2ADA90BA}" destId="{0A78EDB8-9AFA-41A0-A221-DF6CF43040D9}" srcOrd="2" destOrd="0" parTransId="{37DC50F7-7A2E-4D9B-8B1D-EA50A4EA2A64}" sibTransId="{2B732250-0751-4778-BED3-663FB6034C17}"/>
    <dgm:cxn modelId="{E5498E3D-C3F0-425D-8724-43F664951624}" type="presOf" srcId="{DE1D8B96-0943-44CA-805E-F9C0F4C4470D}" destId="{D0C4E4C8-1130-4EEE-9188-986C3AAC6D6A}" srcOrd="0" destOrd="0" presId="urn:microsoft.com/office/officeart/2005/8/layout/vList2"/>
    <dgm:cxn modelId="{E68B195B-5FAA-471D-989F-D87615E83988}" type="presOf" srcId="{3240B73A-3A15-4034-880F-5E19158C4471}" destId="{D7AE9CB4-3B41-4C80-B38F-7F7069484BE5}" srcOrd="0" destOrd="2" presId="urn:microsoft.com/office/officeart/2005/8/layout/vList2"/>
    <dgm:cxn modelId="{48DFD25F-4A3F-4109-8F89-2BC2AD634221}" type="presOf" srcId="{27A8CECD-3512-4744-A036-EB021414A14F}" destId="{7BBA6D06-959A-44E9-B7EA-C066C775FE7F}" srcOrd="0" destOrd="0" presId="urn:microsoft.com/office/officeart/2005/8/layout/vList2"/>
    <dgm:cxn modelId="{42613C85-202D-4402-AC25-3A5A7986A320}" srcId="{27A8CECD-3512-4744-A036-EB021414A14F}" destId="{DE1D8B96-0943-44CA-805E-F9C0F4C4470D}" srcOrd="0" destOrd="0" parTransId="{49714E0E-D0D2-4E36-9C49-149AF683E6C8}" sibTransId="{80CEF81E-165D-44A1-A711-1F9FDE3D8121}"/>
    <dgm:cxn modelId="{FD6B1688-A9B5-4CEC-9F77-F4447A6C35FA}" srcId="{DE1D8B96-0943-44CA-805E-F9C0F4C4470D}" destId="{D3CDA74B-CEF4-4E50-9F96-494AF0E59FCC}" srcOrd="0" destOrd="0" parTransId="{E038F192-CEB7-45DF-8BE2-5F427BE62670}" sibTransId="{6FC19F1E-DD9B-4073-B6E8-C406C6FB77B3}"/>
    <dgm:cxn modelId="{E429AC8B-5228-4F85-A6EE-44C260A61392}" type="presOf" srcId="{26F65E2C-E4F1-497A-895D-E05F2ADA90BA}" destId="{5DAA7B4B-F897-455E-9FF7-772E3C1F3F4B}" srcOrd="0" destOrd="0" presId="urn:microsoft.com/office/officeart/2005/8/layout/vList2"/>
    <dgm:cxn modelId="{95F22295-9F55-49F7-8A79-BB13A181F855}" type="presOf" srcId="{30640FDC-1995-41F1-AAE7-9A12FAD1B3DF}" destId="{5E8095A6-1B69-4670-80EC-7186FE053371}" srcOrd="0" destOrd="1" presId="urn:microsoft.com/office/officeart/2005/8/layout/vList2"/>
    <dgm:cxn modelId="{447F1496-1F79-4D23-A221-5240959877C9}" type="presOf" srcId="{30D003E3-B00B-488A-A838-D39F8AAE250A}" destId="{51C5F0C5-1491-4B91-81BF-42972EC2381D}" srcOrd="0" destOrd="1" presId="urn:microsoft.com/office/officeart/2005/8/layout/vList2"/>
    <dgm:cxn modelId="{4C5C6796-8A83-4141-A8C6-1210C7751793}" srcId="{432D432A-3BDB-4A98-87E0-2FD04D3A6B00}" destId="{3240B73A-3A15-4034-880F-5E19158C4471}" srcOrd="2" destOrd="0" parTransId="{AFA9CF20-0B95-47BB-864A-3C7D67C6FFE5}" sibTransId="{F8527AE3-910D-42A9-A4B0-8F5871C03804}"/>
    <dgm:cxn modelId="{ED11BCA2-97FB-4F1E-B530-1CE1E7EAF6A2}" type="presOf" srcId="{7DA0DEEA-987D-4991-A5A8-AF233B4A11D5}" destId="{D7AE9CB4-3B41-4C80-B38F-7F7069484BE5}" srcOrd="0" destOrd="0" presId="urn:microsoft.com/office/officeart/2005/8/layout/vList2"/>
    <dgm:cxn modelId="{6861C1C2-1B75-4F74-8803-17F9DB98F321}" type="presOf" srcId="{432D432A-3BDB-4A98-87E0-2FD04D3A6B00}" destId="{3BD41246-AFF5-4DBC-B363-2388488CD04A}" srcOrd="0" destOrd="0" presId="urn:microsoft.com/office/officeart/2005/8/layout/vList2"/>
    <dgm:cxn modelId="{DC2084C5-DA2E-48C4-8EDF-36A2B9E7401F}" srcId="{26F65E2C-E4F1-497A-895D-E05F2ADA90BA}" destId="{30D003E3-B00B-488A-A838-D39F8AAE250A}" srcOrd="1" destOrd="0" parTransId="{9852C822-6935-4832-BEFC-C9E5E68A6679}" sibTransId="{9829BEE0-9148-4FF4-8C24-B6317D2EEA7A}"/>
    <dgm:cxn modelId="{D74196D0-A2BD-4CE7-A8E8-35FA917ECEFC}" srcId="{26F65E2C-E4F1-497A-895D-E05F2ADA90BA}" destId="{36962AD8-B99D-425D-9FFC-2F13095C203B}" srcOrd="0" destOrd="0" parTransId="{8167F688-D9A2-4504-8E2C-0C1298BFAE58}" sibTransId="{95387041-E38E-4FB6-BAD0-39F1667E7E42}"/>
    <dgm:cxn modelId="{31398DD5-78CF-4728-B055-5C34B4EB65DA}" srcId="{27A8CECD-3512-4744-A036-EB021414A14F}" destId="{26F65E2C-E4F1-497A-895D-E05F2ADA90BA}" srcOrd="1" destOrd="0" parTransId="{2195BEBB-C1B6-4FC6-8548-A0D36080BE7F}" sibTransId="{D12F377C-CA8C-4D50-987B-172883EB741C}"/>
    <dgm:cxn modelId="{4C0F7FD6-D7D7-4CD5-84CF-F82CFE8556EA}" type="presOf" srcId="{D3CDA74B-CEF4-4E50-9F96-494AF0E59FCC}" destId="{5E8095A6-1B69-4670-80EC-7186FE053371}" srcOrd="0" destOrd="0" presId="urn:microsoft.com/office/officeart/2005/8/layout/vList2"/>
    <dgm:cxn modelId="{AA74EADD-8A57-4068-BA3E-9B5ECBC06FD6}" type="presOf" srcId="{36962AD8-B99D-425D-9FFC-2F13095C203B}" destId="{51C5F0C5-1491-4B91-81BF-42972EC2381D}" srcOrd="0" destOrd="0" presId="urn:microsoft.com/office/officeart/2005/8/layout/vList2"/>
    <dgm:cxn modelId="{FBC099E0-2D95-4ECB-90E8-11809499B385}" srcId="{432D432A-3BDB-4A98-87E0-2FD04D3A6B00}" destId="{7DA0DEEA-987D-4991-A5A8-AF233B4A11D5}" srcOrd="0" destOrd="0" parTransId="{11D118D4-324C-4EF7-A5A4-03F76FBA0A72}" sibTransId="{68B86013-6461-4770-8436-A482943C9ECD}"/>
    <dgm:cxn modelId="{68E452F3-7206-4374-AD27-A7B378508529}" srcId="{DE1D8B96-0943-44CA-805E-F9C0F4C4470D}" destId="{30640FDC-1995-41F1-AAE7-9A12FAD1B3DF}" srcOrd="1" destOrd="0" parTransId="{224450B0-EFBF-4DC7-8B05-493BA86BD2BD}" sibTransId="{E5E035DB-0E5B-4293-A97A-B26CA5048DF8}"/>
    <dgm:cxn modelId="{BAF8C5B8-8A06-48C3-855B-47C9C7AB4C86}" type="presParOf" srcId="{7BBA6D06-959A-44E9-B7EA-C066C775FE7F}" destId="{D0C4E4C8-1130-4EEE-9188-986C3AAC6D6A}" srcOrd="0" destOrd="0" presId="urn:microsoft.com/office/officeart/2005/8/layout/vList2"/>
    <dgm:cxn modelId="{FA204F9F-E093-4AFF-86E9-1B2A05C5C3AA}" type="presParOf" srcId="{7BBA6D06-959A-44E9-B7EA-C066C775FE7F}" destId="{5E8095A6-1B69-4670-80EC-7186FE053371}" srcOrd="1" destOrd="0" presId="urn:microsoft.com/office/officeart/2005/8/layout/vList2"/>
    <dgm:cxn modelId="{0FDF2B55-8870-4ADE-8C8C-103A6C1DAD0B}" type="presParOf" srcId="{7BBA6D06-959A-44E9-B7EA-C066C775FE7F}" destId="{5DAA7B4B-F897-455E-9FF7-772E3C1F3F4B}" srcOrd="2" destOrd="0" presId="urn:microsoft.com/office/officeart/2005/8/layout/vList2"/>
    <dgm:cxn modelId="{799F49FE-C500-4E23-A5E7-EB3AB97482EB}" type="presParOf" srcId="{7BBA6D06-959A-44E9-B7EA-C066C775FE7F}" destId="{51C5F0C5-1491-4B91-81BF-42972EC2381D}" srcOrd="3" destOrd="0" presId="urn:microsoft.com/office/officeart/2005/8/layout/vList2"/>
    <dgm:cxn modelId="{2A2A4C33-470D-4EE1-B9D3-0D8AB009BF23}" type="presParOf" srcId="{7BBA6D06-959A-44E9-B7EA-C066C775FE7F}" destId="{3BD41246-AFF5-4DBC-B363-2388488CD04A}" srcOrd="4" destOrd="0" presId="urn:microsoft.com/office/officeart/2005/8/layout/vList2"/>
    <dgm:cxn modelId="{D8F78FE1-CB91-4856-9DA5-0130020189E5}" type="presParOf" srcId="{7BBA6D06-959A-44E9-B7EA-C066C775FE7F}" destId="{D7AE9CB4-3B41-4C80-B38F-7F7069484BE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EF9858-2CAF-4671-89B5-E5AB1B06D57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D206D5-2F52-47E3-91D7-67D0B0574D69}">
      <dgm:prSet/>
      <dgm:spPr/>
      <dgm:t>
        <a:bodyPr/>
        <a:lstStyle/>
        <a:p>
          <a:r>
            <a:rPr lang="en-GB" b="1"/>
            <a:t>Recommendations for Hydro Aluminium</a:t>
          </a:r>
          <a:endParaRPr lang="en-US"/>
        </a:p>
      </dgm:t>
    </dgm:pt>
    <dgm:pt modelId="{C790F974-82FE-48C1-A675-D421A49ED27F}" type="parTrans" cxnId="{FE3A9821-9E32-4356-BB05-EDEF49DE9782}">
      <dgm:prSet/>
      <dgm:spPr/>
      <dgm:t>
        <a:bodyPr/>
        <a:lstStyle/>
        <a:p>
          <a:endParaRPr lang="en-US"/>
        </a:p>
      </dgm:t>
    </dgm:pt>
    <dgm:pt modelId="{0DBD3CC7-31F4-4392-90E7-D16A0B9C5F33}" type="sibTrans" cxnId="{FE3A9821-9E32-4356-BB05-EDEF49DE9782}">
      <dgm:prSet/>
      <dgm:spPr/>
      <dgm:t>
        <a:bodyPr/>
        <a:lstStyle/>
        <a:p>
          <a:endParaRPr lang="en-US"/>
        </a:p>
      </dgm:t>
    </dgm:pt>
    <dgm:pt modelId="{71F3A124-BEA9-4CC4-94DC-65E5A7AB940E}">
      <dgm:prSet/>
      <dgm:spPr/>
      <dgm:t>
        <a:bodyPr/>
        <a:lstStyle/>
        <a:p>
          <a:r>
            <a:rPr lang="en-GB" b="1"/>
            <a:t>Strengthen ERP–SCM integration</a:t>
          </a:r>
          <a:endParaRPr lang="en-US"/>
        </a:p>
      </dgm:t>
    </dgm:pt>
    <dgm:pt modelId="{C28ECBE4-A929-47AD-8837-2E2E92753EAD}" type="parTrans" cxnId="{C66F21A9-E169-423A-B3F7-D8B788575AAE}">
      <dgm:prSet/>
      <dgm:spPr/>
      <dgm:t>
        <a:bodyPr/>
        <a:lstStyle/>
        <a:p>
          <a:endParaRPr lang="en-US"/>
        </a:p>
      </dgm:t>
    </dgm:pt>
    <dgm:pt modelId="{92770ACA-A341-4E40-B5FA-7EA1C8D1F73F}" type="sibTrans" cxnId="{C66F21A9-E169-423A-B3F7-D8B788575AAE}">
      <dgm:prSet/>
      <dgm:spPr/>
      <dgm:t>
        <a:bodyPr/>
        <a:lstStyle/>
        <a:p>
          <a:endParaRPr lang="en-US"/>
        </a:p>
      </dgm:t>
    </dgm:pt>
    <dgm:pt modelId="{F596CEB8-400A-49A5-B0BD-EA9C6AF6AAFE}">
      <dgm:prSet/>
      <dgm:spPr/>
      <dgm:t>
        <a:bodyPr/>
        <a:lstStyle/>
        <a:p>
          <a:r>
            <a:rPr lang="en-GB"/>
            <a:t>Improve coordination between production and suppliers</a:t>
          </a:r>
          <a:endParaRPr lang="en-US"/>
        </a:p>
      </dgm:t>
    </dgm:pt>
    <dgm:pt modelId="{A665FA40-D515-4AD7-A467-7C2048AFECD5}" type="parTrans" cxnId="{2B06D439-1436-408E-B244-152B4567A10B}">
      <dgm:prSet/>
      <dgm:spPr/>
      <dgm:t>
        <a:bodyPr/>
        <a:lstStyle/>
        <a:p>
          <a:endParaRPr lang="en-US"/>
        </a:p>
      </dgm:t>
    </dgm:pt>
    <dgm:pt modelId="{EB70686C-034C-4137-BAA3-6076C06FDDB9}" type="sibTrans" cxnId="{2B06D439-1436-408E-B244-152B4567A10B}">
      <dgm:prSet/>
      <dgm:spPr/>
      <dgm:t>
        <a:bodyPr/>
        <a:lstStyle/>
        <a:p>
          <a:endParaRPr lang="en-US"/>
        </a:p>
      </dgm:t>
    </dgm:pt>
    <dgm:pt modelId="{FD33CD5B-BBD7-4054-B955-250FA117B87F}">
      <dgm:prSet/>
      <dgm:spPr/>
      <dgm:t>
        <a:bodyPr/>
        <a:lstStyle/>
        <a:p>
          <a:r>
            <a:rPr lang="en-GB" b="1" dirty="0"/>
            <a:t>Expand BI capabilities</a:t>
          </a:r>
          <a:endParaRPr lang="en-US" dirty="0"/>
        </a:p>
      </dgm:t>
    </dgm:pt>
    <dgm:pt modelId="{3E65CBBF-3493-4EC6-A23C-3E06340CE174}" type="parTrans" cxnId="{B7C06BEE-A3C0-4497-A91E-8BDEBDDEE90C}">
      <dgm:prSet/>
      <dgm:spPr/>
      <dgm:t>
        <a:bodyPr/>
        <a:lstStyle/>
        <a:p>
          <a:endParaRPr lang="en-US"/>
        </a:p>
      </dgm:t>
    </dgm:pt>
    <dgm:pt modelId="{204CBD66-4BF1-49EE-8F82-98D2D51D4A77}" type="sibTrans" cxnId="{B7C06BEE-A3C0-4497-A91E-8BDEBDDEE90C}">
      <dgm:prSet/>
      <dgm:spPr/>
      <dgm:t>
        <a:bodyPr/>
        <a:lstStyle/>
        <a:p>
          <a:endParaRPr lang="en-US"/>
        </a:p>
      </dgm:t>
    </dgm:pt>
    <dgm:pt modelId="{D8C525B5-8953-406E-AFF7-E56272E23589}">
      <dgm:prSet/>
      <dgm:spPr/>
      <dgm:t>
        <a:bodyPr/>
        <a:lstStyle/>
        <a:p>
          <a:r>
            <a:rPr lang="en-GB"/>
            <a:t>Use predictive analytics for demand and sustainability</a:t>
          </a:r>
          <a:endParaRPr lang="en-US"/>
        </a:p>
      </dgm:t>
    </dgm:pt>
    <dgm:pt modelId="{C8BDEA8A-1335-40B6-B2AF-777C0DC930F7}" type="parTrans" cxnId="{449D23BD-4FAC-4BFB-BF43-30303F10F17B}">
      <dgm:prSet/>
      <dgm:spPr/>
      <dgm:t>
        <a:bodyPr/>
        <a:lstStyle/>
        <a:p>
          <a:endParaRPr lang="en-US"/>
        </a:p>
      </dgm:t>
    </dgm:pt>
    <dgm:pt modelId="{7EF9B2F1-F3F5-48CE-B2CE-68A23F81065D}" type="sibTrans" cxnId="{449D23BD-4FAC-4BFB-BF43-30303F10F17B}">
      <dgm:prSet/>
      <dgm:spPr/>
      <dgm:t>
        <a:bodyPr/>
        <a:lstStyle/>
        <a:p>
          <a:endParaRPr lang="en-US"/>
        </a:p>
      </dgm:t>
    </dgm:pt>
    <dgm:pt modelId="{419C3BD9-9132-44FF-AF57-2F261D7803D4}">
      <dgm:prSet/>
      <dgm:spPr/>
      <dgm:t>
        <a:bodyPr/>
        <a:lstStyle/>
        <a:p>
          <a:r>
            <a:rPr lang="en-GB" b="1"/>
            <a:t>Prioritise ethical governance</a:t>
          </a:r>
          <a:endParaRPr lang="en-US"/>
        </a:p>
      </dgm:t>
    </dgm:pt>
    <dgm:pt modelId="{586E0F29-DDF0-457E-AD0B-850E6094F484}" type="parTrans" cxnId="{86845F51-4C2E-4235-8EB2-F731A1DB4C70}">
      <dgm:prSet/>
      <dgm:spPr/>
      <dgm:t>
        <a:bodyPr/>
        <a:lstStyle/>
        <a:p>
          <a:endParaRPr lang="en-US"/>
        </a:p>
      </dgm:t>
    </dgm:pt>
    <dgm:pt modelId="{39FA16B8-E1F7-4D9B-9FB0-5A89F5B44F58}" type="sibTrans" cxnId="{86845F51-4C2E-4235-8EB2-F731A1DB4C70}">
      <dgm:prSet/>
      <dgm:spPr/>
      <dgm:t>
        <a:bodyPr/>
        <a:lstStyle/>
        <a:p>
          <a:endParaRPr lang="en-US"/>
        </a:p>
      </dgm:t>
    </dgm:pt>
    <dgm:pt modelId="{CC4CD4BF-8480-4598-8294-584A4AC40B39}">
      <dgm:prSet/>
      <dgm:spPr/>
      <dgm:t>
        <a:bodyPr/>
        <a:lstStyle/>
        <a:p>
          <a:r>
            <a:rPr lang="en-GB"/>
            <a:t>Clear policies for data privacy, AI transparency, and employee trust</a:t>
          </a:r>
          <a:endParaRPr lang="en-US"/>
        </a:p>
      </dgm:t>
    </dgm:pt>
    <dgm:pt modelId="{E81C4AB8-7BA8-4360-9C5B-9A728C6B6C50}" type="parTrans" cxnId="{E809640F-52FA-4171-8753-925E56CD1015}">
      <dgm:prSet/>
      <dgm:spPr/>
      <dgm:t>
        <a:bodyPr/>
        <a:lstStyle/>
        <a:p>
          <a:endParaRPr lang="en-US"/>
        </a:p>
      </dgm:t>
    </dgm:pt>
    <dgm:pt modelId="{7D05EDBC-C0A1-47F2-A36D-EEEF03AA322D}" type="sibTrans" cxnId="{E809640F-52FA-4171-8753-925E56CD1015}">
      <dgm:prSet/>
      <dgm:spPr/>
      <dgm:t>
        <a:bodyPr/>
        <a:lstStyle/>
        <a:p>
          <a:endParaRPr lang="en-US"/>
        </a:p>
      </dgm:t>
    </dgm:pt>
    <dgm:pt modelId="{61ED3AFE-1CD2-4AC0-84A7-856B84E6EBF3}" type="pres">
      <dgm:prSet presAssocID="{F9EF9858-2CAF-4671-89B5-E5AB1B06D579}" presName="linear" presStyleCnt="0">
        <dgm:presLayoutVars>
          <dgm:dir/>
          <dgm:animLvl val="lvl"/>
          <dgm:resizeHandles val="exact"/>
        </dgm:presLayoutVars>
      </dgm:prSet>
      <dgm:spPr/>
    </dgm:pt>
    <dgm:pt modelId="{8D5598CA-0DA9-4D1C-BDDD-DC8752951360}" type="pres">
      <dgm:prSet presAssocID="{08D206D5-2F52-47E3-91D7-67D0B0574D69}" presName="parentLin" presStyleCnt="0"/>
      <dgm:spPr/>
    </dgm:pt>
    <dgm:pt modelId="{431A933F-D332-4F8D-8A3D-F4806D02676B}" type="pres">
      <dgm:prSet presAssocID="{08D206D5-2F52-47E3-91D7-67D0B0574D69}" presName="parentLeftMargin" presStyleLbl="node1" presStyleIdx="0" presStyleCnt="1"/>
      <dgm:spPr/>
    </dgm:pt>
    <dgm:pt modelId="{F5E7CA84-091C-4C1D-B424-12B088B7DC6D}" type="pres">
      <dgm:prSet presAssocID="{08D206D5-2F52-47E3-91D7-67D0B0574D6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BCC45C2-31D8-4377-AD4D-0E6CAAAEDB64}" type="pres">
      <dgm:prSet presAssocID="{08D206D5-2F52-47E3-91D7-67D0B0574D69}" presName="negativeSpace" presStyleCnt="0"/>
      <dgm:spPr/>
    </dgm:pt>
    <dgm:pt modelId="{AE2C8080-7E12-4B51-B5C2-EA75D48538EB}" type="pres">
      <dgm:prSet presAssocID="{08D206D5-2F52-47E3-91D7-67D0B0574D6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E809640F-52FA-4171-8753-925E56CD1015}" srcId="{419C3BD9-9132-44FF-AF57-2F261D7803D4}" destId="{CC4CD4BF-8480-4598-8294-584A4AC40B39}" srcOrd="0" destOrd="0" parTransId="{E81C4AB8-7BA8-4360-9C5B-9A728C6B6C50}" sibTransId="{7D05EDBC-C0A1-47F2-A36D-EEEF03AA322D}"/>
    <dgm:cxn modelId="{B0917E16-67DB-4C70-A716-BF8670D43A9D}" type="presOf" srcId="{F9EF9858-2CAF-4671-89B5-E5AB1B06D579}" destId="{61ED3AFE-1CD2-4AC0-84A7-856B84E6EBF3}" srcOrd="0" destOrd="0" presId="urn:microsoft.com/office/officeart/2005/8/layout/list1"/>
    <dgm:cxn modelId="{BBF6FE1F-B575-4B05-BA49-48272AA8DA08}" type="presOf" srcId="{F596CEB8-400A-49A5-B0BD-EA9C6AF6AAFE}" destId="{AE2C8080-7E12-4B51-B5C2-EA75D48538EB}" srcOrd="0" destOrd="1" presId="urn:microsoft.com/office/officeart/2005/8/layout/list1"/>
    <dgm:cxn modelId="{FE3A9821-9E32-4356-BB05-EDEF49DE9782}" srcId="{F9EF9858-2CAF-4671-89B5-E5AB1B06D579}" destId="{08D206D5-2F52-47E3-91D7-67D0B0574D69}" srcOrd="0" destOrd="0" parTransId="{C790F974-82FE-48C1-A675-D421A49ED27F}" sibTransId="{0DBD3CC7-31F4-4392-90E7-D16A0B9C5F33}"/>
    <dgm:cxn modelId="{2B06D439-1436-408E-B244-152B4567A10B}" srcId="{71F3A124-BEA9-4CC4-94DC-65E5A7AB940E}" destId="{F596CEB8-400A-49A5-B0BD-EA9C6AF6AAFE}" srcOrd="0" destOrd="0" parTransId="{A665FA40-D515-4AD7-A467-7C2048AFECD5}" sibTransId="{EB70686C-034C-4137-BAA3-6076C06FDDB9}"/>
    <dgm:cxn modelId="{E4542842-DAAB-4946-B163-26E5054B5B4A}" type="presOf" srcId="{D8C525B5-8953-406E-AFF7-E56272E23589}" destId="{AE2C8080-7E12-4B51-B5C2-EA75D48538EB}" srcOrd="0" destOrd="3" presId="urn:microsoft.com/office/officeart/2005/8/layout/list1"/>
    <dgm:cxn modelId="{E9E0096D-D3D7-462E-AAFA-5E4611F3A1E7}" type="presOf" srcId="{71F3A124-BEA9-4CC4-94DC-65E5A7AB940E}" destId="{AE2C8080-7E12-4B51-B5C2-EA75D48538EB}" srcOrd="0" destOrd="0" presId="urn:microsoft.com/office/officeart/2005/8/layout/list1"/>
    <dgm:cxn modelId="{3F93EC4F-E07A-4CC9-98B0-DAD0BC5AED9D}" type="presOf" srcId="{08D206D5-2F52-47E3-91D7-67D0B0574D69}" destId="{F5E7CA84-091C-4C1D-B424-12B088B7DC6D}" srcOrd="1" destOrd="0" presId="urn:microsoft.com/office/officeart/2005/8/layout/list1"/>
    <dgm:cxn modelId="{86845F51-4C2E-4235-8EB2-F731A1DB4C70}" srcId="{08D206D5-2F52-47E3-91D7-67D0B0574D69}" destId="{419C3BD9-9132-44FF-AF57-2F261D7803D4}" srcOrd="2" destOrd="0" parTransId="{586E0F29-DDF0-457E-AD0B-850E6094F484}" sibTransId="{39FA16B8-E1F7-4D9B-9FB0-5A89F5B44F58}"/>
    <dgm:cxn modelId="{2B987C7B-312B-47C8-B692-B448FE50A8A1}" type="presOf" srcId="{419C3BD9-9132-44FF-AF57-2F261D7803D4}" destId="{AE2C8080-7E12-4B51-B5C2-EA75D48538EB}" srcOrd="0" destOrd="4" presId="urn:microsoft.com/office/officeart/2005/8/layout/list1"/>
    <dgm:cxn modelId="{C66F21A9-E169-423A-B3F7-D8B788575AAE}" srcId="{08D206D5-2F52-47E3-91D7-67D0B0574D69}" destId="{71F3A124-BEA9-4CC4-94DC-65E5A7AB940E}" srcOrd="0" destOrd="0" parTransId="{C28ECBE4-A929-47AD-8837-2E2E92753EAD}" sibTransId="{92770ACA-A341-4E40-B5FA-7EA1C8D1F73F}"/>
    <dgm:cxn modelId="{2B1ED7BB-2FAC-47F3-93DB-EDEC4A18AB58}" type="presOf" srcId="{FD33CD5B-BBD7-4054-B955-250FA117B87F}" destId="{AE2C8080-7E12-4B51-B5C2-EA75D48538EB}" srcOrd="0" destOrd="2" presId="urn:microsoft.com/office/officeart/2005/8/layout/list1"/>
    <dgm:cxn modelId="{449D23BD-4FAC-4BFB-BF43-30303F10F17B}" srcId="{FD33CD5B-BBD7-4054-B955-250FA117B87F}" destId="{D8C525B5-8953-406E-AFF7-E56272E23589}" srcOrd="0" destOrd="0" parTransId="{C8BDEA8A-1335-40B6-B2AF-777C0DC930F7}" sibTransId="{7EF9B2F1-F3F5-48CE-B2CE-68A23F81065D}"/>
    <dgm:cxn modelId="{E98B9BC4-C8D5-4723-A30F-544FDE068CE7}" type="presOf" srcId="{08D206D5-2F52-47E3-91D7-67D0B0574D69}" destId="{431A933F-D332-4F8D-8A3D-F4806D02676B}" srcOrd="0" destOrd="0" presId="urn:microsoft.com/office/officeart/2005/8/layout/list1"/>
    <dgm:cxn modelId="{B1AEF5DC-6DFE-431F-AAE0-B3D7F2CA3C2D}" type="presOf" srcId="{CC4CD4BF-8480-4598-8294-584A4AC40B39}" destId="{AE2C8080-7E12-4B51-B5C2-EA75D48538EB}" srcOrd="0" destOrd="5" presId="urn:microsoft.com/office/officeart/2005/8/layout/list1"/>
    <dgm:cxn modelId="{B7C06BEE-A3C0-4497-A91E-8BDEBDDEE90C}" srcId="{08D206D5-2F52-47E3-91D7-67D0B0574D69}" destId="{FD33CD5B-BBD7-4054-B955-250FA117B87F}" srcOrd="1" destOrd="0" parTransId="{3E65CBBF-3493-4EC6-A23C-3E06340CE174}" sibTransId="{204CBD66-4BF1-49EE-8F82-98D2D51D4A77}"/>
    <dgm:cxn modelId="{9C17E74A-DB0A-4D00-8D83-24A3F54528B1}" type="presParOf" srcId="{61ED3AFE-1CD2-4AC0-84A7-856B84E6EBF3}" destId="{8D5598CA-0DA9-4D1C-BDDD-DC8752951360}" srcOrd="0" destOrd="0" presId="urn:microsoft.com/office/officeart/2005/8/layout/list1"/>
    <dgm:cxn modelId="{A96488B4-C11A-47B7-BF14-816AB27B9187}" type="presParOf" srcId="{8D5598CA-0DA9-4D1C-BDDD-DC8752951360}" destId="{431A933F-D332-4F8D-8A3D-F4806D02676B}" srcOrd="0" destOrd="0" presId="urn:microsoft.com/office/officeart/2005/8/layout/list1"/>
    <dgm:cxn modelId="{714B72D5-CC4C-4428-8533-56EEA4914B74}" type="presParOf" srcId="{8D5598CA-0DA9-4D1C-BDDD-DC8752951360}" destId="{F5E7CA84-091C-4C1D-B424-12B088B7DC6D}" srcOrd="1" destOrd="0" presId="urn:microsoft.com/office/officeart/2005/8/layout/list1"/>
    <dgm:cxn modelId="{5373FEF6-EF5B-47BE-A1F1-CFCA3551DEC7}" type="presParOf" srcId="{61ED3AFE-1CD2-4AC0-84A7-856B84E6EBF3}" destId="{BBCC45C2-31D8-4377-AD4D-0E6CAAAEDB64}" srcOrd="1" destOrd="0" presId="urn:microsoft.com/office/officeart/2005/8/layout/list1"/>
    <dgm:cxn modelId="{98C6A132-F6E8-446F-A3A4-1D438AEEE46A}" type="presParOf" srcId="{61ED3AFE-1CD2-4AC0-84A7-856B84E6EBF3}" destId="{AE2C8080-7E12-4B51-B5C2-EA75D48538EB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633C6EA-DAD7-4811-8C30-7AE5EA3127D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EF009E-F602-4AEC-A207-60AE65390EB4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741C18C3-1630-436E-9D5E-E8EA0DB59F78}" type="parTrans" cxnId="{4A81B18B-780F-44D7-993A-C11FB24554D8}">
      <dgm:prSet/>
      <dgm:spPr/>
      <dgm:t>
        <a:bodyPr/>
        <a:lstStyle/>
        <a:p>
          <a:endParaRPr lang="en-US"/>
        </a:p>
      </dgm:t>
    </dgm:pt>
    <dgm:pt modelId="{0FEF6649-72F4-4E1F-A2BC-D3ABB87B8912}" type="sibTrans" cxnId="{4A81B18B-780F-44D7-993A-C11FB24554D8}">
      <dgm:prSet/>
      <dgm:spPr/>
      <dgm:t>
        <a:bodyPr/>
        <a:lstStyle/>
        <a:p>
          <a:endParaRPr lang="en-US"/>
        </a:p>
      </dgm:t>
    </dgm:pt>
    <dgm:pt modelId="{2B8ADA72-DE58-4FC5-A6BD-9453AAD9A081}">
      <dgm:prSet/>
      <dgm:spPr/>
      <dgm:t>
        <a:bodyPr/>
        <a:lstStyle/>
        <a:p>
          <a:r>
            <a:rPr lang="en-GB"/>
            <a:t>Information systems are critical for modern manufacturing success</a:t>
          </a:r>
          <a:endParaRPr lang="en-US"/>
        </a:p>
      </dgm:t>
    </dgm:pt>
    <dgm:pt modelId="{B51108EE-0EF5-4086-8A7E-DD2B7B7CE83D}" type="parTrans" cxnId="{4C243F06-9F0F-4C20-8A53-79C03B8D5273}">
      <dgm:prSet/>
      <dgm:spPr/>
      <dgm:t>
        <a:bodyPr/>
        <a:lstStyle/>
        <a:p>
          <a:endParaRPr lang="en-US"/>
        </a:p>
      </dgm:t>
    </dgm:pt>
    <dgm:pt modelId="{F3A30590-10CE-40B7-9648-40B653720683}" type="sibTrans" cxnId="{4C243F06-9F0F-4C20-8A53-79C03B8D5273}">
      <dgm:prSet/>
      <dgm:spPr/>
      <dgm:t>
        <a:bodyPr/>
        <a:lstStyle/>
        <a:p>
          <a:endParaRPr lang="en-US"/>
        </a:p>
      </dgm:t>
    </dgm:pt>
    <dgm:pt modelId="{632E0F5C-4989-4BFE-9235-C26FE1DCCD36}">
      <dgm:prSet/>
      <dgm:spPr/>
      <dgm:t>
        <a:bodyPr/>
        <a:lstStyle/>
        <a:p>
          <a:r>
            <a:rPr lang="en-GB"/>
            <a:t>ERP, SCM, and BI each play distinct but complementary roles</a:t>
          </a:r>
          <a:endParaRPr lang="en-US"/>
        </a:p>
      </dgm:t>
    </dgm:pt>
    <dgm:pt modelId="{E9897DE2-F053-456B-90E6-DC114457506F}" type="parTrans" cxnId="{DA8DD456-4987-4DF6-A8D3-AAC2C55898A2}">
      <dgm:prSet/>
      <dgm:spPr/>
      <dgm:t>
        <a:bodyPr/>
        <a:lstStyle/>
        <a:p>
          <a:endParaRPr lang="en-US"/>
        </a:p>
      </dgm:t>
    </dgm:pt>
    <dgm:pt modelId="{B225ED8E-D716-4A8C-A6D5-FDCA9A24FCB8}" type="sibTrans" cxnId="{DA8DD456-4987-4DF6-A8D3-AAC2C55898A2}">
      <dgm:prSet/>
      <dgm:spPr/>
      <dgm:t>
        <a:bodyPr/>
        <a:lstStyle/>
        <a:p>
          <a:endParaRPr lang="en-US"/>
        </a:p>
      </dgm:t>
    </dgm:pt>
    <dgm:pt modelId="{1E30A570-11F6-469A-B2B1-C35B52CD0F0C}">
      <dgm:prSet/>
      <dgm:spPr/>
      <dgm:t>
        <a:bodyPr/>
        <a:lstStyle/>
        <a:p>
          <a:r>
            <a:rPr lang="en-GB"/>
            <a:t>Ethical and responsible system use is essential for long-term value</a:t>
          </a:r>
          <a:endParaRPr lang="en-US"/>
        </a:p>
      </dgm:t>
    </dgm:pt>
    <dgm:pt modelId="{91C7438D-D4F2-4760-A454-9B4680CC1CB5}" type="parTrans" cxnId="{421CC43B-5ABA-4A7B-9CF0-1324F401CE11}">
      <dgm:prSet/>
      <dgm:spPr/>
      <dgm:t>
        <a:bodyPr/>
        <a:lstStyle/>
        <a:p>
          <a:endParaRPr lang="en-US"/>
        </a:p>
      </dgm:t>
    </dgm:pt>
    <dgm:pt modelId="{CFC838F2-0703-477D-B9F7-5EF7BBEC7460}" type="sibTrans" cxnId="{421CC43B-5ABA-4A7B-9CF0-1324F401CE11}">
      <dgm:prSet/>
      <dgm:spPr/>
      <dgm:t>
        <a:bodyPr/>
        <a:lstStyle/>
        <a:p>
          <a:endParaRPr lang="en-US"/>
        </a:p>
      </dgm:t>
    </dgm:pt>
    <dgm:pt modelId="{48040A30-7960-478F-A4E2-DF739A4B02D3}">
      <dgm:prSet/>
      <dgm:spPr/>
      <dgm:t>
        <a:bodyPr/>
        <a:lstStyle/>
        <a:p>
          <a:r>
            <a:rPr lang="en-GB"/>
            <a:t>Real-world examples show measurable improvements in efficiency, decision-making, and competitiveness</a:t>
          </a:r>
          <a:endParaRPr lang="en-US"/>
        </a:p>
      </dgm:t>
    </dgm:pt>
    <dgm:pt modelId="{D3B065DD-E3D4-4C6D-83D3-DAA47530CBD3}" type="parTrans" cxnId="{6A45EA4F-D29D-4C81-B46B-FE03D538CDD7}">
      <dgm:prSet/>
      <dgm:spPr/>
      <dgm:t>
        <a:bodyPr/>
        <a:lstStyle/>
        <a:p>
          <a:endParaRPr lang="en-US"/>
        </a:p>
      </dgm:t>
    </dgm:pt>
    <dgm:pt modelId="{4EAE68C8-57D7-4B80-B56A-3577B433A112}" type="sibTrans" cxnId="{6A45EA4F-D29D-4C81-B46B-FE03D538CDD7}">
      <dgm:prSet/>
      <dgm:spPr/>
      <dgm:t>
        <a:bodyPr/>
        <a:lstStyle/>
        <a:p>
          <a:endParaRPr lang="en-US"/>
        </a:p>
      </dgm:t>
    </dgm:pt>
    <dgm:pt modelId="{D45953A4-E0AB-4BAA-B286-B113AA6460DA}">
      <dgm:prSet/>
      <dgm:spPr/>
      <dgm:t>
        <a:bodyPr/>
        <a:lstStyle/>
        <a:p>
          <a:r>
            <a:rPr lang="en-GB"/>
            <a:t>Strategic investment in integrated information systems positions Hydro Aluminium for sustainable growth and innovation.</a:t>
          </a:r>
          <a:endParaRPr lang="en-US"/>
        </a:p>
      </dgm:t>
    </dgm:pt>
    <dgm:pt modelId="{8841AAF0-6FF2-4E51-808A-FA76DCED6D6B}" type="parTrans" cxnId="{3BE0FE34-3F8D-421D-941E-7CA4EEEBD962}">
      <dgm:prSet/>
      <dgm:spPr/>
      <dgm:t>
        <a:bodyPr/>
        <a:lstStyle/>
        <a:p>
          <a:endParaRPr lang="en-US"/>
        </a:p>
      </dgm:t>
    </dgm:pt>
    <dgm:pt modelId="{7AE43EAF-E6F7-4930-8A36-896119B27699}" type="sibTrans" cxnId="{3BE0FE34-3F8D-421D-941E-7CA4EEEBD962}">
      <dgm:prSet/>
      <dgm:spPr/>
      <dgm:t>
        <a:bodyPr/>
        <a:lstStyle/>
        <a:p>
          <a:endParaRPr lang="en-US"/>
        </a:p>
      </dgm:t>
    </dgm:pt>
    <dgm:pt modelId="{0B21C265-44A4-4F21-B84E-07FF8A5B9760}" type="pres">
      <dgm:prSet presAssocID="{6633C6EA-DAD7-4811-8C30-7AE5EA3127DD}" presName="Name0" presStyleCnt="0">
        <dgm:presLayoutVars>
          <dgm:dir/>
          <dgm:resizeHandles val="exact"/>
        </dgm:presLayoutVars>
      </dgm:prSet>
      <dgm:spPr/>
    </dgm:pt>
    <dgm:pt modelId="{20C4226D-7008-4580-974D-30CF0F03001E}" type="pres">
      <dgm:prSet presAssocID="{E1EF009E-F602-4AEC-A207-60AE65390EB4}" presName="node" presStyleLbl="node1" presStyleIdx="0" presStyleCnt="2">
        <dgm:presLayoutVars>
          <dgm:bulletEnabled val="1"/>
        </dgm:presLayoutVars>
      </dgm:prSet>
      <dgm:spPr/>
    </dgm:pt>
    <dgm:pt modelId="{C70CC75A-2E2F-465F-81B0-F6BB7AF61FB2}" type="pres">
      <dgm:prSet presAssocID="{0FEF6649-72F4-4E1F-A2BC-D3ABB87B8912}" presName="sibTrans" presStyleLbl="sibTrans1D1" presStyleIdx="0" presStyleCnt="1"/>
      <dgm:spPr/>
    </dgm:pt>
    <dgm:pt modelId="{38D14274-2798-40C2-A155-48707FFC9947}" type="pres">
      <dgm:prSet presAssocID="{0FEF6649-72F4-4E1F-A2BC-D3ABB87B8912}" presName="connectorText" presStyleLbl="sibTrans1D1" presStyleIdx="0" presStyleCnt="1"/>
      <dgm:spPr/>
    </dgm:pt>
    <dgm:pt modelId="{9692131C-4A3B-49FB-80A8-B11CDAF83521}" type="pres">
      <dgm:prSet presAssocID="{D45953A4-E0AB-4BAA-B286-B113AA6460DA}" presName="node" presStyleLbl="node1" presStyleIdx="1" presStyleCnt="2">
        <dgm:presLayoutVars>
          <dgm:bulletEnabled val="1"/>
        </dgm:presLayoutVars>
      </dgm:prSet>
      <dgm:spPr/>
    </dgm:pt>
  </dgm:ptLst>
  <dgm:cxnLst>
    <dgm:cxn modelId="{36493F03-11B3-4CDF-A609-1CD0EA5FF0E9}" type="presOf" srcId="{6633C6EA-DAD7-4811-8C30-7AE5EA3127DD}" destId="{0B21C265-44A4-4F21-B84E-07FF8A5B9760}" srcOrd="0" destOrd="0" presId="urn:microsoft.com/office/officeart/2016/7/layout/RepeatingBendingProcessNew"/>
    <dgm:cxn modelId="{4C243F06-9F0F-4C20-8A53-79C03B8D5273}" srcId="{E1EF009E-F602-4AEC-A207-60AE65390EB4}" destId="{2B8ADA72-DE58-4FC5-A6BD-9453AAD9A081}" srcOrd="0" destOrd="0" parTransId="{B51108EE-0EF5-4086-8A7E-DD2B7B7CE83D}" sibTransId="{F3A30590-10CE-40B7-9648-40B653720683}"/>
    <dgm:cxn modelId="{3BE0FE34-3F8D-421D-941E-7CA4EEEBD962}" srcId="{6633C6EA-DAD7-4811-8C30-7AE5EA3127DD}" destId="{D45953A4-E0AB-4BAA-B286-B113AA6460DA}" srcOrd="1" destOrd="0" parTransId="{8841AAF0-6FF2-4E51-808A-FA76DCED6D6B}" sibTransId="{7AE43EAF-E6F7-4930-8A36-896119B27699}"/>
    <dgm:cxn modelId="{056F503B-BA4E-4828-A7C0-865434C9F252}" type="presOf" srcId="{0FEF6649-72F4-4E1F-A2BC-D3ABB87B8912}" destId="{C70CC75A-2E2F-465F-81B0-F6BB7AF61FB2}" srcOrd="0" destOrd="0" presId="urn:microsoft.com/office/officeart/2016/7/layout/RepeatingBendingProcessNew"/>
    <dgm:cxn modelId="{421CC43B-5ABA-4A7B-9CF0-1324F401CE11}" srcId="{E1EF009E-F602-4AEC-A207-60AE65390EB4}" destId="{1E30A570-11F6-469A-B2B1-C35B52CD0F0C}" srcOrd="2" destOrd="0" parTransId="{91C7438D-D4F2-4760-A454-9B4680CC1CB5}" sibTransId="{CFC838F2-0703-477D-B9F7-5EF7BBEC7460}"/>
    <dgm:cxn modelId="{13A41D5F-C3C3-490C-8A7B-0E0F4AAED44D}" type="presOf" srcId="{0FEF6649-72F4-4E1F-A2BC-D3ABB87B8912}" destId="{38D14274-2798-40C2-A155-48707FFC9947}" srcOrd="1" destOrd="0" presId="urn:microsoft.com/office/officeart/2016/7/layout/RepeatingBendingProcessNew"/>
    <dgm:cxn modelId="{9DD8B74C-F840-4FAA-8D37-66D0A0F73B23}" type="presOf" srcId="{1E30A570-11F6-469A-B2B1-C35B52CD0F0C}" destId="{20C4226D-7008-4580-974D-30CF0F03001E}" srcOrd="0" destOrd="3" presId="urn:microsoft.com/office/officeart/2016/7/layout/RepeatingBendingProcessNew"/>
    <dgm:cxn modelId="{6A45EA4F-D29D-4C81-B46B-FE03D538CDD7}" srcId="{E1EF009E-F602-4AEC-A207-60AE65390EB4}" destId="{48040A30-7960-478F-A4E2-DF739A4B02D3}" srcOrd="3" destOrd="0" parTransId="{D3B065DD-E3D4-4C6D-83D3-DAA47530CBD3}" sibTransId="{4EAE68C8-57D7-4B80-B56A-3577B433A112}"/>
    <dgm:cxn modelId="{DA8DD456-4987-4DF6-A8D3-AAC2C55898A2}" srcId="{E1EF009E-F602-4AEC-A207-60AE65390EB4}" destId="{632E0F5C-4989-4BFE-9235-C26FE1DCCD36}" srcOrd="1" destOrd="0" parTransId="{E9897DE2-F053-456B-90E6-DC114457506F}" sibTransId="{B225ED8E-D716-4A8C-A6D5-FDCA9A24FCB8}"/>
    <dgm:cxn modelId="{A563CC7F-E556-4E35-829E-3D934C2B2BFA}" type="presOf" srcId="{2B8ADA72-DE58-4FC5-A6BD-9453AAD9A081}" destId="{20C4226D-7008-4580-974D-30CF0F03001E}" srcOrd="0" destOrd="1" presId="urn:microsoft.com/office/officeart/2016/7/layout/RepeatingBendingProcessNew"/>
    <dgm:cxn modelId="{4A81B18B-780F-44D7-993A-C11FB24554D8}" srcId="{6633C6EA-DAD7-4811-8C30-7AE5EA3127DD}" destId="{E1EF009E-F602-4AEC-A207-60AE65390EB4}" srcOrd="0" destOrd="0" parTransId="{741C18C3-1630-436E-9D5E-E8EA0DB59F78}" sibTransId="{0FEF6649-72F4-4E1F-A2BC-D3ABB87B8912}"/>
    <dgm:cxn modelId="{B1435D96-9820-4D7C-8230-CD0DEE23EBF5}" type="presOf" srcId="{D45953A4-E0AB-4BAA-B286-B113AA6460DA}" destId="{9692131C-4A3B-49FB-80A8-B11CDAF83521}" srcOrd="0" destOrd="0" presId="urn:microsoft.com/office/officeart/2016/7/layout/RepeatingBendingProcessNew"/>
    <dgm:cxn modelId="{2F9317AD-DC5A-4E15-85D4-91FBE93256B5}" type="presOf" srcId="{632E0F5C-4989-4BFE-9235-C26FE1DCCD36}" destId="{20C4226D-7008-4580-974D-30CF0F03001E}" srcOrd="0" destOrd="2" presId="urn:microsoft.com/office/officeart/2016/7/layout/RepeatingBendingProcessNew"/>
    <dgm:cxn modelId="{63AA94C6-8D49-4F2E-BCED-E4BA63EFE52B}" type="presOf" srcId="{48040A30-7960-478F-A4E2-DF739A4B02D3}" destId="{20C4226D-7008-4580-974D-30CF0F03001E}" srcOrd="0" destOrd="4" presId="urn:microsoft.com/office/officeart/2016/7/layout/RepeatingBendingProcessNew"/>
    <dgm:cxn modelId="{43AC69D8-36B1-4B1A-8FEA-3DE962CF1B17}" type="presOf" srcId="{E1EF009E-F602-4AEC-A207-60AE65390EB4}" destId="{20C4226D-7008-4580-974D-30CF0F03001E}" srcOrd="0" destOrd="0" presId="urn:microsoft.com/office/officeart/2016/7/layout/RepeatingBendingProcessNew"/>
    <dgm:cxn modelId="{61A12691-A61D-4D9F-ABDB-4C28BB62A98F}" type="presParOf" srcId="{0B21C265-44A4-4F21-B84E-07FF8A5B9760}" destId="{20C4226D-7008-4580-974D-30CF0F03001E}" srcOrd="0" destOrd="0" presId="urn:microsoft.com/office/officeart/2016/7/layout/RepeatingBendingProcessNew"/>
    <dgm:cxn modelId="{CCF20FC3-5051-43FE-962B-A610CC8B5CA6}" type="presParOf" srcId="{0B21C265-44A4-4F21-B84E-07FF8A5B9760}" destId="{C70CC75A-2E2F-465F-81B0-F6BB7AF61FB2}" srcOrd="1" destOrd="0" presId="urn:microsoft.com/office/officeart/2016/7/layout/RepeatingBendingProcessNew"/>
    <dgm:cxn modelId="{1471CA12-A5EA-413D-9200-1E0307B668FF}" type="presParOf" srcId="{C70CC75A-2E2F-465F-81B0-F6BB7AF61FB2}" destId="{38D14274-2798-40C2-A155-48707FFC9947}" srcOrd="0" destOrd="0" presId="urn:microsoft.com/office/officeart/2016/7/layout/RepeatingBendingProcessNew"/>
    <dgm:cxn modelId="{49E1708F-679D-4E89-9816-330E7C8557A5}" type="presParOf" srcId="{0B21C265-44A4-4F21-B84E-07FF8A5B9760}" destId="{9692131C-4A3B-49FB-80A8-B11CDAF83521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3A51E-822A-403F-AB1E-A3B6EADFD525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69F9A-1796-433C-B94C-2232D392F820}">
      <dsp:nvSpPr>
        <dsp:cNvPr id="0" name=""/>
        <dsp:cNvSpPr/>
      </dsp:nvSpPr>
      <dsp:spPr>
        <a:xfrm>
          <a:off x="0" y="290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What are Information Systems (IS)?</a:t>
          </a:r>
          <a:endParaRPr lang="en-US" sz="1400" kern="1200" dirty="0"/>
        </a:p>
      </dsp:txBody>
      <dsp:txXfrm>
        <a:off x="0" y="2902"/>
        <a:ext cx="1448029" cy="1979265"/>
      </dsp:txXfrm>
    </dsp:sp>
    <dsp:sp modelId="{9A174331-390C-45BE-B0E8-B31578DD9878}">
      <dsp:nvSpPr>
        <dsp:cNvPr id="0" name=""/>
        <dsp:cNvSpPr/>
      </dsp:nvSpPr>
      <dsp:spPr>
        <a:xfrm>
          <a:off x="1556631" y="48904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+mj-lt"/>
              <a:cs typeface="Times New Roman" panose="02020603050405020304" pitchFamily="18" charset="0"/>
            </a:rPr>
            <a:t>Integrated sets of hardware, software, data, people, and processes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(Boell, S.K. and </a:t>
          </a:r>
          <a:r>
            <a:rPr lang="en-GB" sz="1600" b="0" i="0" kern="1200" dirty="0" err="1"/>
            <a:t>Cecez-Kecmanovic</a:t>
          </a:r>
          <a:r>
            <a:rPr lang="en-GB" sz="1600" b="0" i="0" kern="1200" dirty="0"/>
            <a:t>, D., 2015)</a:t>
          </a:r>
          <a:endParaRPr lang="en-US" sz="1600" kern="1200" dirty="0">
            <a:latin typeface="+mj-lt"/>
            <a:cs typeface="Times New Roman" panose="02020603050405020304" pitchFamily="18" charset="0"/>
          </a:endParaRPr>
        </a:p>
      </dsp:txBody>
      <dsp:txXfrm>
        <a:off x="1556631" y="48904"/>
        <a:ext cx="5683514" cy="920049"/>
      </dsp:txXfrm>
    </dsp:sp>
    <dsp:sp modelId="{12EFBF0F-CB72-4050-91E7-3CF9923BC694}">
      <dsp:nvSpPr>
        <dsp:cNvPr id="0" name=""/>
        <dsp:cNvSpPr/>
      </dsp:nvSpPr>
      <dsp:spPr>
        <a:xfrm>
          <a:off x="1448029" y="96895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51EC7-67B4-4FD1-B76F-5628D3D9C76B}">
      <dsp:nvSpPr>
        <dsp:cNvPr id="0" name=""/>
        <dsp:cNvSpPr/>
      </dsp:nvSpPr>
      <dsp:spPr>
        <a:xfrm>
          <a:off x="1556631" y="101495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Support daily operations, management decisions, and strategic goals</a:t>
          </a:r>
        </a:p>
      </dsp:txBody>
      <dsp:txXfrm>
        <a:off x="1556631" y="1014956"/>
        <a:ext cx="5683514" cy="920049"/>
      </dsp:txXfrm>
    </dsp:sp>
    <dsp:sp modelId="{FC8E88E7-EFB2-45E2-8829-08E70E4C080D}">
      <dsp:nvSpPr>
        <dsp:cNvPr id="0" name=""/>
        <dsp:cNvSpPr/>
      </dsp:nvSpPr>
      <dsp:spPr>
        <a:xfrm>
          <a:off x="1448029" y="193500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7E7B6-AAA7-4D72-94E8-6F031BFC4C0F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76BDC-238A-4AE3-969F-1F175182BE5B}">
      <dsp:nvSpPr>
        <dsp:cNvPr id="0" name=""/>
        <dsp:cNvSpPr/>
      </dsp:nvSpPr>
      <dsp:spPr>
        <a:xfrm>
          <a:off x="0" y="1982167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Why they matter?</a:t>
          </a:r>
          <a:endParaRPr lang="en-US" sz="1400" kern="1200" dirty="0"/>
        </a:p>
      </dsp:txBody>
      <dsp:txXfrm>
        <a:off x="0" y="1982167"/>
        <a:ext cx="1448029" cy="1979265"/>
      </dsp:txXfrm>
    </dsp:sp>
    <dsp:sp modelId="{F0CAF450-FE1E-4F7B-8C47-ED9FCD1763AE}">
      <dsp:nvSpPr>
        <dsp:cNvPr id="0" name=""/>
        <dsp:cNvSpPr/>
      </dsp:nvSpPr>
      <dsp:spPr>
        <a:xfrm>
          <a:off x="1556631" y="2013093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operational efficiency</a:t>
          </a:r>
          <a:endParaRPr lang="en-US" sz="1600" kern="1200" dirty="0"/>
        </a:p>
      </dsp:txBody>
      <dsp:txXfrm>
        <a:off x="1556631" y="2013093"/>
        <a:ext cx="5683514" cy="618520"/>
      </dsp:txXfrm>
    </dsp:sp>
    <dsp:sp modelId="{7EA866E0-2D5C-45F9-9C6B-E9649BE90508}">
      <dsp:nvSpPr>
        <dsp:cNvPr id="0" name=""/>
        <dsp:cNvSpPr/>
      </dsp:nvSpPr>
      <dsp:spPr>
        <a:xfrm>
          <a:off x="1448029" y="263161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47315-D561-45A6-AD7A-380D2CDE7AA3}">
      <dsp:nvSpPr>
        <dsp:cNvPr id="0" name=""/>
        <dsp:cNvSpPr/>
      </dsp:nvSpPr>
      <dsp:spPr>
        <a:xfrm>
          <a:off x="1556631" y="2662539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Enable data-driven decision-making</a:t>
          </a:r>
          <a:endParaRPr lang="en-US" sz="1600" kern="1200"/>
        </a:p>
      </dsp:txBody>
      <dsp:txXfrm>
        <a:off x="1556631" y="2662539"/>
        <a:ext cx="5683514" cy="618520"/>
      </dsp:txXfrm>
    </dsp:sp>
    <dsp:sp modelId="{89E2747F-452E-4DEB-8DF2-C540E4B08A4D}">
      <dsp:nvSpPr>
        <dsp:cNvPr id="0" name=""/>
        <dsp:cNvSpPr/>
      </dsp:nvSpPr>
      <dsp:spPr>
        <a:xfrm>
          <a:off x="1448029" y="3281060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7F662F-4E72-4D64-B5F3-5A552B68BCE9}">
      <dsp:nvSpPr>
        <dsp:cNvPr id="0" name=""/>
        <dsp:cNvSpPr/>
      </dsp:nvSpPr>
      <dsp:spPr>
        <a:xfrm>
          <a:off x="1556631" y="3311986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Strengthen competitive advantage in global markets</a:t>
          </a:r>
          <a:endParaRPr lang="en-US" sz="1600" kern="1200"/>
        </a:p>
      </dsp:txBody>
      <dsp:txXfrm>
        <a:off x="1556631" y="3311986"/>
        <a:ext cx="5683514" cy="618520"/>
      </dsp:txXfrm>
    </dsp:sp>
    <dsp:sp modelId="{2235F926-1058-4701-9E58-513C91F01E33}">
      <dsp:nvSpPr>
        <dsp:cNvPr id="0" name=""/>
        <dsp:cNvSpPr/>
      </dsp:nvSpPr>
      <dsp:spPr>
        <a:xfrm>
          <a:off x="1448029" y="3930506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920C40-4E4D-4261-BBDE-60296D3B441A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DEC3E-D8D9-4EBD-82E1-456D878A4FE7}">
      <dsp:nvSpPr>
        <dsp:cNvPr id="0" name=""/>
        <dsp:cNvSpPr/>
      </dsp:nvSpPr>
      <dsp:spPr>
        <a:xfrm>
          <a:off x="0" y="396143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Impact on modern manufacturing</a:t>
          </a:r>
          <a:endParaRPr lang="en-US" sz="1400" kern="1200"/>
        </a:p>
      </dsp:txBody>
      <dsp:txXfrm>
        <a:off x="0" y="3961432"/>
        <a:ext cx="1448029" cy="1979265"/>
      </dsp:txXfrm>
    </dsp:sp>
    <dsp:sp modelId="{703779FD-93E4-45F4-B034-7D956E6E240E}">
      <dsp:nvSpPr>
        <dsp:cNvPr id="0" name=""/>
        <dsp:cNvSpPr/>
      </dsp:nvSpPr>
      <dsp:spPr>
        <a:xfrm>
          <a:off x="1556631" y="3992358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Faster production cycles</a:t>
          </a:r>
          <a:endParaRPr lang="en-US" sz="1600" kern="1200"/>
        </a:p>
      </dsp:txBody>
      <dsp:txXfrm>
        <a:off x="1556631" y="3992358"/>
        <a:ext cx="5683514" cy="618520"/>
      </dsp:txXfrm>
    </dsp:sp>
    <dsp:sp modelId="{D2F5D5E6-DFD7-403C-883A-3BFFB3FF4C84}">
      <dsp:nvSpPr>
        <dsp:cNvPr id="0" name=""/>
        <dsp:cNvSpPr/>
      </dsp:nvSpPr>
      <dsp:spPr>
        <a:xfrm>
          <a:off x="1448029" y="4610879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8A32C-13D3-4821-A6C6-D9CA72AB8696}">
      <dsp:nvSpPr>
        <dsp:cNvPr id="0" name=""/>
        <dsp:cNvSpPr/>
      </dsp:nvSpPr>
      <dsp:spPr>
        <a:xfrm>
          <a:off x="1556631" y="4641805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Reduced costs and waste</a:t>
          </a:r>
          <a:endParaRPr lang="en-US" sz="1600" kern="1200"/>
        </a:p>
      </dsp:txBody>
      <dsp:txXfrm>
        <a:off x="1556631" y="4641805"/>
        <a:ext cx="5683514" cy="618520"/>
      </dsp:txXfrm>
    </dsp:sp>
    <dsp:sp modelId="{2EF9D602-67F9-42F1-B2DF-FB81F1CF59F6}">
      <dsp:nvSpPr>
        <dsp:cNvPr id="0" name=""/>
        <dsp:cNvSpPr/>
      </dsp:nvSpPr>
      <dsp:spPr>
        <a:xfrm>
          <a:off x="1448029" y="526032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4CD74-1EC8-47E6-B086-0AAE359D63EC}">
      <dsp:nvSpPr>
        <dsp:cNvPr id="0" name=""/>
        <dsp:cNvSpPr/>
      </dsp:nvSpPr>
      <dsp:spPr>
        <a:xfrm>
          <a:off x="1556631" y="5291251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Improved customer responsiveness</a:t>
          </a:r>
          <a:endParaRPr lang="en-US" sz="1600" kern="1200"/>
        </a:p>
      </dsp:txBody>
      <dsp:txXfrm>
        <a:off x="1556631" y="5291251"/>
        <a:ext cx="5683514" cy="618520"/>
      </dsp:txXfrm>
    </dsp:sp>
    <dsp:sp modelId="{A3E0D1FF-CC32-40AE-845C-8165664D6CEF}">
      <dsp:nvSpPr>
        <dsp:cNvPr id="0" name=""/>
        <dsp:cNvSpPr/>
      </dsp:nvSpPr>
      <dsp:spPr>
        <a:xfrm>
          <a:off x="1448029" y="5909771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3E95A-66AC-4FF8-A869-A0B356570A20}">
      <dsp:nvSpPr>
        <dsp:cNvPr id="0" name=""/>
        <dsp:cNvSpPr/>
      </dsp:nvSpPr>
      <dsp:spPr>
        <a:xfrm rot="5400000">
          <a:off x="7099082" y="-3024251"/>
          <a:ext cx="806753" cy="706113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ERP for global financial and production integration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SCM to manage raw materials and logistics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BI to track sustainability and performance metrics</a:t>
          </a:r>
          <a:endParaRPr lang="en-US" sz="1400" kern="1200"/>
        </a:p>
      </dsp:txBody>
      <dsp:txXfrm rot="-5400000">
        <a:off x="3971890" y="142323"/>
        <a:ext cx="7021756" cy="727989"/>
      </dsp:txXfrm>
    </dsp:sp>
    <dsp:sp modelId="{A2A46A9C-5605-4991-BB5D-A2FB399EEED4}">
      <dsp:nvSpPr>
        <dsp:cNvPr id="0" name=""/>
        <dsp:cNvSpPr/>
      </dsp:nvSpPr>
      <dsp:spPr>
        <a:xfrm>
          <a:off x="0" y="2096"/>
          <a:ext cx="3971890" cy="10084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Desired Systems</a:t>
          </a:r>
          <a:endParaRPr lang="en-US" sz="3500" kern="1200" dirty="0"/>
        </a:p>
      </dsp:txBody>
      <dsp:txXfrm>
        <a:off x="49228" y="51324"/>
        <a:ext cx="3873434" cy="909986"/>
      </dsp:txXfrm>
    </dsp:sp>
    <dsp:sp modelId="{457FD84B-1ABE-472B-AA60-580DC0230066}">
      <dsp:nvSpPr>
        <dsp:cNvPr id="0" name=""/>
        <dsp:cNvSpPr/>
      </dsp:nvSpPr>
      <dsp:spPr>
        <a:xfrm rot="5400000">
          <a:off x="7099082" y="-1965387"/>
          <a:ext cx="806753" cy="706113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Managing global operations across multiple countries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Ensuring data security and regulatory compliance</a:t>
          </a:r>
          <a:endParaRPr lang="en-US" sz="1400" kern="1200"/>
        </a:p>
      </dsp:txBody>
      <dsp:txXfrm rot="-5400000">
        <a:off x="3971890" y="1201187"/>
        <a:ext cx="7021756" cy="727989"/>
      </dsp:txXfrm>
    </dsp:sp>
    <dsp:sp modelId="{64F7688E-D2B0-4665-940B-904016298579}">
      <dsp:nvSpPr>
        <dsp:cNvPr id="0" name=""/>
        <dsp:cNvSpPr/>
      </dsp:nvSpPr>
      <dsp:spPr>
        <a:xfrm>
          <a:off x="0" y="1060961"/>
          <a:ext cx="3971890" cy="100844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Challenges</a:t>
          </a:r>
          <a:endParaRPr lang="en-US" sz="3500" kern="1200"/>
        </a:p>
      </dsp:txBody>
      <dsp:txXfrm>
        <a:off x="49228" y="1110189"/>
        <a:ext cx="3873434" cy="909986"/>
      </dsp:txXfrm>
    </dsp:sp>
    <dsp:sp modelId="{C25737AE-21C8-4B26-B777-BE062AB3348B}">
      <dsp:nvSpPr>
        <dsp:cNvPr id="0" name=""/>
        <dsp:cNvSpPr/>
      </dsp:nvSpPr>
      <dsp:spPr>
        <a:xfrm rot="5400000">
          <a:off x="7099082" y="-906522"/>
          <a:ext cx="806753" cy="706113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Improved cost control and efficiency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Better sustainability reporting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More informed strategic planning</a:t>
          </a:r>
          <a:endParaRPr lang="en-US" sz="1400" kern="1200"/>
        </a:p>
      </dsp:txBody>
      <dsp:txXfrm rot="-5400000">
        <a:off x="3971890" y="2260052"/>
        <a:ext cx="7021756" cy="727989"/>
      </dsp:txXfrm>
    </dsp:sp>
    <dsp:sp modelId="{1B883918-1E31-4F6F-BC3A-A8A90645ED6C}">
      <dsp:nvSpPr>
        <dsp:cNvPr id="0" name=""/>
        <dsp:cNvSpPr/>
      </dsp:nvSpPr>
      <dsp:spPr>
        <a:xfrm>
          <a:off x="0" y="2119825"/>
          <a:ext cx="3971890" cy="100844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Impact</a:t>
          </a:r>
          <a:endParaRPr lang="en-US" sz="3500" kern="1200"/>
        </a:p>
      </dsp:txBody>
      <dsp:txXfrm>
        <a:off x="49228" y="2169053"/>
        <a:ext cx="3873434" cy="909986"/>
      </dsp:txXfrm>
    </dsp:sp>
    <dsp:sp modelId="{B5C901D8-56CC-4432-BECC-999B77773E6A}">
      <dsp:nvSpPr>
        <dsp:cNvPr id="0" name=""/>
        <dsp:cNvSpPr/>
      </dsp:nvSpPr>
      <dsp:spPr>
        <a:xfrm rot="5400000">
          <a:off x="7099082" y="152341"/>
          <a:ext cx="806753" cy="7061138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Integrated systems support both </a:t>
          </a:r>
          <a:r>
            <a:rPr lang="en-GB" sz="1400" b="1" kern="1200"/>
            <a:t>operational excellence</a:t>
          </a:r>
          <a:r>
            <a:rPr lang="en-GB" sz="1400" kern="1200"/>
            <a:t> and </a:t>
          </a:r>
          <a:r>
            <a:rPr lang="en-GB" sz="1400" b="1" kern="1200"/>
            <a:t>responsible business practices</a:t>
          </a:r>
          <a:endParaRPr lang="en-US" sz="1400" kern="1200"/>
        </a:p>
      </dsp:txBody>
      <dsp:txXfrm rot="-5400000">
        <a:off x="3971890" y="3318915"/>
        <a:ext cx="7021756" cy="727989"/>
      </dsp:txXfrm>
    </dsp:sp>
    <dsp:sp modelId="{22EAF47E-3BB6-491D-AC7C-D23B99C30A29}">
      <dsp:nvSpPr>
        <dsp:cNvPr id="0" name=""/>
        <dsp:cNvSpPr/>
      </dsp:nvSpPr>
      <dsp:spPr>
        <a:xfrm>
          <a:off x="0" y="3178690"/>
          <a:ext cx="3971890" cy="100844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Key takeaway</a:t>
          </a:r>
          <a:endParaRPr lang="en-US" sz="3500" kern="1200"/>
        </a:p>
      </dsp:txBody>
      <dsp:txXfrm>
        <a:off x="49228" y="3227918"/>
        <a:ext cx="3873434" cy="909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8AE60-B009-4883-A15C-958C5C0631BA}">
      <dsp:nvSpPr>
        <dsp:cNvPr id="0" name=""/>
        <dsp:cNvSpPr/>
      </dsp:nvSpPr>
      <dsp:spPr>
        <a:xfrm>
          <a:off x="0" y="4139"/>
          <a:ext cx="11033029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Company:</a:t>
          </a:r>
          <a:r>
            <a:rPr lang="en-GB" sz="2000" kern="1200"/>
            <a:t> </a:t>
          </a:r>
          <a:r>
            <a:rPr lang="en-GB" sz="2000" b="1" kern="1200"/>
            <a:t>Jaguar Land Rover Castle Bromwich</a:t>
          </a:r>
          <a:endParaRPr lang="en-US" sz="2000" kern="1200"/>
        </a:p>
      </dsp:txBody>
      <dsp:txXfrm>
        <a:off x="23417" y="27556"/>
        <a:ext cx="10986195" cy="432866"/>
      </dsp:txXfrm>
    </dsp:sp>
    <dsp:sp modelId="{574F7343-A9EA-4713-86A0-A715BF07F65C}">
      <dsp:nvSpPr>
        <dsp:cNvPr id="0" name=""/>
        <dsp:cNvSpPr/>
      </dsp:nvSpPr>
      <dsp:spPr>
        <a:xfrm>
          <a:off x="0" y="541439"/>
          <a:ext cx="11033029" cy="479700"/>
        </a:xfrm>
        <a:prstGeom prst="roundRect">
          <a:avLst/>
        </a:prstGeom>
        <a:solidFill>
          <a:schemeClr val="accent2">
            <a:hueOff val="383768"/>
            <a:satOff val="-2641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Systems used</a:t>
          </a:r>
          <a:endParaRPr lang="en-US" sz="2000" kern="1200"/>
        </a:p>
      </dsp:txBody>
      <dsp:txXfrm>
        <a:off x="23417" y="564856"/>
        <a:ext cx="10986195" cy="432866"/>
      </dsp:txXfrm>
    </dsp:sp>
    <dsp:sp modelId="{1B8419DA-35A0-4B2A-92EA-00F3A2C08BA8}">
      <dsp:nvSpPr>
        <dsp:cNvPr id="0" name=""/>
        <dsp:cNvSpPr/>
      </dsp:nvSpPr>
      <dsp:spPr>
        <a:xfrm>
          <a:off x="0" y="1021139"/>
          <a:ext cx="1103302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ERP for production planning and finance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SCM for supplier coordination and just-in-time delivery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BI for quality control and performance monitoring</a:t>
          </a:r>
          <a:endParaRPr lang="en-US" sz="1600" kern="1200"/>
        </a:p>
      </dsp:txBody>
      <dsp:txXfrm>
        <a:off x="0" y="1021139"/>
        <a:ext cx="11033029" cy="828000"/>
      </dsp:txXfrm>
    </dsp:sp>
    <dsp:sp modelId="{54AE402E-3A63-4ED3-BA92-BFF9879DE5D0}">
      <dsp:nvSpPr>
        <dsp:cNvPr id="0" name=""/>
        <dsp:cNvSpPr/>
      </dsp:nvSpPr>
      <dsp:spPr>
        <a:xfrm>
          <a:off x="0" y="1849139"/>
          <a:ext cx="11033029" cy="479700"/>
        </a:xfrm>
        <a:prstGeom prst="roundRect">
          <a:avLst/>
        </a:prstGeom>
        <a:solidFill>
          <a:schemeClr val="accent2">
            <a:hueOff val="767535"/>
            <a:satOff val="-5283"/>
            <a:lumOff val="2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Ethical considerations</a:t>
          </a:r>
          <a:endParaRPr lang="en-US" sz="2000" kern="1200"/>
        </a:p>
      </dsp:txBody>
      <dsp:txXfrm>
        <a:off x="23417" y="1872556"/>
        <a:ext cx="10986195" cy="432866"/>
      </dsp:txXfrm>
    </dsp:sp>
    <dsp:sp modelId="{A86D36DC-7754-4AD2-8BB2-1E204D362DA6}">
      <dsp:nvSpPr>
        <dsp:cNvPr id="0" name=""/>
        <dsp:cNvSpPr/>
      </dsp:nvSpPr>
      <dsp:spPr>
        <a:xfrm>
          <a:off x="0" y="2328839"/>
          <a:ext cx="1103302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Data security across suppliers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Responsible use of automation and analytics</a:t>
          </a:r>
          <a:endParaRPr lang="en-US" sz="1600" kern="1200"/>
        </a:p>
      </dsp:txBody>
      <dsp:txXfrm>
        <a:off x="0" y="2328839"/>
        <a:ext cx="11033029" cy="548550"/>
      </dsp:txXfrm>
    </dsp:sp>
    <dsp:sp modelId="{F8C637E0-D532-4D90-8B95-C40526CD481F}">
      <dsp:nvSpPr>
        <dsp:cNvPr id="0" name=""/>
        <dsp:cNvSpPr/>
      </dsp:nvSpPr>
      <dsp:spPr>
        <a:xfrm>
          <a:off x="0" y="2877389"/>
          <a:ext cx="11033029" cy="479700"/>
        </a:xfrm>
        <a:prstGeom prst="roundRect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Impact</a:t>
          </a:r>
          <a:endParaRPr lang="en-US" sz="2000" kern="1200"/>
        </a:p>
      </dsp:txBody>
      <dsp:txXfrm>
        <a:off x="23417" y="2900806"/>
        <a:ext cx="10986195" cy="432866"/>
      </dsp:txXfrm>
    </dsp:sp>
    <dsp:sp modelId="{1759AAC5-7216-45E9-8272-FA1A29F3C920}">
      <dsp:nvSpPr>
        <dsp:cNvPr id="0" name=""/>
        <dsp:cNvSpPr/>
      </dsp:nvSpPr>
      <dsp:spPr>
        <a:xfrm>
          <a:off x="0" y="3357089"/>
          <a:ext cx="1103302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Reduced production delays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Higher quality standards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Increased operational resilience</a:t>
          </a:r>
          <a:endParaRPr lang="en-US" sz="1600" kern="1200"/>
        </a:p>
      </dsp:txBody>
      <dsp:txXfrm>
        <a:off x="0" y="3357089"/>
        <a:ext cx="11033029" cy="828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4B02E-A815-43F3-B11F-1CCC8B3B6AD1}">
      <dsp:nvSpPr>
        <dsp:cNvPr id="0" name=""/>
        <dsp:cNvSpPr/>
      </dsp:nvSpPr>
      <dsp:spPr>
        <a:xfrm>
          <a:off x="6077" y="44199"/>
          <a:ext cx="3289548" cy="108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Role in business operations</a:t>
          </a:r>
          <a:endParaRPr lang="en-US" sz="2000" kern="1200"/>
        </a:p>
      </dsp:txBody>
      <dsp:txXfrm>
        <a:off x="546077" y="44199"/>
        <a:ext cx="2209548" cy="1080000"/>
      </dsp:txXfrm>
    </dsp:sp>
    <dsp:sp modelId="{CB493CEF-A2A8-4A41-9435-8D4622682289}">
      <dsp:nvSpPr>
        <dsp:cNvPr id="0" name=""/>
        <dsp:cNvSpPr/>
      </dsp:nvSpPr>
      <dsp:spPr>
        <a:xfrm>
          <a:off x="6077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Integrates finance, HR, production, procurement, and inventory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Provides a single source of truth across the organisation</a:t>
          </a:r>
          <a:endParaRPr lang="en-US" sz="2000" kern="1200"/>
        </a:p>
      </dsp:txBody>
      <dsp:txXfrm>
        <a:off x="6077" y="1259199"/>
        <a:ext cx="2631638" cy="2598750"/>
      </dsp:txXfrm>
    </dsp:sp>
    <dsp:sp modelId="{AC5E0F01-987B-48B0-950C-92CD69CB094F}">
      <dsp:nvSpPr>
        <dsp:cNvPr id="0" name=""/>
        <dsp:cNvSpPr/>
      </dsp:nvSpPr>
      <dsp:spPr>
        <a:xfrm>
          <a:off x="3079625" y="44199"/>
          <a:ext cx="3289548" cy="10800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Benefits</a:t>
          </a:r>
          <a:endParaRPr lang="en-US" sz="2000" kern="1200"/>
        </a:p>
      </dsp:txBody>
      <dsp:txXfrm>
        <a:off x="3619625" y="44199"/>
        <a:ext cx="2209548" cy="1080000"/>
      </dsp:txXfrm>
    </dsp:sp>
    <dsp:sp modelId="{99AC84A2-269B-4F11-A1AF-8B76E8342F30}">
      <dsp:nvSpPr>
        <dsp:cNvPr id="0" name=""/>
        <dsp:cNvSpPr/>
      </dsp:nvSpPr>
      <dsp:spPr>
        <a:xfrm>
          <a:off x="3079625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Eliminates data silos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Improves coordination between departments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Increases operational transparency</a:t>
          </a:r>
          <a:endParaRPr lang="en-US" sz="2000" kern="1200"/>
        </a:p>
      </dsp:txBody>
      <dsp:txXfrm>
        <a:off x="3079625" y="1259199"/>
        <a:ext cx="2631638" cy="2598750"/>
      </dsp:txXfrm>
    </dsp:sp>
    <dsp:sp modelId="{995678A5-75DA-42FB-A6AF-AF15476829B7}">
      <dsp:nvSpPr>
        <dsp:cNvPr id="0" name=""/>
        <dsp:cNvSpPr/>
      </dsp:nvSpPr>
      <dsp:spPr>
        <a:xfrm>
          <a:off x="6153174" y="44199"/>
          <a:ext cx="3289548" cy="108000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Limitations</a:t>
          </a:r>
          <a:endParaRPr lang="en-US" sz="2000" kern="1200"/>
        </a:p>
      </dsp:txBody>
      <dsp:txXfrm>
        <a:off x="6693174" y="44199"/>
        <a:ext cx="2209548" cy="1080000"/>
      </dsp:txXfrm>
    </dsp:sp>
    <dsp:sp modelId="{E57686BE-CE7A-4BA0-AF14-B275C4679E3E}">
      <dsp:nvSpPr>
        <dsp:cNvPr id="0" name=""/>
        <dsp:cNvSpPr/>
      </dsp:nvSpPr>
      <dsp:spPr>
        <a:xfrm>
          <a:off x="6153174" y="1259199"/>
          <a:ext cx="2631638" cy="259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High implementation cost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Requires significant staff training</a:t>
          </a:r>
          <a:endParaRPr lang="en-US" sz="2000" kern="1200"/>
        </a:p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Risk of disruption during transition</a:t>
          </a:r>
          <a:endParaRPr lang="en-US" sz="2000" kern="1200"/>
        </a:p>
      </dsp:txBody>
      <dsp:txXfrm>
        <a:off x="6153174" y="1259199"/>
        <a:ext cx="2631638" cy="2598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7C60D-AA71-4CFA-8ECD-6B6B7519058A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5288C-EF30-483F-9198-1F0794205829}">
      <dsp:nvSpPr>
        <dsp:cNvPr id="0" name=""/>
        <dsp:cNvSpPr/>
      </dsp:nvSpPr>
      <dsp:spPr>
        <a:xfrm>
          <a:off x="0" y="290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Role in business operations</a:t>
          </a:r>
          <a:endParaRPr lang="en-US" sz="1900" kern="1200"/>
        </a:p>
      </dsp:txBody>
      <dsp:txXfrm>
        <a:off x="0" y="2902"/>
        <a:ext cx="1448029" cy="1979265"/>
      </dsp:txXfrm>
    </dsp:sp>
    <dsp:sp modelId="{8CCB865F-99CC-45C3-9952-76496095392B}">
      <dsp:nvSpPr>
        <dsp:cNvPr id="0" name=""/>
        <dsp:cNvSpPr/>
      </dsp:nvSpPr>
      <dsp:spPr>
        <a:xfrm>
          <a:off x="1556631" y="48904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Manages flow of materials, information, and finances</a:t>
          </a:r>
          <a:endParaRPr lang="en-US" sz="2300" kern="1200"/>
        </a:p>
      </dsp:txBody>
      <dsp:txXfrm>
        <a:off x="1556631" y="48904"/>
        <a:ext cx="5683514" cy="920049"/>
      </dsp:txXfrm>
    </dsp:sp>
    <dsp:sp modelId="{B5ADDDF7-70D0-4562-9807-8A625D30630D}">
      <dsp:nvSpPr>
        <dsp:cNvPr id="0" name=""/>
        <dsp:cNvSpPr/>
      </dsp:nvSpPr>
      <dsp:spPr>
        <a:xfrm>
          <a:off x="1448029" y="96895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0883D-7D84-44E8-B640-16999CFBEB84}">
      <dsp:nvSpPr>
        <dsp:cNvPr id="0" name=""/>
        <dsp:cNvSpPr/>
      </dsp:nvSpPr>
      <dsp:spPr>
        <a:xfrm>
          <a:off x="1556631" y="101495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Coordinates suppliers, manufacturers, and distributors</a:t>
          </a:r>
          <a:endParaRPr lang="en-US" sz="2300" kern="1200"/>
        </a:p>
      </dsp:txBody>
      <dsp:txXfrm>
        <a:off x="1556631" y="1014956"/>
        <a:ext cx="5683514" cy="920049"/>
      </dsp:txXfrm>
    </dsp:sp>
    <dsp:sp modelId="{AE7E3D33-6767-4829-B022-176C5A613D35}">
      <dsp:nvSpPr>
        <dsp:cNvPr id="0" name=""/>
        <dsp:cNvSpPr/>
      </dsp:nvSpPr>
      <dsp:spPr>
        <a:xfrm>
          <a:off x="1448029" y="193500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78B97-F800-4308-8F1D-761F40D6A2BA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EA465-1AE7-48DD-B21C-FD248056EDD5}">
      <dsp:nvSpPr>
        <dsp:cNvPr id="0" name=""/>
        <dsp:cNvSpPr/>
      </dsp:nvSpPr>
      <dsp:spPr>
        <a:xfrm>
          <a:off x="0" y="1982167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Benefits</a:t>
          </a:r>
          <a:endParaRPr lang="en-US" sz="1900" kern="1200"/>
        </a:p>
      </dsp:txBody>
      <dsp:txXfrm>
        <a:off x="0" y="1982167"/>
        <a:ext cx="1448029" cy="1979265"/>
      </dsp:txXfrm>
    </dsp:sp>
    <dsp:sp modelId="{96F6E634-1079-4176-90F2-90043E831FAE}">
      <dsp:nvSpPr>
        <dsp:cNvPr id="0" name=""/>
        <dsp:cNvSpPr/>
      </dsp:nvSpPr>
      <dsp:spPr>
        <a:xfrm>
          <a:off x="1556631" y="2013093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Reduced lead times and inventory costs</a:t>
          </a:r>
          <a:endParaRPr lang="en-US" sz="2300" kern="1200"/>
        </a:p>
      </dsp:txBody>
      <dsp:txXfrm>
        <a:off x="1556631" y="2013093"/>
        <a:ext cx="5683514" cy="618520"/>
      </dsp:txXfrm>
    </dsp:sp>
    <dsp:sp modelId="{F6479D5E-7070-4D01-8792-DC7D57C1C3AC}">
      <dsp:nvSpPr>
        <dsp:cNvPr id="0" name=""/>
        <dsp:cNvSpPr/>
      </dsp:nvSpPr>
      <dsp:spPr>
        <a:xfrm>
          <a:off x="1448029" y="2631613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B72C10-9B77-4AA3-A8E4-0EAEDAE0BBB2}">
      <dsp:nvSpPr>
        <dsp:cNvPr id="0" name=""/>
        <dsp:cNvSpPr/>
      </dsp:nvSpPr>
      <dsp:spPr>
        <a:xfrm>
          <a:off x="1556631" y="2662539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supplier collaboration</a:t>
          </a:r>
          <a:endParaRPr lang="en-US" sz="2300" kern="1200"/>
        </a:p>
      </dsp:txBody>
      <dsp:txXfrm>
        <a:off x="1556631" y="2662539"/>
        <a:ext cx="5683514" cy="618520"/>
      </dsp:txXfrm>
    </dsp:sp>
    <dsp:sp modelId="{FEB62CD2-03BE-41A3-AC4D-AE6F566094A6}">
      <dsp:nvSpPr>
        <dsp:cNvPr id="0" name=""/>
        <dsp:cNvSpPr/>
      </dsp:nvSpPr>
      <dsp:spPr>
        <a:xfrm>
          <a:off x="1448029" y="3281060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B5B57-F9B4-45ED-A93F-FBC6F3DABED6}">
      <dsp:nvSpPr>
        <dsp:cNvPr id="0" name=""/>
        <dsp:cNvSpPr/>
      </dsp:nvSpPr>
      <dsp:spPr>
        <a:xfrm>
          <a:off x="1556631" y="3311986"/>
          <a:ext cx="5683514" cy="61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Improved demand forecasting</a:t>
          </a:r>
          <a:endParaRPr lang="en-US" sz="2300" kern="1200"/>
        </a:p>
      </dsp:txBody>
      <dsp:txXfrm>
        <a:off x="1556631" y="3311986"/>
        <a:ext cx="5683514" cy="618520"/>
      </dsp:txXfrm>
    </dsp:sp>
    <dsp:sp modelId="{73638E55-19FC-4FC2-8E59-B4FFBC04BD05}">
      <dsp:nvSpPr>
        <dsp:cNvPr id="0" name=""/>
        <dsp:cNvSpPr/>
      </dsp:nvSpPr>
      <dsp:spPr>
        <a:xfrm>
          <a:off x="1448029" y="3930506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82295-FB2D-48AB-AD16-4859962DE83E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FEE0C-064C-4072-9142-3D7C9E22AC74}">
      <dsp:nvSpPr>
        <dsp:cNvPr id="0" name=""/>
        <dsp:cNvSpPr/>
      </dsp:nvSpPr>
      <dsp:spPr>
        <a:xfrm>
          <a:off x="0" y="3961432"/>
          <a:ext cx="1448029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Limitations</a:t>
          </a:r>
          <a:endParaRPr lang="en-US" sz="1900" kern="1200"/>
        </a:p>
      </dsp:txBody>
      <dsp:txXfrm>
        <a:off x="0" y="3961432"/>
        <a:ext cx="1448029" cy="1979265"/>
      </dsp:txXfrm>
    </dsp:sp>
    <dsp:sp modelId="{5EB9F493-CB68-40ED-9BD6-17D02D095685}">
      <dsp:nvSpPr>
        <dsp:cNvPr id="0" name=""/>
        <dsp:cNvSpPr/>
      </dsp:nvSpPr>
      <dsp:spPr>
        <a:xfrm>
          <a:off x="1556631" y="4007435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Dependent on accurate real-time data</a:t>
          </a:r>
          <a:endParaRPr lang="en-US" sz="2300" kern="1200"/>
        </a:p>
      </dsp:txBody>
      <dsp:txXfrm>
        <a:off x="1556631" y="4007435"/>
        <a:ext cx="5683514" cy="920049"/>
      </dsp:txXfrm>
    </dsp:sp>
    <dsp:sp modelId="{0B13623C-322A-45C0-9089-75DE0EAB1618}">
      <dsp:nvSpPr>
        <dsp:cNvPr id="0" name=""/>
        <dsp:cNvSpPr/>
      </dsp:nvSpPr>
      <dsp:spPr>
        <a:xfrm>
          <a:off x="1448029" y="4927484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44395-2EAC-417F-AB2E-28C953B7D7A2}">
      <dsp:nvSpPr>
        <dsp:cNvPr id="0" name=""/>
        <dsp:cNvSpPr/>
      </dsp:nvSpPr>
      <dsp:spPr>
        <a:xfrm>
          <a:off x="1556631" y="4973486"/>
          <a:ext cx="5683514" cy="9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Vulnerable to cyber risks and supplier disruptions</a:t>
          </a:r>
          <a:endParaRPr lang="en-US" sz="2300" kern="1200"/>
        </a:p>
      </dsp:txBody>
      <dsp:txXfrm>
        <a:off x="1556631" y="4973486"/>
        <a:ext cx="5683514" cy="920049"/>
      </dsp:txXfrm>
    </dsp:sp>
    <dsp:sp modelId="{8AA355FE-A4FF-4B5A-A222-1B509362B457}">
      <dsp:nvSpPr>
        <dsp:cNvPr id="0" name=""/>
        <dsp:cNvSpPr/>
      </dsp:nvSpPr>
      <dsp:spPr>
        <a:xfrm>
          <a:off x="1448029" y="5893535"/>
          <a:ext cx="57921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C4E4C8-1130-4EEE-9188-986C3AAC6D6A}">
      <dsp:nvSpPr>
        <dsp:cNvPr id="0" name=""/>
        <dsp:cNvSpPr/>
      </dsp:nvSpPr>
      <dsp:spPr>
        <a:xfrm>
          <a:off x="0" y="29271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Role in business operations</a:t>
          </a:r>
          <a:endParaRPr lang="en-US" sz="2300" kern="1200"/>
        </a:p>
      </dsp:txBody>
      <dsp:txXfrm>
        <a:off x="26930" y="56201"/>
        <a:ext cx="10979169" cy="497795"/>
      </dsp:txXfrm>
    </dsp:sp>
    <dsp:sp modelId="{5E8095A6-1B69-4670-80EC-7186FE053371}">
      <dsp:nvSpPr>
        <dsp:cNvPr id="0" name=""/>
        <dsp:cNvSpPr/>
      </dsp:nvSpPr>
      <dsp:spPr>
        <a:xfrm>
          <a:off x="0" y="580926"/>
          <a:ext cx="11033029" cy="618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Analyses large volumes of operational data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Supports tactical and strategic decision-making</a:t>
          </a:r>
          <a:endParaRPr lang="en-US" sz="1800" kern="1200"/>
        </a:p>
      </dsp:txBody>
      <dsp:txXfrm>
        <a:off x="0" y="580926"/>
        <a:ext cx="11033029" cy="618930"/>
      </dsp:txXfrm>
    </dsp:sp>
    <dsp:sp modelId="{5DAA7B4B-F897-455E-9FF7-772E3C1F3F4B}">
      <dsp:nvSpPr>
        <dsp:cNvPr id="0" name=""/>
        <dsp:cNvSpPr/>
      </dsp:nvSpPr>
      <dsp:spPr>
        <a:xfrm>
          <a:off x="0" y="1199856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Benefits</a:t>
          </a:r>
          <a:endParaRPr lang="en-US" sz="2300" kern="1200"/>
        </a:p>
      </dsp:txBody>
      <dsp:txXfrm>
        <a:off x="26930" y="1226786"/>
        <a:ext cx="10979169" cy="497795"/>
      </dsp:txXfrm>
    </dsp:sp>
    <dsp:sp modelId="{51C5F0C5-1491-4B91-81BF-42972EC2381D}">
      <dsp:nvSpPr>
        <dsp:cNvPr id="0" name=""/>
        <dsp:cNvSpPr/>
      </dsp:nvSpPr>
      <dsp:spPr>
        <a:xfrm>
          <a:off x="0" y="1751511"/>
          <a:ext cx="11033029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Identifies trends and inefficiencies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Improves forecasting and performance monitoring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Enhances executive decision quality</a:t>
          </a:r>
          <a:endParaRPr lang="en-US" sz="1800" kern="1200"/>
        </a:p>
      </dsp:txBody>
      <dsp:txXfrm>
        <a:off x="0" y="1751511"/>
        <a:ext cx="11033029" cy="928395"/>
      </dsp:txXfrm>
    </dsp:sp>
    <dsp:sp modelId="{3BD41246-AFF5-4DBC-B363-2388488CD04A}">
      <dsp:nvSpPr>
        <dsp:cNvPr id="0" name=""/>
        <dsp:cNvSpPr/>
      </dsp:nvSpPr>
      <dsp:spPr>
        <a:xfrm>
          <a:off x="0" y="2679907"/>
          <a:ext cx="11033029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Limitations</a:t>
          </a:r>
          <a:endParaRPr lang="en-US" sz="2300" kern="1200"/>
        </a:p>
      </dsp:txBody>
      <dsp:txXfrm>
        <a:off x="26930" y="2706837"/>
        <a:ext cx="10979169" cy="497795"/>
      </dsp:txXfrm>
    </dsp:sp>
    <dsp:sp modelId="{D7AE9CB4-3B41-4C80-B38F-7F7069484BE5}">
      <dsp:nvSpPr>
        <dsp:cNvPr id="0" name=""/>
        <dsp:cNvSpPr/>
      </dsp:nvSpPr>
      <dsp:spPr>
        <a:xfrm>
          <a:off x="0" y="3231562"/>
          <a:ext cx="11033029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029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Insights depend on data quality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Requires skilled analysts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Risk of biased interpretations</a:t>
          </a:r>
          <a:endParaRPr lang="en-US" sz="1800" kern="1200"/>
        </a:p>
      </dsp:txBody>
      <dsp:txXfrm>
        <a:off x="0" y="3231562"/>
        <a:ext cx="11033029" cy="9283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C8080-7E12-4B51-B5C2-EA75D48538EB}">
      <dsp:nvSpPr>
        <dsp:cNvPr id="0" name=""/>
        <dsp:cNvSpPr/>
      </dsp:nvSpPr>
      <dsp:spPr>
        <a:xfrm>
          <a:off x="0" y="509399"/>
          <a:ext cx="10334847" cy="3465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099" tIns="520700" rIns="802099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/>
            <a:t>Strengthen ERP–SCM integration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Improve coordination between production and suppliers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 dirty="0"/>
            <a:t>Expand BI capabilities</a:t>
          </a:r>
          <a:endParaRPr lang="en-US" sz="2500" kern="1200" dirty="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Use predictive analytics for demand and sustainability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1" kern="1200"/>
            <a:t>Prioritise ethical governance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Clear policies for data privacy, AI transparency, and employee trust</a:t>
          </a:r>
          <a:endParaRPr lang="en-US" sz="2500" kern="1200"/>
        </a:p>
      </dsp:txBody>
      <dsp:txXfrm>
        <a:off x="0" y="509399"/>
        <a:ext cx="10334847" cy="3465000"/>
      </dsp:txXfrm>
    </dsp:sp>
    <dsp:sp modelId="{F5E7CA84-091C-4C1D-B424-12B088B7DC6D}">
      <dsp:nvSpPr>
        <dsp:cNvPr id="0" name=""/>
        <dsp:cNvSpPr/>
      </dsp:nvSpPr>
      <dsp:spPr>
        <a:xfrm>
          <a:off x="516742" y="140399"/>
          <a:ext cx="7234392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443" tIns="0" rIns="27344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Recommendations for Hydro Aluminium</a:t>
          </a:r>
          <a:endParaRPr lang="en-US" sz="2500" kern="1200"/>
        </a:p>
      </dsp:txBody>
      <dsp:txXfrm>
        <a:off x="552768" y="176425"/>
        <a:ext cx="7162340" cy="6659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0CC75A-2E2F-465F-81B0-F6BB7AF61FB2}">
      <dsp:nvSpPr>
        <dsp:cNvPr id="0" name=""/>
        <dsp:cNvSpPr/>
      </dsp:nvSpPr>
      <dsp:spPr>
        <a:xfrm>
          <a:off x="4945985" y="2048894"/>
          <a:ext cx="11068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06857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0978" y="2088927"/>
        <a:ext cx="56872" cy="11374"/>
      </dsp:txXfrm>
    </dsp:sp>
    <dsp:sp modelId="{20C4226D-7008-4580-974D-30CF0F03001E}">
      <dsp:nvSpPr>
        <dsp:cNvPr id="0" name=""/>
        <dsp:cNvSpPr/>
      </dsp:nvSpPr>
      <dsp:spPr>
        <a:xfrm>
          <a:off x="2316" y="610973"/>
          <a:ext cx="4945469" cy="29672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332" tIns="254370" rIns="242332" bIns="25437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Conclusion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Information systems are critical for modern manufacturing success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ERP, SCM, and BI each play distinct but complementary roles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Ethical and responsible system use is essential for long-term value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Real-world examples show measurable improvements in efficiency, decision-making, and competitiveness</a:t>
          </a:r>
          <a:endParaRPr lang="en-US" sz="1500" kern="1200"/>
        </a:p>
      </dsp:txBody>
      <dsp:txXfrm>
        <a:off x="2316" y="610973"/>
        <a:ext cx="4945469" cy="2967281"/>
      </dsp:txXfrm>
    </dsp:sp>
    <dsp:sp modelId="{9692131C-4A3B-49FB-80A8-B11CDAF83521}">
      <dsp:nvSpPr>
        <dsp:cNvPr id="0" name=""/>
        <dsp:cNvSpPr/>
      </dsp:nvSpPr>
      <dsp:spPr>
        <a:xfrm>
          <a:off x="6085243" y="610973"/>
          <a:ext cx="4945469" cy="29672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332" tIns="254370" rIns="242332" bIns="25437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Strategic investment in integrated information systems positions Hydro Aluminium for sustainable growth and innovation.</a:t>
          </a:r>
          <a:endParaRPr lang="en-US" sz="1900" kern="1200"/>
        </a:p>
      </dsp:txBody>
      <dsp:txXfrm>
        <a:off x="6085243" y="610973"/>
        <a:ext cx="4945469" cy="2967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31B16-9C43-42F3-9A6A-7E7F82FD648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8B6BE-46E5-4771-BA98-8E00730F5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697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8B6BE-46E5-4771-BA98-8E00730F5B2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157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855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29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81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35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736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5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00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33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837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14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February 15,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145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February 15, 2026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80814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794" r:id="rId6"/>
    <p:sldLayoutId id="2147483790" r:id="rId7"/>
    <p:sldLayoutId id="2147483791" r:id="rId8"/>
    <p:sldLayoutId id="2147483792" r:id="rId9"/>
    <p:sldLayoutId id="2147483793" r:id="rId10"/>
    <p:sldLayoutId id="21474837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EDD3D6F-E778-4ED9-8102-7B8FDF632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-1"/>
            <a:ext cx="6096002" cy="6858000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E98B597-0F5F-4D04-B4A1-6DD8720CB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2"/>
            <a:ext cx="6096000" cy="6858002"/>
          </a:xfrm>
          <a:prstGeom prst="rect">
            <a:avLst/>
          </a:prstGeom>
          <a:gradFill>
            <a:gsLst>
              <a:gs pos="31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lumMod val="75000"/>
                  <a:alpha val="75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52401" y="609599"/>
            <a:ext cx="6858003" cy="563880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2">
                  <a:alpha val="46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2490715"/>
            <a:ext cx="6096003" cy="4367283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accent5">
                  <a:alpha val="1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6C3B9CB-4E48-4726-B7B9-9E02F71B1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137312">
            <a:off x="565239" y="1211422"/>
            <a:ext cx="4640488" cy="4640488"/>
          </a:xfrm>
          <a:prstGeom prst="ellipse">
            <a:avLst/>
          </a:prstGeom>
          <a:gradFill>
            <a:gsLst>
              <a:gs pos="53000">
                <a:schemeClr val="accent6">
                  <a:alpha val="3000"/>
                </a:schemeClr>
              </a:gs>
              <a:gs pos="100000">
                <a:schemeClr val="accent6">
                  <a:lumMod val="40000"/>
                  <a:lumOff val="60000"/>
                  <a:alpha val="1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C0107-A9A1-61D9-AF31-BF0A7D51F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398" y="2922491"/>
            <a:ext cx="4739343" cy="3254790"/>
          </a:xfrm>
        </p:spPr>
        <p:txBody>
          <a:bodyPr anchor="t">
            <a:normAutofit/>
          </a:bodyPr>
          <a:lstStyle/>
          <a:p>
            <a:pPr algn="r"/>
            <a:r>
              <a:rPr lang="en-GB" sz="36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Modernising Business Information Systems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6EBB0D-1345-137E-97DF-6B0D8C9F67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835862"/>
            <a:ext cx="4282141" cy="1317672"/>
          </a:xfrm>
        </p:spPr>
        <p:txBody>
          <a:bodyPr anchor="b">
            <a:normAutofit/>
          </a:bodyPr>
          <a:lstStyle/>
          <a:p>
            <a:pPr algn="r">
              <a:lnSpc>
                <a:spcPct val="140000"/>
              </a:lnSpc>
            </a:pPr>
            <a:r>
              <a:rPr lang="en-GB" sz="1100" i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Consulting Proposal for</a:t>
            </a:r>
            <a:r>
              <a:rPr lang="en-GB" sz="1100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100" b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Hydro Aluminium</a:t>
            </a:r>
          </a:p>
          <a:p>
            <a:pPr algn="r">
              <a:lnSpc>
                <a:spcPct val="140000"/>
              </a:lnSpc>
            </a:pPr>
            <a:r>
              <a:rPr lang="en-GB" sz="11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Focus: </a:t>
            </a:r>
            <a:r>
              <a:rPr lang="en-GB" sz="11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Efficiency, Decision-Making &amp; Customer Experience</a:t>
            </a:r>
          </a:p>
          <a:p>
            <a:pPr algn="r">
              <a:lnSpc>
                <a:spcPct val="140000"/>
              </a:lnSpc>
            </a:pPr>
            <a:endParaRPr lang="en-GB" sz="11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7B611C-6CE6-A8B5-2E67-314DF148B7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19" r="3938" b="1"/>
          <a:stretch>
            <a:fillRect/>
          </a:stretch>
        </p:blipFill>
        <p:spPr>
          <a:xfrm>
            <a:off x="6553199" y="457200"/>
            <a:ext cx="5181602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4D9CFE-64BB-F4A8-145C-1AE5F6FF9479}"/>
              </a:ext>
            </a:extLst>
          </p:cNvPr>
          <p:cNvSpPr txBox="1"/>
          <p:nvPr/>
        </p:nvSpPr>
        <p:spPr>
          <a:xfrm>
            <a:off x="271661" y="5601738"/>
            <a:ext cx="135580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by: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5DC774-1FC4-B00E-EFD9-0F7FAF4B1E88}"/>
              </a:ext>
            </a:extLst>
          </p:cNvPr>
          <p:cNvSpPr txBox="1"/>
          <p:nvPr/>
        </p:nvSpPr>
        <p:spPr>
          <a:xfrm>
            <a:off x="1612109" y="5607016"/>
            <a:ext cx="32940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Valentin </a:t>
            </a:r>
            <a:r>
              <a:rPr lang="en-GB" b="1" dirty="0" err="1"/>
              <a:t>Otelea</a:t>
            </a:r>
            <a:r>
              <a:rPr lang="en-GB" b="1" dirty="0"/>
              <a:t> 2410975</a:t>
            </a:r>
          </a:p>
          <a:p>
            <a:r>
              <a:rPr lang="en-GB" b="1" dirty="0"/>
              <a:t>Ionel Stefanita   2408392</a:t>
            </a:r>
          </a:p>
          <a:p>
            <a:r>
              <a:rPr lang="en-GB" b="1" dirty="0"/>
              <a:t>Daniela Carlan   2212842</a:t>
            </a:r>
          </a:p>
        </p:txBody>
      </p:sp>
    </p:spTree>
    <p:extLst>
      <p:ext uri="{BB962C8B-B14F-4D97-AF65-F5344CB8AC3E}">
        <p14:creationId xmlns:p14="http://schemas.microsoft.com/office/powerpoint/2010/main" val="2883410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71673-302B-5E0D-FE69-E6D50F228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3970"/>
            <a:ext cx="3390645" cy="2458347"/>
          </a:xfrm>
        </p:spPr>
        <p:txBody>
          <a:bodyPr>
            <a:normAutofit/>
          </a:bodyPr>
          <a:lstStyle/>
          <a:p>
            <a:pPr algn="r"/>
            <a:r>
              <a:rPr lang="en-GB" sz="20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Introduction: Role of Information Systems in Business</a:t>
            </a:r>
            <a:br>
              <a:rPr lang="en-GB" sz="2000" kern="15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AFCFAD-FF03-7F5E-B576-B1E8469C06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431263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1B12651-7153-BB24-917D-8BAA3322AC1E}"/>
              </a:ext>
            </a:extLst>
          </p:cNvPr>
          <p:cNvSpPr txBox="1"/>
          <p:nvPr/>
        </p:nvSpPr>
        <p:spPr>
          <a:xfrm>
            <a:off x="457199" y="4405052"/>
            <a:ext cx="33906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systems improve organisational efficiency and coordination by integrating business processes and data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(Laudon and Laudon, 2022).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447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large pile of metal in a factory&#10;&#10;AI-generated content may be incorrect.">
            <a:extLst>
              <a:ext uri="{FF2B5EF4-FFF2-40B4-BE49-F238E27FC236}">
                <a16:creationId xmlns:a16="http://schemas.microsoft.com/office/drawing/2014/main" id="{DE9BBBE8-90BD-B8DE-7921-980C1E19C98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t="20896" b="4104"/>
          <a:stretch>
            <a:fillRect/>
          </a:stretch>
        </p:blipFill>
        <p:spPr>
          <a:xfrm>
            <a:off x="-4" y="10"/>
            <a:ext cx="12192002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5071729"/>
            <a:ext cx="12192003" cy="1786490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5071729"/>
            <a:ext cx="8153401" cy="17862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5071730"/>
            <a:ext cx="8115300" cy="1334505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538E4E5-4047-480A-BB9B-9AB54E86D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3120189" y="3385221"/>
            <a:ext cx="2497963" cy="4087997"/>
          </a:xfrm>
          <a:custGeom>
            <a:avLst/>
            <a:gdLst>
              <a:gd name="connsiteX0" fmla="*/ 2671045 w 2671045"/>
              <a:gd name="connsiteY0" fmla="*/ 8492 h 4371251"/>
              <a:gd name="connsiteX1" fmla="*/ 840176 w 2671045"/>
              <a:gd name="connsiteY1" fmla="*/ 4371251 h 4371251"/>
              <a:gd name="connsiteX2" fmla="*/ 650202 w 2671045"/>
              <a:gd name="connsiteY2" fmla="*/ 4185755 h 4371251"/>
              <a:gd name="connsiteX3" fmla="*/ 0 w 2671045"/>
              <a:gd name="connsiteY3" fmla="*/ 2502877 h 4371251"/>
              <a:gd name="connsiteX4" fmla="*/ 2502877 w 2671045"/>
              <a:gd name="connsiteY4" fmla="*/ 0 h 4371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1045" h="4371251">
                <a:moveTo>
                  <a:pt x="2671045" y="8492"/>
                </a:moveTo>
                <a:lnTo>
                  <a:pt x="840176" y="4371251"/>
                </a:lnTo>
                <a:lnTo>
                  <a:pt x="650202" y="4185755"/>
                </a:lnTo>
                <a:cubicBezTo>
                  <a:pt x="246220" y="3741276"/>
                  <a:pt x="0" y="315083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84BB5-C7B6-1A92-3D18-3F1DC0DD1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157" y="5271715"/>
            <a:ext cx="10145864" cy="715617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3300" spc="750">
                <a:solidFill>
                  <a:schemeClr val="bg1"/>
                </a:solidFill>
                <a:effectLst/>
              </a:rPr>
              <a:t>Case Study: Hydro Aluminium</a:t>
            </a:r>
            <a:endParaRPr lang="en-US" sz="3300" spc="75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AAC965-EE1E-A338-FB9C-D0FC62750EB1}"/>
              </a:ext>
            </a:extLst>
          </p:cNvPr>
          <p:cNvSpPr txBox="1"/>
          <p:nvPr/>
        </p:nvSpPr>
        <p:spPr>
          <a:xfrm>
            <a:off x="469784" y="6077629"/>
            <a:ext cx="108972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Modern manufacturing firms require integrated digital systems to manage operational complexity and support real-time decision-making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(O’Brien and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Marakas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715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097DDE-1D45-40A7-9F85-72AD9472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5C4FE2-5362-FB30-4461-17307BE10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tx2">
                  <a:lumMod val="50000"/>
                  <a:lumOff val="50000"/>
                  <a:alpha val="3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uilding with a sign on it&#10;&#10;AI-generated content may be incorrect.">
            <a:extLst>
              <a:ext uri="{FF2B5EF4-FFF2-40B4-BE49-F238E27FC236}">
                <a16:creationId xmlns:a16="http://schemas.microsoft.com/office/drawing/2014/main" id="{C013D9AE-2488-CA57-201B-F66055075CDA}"/>
              </a:ext>
            </a:extLst>
          </p:cNvPr>
          <p:cNvPicPr/>
          <p:nvPr/>
        </p:nvPicPr>
        <p:blipFill>
          <a:blip r:embed="rId2"/>
          <a:srcRect l="21801" r="10891" b="2"/>
          <a:stretch>
            <a:fillRect/>
          </a:stretch>
        </p:blipFill>
        <p:spPr>
          <a:xfrm>
            <a:off x="614679" y="671209"/>
            <a:ext cx="4801194" cy="552842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0BB913-E124-8482-09C8-4286AD375A5E}"/>
              </a:ext>
            </a:extLst>
          </p:cNvPr>
          <p:cNvSpPr txBox="1"/>
          <p:nvPr/>
        </p:nvSpPr>
        <p:spPr>
          <a:xfrm>
            <a:off x="6030550" y="457201"/>
            <a:ext cx="5546771" cy="5742431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About Hydro </a:t>
            </a:r>
            <a:r>
              <a:rPr lang="en-US" sz="1700" b="1" dirty="0" err="1">
                <a:effectLst/>
              </a:rPr>
              <a:t>Aluminium</a:t>
            </a:r>
            <a:endParaRPr lang="en-US" sz="1700" dirty="0">
              <a:effectLst/>
            </a:endParaRP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Global </a:t>
            </a:r>
            <a:r>
              <a:rPr lang="en-US" sz="1700" dirty="0" err="1">
                <a:effectLst/>
              </a:rPr>
              <a:t>aluminium</a:t>
            </a:r>
            <a:r>
              <a:rPr lang="en-US" sz="1700" dirty="0">
                <a:effectLst/>
              </a:rPr>
              <a:t> and renewable materials company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Operates large-scale production and supply chains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Serves automotive, construction, and industrial markets</a:t>
            </a:r>
          </a:p>
          <a:p>
            <a:pPr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Why System Improvement Is Needed</a:t>
            </a:r>
            <a:endParaRPr lang="en-US" sz="1700" dirty="0">
              <a:effectLst/>
            </a:endParaRP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Increasing production complexity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Growing global demand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Need for real-time operational visibility</a:t>
            </a:r>
          </a:p>
          <a:p>
            <a:pPr marL="342900" lvl="0" indent="-228600">
              <a:lnSpc>
                <a:spcPct val="12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Higher expectations for efficiency and sustainability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Data-driven decision-making requirements</a:t>
            </a:r>
          </a:p>
          <a:p>
            <a:pPr>
              <a:lnSpc>
                <a:spcPct val="120000"/>
              </a:lnSpc>
            </a:pPr>
            <a:endParaRPr lang="en-US" sz="170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dirty="0"/>
              <a:t>    (Matlin, G., 1979)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320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A2E55380-E915-833F-E432-B621C46ED0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3574885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65305B1-1E99-DA3A-FF14-2ADB4857D2AA}"/>
              </a:ext>
            </a:extLst>
          </p:cNvPr>
          <p:cNvSpPr txBox="1"/>
          <p:nvPr/>
        </p:nvSpPr>
        <p:spPr>
          <a:xfrm>
            <a:off x="579474" y="338434"/>
            <a:ext cx="110330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Data-driven strategies enhance organisational performance by enabling evidence-based planning and control </a:t>
            </a:r>
            <a:r>
              <a:rPr lang="en-GB" b="1" dirty="0">
                <a:solidFill>
                  <a:schemeClr val="bg1"/>
                </a:solidFill>
              </a:rPr>
              <a:t>(Turban, Pollard and Wood, 2018).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44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CF1B1A9-81D7-475B-9773-FA69E2D6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jaguar car dealership sign&#10;&#10;AI-generated content may be incorrect.">
            <a:extLst>
              <a:ext uri="{FF2B5EF4-FFF2-40B4-BE49-F238E27FC236}">
                <a16:creationId xmlns:a16="http://schemas.microsoft.com/office/drawing/2014/main" id="{0ED8BD0B-0E6E-CF37-315F-2FEBC0ABCC29}"/>
              </a:ext>
            </a:extLst>
          </p:cNvPr>
          <p:cNvPicPr/>
          <p:nvPr/>
        </p:nvPicPr>
        <p:blipFill>
          <a:blip r:embed="rId2"/>
          <a:srcRect t="3086" b="2191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25938E3-FCDD-4147-B4EC-23231675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8" y="-808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EA5DD-EBC7-D6DC-2639-9B8F6AE3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16834"/>
            <a:ext cx="9144000" cy="1304013"/>
          </a:xfrm>
        </p:spPr>
        <p:txBody>
          <a:bodyPr vert="horz" lIns="0" tIns="0" rIns="0" bIns="0" rtlCol="0" anchor="b">
            <a:normAutofit/>
          </a:bodyPr>
          <a:lstStyle/>
          <a:p>
            <a:pPr algn="ctr"/>
            <a:r>
              <a:rPr lang="en-US" sz="4000" spc="750">
                <a:solidFill>
                  <a:srgbClr val="FFFFFF"/>
                </a:solidFill>
                <a:effectLst/>
              </a:rPr>
              <a:t>Case Study: JLR Castle Bromwich</a:t>
            </a:r>
            <a:endParaRPr lang="en-US" sz="4000" spc="75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A75596-FA3D-4A75-A3CB-443E14CBF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5FBB9B-488E-47BA-9CA3-8CC9C7D1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574FE0-C6E5-4148-8CC5-56169A79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TextBox 4">
            <a:extLst>
              <a:ext uri="{FF2B5EF4-FFF2-40B4-BE49-F238E27FC236}">
                <a16:creationId xmlns:a16="http://schemas.microsoft.com/office/drawing/2014/main" id="{E379D5DD-4DA5-57B4-5716-CAB6002142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3838106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9651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59148-8353-477C-3BCE-70286DBA3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Overview of Information Systems</a:t>
            </a:r>
            <a:endParaRPr lang="en-GB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3CAEE666-42D5-6482-63BB-657A2647A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467936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We will focus on </a:t>
            </a: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three key business information systems</a:t>
            </a: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commonly used in advanced manufacturing:</a:t>
            </a:r>
          </a:p>
          <a:p>
            <a:pPr mar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Enterprise Resource Planning (ERP)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Supply Chain Management Systems (SCM)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Font typeface="+mj-lt"/>
              <a:buAutoNum type="arabicPeriod"/>
            </a:pP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Business Intelligence Systems (BI)</a:t>
            </a:r>
          </a:p>
          <a:p>
            <a:pPr marL="0" lv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b="1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  <a:buNone/>
            </a:pP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Together, these systems support </a:t>
            </a:r>
            <a:r>
              <a:rPr lang="en-GB" sz="1500" b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end-to-end operations</a:t>
            </a:r>
            <a:r>
              <a:rPr lang="en-GB" sz="15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from raw materials to strategic planning.</a:t>
            </a:r>
            <a:endParaRPr lang="en-GB" sz="1500" kern="15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26" name="Graphic 25" descr="Database">
            <a:extLst>
              <a:ext uri="{FF2B5EF4-FFF2-40B4-BE49-F238E27FC236}">
                <a16:creationId xmlns:a16="http://schemas.microsoft.com/office/drawing/2014/main" id="{4CF4A8DD-A938-7D22-93EE-10F24760F7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35925-EA65-D798-EE3F-A034285A63A6}"/>
              </a:ext>
            </a:extLst>
          </p:cNvPr>
          <p:cNvSpPr txBox="1"/>
          <p:nvPr/>
        </p:nvSpPr>
        <p:spPr>
          <a:xfrm>
            <a:off x="6409375" y="5276186"/>
            <a:ext cx="58247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 information systems enable seamless information flow across departments to support end-to-end operations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Pearlson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Saunders and Galletta, 2019).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550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E9E92-F875-887A-1643-56A335CDA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 spc="750" dirty="0">
                <a:solidFill>
                  <a:schemeClr val="bg1"/>
                </a:solidFill>
                <a:effectLst/>
              </a:rPr>
              <a:t>Enterprise Resource Planning (ERP)</a:t>
            </a:r>
            <a:endParaRPr lang="en-US" sz="2700" spc="75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A hand pointing at different types of resources&#10;&#10;AI-generated content may be incorrect.">
            <a:extLst>
              <a:ext uri="{FF2B5EF4-FFF2-40B4-BE49-F238E27FC236}">
                <a16:creationId xmlns:a16="http://schemas.microsoft.com/office/drawing/2014/main" id="{0582CF89-CA52-694E-A1F6-84F488C3C74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29373" y="457200"/>
            <a:ext cx="6762629" cy="5951114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D995D1-B042-1940-05E7-7780AF398895}"/>
              </a:ext>
            </a:extLst>
          </p:cNvPr>
          <p:cNvSpPr txBox="1"/>
          <p:nvPr/>
        </p:nvSpPr>
        <p:spPr>
          <a:xfrm>
            <a:off x="474243" y="4512429"/>
            <a:ext cx="32366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ERP systems integrate core business functions, improving accuracy, efficiency, and organisational coordination 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(Monk and Wagner, 2013).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754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8FAF097-5073-4347-985F-3B9C1042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5029C0-7C9E-4B38-AF9F-4F41075F6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22416BE-CA7D-4941-954A-840BCE5B8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F9BD7E1-0049-7BB9-B3DB-9E1CE1DC15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9056110"/>
              </p:ext>
            </p:extLst>
          </p:nvPr>
        </p:nvGraphicFramePr>
        <p:xfrm>
          <a:off x="1371600" y="1913860"/>
          <a:ext cx="9448800" cy="3902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2C43E6A-3E6A-F029-C46B-4A933DC730E6}"/>
              </a:ext>
            </a:extLst>
          </p:cNvPr>
          <p:cNvSpPr txBox="1"/>
          <p:nvPr/>
        </p:nvSpPr>
        <p:spPr>
          <a:xfrm>
            <a:off x="1371600" y="495265"/>
            <a:ext cx="94487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Integrated enterprise systems support better planning and resource allocation across business units </a:t>
            </a:r>
            <a:r>
              <a:rPr lang="en-GB" b="1" dirty="0"/>
              <a:t>(Stair and Reynolds,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260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5">
                  <a:alpha val="35000"/>
                </a:schemeClr>
              </a:gs>
              <a:gs pos="100000">
                <a:schemeClr val="accent6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diagram of a supply chain management system&#10;&#10;AI-generated content may be incorrect.">
            <a:extLst>
              <a:ext uri="{FF2B5EF4-FFF2-40B4-BE49-F238E27FC236}">
                <a16:creationId xmlns:a16="http://schemas.microsoft.com/office/drawing/2014/main" id="{2BB69062-DABF-580A-FF5E-8CF0D02B5BC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t="3171" b="3204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  <a:noFill/>
        </p:spPr>
      </p:pic>
      <p:sp>
        <p:nvSpPr>
          <p:cNvPr id="62" name="Freeform: Shape 52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FD2E5-46F1-24E9-E0C6-E0B371EE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71" y="1857763"/>
            <a:ext cx="3077044" cy="3531403"/>
          </a:xfrm>
        </p:spPr>
        <p:txBody>
          <a:bodyPr vert="horz" lIns="0" tIns="0" rIns="0" bIns="0" rtlCol="0" anchor="t">
            <a:normAutofit/>
          </a:bodyPr>
          <a:lstStyle/>
          <a:p>
            <a:pPr algn="r"/>
            <a:r>
              <a:rPr lang="en-US" sz="2200" spc="750" dirty="0">
                <a:solidFill>
                  <a:schemeClr val="bg1"/>
                </a:solidFill>
                <a:effectLst/>
              </a:rPr>
              <a:t>Supply Chain Management Systems (SCM)</a:t>
            </a:r>
            <a:endParaRPr lang="en-US" sz="2200" spc="75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19EA43-0822-22E3-866A-F881482868AF}"/>
              </a:ext>
            </a:extLst>
          </p:cNvPr>
          <p:cNvSpPr txBox="1"/>
          <p:nvPr/>
        </p:nvSpPr>
        <p:spPr>
          <a:xfrm>
            <a:off x="469759" y="4108292"/>
            <a:ext cx="33010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Supply chain systems reduce uncertainty and improve responsiveness to customer demand </a:t>
            </a:r>
            <a:r>
              <a:rPr lang="en-GB" b="1" dirty="0">
                <a:solidFill>
                  <a:schemeClr val="bg1"/>
                </a:solidFill>
              </a:rPr>
              <a:t>(Chopra and Meindl, 2019).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92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18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786725B-23BA-C846-6AE5-153DDAFE5A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9266571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F259DFE-B083-BDD5-BD27-FBA2429EAEBD}"/>
              </a:ext>
            </a:extLst>
          </p:cNvPr>
          <p:cNvSpPr txBox="1"/>
          <p:nvPr/>
        </p:nvSpPr>
        <p:spPr>
          <a:xfrm>
            <a:off x="329268" y="2575149"/>
            <a:ext cx="331155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Effective supply chain integration enhances collaboration and operational performance </a:t>
            </a:r>
            <a:r>
              <a:rPr lang="en-GB" b="1" dirty="0">
                <a:solidFill>
                  <a:schemeClr val="bg1"/>
                </a:solidFill>
              </a:rPr>
              <a:t>(Ward and Peppard, 2016).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07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CE9E2ED-2BB1-46AE-A037-86EC1BF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9A8FB-1F9D-E75D-4767-1F2C5968712A}"/>
              </a:ext>
            </a:extLst>
          </p:cNvPr>
          <p:cNvSpPr txBox="1"/>
          <p:nvPr/>
        </p:nvSpPr>
        <p:spPr>
          <a:xfrm>
            <a:off x="1371600" y="1228550"/>
            <a:ext cx="4350870" cy="294721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500"/>
              </a:spcAft>
            </a:pPr>
            <a:r>
              <a:rPr lang="en-US" sz="4000" b="1" cap="all" spc="750" dirty="0">
                <a:effectLst/>
                <a:latin typeface="+mj-lt"/>
                <a:ea typeface="+mj-ea"/>
                <a:cs typeface="+mj-cs"/>
              </a:rPr>
              <a:t>Business Intelligence Systems (BI)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7" y="-3"/>
            <a:ext cx="3611463" cy="6858000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100000">
                <a:schemeClr val="tx2">
                  <a:lumMod val="50000"/>
                  <a:lumOff val="50000"/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2000">
                <a:schemeClr val="accent2">
                  <a:alpha val="69000"/>
                </a:schemeClr>
              </a:gs>
              <a:gs pos="99000">
                <a:schemeClr val="accent4">
                  <a:alpha val="74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49000">
                <a:schemeClr val="tx2">
                  <a:lumMod val="75000"/>
                  <a:lumOff val="25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business intelligence&#10;&#10;Description automatically generated">
            <a:extLst>
              <a:ext uri="{FF2B5EF4-FFF2-40B4-BE49-F238E27FC236}">
                <a16:creationId xmlns:a16="http://schemas.microsoft.com/office/drawing/2014/main" id="{3501FD73-FD6F-D83F-1DA1-D935095C9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7" r="270" b="-3"/>
          <a:stretch>
            <a:fillRect/>
          </a:stretch>
        </p:blipFill>
        <p:spPr>
          <a:xfrm>
            <a:off x="6064238" y="1228550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B69CEC-BED7-5904-6F26-CB78D9709A09}"/>
              </a:ext>
            </a:extLst>
          </p:cNvPr>
          <p:cNvSpPr txBox="1"/>
          <p:nvPr/>
        </p:nvSpPr>
        <p:spPr>
          <a:xfrm>
            <a:off x="200334" y="5015803"/>
            <a:ext cx="60987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Business intelligence tools transform operational data into actionable insights for strategic decision-making </a:t>
            </a:r>
            <a:r>
              <a:rPr lang="en-GB" b="1" dirty="0"/>
              <a:t>(Sharda, Delen and Turban, 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055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TextBox 2">
            <a:extLst>
              <a:ext uri="{FF2B5EF4-FFF2-40B4-BE49-F238E27FC236}">
                <a16:creationId xmlns:a16="http://schemas.microsoft.com/office/drawing/2014/main" id="{3D1F7454-9478-83B9-2B44-B7CB5DF53C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3907134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3253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A132FCB-B5B4-417C-9E11-9813E1104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7614F1-58A8-4F51-BE9E-460C2D12B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88577" y="1839884"/>
            <a:ext cx="8203421" cy="5017687"/>
          </a:xfrm>
          <a:prstGeom prst="rect">
            <a:avLst/>
          </a:prstGeom>
          <a:gradFill>
            <a:gsLst>
              <a:gs pos="0">
                <a:schemeClr val="accent5">
                  <a:alpha val="92000"/>
                </a:schemeClr>
              </a:gs>
              <a:gs pos="100000">
                <a:schemeClr val="accent2"/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949972-ABE9-4305-8999-ABC76BCAA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0">
                <a:schemeClr val="accent5">
                  <a:alpha val="3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6E1BFB7-1389-1E28-1FB1-9754758774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4333301"/>
              </p:ext>
            </p:extLst>
          </p:nvPr>
        </p:nvGraphicFramePr>
        <p:xfrm>
          <a:off x="928576" y="685586"/>
          <a:ext cx="10334847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1C34D7D-C887-E978-6263-42A3CFBFDF79}"/>
              </a:ext>
            </a:extLst>
          </p:cNvPr>
          <p:cNvSpPr txBox="1"/>
          <p:nvPr/>
        </p:nvSpPr>
        <p:spPr>
          <a:xfrm>
            <a:off x="928575" y="5162806"/>
            <a:ext cx="1033484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connected technologies are reshaping how organisations create and deliver value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(Porter and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Heppelmann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769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7562052-407F-726A-6A56-00B77CE049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991429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30887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BC66339-A539-7EA6-D51D-19C8BF5C161C}"/>
              </a:ext>
            </a:extLst>
          </p:cNvPr>
          <p:cNvSpPr txBox="1"/>
          <p:nvPr/>
        </p:nvSpPr>
        <p:spPr>
          <a:xfrm>
            <a:off x="0" y="136283"/>
            <a:ext cx="12192000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de-DE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1. Chopra, S. and Meindl, P., (2019). Supply chain management. Strategy, planning &amp; operation. In </a:t>
            </a:r>
            <a:r>
              <a:rPr lang="de-DE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 Summa Summarum des Management: Die 25 wichtigsten Werke für Strategie, Führung und Veränderung</a:t>
            </a:r>
            <a:r>
              <a:rPr lang="de-DE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265-275). Wiesbaden: Gabler.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2. Laudon, K.C. and Laudon, J.P., (2004).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Management information systems: Managing the digital firm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Pearson Educación.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3. Monk, E. and Wagner, B., (2012).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Concepts in enterprise resource planning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Course Technology Press.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O'brien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J.A.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Marakas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(2008). Management information systems.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Dias Technology Review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pp.102-112.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Pearlson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K.E., Saunders, C.S.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Galletta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D.F., (2024).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Managing and using information systems: A strategic approach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6. Porter, M.E. and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Heppelmann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J.E., (2015). How smart, connected products are transforming companies.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Harvard business review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93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(10), pp.96-114.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7. Sharda, R.,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Delen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and Turban, E., (2018). Business intelligence, analytics, and data science: a managerial perspective.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(No Title)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8. Ralph, M., Reynolds, G.W. and Chesney, T., (2020).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Principles of information systems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Cengage Learning EMEA (UK &amp; Europe).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9. Turban, E., Pollard, C. and Wood, G., (2018).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Information technology for management: On-demand strategies for performance, growth and sustainability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10.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Peppard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and Ward, J., (2001). The Strategic Management of Information Systems.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Group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p.29.</a:t>
            </a:r>
          </a:p>
          <a:p>
            <a:r>
              <a:rPr lang="en-GB" dirty="0"/>
              <a:t>11.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Boell, S.K.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Cecez-Kecmanovic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D., (2015), January. What is an information system?. In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2015 48th Hawaii International Conference on System Sciences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(pp. 4959-4968). IEEE.</a:t>
            </a:r>
          </a:p>
          <a:p>
            <a:r>
              <a:rPr lang="en-GB"/>
              <a:t>12.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Matlin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., (1979).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is the value of investment in information systems?.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pp.5-34.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70628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46e73625e5d46ce912b167ec31cb900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39dedd0a7eb860b9420ca5df549c512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6E2EEE-13A4-4D10-8F99-5ED882A5186D}">
  <ds:schemaRefs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0085e1a2-9cbf-4b92-866b-21f3c89040b6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D245BE3-76F5-4548-B63E-8A9588B4C9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9A95D9-1B68-4132-A9C7-EBD7624EFA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1210</Words>
  <Application>Microsoft Office PowerPoint</Application>
  <PresentationFormat>Widescreen</PresentationFormat>
  <Paragraphs>142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Avenir Next LT Pro</vt:lpstr>
      <vt:lpstr>Neue Haas Grotesk Text Pro</vt:lpstr>
      <vt:lpstr>Times New Roman</vt:lpstr>
      <vt:lpstr>GradientRiseVTI</vt:lpstr>
      <vt:lpstr>Modernising Business Information Systems</vt:lpstr>
      <vt:lpstr>Introduction: Role of Information Systems in Business </vt:lpstr>
      <vt:lpstr>Case Study: Hydro Aluminium</vt:lpstr>
      <vt:lpstr>PowerPoint Presentation</vt:lpstr>
      <vt:lpstr>PowerPoint Presentation</vt:lpstr>
      <vt:lpstr>Case Study: JLR Castle Bromwich</vt:lpstr>
      <vt:lpstr>PowerPoint Presentation</vt:lpstr>
      <vt:lpstr>Overview of Information Systems</vt:lpstr>
      <vt:lpstr>Enterprise Resource Planning (ERP)</vt:lpstr>
      <vt:lpstr>PowerPoint Presentation</vt:lpstr>
      <vt:lpstr>Supply Chain Management Systems (SCM)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Valentin Otelea (2410975)</dc:creator>
  <cp:lastModifiedBy>Ionel Stefanita (2408392)</cp:lastModifiedBy>
  <cp:revision>7</cp:revision>
  <dcterms:created xsi:type="dcterms:W3CDTF">2026-02-08T09:42:38Z</dcterms:created>
  <dcterms:modified xsi:type="dcterms:W3CDTF">2026-02-15T12:42:18Z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